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1828800" y="2993082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6019800" y="2981414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244" name="Elbow Connector 243"/>
          <p:cNvCxnSpPr/>
          <p:nvPr/>
        </p:nvCxnSpPr>
        <p:spPr>
          <a:xfrm>
            <a:off x="3200400" y="3176954"/>
            <a:ext cx="281940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24</cp:revision>
  <dcterms:created xsi:type="dcterms:W3CDTF">2017-06-02T06:53:37Z</dcterms:created>
  <dcterms:modified xsi:type="dcterms:W3CDTF">2017-09-06T09:11:11Z</dcterms:modified>
</cp:coreProperties>
</file>