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31/8/2017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419872" y="1669580"/>
            <a:ext cx="1981200" cy="64633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&lt;&lt;enumeration&gt;&gt;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/>
            </a:r>
            <a:b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</a:br>
            <a:r>
              <a:rPr lang="en-US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EnumerationName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872" y="2315911"/>
            <a:ext cx="1981200" cy="64633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sysClr val="windowText" lastClr="000000"/>
                </a:solidFill>
                <a:latin typeface="Calibri" pitchFamily="34" charset="0"/>
              </a:rPr>
              <a:t>Enumeration</a:t>
            </a:r>
          </a:p>
          <a:p>
            <a:pPr marL="171450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Values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26</cp:revision>
  <dcterms:created xsi:type="dcterms:W3CDTF">2017-06-02T06:53:37Z</dcterms:created>
  <dcterms:modified xsi:type="dcterms:W3CDTF">2017-08-31T05:01:44Z</dcterms:modified>
</cp:coreProperties>
</file>