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7288" y="2365557"/>
            <a:ext cx="1446584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19672" y="3508557"/>
            <a:ext cx="24384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Die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05472" y="2365557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Turn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34" name="Elbow Connector 33"/>
          <p:cNvCxnSpPr>
            <a:stCxn id="31" idx="3"/>
            <a:endCxn id="33" idx="1"/>
          </p:cNvCxnSpPr>
          <p:nvPr/>
        </p:nvCxnSpPr>
        <p:spPr>
          <a:xfrm>
            <a:off x="1533872" y="2550223"/>
            <a:ext cx="1371600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" name="Elbow Connector 34"/>
          <p:cNvCxnSpPr>
            <a:stCxn id="32" idx="0"/>
            <a:endCxn id="33" idx="2"/>
          </p:cNvCxnSpPr>
          <p:nvPr/>
        </p:nvCxnSpPr>
        <p:spPr>
          <a:xfrm rot="5400000" flipH="1" flipV="1">
            <a:off x="3071088" y="3102673"/>
            <a:ext cx="773668" cy="381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2219672" y="3877890"/>
            <a:ext cx="24384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err="1" smtClean="0">
                <a:solidFill>
                  <a:sysClr val="windowText" lastClr="000000"/>
                </a:solidFill>
                <a:latin typeface="Calibri" pitchFamily="34" charset="0"/>
              </a:rPr>
              <a:t>FaceValue</a:t>
            </a:r>
            <a:r>
              <a:rPr lang="en-US" b="1" kern="0" noProof="0" dirty="0" smtClean="0">
                <a:latin typeface="Calibri" pitchFamily="34" charset="0"/>
              </a:rPr>
              <a:t>: </a:t>
            </a:r>
            <a:r>
              <a:rPr lang="en-US" b="1" kern="0" noProof="0" dirty="0" err="1" smtClean="0">
                <a:solidFill>
                  <a:srgbClr val="FF0000"/>
                </a:solidFill>
                <a:latin typeface="Calibri" pitchFamily="34" charset="0"/>
              </a:rPr>
              <a:t>DieValue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37" name="Elbow Connector 51"/>
          <p:cNvCxnSpPr>
            <a:stCxn id="31" idx="2"/>
            <a:endCxn id="32" idx="1"/>
          </p:cNvCxnSpPr>
          <p:nvPr/>
        </p:nvCxnSpPr>
        <p:spPr>
          <a:xfrm rot="16200000" flipH="1">
            <a:off x="1035959" y="2509510"/>
            <a:ext cx="958334" cy="1409092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4886672" y="1885604"/>
            <a:ext cx="1981200" cy="646331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&lt;&lt;enumeration&gt;&gt;</a:t>
            </a:r>
            <a:b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</a:br>
            <a:r>
              <a:rPr lang="en-US" b="1" kern="0" dirty="0" err="1" smtClean="0">
                <a:solidFill>
                  <a:srgbClr val="FF0000"/>
                </a:solidFill>
                <a:latin typeface="Calibri" pitchFamily="34" charset="0"/>
              </a:rPr>
              <a:t>DieValue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86672" y="2492896"/>
            <a:ext cx="1981200" cy="1754326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171450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smtClean="0">
                <a:solidFill>
                  <a:srgbClr val="FF0000"/>
                </a:solidFill>
                <a:latin typeface="Calibri" pitchFamily="34" charset="0"/>
              </a:rPr>
              <a:t>1</a:t>
            </a:r>
            <a:endParaRPr lang="en-US" b="1" kern="0" noProof="0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171450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smtClean="0">
                <a:solidFill>
                  <a:srgbClr val="FF0000"/>
                </a:solidFill>
                <a:latin typeface="Calibri" pitchFamily="34" charset="0"/>
              </a:rPr>
              <a:t>2</a:t>
            </a:r>
            <a:endParaRPr lang="en-US" b="1" kern="0" noProof="0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171450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smtClean="0">
                <a:solidFill>
                  <a:srgbClr val="FF0000"/>
                </a:solidFill>
                <a:latin typeface="Calibri" pitchFamily="34" charset="0"/>
              </a:rPr>
              <a:t>3</a:t>
            </a:r>
            <a:endParaRPr lang="en-US" b="1" kern="0" noProof="0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171450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smtClean="0">
                <a:solidFill>
                  <a:srgbClr val="FF0000"/>
                </a:solidFill>
                <a:latin typeface="Calibri" pitchFamily="34" charset="0"/>
              </a:rPr>
              <a:t>4</a:t>
            </a:r>
            <a:endParaRPr lang="en-US" b="1" kern="0" noProof="0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171450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smtClean="0">
                <a:solidFill>
                  <a:srgbClr val="FF0000"/>
                </a:solidFill>
                <a:latin typeface="Calibri" pitchFamily="34" charset="0"/>
              </a:rPr>
              <a:t>5</a:t>
            </a:r>
            <a:endParaRPr lang="en-US" b="1" kern="0" noProof="0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171450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smtClean="0">
                <a:solidFill>
                  <a:srgbClr val="FF0000"/>
                </a:solidFill>
                <a:latin typeface="Calibri" pitchFamily="34" charset="0"/>
              </a:rPr>
              <a:t>6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288" y="2733301"/>
            <a:ext cx="1446584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status: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Status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20272" y="1894726"/>
            <a:ext cx="1981200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&lt;&lt;enumeration&gt;&gt;</a:t>
            </a:r>
            <a:b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</a:br>
            <a:r>
              <a:rPr lang="en-US" b="1" kern="0" dirty="0" smtClean="0">
                <a:solidFill>
                  <a:srgbClr val="FF0000"/>
                </a:solidFill>
                <a:latin typeface="Calibri" pitchFamily="34" charset="0"/>
              </a:rPr>
              <a:t>Status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20272" y="2492896"/>
            <a:ext cx="1981200" cy="9233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171450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smtClean="0">
                <a:solidFill>
                  <a:srgbClr val="FF0000"/>
                </a:solidFill>
                <a:latin typeface="Calibri" pitchFamily="34" charset="0"/>
              </a:rPr>
              <a:t>WON</a:t>
            </a:r>
          </a:p>
          <a:p>
            <a:pPr marL="171450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LOST</a:t>
            </a:r>
          </a:p>
          <a:p>
            <a:pPr marL="171450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smtClean="0">
                <a:solidFill>
                  <a:srgbClr val="FF0000"/>
                </a:solidFill>
                <a:latin typeface="Calibri" pitchFamily="34" charset="0"/>
              </a:rPr>
              <a:t>IN_PLAY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26</cp:revision>
  <dcterms:created xsi:type="dcterms:W3CDTF">2017-06-02T06:53:37Z</dcterms:created>
  <dcterms:modified xsi:type="dcterms:W3CDTF">2017-08-31T05:01:47Z</dcterms:modified>
</cp:coreProperties>
</file>