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11/9/2017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275"/>
          <p:cNvSpPr/>
          <p:nvPr/>
        </p:nvSpPr>
        <p:spPr>
          <a:xfrm>
            <a:off x="3895023" y="3595996"/>
            <a:ext cx="2364358" cy="609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AcademicStaff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77" name="Elbow Connector 276"/>
          <p:cNvCxnSpPr>
            <a:stCxn id="276" idx="0"/>
            <a:endCxn id="278" idx="2"/>
          </p:cNvCxnSpPr>
          <p:nvPr/>
        </p:nvCxnSpPr>
        <p:spPr>
          <a:xfrm rot="5400000" flipH="1" flipV="1">
            <a:off x="5494830" y="2721168"/>
            <a:ext cx="457200" cy="129245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Flowchart: Extract 277"/>
          <p:cNvSpPr/>
          <p:nvPr/>
        </p:nvSpPr>
        <p:spPr>
          <a:xfrm>
            <a:off x="6239581" y="2910196"/>
            <a:ext cx="260156" cy="228600"/>
          </a:xfrm>
          <a:prstGeom prst="flowChartExtra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9" name="Rectangle 278"/>
          <p:cNvSpPr/>
          <p:nvPr/>
        </p:nvSpPr>
        <p:spPr>
          <a:xfrm>
            <a:off x="6436455" y="3595996"/>
            <a:ext cx="2364358" cy="6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AdminStaff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80" name="Elbow Connector 7"/>
          <p:cNvCxnSpPr>
            <a:stCxn id="279" idx="0"/>
            <a:endCxn id="278" idx="2"/>
          </p:cNvCxnSpPr>
          <p:nvPr/>
        </p:nvCxnSpPr>
        <p:spPr>
          <a:xfrm rot="16200000" flipV="1">
            <a:off x="6765547" y="2742908"/>
            <a:ext cx="457200" cy="124897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5217135" y="1556792"/>
            <a:ext cx="2233978" cy="5914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&lt;&lt;interface&gt;&gt;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SalariedStaff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5217135" y="2143526"/>
            <a:ext cx="2233978" cy="18481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3895023" y="4205596"/>
            <a:ext cx="2364358" cy="533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name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salary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6436455" y="4205596"/>
            <a:ext cx="2364358" cy="5334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name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salary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6436455" y="4738996"/>
            <a:ext cx="2364358" cy="7961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setSalary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getSalary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()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arrangeMeeting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3895023" y="4738996"/>
            <a:ext cx="2364358" cy="7961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setSalary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getSalary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()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giveLecture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5217135" y="2328340"/>
            <a:ext cx="2233978" cy="5497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setSalary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lvl="0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9B994D"/>
              </a:buClr>
              <a:buSzPct val="70000"/>
            </a:pPr>
            <a:r>
              <a:rPr lang="en-US" sz="2000" dirty="0" err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getSalary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27</cp:revision>
  <dcterms:created xsi:type="dcterms:W3CDTF">2017-06-02T06:53:37Z</dcterms:created>
  <dcterms:modified xsi:type="dcterms:W3CDTF">2017-09-11T10:25:19Z</dcterms:modified>
</cp:coreProperties>
</file>