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195736" y="2008944"/>
            <a:ext cx="1406259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err="1" smtClean="0"/>
              <a:t>adam:Admin</a:t>
            </a:r>
            <a:endParaRPr lang="en-US" b="1" u="sng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354595" y="2008944"/>
            <a:ext cx="1377645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err="1" smtClean="0"/>
              <a:t>sam:Student</a:t>
            </a:r>
            <a:endParaRPr lang="en-US" u="sng" dirty="0"/>
          </a:p>
        </p:txBody>
      </p:sp>
      <p:cxnSp>
        <p:nvCxnSpPr>
          <p:cNvPr id="27" name="Elbow Connector 26"/>
          <p:cNvCxnSpPr/>
          <p:nvPr/>
        </p:nvCxnSpPr>
        <p:spPr>
          <a:xfrm>
            <a:off x="3601995" y="2195733"/>
            <a:ext cx="1752600" cy="1588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95736" y="3999628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352628" y="3999055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34" name="Elbow Connector 33"/>
          <p:cNvCxnSpPr>
            <a:stCxn id="28" idx="3"/>
            <a:endCxn id="32" idx="1"/>
          </p:cNvCxnSpPr>
          <p:nvPr/>
        </p:nvCxnSpPr>
        <p:spPr>
          <a:xfrm flipV="1">
            <a:off x="3567336" y="4183721"/>
            <a:ext cx="1785292" cy="573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354595" y="2634667"/>
            <a:ext cx="1377645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err="1" smtClean="0"/>
              <a:t>jean</a:t>
            </a:r>
            <a:r>
              <a:rPr lang="en-US" u="sng" dirty="0" err="1" smtClean="0"/>
              <a:t>:Student</a:t>
            </a:r>
            <a:endParaRPr lang="en-US" u="sng" dirty="0"/>
          </a:p>
        </p:txBody>
      </p:sp>
      <p:cxnSp>
        <p:nvCxnSpPr>
          <p:cNvPr id="40" name="Elbow Connector 39"/>
          <p:cNvCxnSpPr>
            <a:stCxn id="23" idx="2"/>
            <a:endCxn id="39" idx="1"/>
          </p:cNvCxnSpPr>
          <p:nvPr/>
        </p:nvCxnSpPr>
        <p:spPr>
          <a:xfrm rot="16200000" flipH="1">
            <a:off x="3906202" y="1370939"/>
            <a:ext cx="441057" cy="2455729"/>
          </a:xfrm>
          <a:prstGeom prst="bentConnector2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  <p:bldP spid="32" grpId="0" animBg="1"/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6</cp:revision>
  <dcterms:created xsi:type="dcterms:W3CDTF">2017-06-02T06:53:37Z</dcterms:created>
  <dcterms:modified xsi:type="dcterms:W3CDTF">2017-12-21T08:45:18Z</dcterms:modified>
</cp:coreProperties>
</file>