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2014760" y="1720309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1144106" y="2348880"/>
            <a:ext cx="79445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1122406" y="2780928"/>
            <a:ext cx="81615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938560" y="2170087"/>
            <a:ext cx="152400" cy="76200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1547664" y="1412776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6088360" y="1720309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5217706" y="2170087"/>
            <a:ext cx="794454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5217705" y="2932087"/>
            <a:ext cx="816154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012160" y="2170087"/>
            <a:ext cx="152400" cy="762000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621264" y="1412776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3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68" y="2198800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x"/>
          <p:cNvGrpSpPr>
            <a:grpSpLocks noChangeAspect="1"/>
          </p:cNvGrpSpPr>
          <p:nvPr/>
        </p:nvGrpSpPr>
        <p:grpSpPr>
          <a:xfrm>
            <a:off x="2873868" y="2223693"/>
            <a:ext cx="418298" cy="418298"/>
            <a:chOff x="5562600" y="1371600"/>
            <a:chExt cx="738443" cy="738443"/>
          </a:xfrm>
        </p:grpSpPr>
        <p:sp>
          <p:nvSpPr>
            <p:cNvPr id="56" name="Flowchart: Connector 55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7" name="Donut 56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8" name="Cross 57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172618" y="1984578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xyz()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72207" y="1803626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8560" y="2170087"/>
            <a:ext cx="152400" cy="178793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50389" y="2768078"/>
            <a:ext cx="152400" cy="178793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6</cp:revision>
  <dcterms:created xsi:type="dcterms:W3CDTF">2017-06-01T03:42:16Z</dcterms:created>
  <dcterms:modified xsi:type="dcterms:W3CDTF">2017-11-13T06:42:33Z</dcterms:modified>
</cp:coreProperties>
</file>