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84" y="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869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94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57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25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099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2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93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430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59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20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61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3EA63-0159-4067-AC1E-0A923D89E69F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12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Line 9"/>
          <p:cNvSpPr>
            <a:spLocks noChangeShapeType="1"/>
          </p:cNvSpPr>
          <p:nvPr/>
        </p:nvSpPr>
        <p:spPr bwMode="auto">
          <a:xfrm>
            <a:off x="1515947" y="3865972"/>
            <a:ext cx="0" cy="1425066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 flipV="1">
            <a:off x="645293" y="4315750"/>
            <a:ext cx="794454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 flipH="1" flipV="1">
            <a:off x="640774" y="5077478"/>
            <a:ext cx="816154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439747" y="4293234"/>
            <a:ext cx="152400" cy="323162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1048851" y="3558439"/>
            <a:ext cx="934192" cy="307777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algn="ctr"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:Foo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439747" y="4926979"/>
            <a:ext cx="152400" cy="165833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" name="Line 9"/>
          <p:cNvSpPr>
            <a:spLocks noChangeShapeType="1"/>
          </p:cNvSpPr>
          <p:nvPr/>
        </p:nvSpPr>
        <p:spPr bwMode="auto">
          <a:xfrm>
            <a:off x="2701297" y="3865728"/>
            <a:ext cx="0" cy="1425066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 flipV="1">
            <a:off x="1592147" y="4616396"/>
            <a:ext cx="10329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 flipH="1" flipV="1">
            <a:off x="1592147" y="4939558"/>
            <a:ext cx="1050131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625097" y="4616396"/>
            <a:ext cx="152400" cy="323162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2234201" y="3558195"/>
            <a:ext cx="934192" cy="307777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algn="ctr"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:Bar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5581938" y="3865972"/>
            <a:ext cx="0" cy="1425066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 flipV="1">
            <a:off x="4711284" y="4315750"/>
            <a:ext cx="794454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44" name="Line 11"/>
          <p:cNvSpPr>
            <a:spLocks noChangeShapeType="1"/>
          </p:cNvSpPr>
          <p:nvPr/>
        </p:nvSpPr>
        <p:spPr bwMode="auto">
          <a:xfrm flipH="1" flipV="1">
            <a:off x="4706765" y="5077478"/>
            <a:ext cx="816154" cy="0"/>
          </a:xfrm>
          <a:prstGeom prst="line">
            <a:avLst/>
          </a:prstGeom>
          <a:noFill/>
          <a:ln w="19050">
            <a:solidFill>
              <a:srgbClr val="00B05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505738" y="4293234"/>
            <a:ext cx="152400" cy="784244"/>
          </a:xfrm>
          <a:prstGeom prst="rect">
            <a:avLst/>
          </a:prstGeom>
          <a:ln>
            <a:solidFill>
              <a:srgbClr val="00B05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5114842" y="3558439"/>
            <a:ext cx="934192" cy="307777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algn="ctr"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:Foo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>
            <a:off x="6767288" y="3865728"/>
            <a:ext cx="0" cy="1425066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49" name="Line 10"/>
          <p:cNvSpPr>
            <a:spLocks noChangeShapeType="1"/>
          </p:cNvSpPr>
          <p:nvPr/>
        </p:nvSpPr>
        <p:spPr bwMode="auto">
          <a:xfrm flipV="1">
            <a:off x="5658138" y="4616396"/>
            <a:ext cx="1032950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50" name="Line 11"/>
          <p:cNvSpPr>
            <a:spLocks noChangeShapeType="1"/>
          </p:cNvSpPr>
          <p:nvPr/>
        </p:nvSpPr>
        <p:spPr bwMode="auto">
          <a:xfrm flipH="1" flipV="1">
            <a:off x="5658138" y="4939558"/>
            <a:ext cx="1050131" cy="0"/>
          </a:xfrm>
          <a:prstGeom prst="line">
            <a:avLst/>
          </a:prstGeom>
          <a:noFill/>
          <a:ln w="19050">
            <a:solidFill>
              <a:srgbClr val="00B05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691088" y="4616396"/>
            <a:ext cx="152400" cy="323162"/>
          </a:xfrm>
          <a:prstGeom prst="rect">
            <a:avLst/>
          </a:prstGeom>
          <a:ln>
            <a:solidFill>
              <a:srgbClr val="00B05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6300192" y="3558195"/>
            <a:ext cx="934192" cy="307777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noAutofit/>
          </a:bodyPr>
          <a:lstStyle/>
          <a:p>
            <a:pPr algn="ctr"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:Bar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4" name="tick-no circle" descr="http://www.clker.com/cliparts/j/p/l/D/8/K/green-tick-m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455" y="4386762"/>
            <a:ext cx="288032" cy="30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x"/>
          <p:cNvGrpSpPr>
            <a:grpSpLocks noChangeAspect="1"/>
          </p:cNvGrpSpPr>
          <p:nvPr/>
        </p:nvGrpSpPr>
        <p:grpSpPr>
          <a:xfrm>
            <a:off x="3107114" y="4440237"/>
            <a:ext cx="418298" cy="418298"/>
            <a:chOff x="5562600" y="1371600"/>
            <a:chExt cx="738443" cy="738443"/>
          </a:xfrm>
        </p:grpSpPr>
        <p:sp>
          <p:nvSpPr>
            <p:cNvPr id="60" name="Flowchart: Connector 59"/>
            <p:cNvSpPr/>
            <p:nvPr/>
          </p:nvSpPr>
          <p:spPr>
            <a:xfrm>
              <a:off x="5562600" y="1371600"/>
              <a:ext cx="738443" cy="73844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61" name="Donut 60"/>
            <p:cNvSpPr/>
            <p:nvPr/>
          </p:nvSpPr>
          <p:spPr>
            <a:xfrm>
              <a:off x="5562600" y="1371600"/>
              <a:ext cx="738443" cy="738443"/>
            </a:xfrm>
            <a:prstGeom prst="donut">
              <a:avLst>
                <a:gd name="adj" fmla="val 131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62" name="Cross 61"/>
            <p:cNvSpPr/>
            <p:nvPr/>
          </p:nvSpPr>
          <p:spPr>
            <a:xfrm rot="2492112">
              <a:off x="5747417" y="1548369"/>
              <a:ext cx="368808" cy="368808"/>
            </a:xfrm>
            <a:prstGeom prst="plus">
              <a:avLst>
                <a:gd name="adj" fmla="val 35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70844" y="3944031"/>
            <a:ext cx="79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777747" y="4278939"/>
            <a:ext cx="79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806912" y="3952159"/>
            <a:ext cx="79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913815" y="4287067"/>
            <a:ext cx="79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5</cp:revision>
  <dcterms:created xsi:type="dcterms:W3CDTF">2017-06-01T03:42:16Z</dcterms:created>
  <dcterms:modified xsi:type="dcterms:W3CDTF">2017-11-13T06:24:46Z</dcterms:modified>
</cp:coreProperties>
</file>