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11876" y="3141466"/>
            <a:ext cx="4256467" cy="1275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369487" y="1944508"/>
            <a:ext cx="10044" cy="2826209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85770" y="1625523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m:Machine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636331" y="229895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1663378" y="458495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907704" y="4158968"/>
            <a:ext cx="122413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prototype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240987" y="2270772"/>
            <a:ext cx="231797" cy="22998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7256331" y="2810212"/>
            <a:ext cx="0" cy="196050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494325" y="2357537"/>
            <a:ext cx="1985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256350" y="1957427"/>
            <a:ext cx="10430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Unit()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7112835" y="2441041"/>
            <a:ext cx="251361" cy="3938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496305" y="286398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506200" y="369467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273254" y="3305821"/>
            <a:ext cx="13449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stressTest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26" name="Rectangle 25"/>
          <p:cNvSpPr/>
          <p:nvPr/>
        </p:nvSpPr>
        <p:spPr>
          <a:xfrm>
            <a:off x="7110855" y="3690246"/>
            <a:ext cx="251361" cy="3938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494325" y="409543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" name="Snip Single Corner Rectangle 34"/>
          <p:cNvSpPr/>
          <p:nvPr/>
        </p:nvSpPr>
        <p:spPr>
          <a:xfrm flipV="1">
            <a:off x="3411877" y="3140988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456433" y="309874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oop         [5 times]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479538" y="2137381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prototype:Unit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778687" y="1944509"/>
            <a:ext cx="22771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/>
              <a:t>producePrototype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" grpId="0" animBg="1"/>
      <p:bldP spid="6" grpId="0" animBg="1"/>
      <p:bldP spid="7" grpId="0" animBg="1"/>
      <p:bldP spid="8" grpId="0" animBg="1"/>
      <p:bldP spid="10" grpId="0"/>
      <p:bldP spid="17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35" grpId="0" animBg="1"/>
      <p:bldP spid="35" grpId="1" animBg="1"/>
      <p:bldP spid="36" grpId="0"/>
      <p:bldP spid="36" grpId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6</cp:revision>
  <dcterms:created xsi:type="dcterms:W3CDTF">2017-06-01T03:42:16Z</dcterms:created>
  <dcterms:modified xsi:type="dcterms:W3CDTF">2018-09-17T05:45:16Z</dcterms:modified>
</cp:coreProperties>
</file>