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2.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54" r:id="rId4"/>
    <p:sldMasterId id="2147483884" r:id="rId5"/>
    <p:sldMasterId id="2147483910" r:id="rId6"/>
  </p:sldMasterIdLst>
  <p:notesMasterIdLst>
    <p:notesMasterId r:id="rId13"/>
  </p:notesMasterIdLst>
  <p:handoutMasterIdLst>
    <p:handoutMasterId r:id="rId14"/>
  </p:handoutMasterIdLst>
  <p:sldIdLst>
    <p:sldId id="915" r:id="rId7"/>
    <p:sldId id="4485" r:id="rId8"/>
    <p:sldId id="4486" r:id="rId9"/>
    <p:sldId id="4487" r:id="rId10"/>
    <p:sldId id="4488" r:id="rId11"/>
    <p:sldId id="4491" r:id="rId12"/>
  </p:sldIdLst>
  <p:sldSz cx="9144000" cy="6858000" type="screen4x3"/>
  <p:notesSz cx="6797675" cy="9872663"/>
  <p:defaultTextStyle>
    <a:defPPr>
      <a:defRPr lang="en-US"/>
    </a:defPPr>
    <a:lvl1pPr marL="0" algn="l" defTabSz="519488" rtl="0" eaLnBrk="1" latinLnBrk="0" hangingPunct="1">
      <a:defRPr sz="2045" kern="1200">
        <a:solidFill>
          <a:schemeClr val="tx1"/>
        </a:solidFill>
        <a:latin typeface="+mn-lt"/>
        <a:ea typeface="+mn-ea"/>
        <a:cs typeface="+mn-cs"/>
      </a:defRPr>
    </a:lvl1pPr>
    <a:lvl2pPr marL="519488" algn="l" defTabSz="519488" rtl="0" eaLnBrk="1" latinLnBrk="0" hangingPunct="1">
      <a:defRPr sz="2045" kern="1200">
        <a:solidFill>
          <a:schemeClr val="tx1"/>
        </a:solidFill>
        <a:latin typeface="+mn-lt"/>
        <a:ea typeface="+mn-ea"/>
        <a:cs typeface="+mn-cs"/>
      </a:defRPr>
    </a:lvl2pPr>
    <a:lvl3pPr marL="1038977" algn="l" defTabSz="519488" rtl="0" eaLnBrk="1" latinLnBrk="0" hangingPunct="1">
      <a:defRPr sz="2045" kern="1200">
        <a:solidFill>
          <a:schemeClr val="tx1"/>
        </a:solidFill>
        <a:latin typeface="+mn-lt"/>
        <a:ea typeface="+mn-ea"/>
        <a:cs typeface="+mn-cs"/>
      </a:defRPr>
    </a:lvl3pPr>
    <a:lvl4pPr marL="1558465" algn="l" defTabSz="519488" rtl="0" eaLnBrk="1" latinLnBrk="0" hangingPunct="1">
      <a:defRPr sz="2045" kern="1200">
        <a:solidFill>
          <a:schemeClr val="tx1"/>
        </a:solidFill>
        <a:latin typeface="+mn-lt"/>
        <a:ea typeface="+mn-ea"/>
        <a:cs typeface="+mn-cs"/>
      </a:defRPr>
    </a:lvl4pPr>
    <a:lvl5pPr marL="2077952" algn="l" defTabSz="519488" rtl="0" eaLnBrk="1" latinLnBrk="0" hangingPunct="1">
      <a:defRPr sz="2045" kern="1200">
        <a:solidFill>
          <a:schemeClr val="tx1"/>
        </a:solidFill>
        <a:latin typeface="+mn-lt"/>
        <a:ea typeface="+mn-ea"/>
        <a:cs typeface="+mn-cs"/>
      </a:defRPr>
    </a:lvl5pPr>
    <a:lvl6pPr marL="2597440" algn="l" defTabSz="519488" rtl="0" eaLnBrk="1" latinLnBrk="0" hangingPunct="1">
      <a:defRPr sz="2045" kern="1200">
        <a:solidFill>
          <a:schemeClr val="tx1"/>
        </a:solidFill>
        <a:latin typeface="+mn-lt"/>
        <a:ea typeface="+mn-ea"/>
        <a:cs typeface="+mn-cs"/>
      </a:defRPr>
    </a:lvl6pPr>
    <a:lvl7pPr marL="3116929" algn="l" defTabSz="519488" rtl="0" eaLnBrk="1" latinLnBrk="0" hangingPunct="1">
      <a:defRPr sz="2045" kern="1200">
        <a:solidFill>
          <a:schemeClr val="tx1"/>
        </a:solidFill>
        <a:latin typeface="+mn-lt"/>
        <a:ea typeface="+mn-ea"/>
        <a:cs typeface="+mn-cs"/>
      </a:defRPr>
    </a:lvl7pPr>
    <a:lvl8pPr marL="3636417" algn="l" defTabSz="519488" rtl="0" eaLnBrk="1" latinLnBrk="0" hangingPunct="1">
      <a:defRPr sz="2045" kern="1200">
        <a:solidFill>
          <a:schemeClr val="tx1"/>
        </a:solidFill>
        <a:latin typeface="+mn-lt"/>
        <a:ea typeface="+mn-ea"/>
        <a:cs typeface="+mn-cs"/>
      </a:defRPr>
    </a:lvl8pPr>
    <a:lvl9pPr marL="4155905" algn="l" defTabSz="519488" rtl="0" eaLnBrk="1" latinLnBrk="0" hangingPunct="1">
      <a:defRPr sz="204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52" userDrawn="1">
          <p15:clr>
            <a:srgbClr val="A4A3A4"/>
          </p15:clr>
        </p15:guide>
        <p15:guide id="2" pos="295" userDrawn="1">
          <p15:clr>
            <a:srgbClr val="A4A3A4"/>
          </p15:clr>
        </p15:guide>
      </p15:sldGuideLst>
    </p:ext>
    <p:ext uri="{2D200454-40CA-4A62-9FC3-DE9A4176ACB9}">
      <p15:notesGuideLst xmlns:p15="http://schemas.microsoft.com/office/powerpoint/2012/main">
        <p15:guide id="1" orient="horz" pos="3109">
          <p15:clr>
            <a:srgbClr val="A4A3A4"/>
          </p15:clr>
        </p15:guide>
        <p15:guide id="2" pos="2124">
          <p15:clr>
            <a:srgbClr val="A4A3A4"/>
          </p15:clr>
        </p15:guide>
        <p15:guide id="3" pos="214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4286"/>
    <a:srgbClr val="520881"/>
    <a:srgbClr val="6C03A8"/>
    <a:srgbClr val="E30613"/>
    <a:srgbClr val="949494"/>
    <a:srgbClr val="CDCDCD"/>
    <a:srgbClr val="29D5FF"/>
    <a:srgbClr val="FF48A6"/>
    <a:srgbClr val="023B88"/>
    <a:srgbClr val="93D522"/>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D74BAA-2C0D-431F-804C-B5F9BCB5BA59}" v="49" dt="2019-10-02T07:12:43.1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05" autoAdjust="0"/>
    <p:restoredTop sz="85921" autoAdjust="0"/>
  </p:normalViewPr>
  <p:slideViewPr>
    <p:cSldViewPr snapToGrid="0" snapToObjects="1">
      <p:cViewPr varScale="1">
        <p:scale>
          <a:sx n="64" d="100"/>
          <a:sy n="64" d="100"/>
        </p:scale>
        <p:origin x="1296" y="66"/>
      </p:cViewPr>
      <p:guideLst>
        <p:guide orient="horz" pos="3952"/>
        <p:guide pos="295"/>
      </p:guideLst>
    </p:cSldViewPr>
  </p:slideViewPr>
  <p:outlineViewPr>
    <p:cViewPr>
      <p:scale>
        <a:sx n="33" d="100"/>
        <a:sy n="33" d="100"/>
      </p:scale>
      <p:origin x="0" y="-40188"/>
    </p:cViewPr>
  </p:outlineViewPr>
  <p:notesTextViewPr>
    <p:cViewPr>
      <p:scale>
        <a:sx n="3" d="2"/>
        <a:sy n="3" d="2"/>
      </p:scale>
      <p:origin x="0" y="0"/>
    </p:cViewPr>
  </p:notesTextViewPr>
  <p:sorterViewPr>
    <p:cViewPr>
      <p:scale>
        <a:sx n="80" d="100"/>
        <a:sy n="80" d="100"/>
      </p:scale>
      <p:origin x="0" y="-13254"/>
    </p:cViewPr>
  </p:sorterViewPr>
  <p:notesViewPr>
    <p:cSldViewPr snapToGrid="0" snapToObjects="1" showGuides="1">
      <p:cViewPr varScale="1">
        <p:scale>
          <a:sx n="82" d="100"/>
          <a:sy n="82" d="100"/>
        </p:scale>
        <p:origin x="2946" y="90"/>
      </p:cViewPr>
      <p:guideLst>
        <p:guide orient="horz" pos="3109"/>
        <p:guide pos="2124"/>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2945659" cy="493633"/>
          </a:xfrm>
          <a:prstGeom prst="rect">
            <a:avLst/>
          </a:prstGeom>
        </p:spPr>
        <p:txBody>
          <a:bodyPr vert="horz" lIns="91427" tIns="45714" rIns="91427" bIns="45714" rtlCol="0"/>
          <a:lstStyle>
            <a:lvl1pPr algn="l">
              <a:defRPr sz="1200"/>
            </a:lvl1pPr>
          </a:lstStyle>
          <a:p>
            <a:endParaRPr lang="en-US"/>
          </a:p>
        </p:txBody>
      </p:sp>
      <p:sp>
        <p:nvSpPr>
          <p:cNvPr id="3" name="Date Placeholder 2"/>
          <p:cNvSpPr>
            <a:spLocks noGrp="1"/>
          </p:cNvSpPr>
          <p:nvPr>
            <p:ph type="dt" sz="quarter" idx="1"/>
          </p:nvPr>
        </p:nvSpPr>
        <p:spPr>
          <a:xfrm>
            <a:off x="3850444" y="2"/>
            <a:ext cx="2945659" cy="493633"/>
          </a:xfrm>
          <a:prstGeom prst="rect">
            <a:avLst/>
          </a:prstGeom>
        </p:spPr>
        <p:txBody>
          <a:bodyPr vert="horz" lIns="91427" tIns="45714" rIns="91427" bIns="45714" rtlCol="0"/>
          <a:lstStyle>
            <a:lvl1pPr algn="r">
              <a:defRPr sz="1200"/>
            </a:lvl1pPr>
          </a:lstStyle>
          <a:p>
            <a:fld id="{4FCF4903-D1A4-F14A-B207-A0D2CC9D4B8B}" type="datetimeFigureOut">
              <a:rPr lang="en-US" smtClean="0"/>
              <a:t>12/13/2019</a:t>
            </a:fld>
            <a:endParaRPr lang="en-US"/>
          </a:p>
        </p:txBody>
      </p:sp>
      <p:sp>
        <p:nvSpPr>
          <p:cNvPr id="4" name="Footer Placeholder 3"/>
          <p:cNvSpPr>
            <a:spLocks noGrp="1"/>
          </p:cNvSpPr>
          <p:nvPr>
            <p:ph type="ftr" sz="quarter" idx="2"/>
          </p:nvPr>
        </p:nvSpPr>
        <p:spPr>
          <a:xfrm>
            <a:off x="1" y="9377318"/>
            <a:ext cx="2945659" cy="493633"/>
          </a:xfrm>
          <a:prstGeom prst="rect">
            <a:avLst/>
          </a:prstGeom>
        </p:spPr>
        <p:txBody>
          <a:bodyPr vert="horz" lIns="91427" tIns="45714" rIns="91427" bIns="45714" rtlCol="0" anchor="b"/>
          <a:lstStyle>
            <a:lvl1pPr algn="l">
              <a:defRPr sz="1200"/>
            </a:lvl1pPr>
          </a:lstStyle>
          <a:p>
            <a:endParaRPr lang="en-US"/>
          </a:p>
        </p:txBody>
      </p:sp>
      <p:sp>
        <p:nvSpPr>
          <p:cNvPr id="5" name="Slide Number Placeholder 4"/>
          <p:cNvSpPr>
            <a:spLocks noGrp="1"/>
          </p:cNvSpPr>
          <p:nvPr>
            <p:ph type="sldNum" sz="quarter" idx="3"/>
          </p:nvPr>
        </p:nvSpPr>
        <p:spPr>
          <a:xfrm>
            <a:off x="3850444" y="9377318"/>
            <a:ext cx="2945659" cy="493633"/>
          </a:xfrm>
          <a:prstGeom prst="rect">
            <a:avLst/>
          </a:prstGeom>
        </p:spPr>
        <p:txBody>
          <a:bodyPr vert="horz" lIns="91427" tIns="45714" rIns="91427" bIns="45714" rtlCol="0" anchor="b"/>
          <a:lstStyle>
            <a:lvl1pPr algn="r">
              <a:defRPr sz="1200"/>
            </a:lvl1pPr>
          </a:lstStyle>
          <a:p>
            <a:fld id="{B5DD393E-432A-C040-A9FC-9C0644B7F7DE}" type="slidenum">
              <a:rPr lang="en-US" smtClean="0"/>
              <a:t>‹#›</a:t>
            </a:fld>
            <a:endParaRPr lang="en-US"/>
          </a:p>
        </p:txBody>
      </p:sp>
    </p:spTree>
    <p:extLst>
      <p:ext uri="{BB962C8B-B14F-4D97-AF65-F5344CB8AC3E}">
        <p14:creationId xmlns:p14="http://schemas.microsoft.com/office/powerpoint/2010/main" val="13172957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2"/>
            <a:ext cx="2945659" cy="493633"/>
          </a:xfrm>
          <a:prstGeom prst="rect">
            <a:avLst/>
          </a:prstGeom>
        </p:spPr>
        <p:txBody>
          <a:bodyPr vert="horz" lIns="91427" tIns="45714" rIns="91427" bIns="45714" rtlCol="0"/>
          <a:lstStyle>
            <a:lvl1pPr algn="l">
              <a:defRPr sz="1200"/>
            </a:lvl1pPr>
          </a:lstStyle>
          <a:p>
            <a:endParaRPr lang="de-DE"/>
          </a:p>
        </p:txBody>
      </p:sp>
      <p:sp>
        <p:nvSpPr>
          <p:cNvPr id="3" name="Datumsplatzhalter 2"/>
          <p:cNvSpPr>
            <a:spLocks noGrp="1"/>
          </p:cNvSpPr>
          <p:nvPr>
            <p:ph type="dt" idx="1"/>
          </p:nvPr>
        </p:nvSpPr>
        <p:spPr>
          <a:xfrm>
            <a:off x="3850444" y="2"/>
            <a:ext cx="2945659" cy="493633"/>
          </a:xfrm>
          <a:prstGeom prst="rect">
            <a:avLst/>
          </a:prstGeom>
        </p:spPr>
        <p:txBody>
          <a:bodyPr vert="horz" lIns="91427" tIns="45714" rIns="91427" bIns="45714" rtlCol="0"/>
          <a:lstStyle>
            <a:lvl1pPr algn="r">
              <a:defRPr sz="1200"/>
            </a:lvl1pPr>
          </a:lstStyle>
          <a:p>
            <a:fld id="{BC5B4241-C98F-4766-9E25-5F8403374385}" type="datetimeFigureOut">
              <a:rPr lang="de-DE" smtClean="0"/>
              <a:t>13.12.2019</a:t>
            </a:fld>
            <a:endParaRPr lang="de-DE"/>
          </a:p>
        </p:txBody>
      </p:sp>
      <p:sp>
        <p:nvSpPr>
          <p:cNvPr id="4" name="Folienbildplatzhalter 3"/>
          <p:cNvSpPr>
            <a:spLocks noGrp="1" noRot="1" noChangeAspect="1"/>
          </p:cNvSpPr>
          <p:nvPr>
            <p:ph type="sldImg" idx="2"/>
          </p:nvPr>
        </p:nvSpPr>
        <p:spPr>
          <a:xfrm>
            <a:off x="930275" y="739775"/>
            <a:ext cx="4937125" cy="3703638"/>
          </a:xfrm>
          <a:prstGeom prst="rect">
            <a:avLst/>
          </a:prstGeom>
          <a:noFill/>
          <a:ln w="12700">
            <a:solidFill>
              <a:prstClr val="black"/>
            </a:solidFill>
          </a:ln>
        </p:spPr>
        <p:txBody>
          <a:bodyPr vert="horz" lIns="91427" tIns="45714" rIns="91427" bIns="45714" rtlCol="0" anchor="ctr"/>
          <a:lstStyle/>
          <a:p>
            <a:endParaRPr lang="de-DE"/>
          </a:p>
        </p:txBody>
      </p:sp>
      <p:sp>
        <p:nvSpPr>
          <p:cNvPr id="5" name="Notizenplatzhalter 4"/>
          <p:cNvSpPr>
            <a:spLocks noGrp="1"/>
          </p:cNvSpPr>
          <p:nvPr>
            <p:ph type="body" sz="quarter" idx="3"/>
          </p:nvPr>
        </p:nvSpPr>
        <p:spPr>
          <a:xfrm>
            <a:off x="679768" y="4689515"/>
            <a:ext cx="5438140" cy="4442698"/>
          </a:xfrm>
          <a:prstGeom prst="rect">
            <a:avLst/>
          </a:prstGeom>
        </p:spPr>
        <p:txBody>
          <a:bodyPr vert="horz" lIns="91427" tIns="45714" rIns="91427" bIns="45714"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1" y="9377318"/>
            <a:ext cx="2945659" cy="493633"/>
          </a:xfrm>
          <a:prstGeom prst="rect">
            <a:avLst/>
          </a:prstGeom>
        </p:spPr>
        <p:txBody>
          <a:bodyPr vert="horz" lIns="91427" tIns="45714" rIns="91427" bIns="45714" rtlCol="0" anchor="b"/>
          <a:lstStyle>
            <a:lvl1pPr algn="l">
              <a:defRPr sz="1200"/>
            </a:lvl1pPr>
          </a:lstStyle>
          <a:p>
            <a:endParaRPr lang="de-DE"/>
          </a:p>
        </p:txBody>
      </p:sp>
      <p:sp>
        <p:nvSpPr>
          <p:cNvPr id="7" name="Foliennummernplatzhalter 6"/>
          <p:cNvSpPr>
            <a:spLocks noGrp="1"/>
          </p:cNvSpPr>
          <p:nvPr>
            <p:ph type="sldNum" sz="quarter" idx="5"/>
          </p:nvPr>
        </p:nvSpPr>
        <p:spPr>
          <a:xfrm>
            <a:off x="3850444" y="9377318"/>
            <a:ext cx="2945659" cy="493633"/>
          </a:xfrm>
          <a:prstGeom prst="rect">
            <a:avLst/>
          </a:prstGeom>
        </p:spPr>
        <p:txBody>
          <a:bodyPr vert="horz" lIns="91427" tIns="45714" rIns="91427" bIns="45714" rtlCol="0" anchor="b"/>
          <a:lstStyle>
            <a:lvl1pPr algn="r">
              <a:defRPr sz="1200"/>
            </a:lvl1pPr>
          </a:lstStyle>
          <a:p>
            <a:fld id="{3C26ED65-54EF-4DE1-A434-72CD553BB447}" type="slidenum">
              <a:rPr lang="de-DE" smtClean="0"/>
              <a:t>‹#›</a:t>
            </a:fld>
            <a:endParaRPr lang="de-DE"/>
          </a:p>
        </p:txBody>
      </p:sp>
    </p:spTree>
    <p:extLst>
      <p:ext uri="{BB962C8B-B14F-4D97-AF65-F5344CB8AC3E}">
        <p14:creationId xmlns:p14="http://schemas.microsoft.com/office/powerpoint/2010/main" val="3562187143"/>
      </p:ext>
    </p:extLst>
  </p:cSld>
  <p:clrMap bg1="lt1" tx1="dk1" bg2="lt2" tx2="dk2" accent1="accent1" accent2="accent2" accent3="accent3" accent4="accent4" accent5="accent5" accent6="accent6" hlink="hlink" folHlink="folHlink"/>
  <p:notesStyle>
    <a:lvl1pPr marL="0" algn="l" defTabSz="1038977" rtl="0" eaLnBrk="1" latinLnBrk="0" hangingPunct="1">
      <a:defRPr sz="1364" kern="1200">
        <a:solidFill>
          <a:schemeClr val="tx1"/>
        </a:solidFill>
        <a:latin typeface="+mn-lt"/>
        <a:ea typeface="+mn-ea"/>
        <a:cs typeface="+mn-cs"/>
      </a:defRPr>
    </a:lvl1pPr>
    <a:lvl2pPr marL="519488" algn="l" defTabSz="1038977" rtl="0" eaLnBrk="1" latinLnBrk="0" hangingPunct="1">
      <a:defRPr sz="1364" kern="1200">
        <a:solidFill>
          <a:schemeClr val="tx1"/>
        </a:solidFill>
        <a:latin typeface="+mn-lt"/>
        <a:ea typeface="+mn-ea"/>
        <a:cs typeface="+mn-cs"/>
      </a:defRPr>
    </a:lvl2pPr>
    <a:lvl3pPr marL="1038977" algn="l" defTabSz="1038977" rtl="0" eaLnBrk="1" latinLnBrk="0" hangingPunct="1">
      <a:defRPr sz="1364" kern="1200">
        <a:solidFill>
          <a:schemeClr val="tx1"/>
        </a:solidFill>
        <a:latin typeface="+mn-lt"/>
        <a:ea typeface="+mn-ea"/>
        <a:cs typeface="+mn-cs"/>
      </a:defRPr>
    </a:lvl3pPr>
    <a:lvl4pPr marL="1558465" algn="l" defTabSz="1038977" rtl="0" eaLnBrk="1" latinLnBrk="0" hangingPunct="1">
      <a:defRPr sz="1364" kern="1200">
        <a:solidFill>
          <a:schemeClr val="tx1"/>
        </a:solidFill>
        <a:latin typeface="+mn-lt"/>
        <a:ea typeface="+mn-ea"/>
        <a:cs typeface="+mn-cs"/>
      </a:defRPr>
    </a:lvl4pPr>
    <a:lvl5pPr marL="2077952" algn="l" defTabSz="1038977" rtl="0" eaLnBrk="1" latinLnBrk="0" hangingPunct="1">
      <a:defRPr sz="1364" kern="1200">
        <a:solidFill>
          <a:schemeClr val="tx1"/>
        </a:solidFill>
        <a:latin typeface="+mn-lt"/>
        <a:ea typeface="+mn-ea"/>
        <a:cs typeface="+mn-cs"/>
      </a:defRPr>
    </a:lvl5pPr>
    <a:lvl6pPr marL="2597440" algn="l" defTabSz="1038977" rtl="0" eaLnBrk="1" latinLnBrk="0" hangingPunct="1">
      <a:defRPr sz="1364" kern="1200">
        <a:solidFill>
          <a:schemeClr val="tx1"/>
        </a:solidFill>
        <a:latin typeface="+mn-lt"/>
        <a:ea typeface="+mn-ea"/>
        <a:cs typeface="+mn-cs"/>
      </a:defRPr>
    </a:lvl6pPr>
    <a:lvl7pPr marL="3116929" algn="l" defTabSz="1038977" rtl="0" eaLnBrk="1" latinLnBrk="0" hangingPunct="1">
      <a:defRPr sz="1364" kern="1200">
        <a:solidFill>
          <a:schemeClr val="tx1"/>
        </a:solidFill>
        <a:latin typeface="+mn-lt"/>
        <a:ea typeface="+mn-ea"/>
        <a:cs typeface="+mn-cs"/>
      </a:defRPr>
    </a:lvl7pPr>
    <a:lvl8pPr marL="3636417" algn="l" defTabSz="1038977" rtl="0" eaLnBrk="1" latinLnBrk="0" hangingPunct="1">
      <a:defRPr sz="1364" kern="1200">
        <a:solidFill>
          <a:schemeClr val="tx1"/>
        </a:solidFill>
        <a:latin typeface="+mn-lt"/>
        <a:ea typeface="+mn-ea"/>
        <a:cs typeface="+mn-cs"/>
      </a:defRPr>
    </a:lvl8pPr>
    <a:lvl9pPr marL="4155905" algn="l" defTabSz="1038977" rtl="0" eaLnBrk="1" latinLnBrk="0" hangingPunct="1">
      <a:defRPr sz="136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1" hangingPunct="1">
              <a:lnSpc>
                <a:spcPts val="2200"/>
              </a:lnSpc>
              <a:spcBef>
                <a:spcPts val="600"/>
              </a:spcBef>
              <a:buClrTx/>
              <a:buSzTx/>
              <a:buFontTx/>
              <a:buNone/>
            </a:pPr>
            <a:r>
              <a:rPr lang="fr-FR" altLang="fr-FR" sz="1400" dirty="0" err="1" smtClean="0">
                <a:solidFill>
                  <a:srgbClr val="171F5B"/>
                </a:solidFill>
                <a:latin typeface="Arial" charset="0"/>
                <a:ea typeface="MS PGothic" pitchFamily="34" charset="-128"/>
              </a:rPr>
              <a:t>Rmf</a:t>
            </a:r>
            <a:r>
              <a:rPr lang="fr-FR" altLang="fr-FR" sz="1400" dirty="0" smtClean="0">
                <a:solidFill>
                  <a:srgbClr val="171F5B"/>
                </a:solidFill>
                <a:latin typeface="Arial" charset="0"/>
                <a:ea typeface="MS PGothic" pitchFamily="34" charset="-128"/>
              </a:rPr>
              <a:t> 	=  </a:t>
            </a:r>
            <a:r>
              <a:rPr lang="fr-FR" altLang="fr-FR" sz="1400" dirty="0" err="1" smtClean="0">
                <a:solidFill>
                  <a:srgbClr val="171F5B"/>
                </a:solidFill>
                <a:latin typeface="Arial" charset="0"/>
                <a:ea typeface="MS PGothic" pitchFamily="34" charset="-128"/>
              </a:rPr>
              <a:t>Resistivity</a:t>
            </a:r>
            <a:r>
              <a:rPr lang="fr-FR" altLang="fr-FR" sz="1400" dirty="0" smtClean="0">
                <a:solidFill>
                  <a:srgbClr val="171F5B"/>
                </a:solidFill>
                <a:latin typeface="Arial" charset="0"/>
                <a:ea typeface="MS PGothic" pitchFamily="34" charset="-128"/>
              </a:rPr>
              <a:t> of </a:t>
            </a:r>
            <a:r>
              <a:rPr lang="fr-FR" altLang="fr-FR" sz="1400" dirty="0" err="1" smtClean="0">
                <a:solidFill>
                  <a:srgbClr val="171F5B"/>
                </a:solidFill>
                <a:latin typeface="Arial" charset="0"/>
                <a:ea typeface="MS PGothic" pitchFamily="34" charset="-128"/>
              </a:rPr>
              <a:t>Mud</a:t>
            </a:r>
            <a:r>
              <a:rPr lang="fr-FR" altLang="fr-FR" sz="1400" dirty="0" smtClean="0">
                <a:solidFill>
                  <a:srgbClr val="171F5B"/>
                </a:solidFill>
                <a:latin typeface="Arial" charset="0"/>
                <a:ea typeface="MS PGothic" pitchFamily="34" charset="-128"/>
              </a:rPr>
              <a:t> </a:t>
            </a:r>
            <a:r>
              <a:rPr lang="fr-FR" altLang="fr-FR" sz="1400" dirty="0" err="1" smtClean="0">
                <a:solidFill>
                  <a:srgbClr val="171F5B"/>
                </a:solidFill>
                <a:latin typeface="Arial" charset="0"/>
                <a:ea typeface="MS PGothic" pitchFamily="34" charset="-128"/>
              </a:rPr>
              <a:t>filtrate</a:t>
            </a:r>
            <a:endParaRPr lang="fr-FR" altLang="fr-FR" sz="1400" dirty="0" smtClean="0">
              <a:solidFill>
                <a:srgbClr val="171F5B"/>
              </a:solidFill>
              <a:latin typeface="Arial" charset="0"/>
              <a:ea typeface="MS PGothic" pitchFamily="34" charset="-128"/>
            </a:endParaRPr>
          </a:p>
          <a:p>
            <a:pPr algn="l" eaLnBrk="1" hangingPunct="1">
              <a:lnSpc>
                <a:spcPts val="2200"/>
              </a:lnSpc>
              <a:spcBef>
                <a:spcPts val="600"/>
              </a:spcBef>
              <a:buClrTx/>
              <a:buSzTx/>
              <a:buFontTx/>
              <a:buNone/>
            </a:pPr>
            <a:r>
              <a:rPr lang="fr-FR" altLang="fr-FR" sz="1400" dirty="0" err="1" smtClean="0">
                <a:solidFill>
                  <a:srgbClr val="171F5B"/>
                </a:solidFill>
                <a:latin typeface="Arial" charset="0"/>
                <a:ea typeface="MS PGothic" pitchFamily="34" charset="-128"/>
              </a:rPr>
              <a:t>Rw</a:t>
            </a:r>
            <a:r>
              <a:rPr lang="fr-FR" altLang="fr-FR" sz="1400" dirty="0" smtClean="0">
                <a:solidFill>
                  <a:srgbClr val="171F5B"/>
                </a:solidFill>
                <a:latin typeface="Arial" charset="0"/>
                <a:ea typeface="MS PGothic" pitchFamily="34" charset="-128"/>
              </a:rPr>
              <a:t> 	=  </a:t>
            </a:r>
            <a:r>
              <a:rPr lang="fr-FR" altLang="fr-FR" sz="1400" dirty="0" err="1" smtClean="0">
                <a:solidFill>
                  <a:srgbClr val="171F5B"/>
                </a:solidFill>
                <a:latin typeface="Arial" charset="0"/>
                <a:ea typeface="MS PGothic" pitchFamily="34" charset="-128"/>
              </a:rPr>
              <a:t>Resistivity</a:t>
            </a:r>
            <a:r>
              <a:rPr lang="fr-FR" altLang="fr-FR" sz="1400" dirty="0" smtClean="0">
                <a:solidFill>
                  <a:srgbClr val="171F5B"/>
                </a:solidFill>
                <a:latin typeface="Arial" charset="0"/>
                <a:ea typeface="MS PGothic" pitchFamily="34" charset="-128"/>
              </a:rPr>
              <a:t> of</a:t>
            </a:r>
            <a:r>
              <a:rPr lang="fr-FR" altLang="fr-FR" b="0" dirty="0" smtClean="0">
                <a:solidFill>
                  <a:srgbClr val="1C1C1C"/>
                </a:solidFill>
                <a:latin typeface="Arial" charset="0"/>
                <a:ea typeface="MS PGothic" pitchFamily="34" charset="-128"/>
              </a:rPr>
              <a:t> </a:t>
            </a:r>
            <a:r>
              <a:rPr lang="fr-FR" altLang="fr-FR" sz="1400" dirty="0" smtClean="0">
                <a:solidFill>
                  <a:srgbClr val="171F5B"/>
                </a:solidFill>
                <a:latin typeface="Arial" charset="0"/>
                <a:ea typeface="MS PGothic" pitchFamily="34" charset="-128"/>
              </a:rPr>
              <a:t>water in </a:t>
            </a:r>
            <a:r>
              <a:rPr lang="fr-FR" altLang="fr-FR" sz="1400" dirty="0" err="1" smtClean="0">
                <a:solidFill>
                  <a:srgbClr val="171F5B"/>
                </a:solidFill>
                <a:latin typeface="Arial" charset="0"/>
                <a:ea typeface="MS PGothic" pitchFamily="34" charset="-128"/>
              </a:rPr>
              <a:t>uninvaded</a:t>
            </a:r>
            <a:r>
              <a:rPr lang="fr-FR" altLang="fr-FR" sz="1400" dirty="0" smtClean="0">
                <a:solidFill>
                  <a:srgbClr val="171F5B"/>
                </a:solidFill>
                <a:latin typeface="Arial" charset="0"/>
                <a:ea typeface="MS PGothic" pitchFamily="34" charset="-128"/>
              </a:rPr>
              <a:t> zone,</a:t>
            </a:r>
          </a:p>
          <a:p>
            <a:pPr algn="l" eaLnBrk="1" hangingPunct="1">
              <a:lnSpc>
                <a:spcPts val="2200"/>
              </a:lnSpc>
              <a:spcBef>
                <a:spcPts val="600"/>
              </a:spcBef>
              <a:buClrTx/>
              <a:buSzTx/>
              <a:buFontTx/>
              <a:buNone/>
            </a:pPr>
            <a:r>
              <a:rPr lang="fr-FR" altLang="fr-FR" sz="1400" dirty="0" err="1" smtClean="0">
                <a:solidFill>
                  <a:srgbClr val="171F5B"/>
                </a:solidFill>
                <a:latin typeface="Arial" charset="0"/>
                <a:ea typeface="MS PGothic" pitchFamily="34" charset="-128"/>
              </a:rPr>
              <a:t>Rxo</a:t>
            </a:r>
            <a:r>
              <a:rPr lang="fr-FR" altLang="fr-FR" sz="1400" dirty="0" smtClean="0">
                <a:solidFill>
                  <a:srgbClr val="171F5B"/>
                </a:solidFill>
                <a:latin typeface="Arial" charset="0"/>
                <a:ea typeface="MS PGothic" pitchFamily="34" charset="-128"/>
              </a:rPr>
              <a:t> 	=  Global </a:t>
            </a:r>
            <a:r>
              <a:rPr lang="fr-FR" altLang="fr-FR" sz="1400" dirty="0" err="1" smtClean="0">
                <a:solidFill>
                  <a:srgbClr val="171F5B"/>
                </a:solidFill>
                <a:latin typeface="Arial" charset="0"/>
                <a:ea typeface="MS PGothic" pitchFamily="34" charset="-128"/>
              </a:rPr>
              <a:t>Resistivity</a:t>
            </a:r>
            <a:r>
              <a:rPr lang="fr-FR" altLang="fr-FR" sz="1400" dirty="0" smtClean="0">
                <a:solidFill>
                  <a:srgbClr val="171F5B"/>
                </a:solidFill>
                <a:latin typeface="Arial" charset="0"/>
                <a:ea typeface="MS PGothic" pitchFamily="34" charset="-128"/>
              </a:rPr>
              <a:t> of</a:t>
            </a:r>
            <a:r>
              <a:rPr lang="fr-FR" altLang="fr-FR" b="0" dirty="0" smtClean="0">
                <a:solidFill>
                  <a:srgbClr val="1C1C1C"/>
                </a:solidFill>
                <a:latin typeface="Arial" charset="0"/>
                <a:ea typeface="MS PGothic" pitchFamily="34" charset="-128"/>
              </a:rPr>
              <a:t> </a:t>
            </a:r>
            <a:r>
              <a:rPr lang="fr-FR" altLang="fr-FR" sz="1400" dirty="0" err="1" smtClean="0">
                <a:solidFill>
                  <a:srgbClr val="171F5B"/>
                </a:solidFill>
                <a:latin typeface="Arial" charset="0"/>
                <a:ea typeface="MS PGothic" pitchFamily="34" charset="-128"/>
              </a:rPr>
              <a:t>flushed</a:t>
            </a:r>
            <a:r>
              <a:rPr lang="fr-FR" altLang="fr-FR" sz="1400" dirty="0" smtClean="0">
                <a:solidFill>
                  <a:srgbClr val="171F5B"/>
                </a:solidFill>
                <a:latin typeface="Arial" charset="0"/>
                <a:ea typeface="MS PGothic" pitchFamily="34" charset="-128"/>
              </a:rPr>
              <a:t> zone,</a:t>
            </a:r>
          </a:p>
          <a:p>
            <a:pPr algn="l" eaLnBrk="1" hangingPunct="1">
              <a:lnSpc>
                <a:spcPts val="2200"/>
              </a:lnSpc>
              <a:spcBef>
                <a:spcPts val="600"/>
              </a:spcBef>
              <a:buClrTx/>
              <a:buSzTx/>
              <a:buFontTx/>
              <a:buNone/>
            </a:pPr>
            <a:r>
              <a:rPr lang="fr-FR" altLang="fr-FR" sz="1400" dirty="0" err="1" smtClean="0">
                <a:solidFill>
                  <a:srgbClr val="171F5B"/>
                </a:solidFill>
                <a:latin typeface="Arial" charset="0"/>
                <a:ea typeface="MS PGothic" pitchFamily="34" charset="-128"/>
              </a:rPr>
              <a:t>Rt</a:t>
            </a:r>
            <a:r>
              <a:rPr lang="fr-FR" altLang="fr-FR" sz="1400" dirty="0" smtClean="0">
                <a:solidFill>
                  <a:srgbClr val="171F5B"/>
                </a:solidFill>
                <a:latin typeface="Arial" charset="0"/>
                <a:ea typeface="MS PGothic" pitchFamily="34" charset="-128"/>
              </a:rPr>
              <a:t> 	=  Global </a:t>
            </a:r>
            <a:r>
              <a:rPr lang="fr-FR" altLang="fr-FR" sz="1400" dirty="0" err="1" smtClean="0">
                <a:solidFill>
                  <a:srgbClr val="171F5B"/>
                </a:solidFill>
                <a:latin typeface="Arial" charset="0"/>
                <a:ea typeface="MS PGothic" pitchFamily="34" charset="-128"/>
              </a:rPr>
              <a:t>Resistivity</a:t>
            </a:r>
            <a:r>
              <a:rPr lang="fr-FR" altLang="fr-FR" sz="1400" dirty="0" smtClean="0">
                <a:solidFill>
                  <a:srgbClr val="171F5B"/>
                </a:solidFill>
                <a:latin typeface="Arial" charset="0"/>
                <a:ea typeface="MS PGothic" pitchFamily="34" charset="-128"/>
              </a:rPr>
              <a:t> of </a:t>
            </a:r>
            <a:r>
              <a:rPr lang="fr-FR" altLang="fr-FR" sz="1400" dirty="0" err="1" smtClean="0">
                <a:solidFill>
                  <a:srgbClr val="171F5B"/>
                </a:solidFill>
                <a:latin typeface="Arial" charset="0"/>
                <a:ea typeface="MS PGothic" pitchFamily="34" charset="-128"/>
              </a:rPr>
              <a:t>uninvaded</a:t>
            </a:r>
            <a:r>
              <a:rPr lang="fr-FR" altLang="fr-FR" sz="1400" dirty="0" smtClean="0">
                <a:solidFill>
                  <a:srgbClr val="171F5B"/>
                </a:solidFill>
                <a:latin typeface="Arial" charset="0"/>
                <a:ea typeface="MS PGothic" pitchFamily="34" charset="-128"/>
              </a:rPr>
              <a:t> zone,</a:t>
            </a:r>
          </a:p>
          <a:p>
            <a:pPr algn="l" eaLnBrk="1" hangingPunct="1">
              <a:lnSpc>
                <a:spcPts val="2200"/>
              </a:lnSpc>
              <a:spcBef>
                <a:spcPts val="600"/>
              </a:spcBef>
              <a:buClrTx/>
              <a:buSzTx/>
              <a:buFontTx/>
              <a:buNone/>
            </a:pPr>
            <a:r>
              <a:rPr lang="fr-FR" altLang="fr-FR" sz="1400" dirty="0" err="1" smtClean="0">
                <a:solidFill>
                  <a:srgbClr val="171F5B"/>
                </a:solidFill>
                <a:latin typeface="Arial" charset="0"/>
                <a:ea typeface="MS PGothic" pitchFamily="34" charset="-128"/>
              </a:rPr>
              <a:t>Sw</a:t>
            </a:r>
            <a:r>
              <a:rPr lang="fr-FR" altLang="fr-FR" sz="1400" dirty="0" smtClean="0">
                <a:solidFill>
                  <a:srgbClr val="171F5B"/>
                </a:solidFill>
                <a:latin typeface="Arial" charset="0"/>
                <a:ea typeface="MS PGothic" pitchFamily="34" charset="-128"/>
              </a:rPr>
              <a:t>	=  Saturation in water,</a:t>
            </a:r>
          </a:p>
          <a:p>
            <a:pPr algn="l" eaLnBrk="1" hangingPunct="1">
              <a:lnSpc>
                <a:spcPts val="2200"/>
              </a:lnSpc>
              <a:spcBef>
                <a:spcPts val="600"/>
              </a:spcBef>
              <a:buClrTx/>
              <a:buSzTx/>
              <a:buFontTx/>
              <a:buNone/>
            </a:pPr>
            <a:r>
              <a:rPr lang="fr-FR" altLang="fr-FR" sz="1400" dirty="0" err="1" smtClean="0">
                <a:solidFill>
                  <a:srgbClr val="171F5B"/>
                </a:solidFill>
                <a:latin typeface="Arial" charset="0"/>
                <a:ea typeface="MS PGothic" pitchFamily="34" charset="-128"/>
              </a:rPr>
              <a:t>Sxo</a:t>
            </a:r>
            <a:r>
              <a:rPr lang="fr-FR" altLang="fr-FR" sz="1400" dirty="0" smtClean="0">
                <a:solidFill>
                  <a:srgbClr val="171F5B"/>
                </a:solidFill>
                <a:latin typeface="Arial" charset="0"/>
                <a:ea typeface="MS PGothic" pitchFamily="34" charset="-128"/>
              </a:rPr>
              <a:t>	=  Saturation of  </a:t>
            </a:r>
            <a:r>
              <a:rPr lang="fr-FR" altLang="fr-FR" sz="1400" dirty="0" err="1" smtClean="0">
                <a:solidFill>
                  <a:srgbClr val="171F5B"/>
                </a:solidFill>
                <a:latin typeface="Arial" charset="0"/>
                <a:ea typeface="MS PGothic" pitchFamily="34" charset="-128"/>
              </a:rPr>
              <a:t>fluid</a:t>
            </a:r>
            <a:r>
              <a:rPr lang="fr-FR" altLang="fr-FR" sz="1400" dirty="0" smtClean="0">
                <a:solidFill>
                  <a:srgbClr val="171F5B"/>
                </a:solidFill>
                <a:latin typeface="Arial" charset="0"/>
                <a:ea typeface="MS PGothic" pitchFamily="34" charset="-128"/>
              </a:rPr>
              <a:t> in </a:t>
            </a:r>
            <a:r>
              <a:rPr lang="fr-FR" altLang="fr-FR" sz="1400" dirty="0" err="1" smtClean="0">
                <a:solidFill>
                  <a:srgbClr val="171F5B"/>
                </a:solidFill>
                <a:latin typeface="Arial" charset="0"/>
                <a:ea typeface="MS PGothic" pitchFamily="34" charset="-128"/>
              </a:rPr>
              <a:t>flushed</a:t>
            </a:r>
            <a:r>
              <a:rPr lang="fr-FR" altLang="fr-FR" sz="1400" dirty="0" smtClean="0">
                <a:solidFill>
                  <a:srgbClr val="171F5B"/>
                </a:solidFill>
                <a:latin typeface="Arial" charset="0"/>
                <a:ea typeface="MS PGothic" pitchFamily="34" charset="-128"/>
              </a:rPr>
              <a:t> zone</a:t>
            </a:r>
            <a:endParaRPr lang="fr-FR" altLang="fr-FR" sz="1400" dirty="0" smtClean="0">
              <a:solidFill>
                <a:srgbClr val="171F5B"/>
              </a:solidFill>
              <a:latin typeface="Arial" charset="0"/>
              <a:ea typeface="MS PGothic" pitchFamily="34" charset="-128"/>
              <a:sym typeface="Symbol" pitchFamily="18" charset="2"/>
            </a:endParaRPr>
          </a:p>
        </p:txBody>
      </p:sp>
      <p:sp>
        <p:nvSpPr>
          <p:cNvPr id="4" name="Slide Number Placeholder 3"/>
          <p:cNvSpPr>
            <a:spLocks noGrp="1"/>
          </p:cNvSpPr>
          <p:nvPr>
            <p:ph type="sldNum" sz="quarter" idx="10"/>
          </p:nvPr>
        </p:nvSpPr>
        <p:spPr/>
        <p:txBody>
          <a:bodyPr/>
          <a:lstStyle/>
          <a:p>
            <a:fld id="{3C26ED65-54EF-4DE1-A434-72CD553BB447}" type="slidenum">
              <a:rPr lang="de-DE" smtClean="0"/>
              <a:t>6</a:t>
            </a:fld>
            <a:endParaRPr lang="de-DE"/>
          </a:p>
        </p:txBody>
      </p:sp>
    </p:spTree>
    <p:extLst>
      <p:ext uri="{BB962C8B-B14F-4D97-AF65-F5344CB8AC3E}">
        <p14:creationId xmlns:p14="http://schemas.microsoft.com/office/powerpoint/2010/main" val="11582704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8.pn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9.png"/></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Master" Target="../slideMasters/slideMaster3.xml"/><Relationship Id="rId4" Type="http://schemas.openxmlformats.org/officeDocument/2006/relationships/image" Target="../media/image4.svg"/></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Master" Target="../slideMasters/slideMaster3.xml"/><Relationship Id="rId4" Type="http://schemas.openxmlformats.org/officeDocument/2006/relationships/image" Target="../media/image4.svg"/></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3.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6.svg"/><Relationship Id="rId2" Type="http://schemas.openxmlformats.org/officeDocument/2006/relationships/image" Target="../media/image2.png"/><Relationship Id="rId1" Type="http://schemas.openxmlformats.org/officeDocument/2006/relationships/slideMaster" Target="../slideMasters/slideMaster3.xml"/><Relationship Id="rId6" Type="http://schemas.openxmlformats.org/officeDocument/2006/relationships/image" Target="../media/image12.png"/><Relationship Id="rId5" Type="http://schemas.openxmlformats.org/officeDocument/2006/relationships/image" Target="../media/image14.svg"/><Relationship Id="rId4" Type="http://schemas.openxmlformats.org/officeDocument/2006/relationships/image" Target="../media/image11.png"/></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6.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4.svg"/><Relationship Id="rId4" Type="http://schemas.openxmlformats.org/officeDocument/2006/relationships/image" Target="../media/image11.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6.sv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12.png"/><Relationship Id="rId5" Type="http://schemas.openxmlformats.org/officeDocument/2006/relationships/image" Target="../media/image14.svg"/><Relationship Id="rId4" Type="http://schemas.openxmlformats.org/officeDocument/2006/relationships/image" Target="../media/image11.png"/></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3.xml"/><Relationship Id="rId4" Type="http://schemas.openxmlformats.org/officeDocument/2006/relationships/image" Target="../media/image4.svg"/></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3.xml"/><Relationship Id="rId4" Type="http://schemas.openxmlformats.org/officeDocument/2006/relationships/image" Target="../media/image4.svg"/></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4.svg"/></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4.svg"/></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3.xml"/><Relationship Id="rId4" Type="http://schemas.openxmlformats.org/officeDocument/2006/relationships/image" Target="../media/image4.svg"/></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3.xml"/><Relationship Id="rId4" Type="http://schemas.openxmlformats.org/officeDocument/2006/relationships/image" Target="../media/image4.svg"/></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radient background &amp; Client logo">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46D3151-25A0-4DAA-932E-25B89A75A3A8}"/>
              </a:ext>
            </a:extLst>
          </p:cNvPr>
          <p:cNvSpPr/>
          <p:nvPr userDrawn="1"/>
        </p:nvSpPr>
        <p:spPr>
          <a:xfrm>
            <a:off x="0" y="0"/>
            <a:ext cx="9144000" cy="6858000"/>
          </a:xfrm>
          <a:prstGeom prst="rect">
            <a:avLst/>
          </a:prstGeom>
          <a:gradFill>
            <a:gsLst>
              <a:gs pos="0">
                <a:schemeClr val="accent2"/>
              </a:gs>
              <a:gs pos="100000">
                <a:schemeClr val="accent1"/>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algn="ctr"/>
            <a:endParaRPr lang="en-US" sz="1050" dirty="0" err="1">
              <a:solidFill>
                <a:schemeClr val="tx1"/>
              </a:solidFill>
            </a:endParaRPr>
          </a:p>
        </p:txBody>
      </p:sp>
      <p:sp>
        <p:nvSpPr>
          <p:cNvPr id="16" name="Rectangle 15">
            <a:extLst>
              <a:ext uri="{FF2B5EF4-FFF2-40B4-BE49-F238E27FC236}">
                <a16:creationId xmlns="" xmlns:a16="http://schemas.microsoft.com/office/drawing/2014/main" id="{670EAEC6-A20E-40E6-BA0D-8C1A63780B40}"/>
              </a:ext>
            </a:extLst>
          </p:cNvPr>
          <p:cNvSpPr/>
          <p:nvPr userDrawn="1"/>
        </p:nvSpPr>
        <p:spPr>
          <a:xfrm>
            <a:off x="7158037" y="-1"/>
            <a:ext cx="1985963" cy="4083051"/>
          </a:xfrm>
          <a:prstGeom prst="rect">
            <a:avLst/>
          </a:prstGeom>
          <a:solidFill>
            <a:schemeClr val="bg1">
              <a:alpha val="10000"/>
            </a:schemeClr>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algn="ctr"/>
            <a:endParaRPr lang="en-US" sz="1050" dirty="0" err="1">
              <a:solidFill>
                <a:schemeClr val="tx1"/>
              </a:solidFill>
            </a:endParaRPr>
          </a:p>
        </p:txBody>
      </p:sp>
      <p:sp>
        <p:nvSpPr>
          <p:cNvPr id="6" name="Espace réservé pour une image  3">
            <a:extLst>
              <a:ext uri="{FF2B5EF4-FFF2-40B4-BE49-F238E27FC236}">
                <a16:creationId xmlns="" xmlns:a16="http://schemas.microsoft.com/office/drawing/2014/main" id="{C0F1405B-9BAB-4D02-8E51-4701BB7DFC47}"/>
              </a:ext>
            </a:extLst>
          </p:cNvPr>
          <p:cNvSpPr>
            <a:spLocks noGrp="1"/>
          </p:cNvSpPr>
          <p:nvPr>
            <p:ph type="pic" sz="quarter" idx="10" hasCustomPrompt="1"/>
          </p:nvPr>
        </p:nvSpPr>
        <p:spPr>
          <a:xfrm>
            <a:off x="467917" y="609601"/>
            <a:ext cx="907256" cy="1209675"/>
          </a:xfrm>
          <a:prstGeom prst="rect">
            <a:avLst/>
          </a:prstGeom>
        </p:spPr>
        <p:txBody>
          <a:bodyPr tIns="144000"/>
          <a:lstStyle>
            <a:lvl1pPr algn="ctr">
              <a:defRPr>
                <a:solidFill>
                  <a:schemeClr val="bg1"/>
                </a:solidFill>
              </a:defRPr>
            </a:lvl1pPr>
          </a:lstStyle>
          <a:p>
            <a:r>
              <a:rPr lang="en-US" dirty="0"/>
              <a:t>Client/Partner logo here</a:t>
            </a:r>
          </a:p>
        </p:txBody>
      </p:sp>
      <p:sp>
        <p:nvSpPr>
          <p:cNvPr id="3" name="Espace réservé du texte 2">
            <a:extLst>
              <a:ext uri="{FF2B5EF4-FFF2-40B4-BE49-F238E27FC236}">
                <a16:creationId xmlns="" xmlns:a16="http://schemas.microsoft.com/office/drawing/2014/main" id="{01DA10A5-2198-4B6D-9D51-D4BAC0A79B5B}"/>
              </a:ext>
            </a:extLst>
          </p:cNvPr>
          <p:cNvSpPr>
            <a:spLocks noGrp="1"/>
          </p:cNvSpPr>
          <p:nvPr>
            <p:ph type="body" sz="quarter" idx="11" hasCustomPrompt="1"/>
          </p:nvPr>
        </p:nvSpPr>
        <p:spPr>
          <a:xfrm>
            <a:off x="7460554" y="795688"/>
            <a:ext cx="1439466" cy="917507"/>
          </a:xfrm>
          <a:prstGeom prst="rect">
            <a:avLst/>
          </a:prstGeom>
        </p:spPr>
        <p:txBody>
          <a:bodyPr/>
          <a:lstStyle>
            <a:lvl1pPr marL="0" indent="0">
              <a:lnSpc>
                <a:spcPct val="100000"/>
              </a:lnSpc>
              <a:spcAft>
                <a:spcPts val="0"/>
              </a:spcAft>
              <a:buFont typeface="Arial" panose="020B0604020202020204" pitchFamily="34" charset="0"/>
              <a:buNone/>
              <a:defRPr sz="1200" b="1">
                <a:solidFill>
                  <a:schemeClr val="bg1"/>
                </a:solidFill>
                <a:latin typeface="+mj-lt"/>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a:t>Name</a:t>
            </a:r>
            <a:r>
              <a:rPr lang="en-US" dirty="0"/>
              <a:t/>
            </a:r>
            <a:br>
              <a:rPr lang="en-US" dirty="0"/>
            </a:br>
            <a:r>
              <a:rPr lang="en-US" dirty="0"/>
              <a:t>Job Title</a:t>
            </a:r>
            <a:endParaRPr lang="fr-FR" dirty="0"/>
          </a:p>
        </p:txBody>
      </p:sp>
      <p:sp>
        <p:nvSpPr>
          <p:cNvPr id="9" name="Espace réservé du texte 2">
            <a:extLst>
              <a:ext uri="{FF2B5EF4-FFF2-40B4-BE49-F238E27FC236}">
                <a16:creationId xmlns="" xmlns:a16="http://schemas.microsoft.com/office/drawing/2014/main" id="{7E36D8B3-5AF5-45F6-90C6-1052246B1316}"/>
              </a:ext>
            </a:extLst>
          </p:cNvPr>
          <p:cNvSpPr>
            <a:spLocks noGrp="1"/>
          </p:cNvSpPr>
          <p:nvPr>
            <p:ph type="body" sz="quarter" idx="12" hasCustomPrompt="1"/>
          </p:nvPr>
        </p:nvSpPr>
        <p:spPr>
          <a:xfrm>
            <a:off x="7460554" y="2730467"/>
            <a:ext cx="1439466" cy="917507"/>
          </a:xfrm>
          <a:prstGeom prst="rect">
            <a:avLst/>
          </a:prstGeom>
        </p:spPr>
        <p:txBody>
          <a:bodyPr/>
          <a:lstStyle>
            <a:lvl1pPr marL="0" indent="0">
              <a:lnSpc>
                <a:spcPct val="100000"/>
              </a:lnSpc>
              <a:spcAft>
                <a:spcPts val="0"/>
              </a:spcAft>
              <a:buFont typeface="Arial" panose="020B0604020202020204" pitchFamily="34" charset="0"/>
              <a:buNone/>
              <a:defRPr sz="1200" b="1">
                <a:solidFill>
                  <a:schemeClr val="bg1"/>
                </a:solidFill>
                <a:latin typeface="+mj-lt"/>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a:t>Client/Partner</a:t>
            </a:r>
          </a:p>
        </p:txBody>
      </p:sp>
      <p:sp>
        <p:nvSpPr>
          <p:cNvPr id="12" name="Espace réservé du texte 2">
            <a:extLst>
              <a:ext uri="{FF2B5EF4-FFF2-40B4-BE49-F238E27FC236}">
                <a16:creationId xmlns="" xmlns:a16="http://schemas.microsoft.com/office/drawing/2014/main" id="{0D3B2E41-E3DE-45E5-939D-B6DE8A989C8E}"/>
              </a:ext>
            </a:extLst>
          </p:cNvPr>
          <p:cNvSpPr>
            <a:spLocks noGrp="1"/>
          </p:cNvSpPr>
          <p:nvPr>
            <p:ph type="body" sz="quarter" idx="13" hasCustomPrompt="1"/>
          </p:nvPr>
        </p:nvSpPr>
        <p:spPr>
          <a:xfrm>
            <a:off x="7460554" y="496936"/>
            <a:ext cx="1439466" cy="231006"/>
          </a:xfrm>
          <a:prstGeom prst="rect">
            <a:avLst/>
          </a:prstGeom>
        </p:spPr>
        <p:txBody>
          <a:bodyPr/>
          <a:lstStyle>
            <a:lvl1pPr marL="0" indent="0" algn="l" defTabSz="342892" rtl="0" eaLnBrk="1" latinLnBrk="0" hangingPunct="1">
              <a:spcBef>
                <a:spcPts val="450"/>
              </a:spcBef>
              <a:spcAft>
                <a:spcPts val="0"/>
              </a:spcAft>
              <a:buClr>
                <a:schemeClr val="bg1"/>
              </a:buClr>
              <a:buSzPct val="25000"/>
              <a:buFont typeface="Verdana" pitchFamily="34" charset="0"/>
              <a:buNone/>
              <a:defRPr lang="fr-FR" sz="900" b="0" kern="1200" noProof="0" dirty="0" smtClean="0">
                <a:solidFill>
                  <a:schemeClr val="bg1"/>
                </a:solidFill>
                <a:latin typeface="+mn-lt"/>
                <a:ea typeface="+mn-ea"/>
                <a:cs typeface="+mn-cs"/>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err="1"/>
              <a:t>Prepared</a:t>
            </a:r>
            <a:r>
              <a:rPr lang="fr-FR" dirty="0"/>
              <a:t> by</a:t>
            </a:r>
          </a:p>
        </p:txBody>
      </p:sp>
      <p:sp>
        <p:nvSpPr>
          <p:cNvPr id="15" name="Espace réservé du texte 2">
            <a:extLst>
              <a:ext uri="{FF2B5EF4-FFF2-40B4-BE49-F238E27FC236}">
                <a16:creationId xmlns="" xmlns:a16="http://schemas.microsoft.com/office/drawing/2014/main" id="{1D1B2086-F342-4DE1-AD6A-A7B47BEEE0E8}"/>
              </a:ext>
            </a:extLst>
          </p:cNvPr>
          <p:cNvSpPr>
            <a:spLocks noGrp="1"/>
          </p:cNvSpPr>
          <p:nvPr>
            <p:ph type="body" sz="quarter" idx="14" hasCustomPrompt="1"/>
          </p:nvPr>
        </p:nvSpPr>
        <p:spPr>
          <a:xfrm>
            <a:off x="7460554" y="2432085"/>
            <a:ext cx="1439466" cy="231006"/>
          </a:xfrm>
          <a:prstGeom prst="rect">
            <a:avLst/>
          </a:prstGeom>
        </p:spPr>
        <p:txBody>
          <a:bodyPr/>
          <a:lstStyle>
            <a:lvl1pPr marL="0" indent="0" algn="l" defTabSz="342892" rtl="0" eaLnBrk="1" latinLnBrk="0" hangingPunct="1">
              <a:spcBef>
                <a:spcPts val="450"/>
              </a:spcBef>
              <a:spcAft>
                <a:spcPts val="0"/>
              </a:spcAft>
              <a:buClr>
                <a:schemeClr val="bg1"/>
              </a:buClr>
              <a:buSzPct val="25000"/>
              <a:buFont typeface="Verdana" pitchFamily="34" charset="0"/>
              <a:buNone/>
              <a:defRPr lang="fr-FR" sz="900" b="0" kern="1200" noProof="0" dirty="0" smtClean="0">
                <a:solidFill>
                  <a:schemeClr val="bg1"/>
                </a:solidFill>
                <a:latin typeface="+mn-lt"/>
                <a:ea typeface="+mn-ea"/>
                <a:cs typeface="+mn-cs"/>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err="1"/>
              <a:t>Prepared</a:t>
            </a:r>
            <a:r>
              <a:rPr lang="fr-FR" dirty="0"/>
              <a:t> for</a:t>
            </a:r>
          </a:p>
        </p:txBody>
      </p:sp>
      <p:sp>
        <p:nvSpPr>
          <p:cNvPr id="11" name="Espace réservé du texte 2">
            <a:extLst>
              <a:ext uri="{FF2B5EF4-FFF2-40B4-BE49-F238E27FC236}">
                <a16:creationId xmlns="" xmlns:a16="http://schemas.microsoft.com/office/drawing/2014/main" id="{04969F77-B8E3-49E1-9695-7306527D3A76}"/>
              </a:ext>
            </a:extLst>
          </p:cNvPr>
          <p:cNvSpPr>
            <a:spLocks noGrp="1"/>
          </p:cNvSpPr>
          <p:nvPr>
            <p:ph type="body" sz="quarter" idx="15" hasCustomPrompt="1"/>
          </p:nvPr>
        </p:nvSpPr>
        <p:spPr>
          <a:xfrm>
            <a:off x="467916" y="2123413"/>
            <a:ext cx="6105413" cy="1457186"/>
          </a:xfrm>
          <a:prstGeom prst="rect">
            <a:avLst/>
          </a:prstGeom>
        </p:spPr>
        <p:txBody>
          <a:bodyPr anchor="b"/>
          <a:lstStyle>
            <a:lvl1pPr marL="0" indent="0">
              <a:lnSpc>
                <a:spcPct val="100000"/>
              </a:lnSpc>
              <a:spcAft>
                <a:spcPts val="0"/>
              </a:spcAft>
              <a:buFont typeface="Arial" panose="020B0604020202020204" pitchFamily="34" charset="0"/>
              <a:buNone/>
              <a:defRPr sz="3300" b="1">
                <a:solidFill>
                  <a:schemeClr val="bg1"/>
                </a:solidFill>
                <a:latin typeface="+mj-lt"/>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a:t>Presentation</a:t>
            </a:r>
            <a:br>
              <a:rPr lang="fr-FR" dirty="0"/>
            </a:br>
            <a:r>
              <a:rPr lang="fr-FR" dirty="0" err="1"/>
              <a:t>title</a:t>
            </a:r>
            <a:endParaRPr lang="fr-FR" dirty="0"/>
          </a:p>
        </p:txBody>
      </p:sp>
      <p:sp>
        <p:nvSpPr>
          <p:cNvPr id="13" name="Espace réservé du texte 2">
            <a:extLst>
              <a:ext uri="{FF2B5EF4-FFF2-40B4-BE49-F238E27FC236}">
                <a16:creationId xmlns="" xmlns:a16="http://schemas.microsoft.com/office/drawing/2014/main" id="{F7BD7ABA-7FE8-4358-B406-F7160427DB2F}"/>
              </a:ext>
            </a:extLst>
          </p:cNvPr>
          <p:cNvSpPr>
            <a:spLocks noGrp="1"/>
          </p:cNvSpPr>
          <p:nvPr>
            <p:ph type="body" sz="quarter" idx="16" hasCustomPrompt="1"/>
          </p:nvPr>
        </p:nvSpPr>
        <p:spPr>
          <a:xfrm>
            <a:off x="467916" y="3782307"/>
            <a:ext cx="6105413" cy="756502"/>
          </a:xfrm>
          <a:prstGeom prst="rect">
            <a:avLst/>
          </a:prstGeom>
        </p:spPr>
        <p:txBody>
          <a:bodyPr anchor="t"/>
          <a:lstStyle>
            <a:lvl1pPr marL="0" indent="0">
              <a:lnSpc>
                <a:spcPct val="100000"/>
              </a:lnSpc>
              <a:spcAft>
                <a:spcPts val="0"/>
              </a:spcAft>
              <a:buFont typeface="Arial" panose="020B0604020202020204" pitchFamily="34" charset="0"/>
              <a:buNone/>
              <a:defRPr lang="fr-FR" sz="1500" b="0" kern="1200" noProof="0" dirty="0">
                <a:solidFill>
                  <a:schemeClr val="bg1"/>
                </a:solidFill>
                <a:latin typeface="+mn-lt"/>
                <a:ea typeface="+mn-ea"/>
                <a:cs typeface="+mn-cs"/>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a:t>Headlines</a:t>
            </a:r>
          </a:p>
          <a:p>
            <a:pPr lvl="0"/>
            <a:r>
              <a:rPr lang="fr-FR" dirty="0"/>
              <a:t>Example</a:t>
            </a:r>
          </a:p>
        </p:txBody>
      </p:sp>
      <p:pic>
        <p:nvPicPr>
          <p:cNvPr id="17" name="Graphic 22">
            <a:extLst>
              <a:ext uri="{FF2B5EF4-FFF2-40B4-BE49-F238E27FC236}">
                <a16:creationId xmlns="" xmlns:a16="http://schemas.microsoft.com/office/drawing/2014/main" id="{0ED196AF-E4F2-47A1-839B-02230964F54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79"/>
            <a:ext cx="1032780" cy="220391"/>
          </a:xfrm>
          <a:prstGeom prst="rect">
            <a:avLst/>
          </a:prstGeom>
        </p:spPr>
      </p:pic>
    </p:spTree>
    <p:extLst>
      <p:ext uri="{BB962C8B-B14F-4D97-AF65-F5344CB8AC3E}">
        <p14:creationId xmlns:p14="http://schemas.microsoft.com/office/powerpoint/2010/main" val="4017288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Divider">
    <p:bg>
      <p:bgPr>
        <a:solidFill>
          <a:schemeClr val="accent2"/>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79"/>
            <a:ext cx="1032780" cy="220391"/>
          </a:xfrm>
          <a:prstGeom prst="rect">
            <a:avLst/>
          </a:prstGeom>
        </p:spPr>
      </p:pic>
      <p:sp>
        <p:nvSpPr>
          <p:cNvPr id="5" name="Espace réservé du texte 2">
            <a:extLst>
              <a:ext uri="{FF2B5EF4-FFF2-40B4-BE49-F238E27FC236}">
                <a16:creationId xmlns="" xmlns:a16="http://schemas.microsoft.com/office/drawing/2014/main" id="{2561BC8E-BFFD-4037-BA1A-2F1F68F79FB4}"/>
              </a:ext>
            </a:extLst>
          </p:cNvPr>
          <p:cNvSpPr>
            <a:spLocks noGrp="1"/>
          </p:cNvSpPr>
          <p:nvPr>
            <p:ph type="body" sz="quarter" idx="15" hasCustomPrompt="1"/>
          </p:nvPr>
        </p:nvSpPr>
        <p:spPr>
          <a:xfrm>
            <a:off x="467916" y="2123413"/>
            <a:ext cx="8208169" cy="1457186"/>
          </a:xfrm>
          <a:prstGeom prst="rect">
            <a:avLst/>
          </a:prstGeom>
        </p:spPr>
        <p:txBody>
          <a:bodyPr anchor="ctr"/>
          <a:lstStyle>
            <a:lvl1pPr marL="0" indent="0">
              <a:lnSpc>
                <a:spcPct val="100000"/>
              </a:lnSpc>
              <a:spcAft>
                <a:spcPts val="0"/>
              </a:spcAft>
              <a:buFont typeface="Arial" panose="020B0604020202020204" pitchFamily="34" charset="0"/>
              <a:buNone/>
              <a:defRPr sz="3300" b="1">
                <a:solidFill>
                  <a:schemeClr val="bg1"/>
                </a:solidFill>
                <a:latin typeface="+mj-lt"/>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err="1"/>
              <a:t>Divider</a:t>
            </a:r>
            <a:endParaRPr lang="fr-FR" dirty="0"/>
          </a:p>
          <a:p>
            <a:pPr lvl="0"/>
            <a:r>
              <a:rPr lang="fr-FR" dirty="0" err="1"/>
              <a:t>title</a:t>
            </a:r>
            <a:endParaRPr lang="fr-FR" dirty="0"/>
          </a:p>
        </p:txBody>
      </p:sp>
    </p:spTree>
    <p:extLst>
      <p:ext uri="{BB962C8B-B14F-4D97-AF65-F5344CB8AC3E}">
        <p14:creationId xmlns:p14="http://schemas.microsoft.com/office/powerpoint/2010/main" val="182761918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Two columns text Black Background">
    <p:bg>
      <p:bgPr>
        <a:solidFill>
          <a:schemeClr val="tx1"/>
        </a:solidFill>
        <a:effectLst/>
      </p:bgPr>
    </p:bg>
    <p:spTree>
      <p:nvGrpSpPr>
        <p:cNvPr id="1" name=""/>
        <p:cNvGrpSpPr/>
        <p:nvPr/>
      </p:nvGrpSpPr>
      <p:grpSpPr>
        <a:xfrm>
          <a:off x="0" y="0"/>
          <a:ext cx="0" cy="0"/>
          <a:chOff x="0" y="0"/>
          <a:chExt cx="0" cy="0"/>
        </a:xfrm>
      </p:grpSpPr>
      <p:sp>
        <p:nvSpPr>
          <p:cNvPr id="10" name="Title Placeholder 2">
            <a:extLst>
              <a:ext uri="{FF2B5EF4-FFF2-40B4-BE49-F238E27FC236}">
                <a16:creationId xmlns="" xmlns:a16="http://schemas.microsoft.com/office/drawing/2014/main" id="{A57F6187-BFE3-4338-8A14-47B63D86FE3A}"/>
              </a:ext>
            </a:extLst>
          </p:cNvPr>
          <p:cNvSpPr>
            <a:spLocks noGrp="1"/>
          </p:cNvSpPr>
          <p:nvPr>
            <p:ph type="title"/>
          </p:nvPr>
        </p:nvSpPr>
        <p:spPr>
          <a:xfrm>
            <a:off x="467917" y="517101"/>
            <a:ext cx="3851916" cy="276999"/>
          </a:xfrm>
          <a:prstGeom prst="rect">
            <a:avLst/>
          </a:prstGeom>
        </p:spPr>
        <p:txBody>
          <a:bodyPr vert="horz" lIns="0" tIns="0" rIns="0" bIns="0" rtlCol="0" anchor="t" anchorCtr="0">
            <a:spAutoFit/>
          </a:bodyPr>
          <a:lstStyle>
            <a:lvl1pPr>
              <a:defRPr>
                <a:solidFill>
                  <a:schemeClr val="bg1"/>
                </a:solidFill>
              </a:defRPr>
            </a:lvl1pPr>
          </a:lstStyle>
          <a:p>
            <a:r>
              <a:rPr lang="en-US"/>
              <a:t>Click to edit Master title style</a:t>
            </a:r>
            <a:endParaRPr lang="en-US" dirty="0"/>
          </a:p>
        </p:txBody>
      </p:sp>
      <p:sp>
        <p:nvSpPr>
          <p:cNvPr id="5" name="Text Placeholder 3">
            <a:extLst>
              <a:ext uri="{FF2B5EF4-FFF2-40B4-BE49-F238E27FC236}">
                <a16:creationId xmlns="" xmlns:a16="http://schemas.microsoft.com/office/drawing/2014/main" id="{65743908-B0F1-4FA6-BB4B-381DC44AF28D}"/>
              </a:ext>
            </a:extLst>
          </p:cNvPr>
          <p:cNvSpPr>
            <a:spLocks noGrp="1"/>
          </p:cNvSpPr>
          <p:nvPr>
            <p:ph type="body" sz="quarter" idx="12"/>
          </p:nvPr>
        </p:nvSpPr>
        <p:spPr>
          <a:xfrm>
            <a:off x="467916" y="1841500"/>
            <a:ext cx="3765947" cy="4051300"/>
          </a:xfrm>
        </p:spPr>
        <p:txBody>
          <a:bodyPr/>
          <a:lstStyle>
            <a:lvl1pPr>
              <a:lnSpc>
                <a:spcPct val="130000"/>
              </a:lnSpc>
              <a:spcAft>
                <a:spcPts val="900"/>
              </a:spcAft>
              <a:defRPr lang="en-US" smtClean="0">
                <a:solidFill>
                  <a:schemeClr val="bg1"/>
                </a:solidFill>
              </a:defRPr>
            </a:lvl1pPr>
            <a:lvl5pPr marL="0" indent="0">
              <a:defRPr>
                <a:solidFill>
                  <a:schemeClr val="bg1"/>
                </a:solidFill>
              </a:defRPr>
            </a:lvl5pPr>
          </a:lstStyle>
          <a:p>
            <a:pPr lvl="4"/>
            <a:endParaRPr lang="fr-FR" dirty="0"/>
          </a:p>
        </p:txBody>
      </p:sp>
      <p:sp>
        <p:nvSpPr>
          <p:cNvPr id="6" name="Text Placeholder 3">
            <a:extLst>
              <a:ext uri="{FF2B5EF4-FFF2-40B4-BE49-F238E27FC236}">
                <a16:creationId xmlns="" xmlns:a16="http://schemas.microsoft.com/office/drawing/2014/main" id="{994E1168-830C-4B5E-B2A4-9213147E3CBE}"/>
              </a:ext>
            </a:extLst>
          </p:cNvPr>
          <p:cNvSpPr>
            <a:spLocks noGrp="1"/>
          </p:cNvSpPr>
          <p:nvPr>
            <p:ph type="body" sz="quarter" idx="13"/>
          </p:nvPr>
        </p:nvSpPr>
        <p:spPr>
          <a:xfrm>
            <a:off x="4910137" y="517102"/>
            <a:ext cx="3765947" cy="5375699"/>
          </a:xfrm>
        </p:spPr>
        <p:txBody>
          <a:bodyPr vert="horz" lIns="0" tIns="0" rIns="0" bIns="0" rtlCol="0">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fr-FR" sz="900" dirty="0">
                <a:solidFill>
                  <a:schemeClr val="bg1"/>
                </a:solidFill>
              </a:defRPr>
            </a:lvl5pPr>
          </a:lstStyle>
          <a:p>
            <a:pPr lvl="0"/>
            <a:r>
              <a:rPr lang="en-US" dirty="0"/>
              <a:t>Edit Master text styles</a:t>
            </a:r>
          </a:p>
          <a:p>
            <a:pPr lvl="1"/>
            <a:r>
              <a:rPr lang="en-US" dirty="0"/>
              <a:t>Second level</a:t>
            </a:r>
          </a:p>
          <a:p>
            <a:pPr lvl="2"/>
            <a:r>
              <a:rPr lang="en-US" dirty="0"/>
              <a:t>Third level</a:t>
            </a:r>
          </a:p>
          <a:p>
            <a:pPr lvl="3">
              <a:lnSpc>
                <a:spcPct val="130000"/>
              </a:lnSpc>
            </a:pPr>
            <a:r>
              <a:rPr lang="en-US" dirty="0"/>
              <a:t>Fourth level</a:t>
            </a:r>
          </a:p>
          <a:p>
            <a:pPr marL="550069" lvl="4" indent="-142875">
              <a:lnSpc>
                <a:spcPct val="130000"/>
              </a:lnSpc>
              <a:spcAft>
                <a:spcPts val="225"/>
              </a:spcAft>
              <a:buClr>
                <a:schemeClr val="bg1">
                  <a:lumMod val="50000"/>
                </a:schemeClr>
              </a:buClr>
            </a:pPr>
            <a:r>
              <a:rPr lang="en-US" dirty="0"/>
              <a:t>Fifth level</a:t>
            </a:r>
            <a:endParaRPr lang="fr-FR" dirty="0"/>
          </a:p>
        </p:txBody>
      </p:sp>
      <p:pic>
        <p:nvPicPr>
          <p:cNvPr id="7" name="Graphic 22">
            <a:extLst>
              <a:ext uri="{FF2B5EF4-FFF2-40B4-BE49-F238E27FC236}">
                <a16:creationId xmlns="" xmlns:a16="http://schemas.microsoft.com/office/drawing/2014/main" id="{C70359C1-5DC1-4BE1-82EC-1B4379D7CE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79"/>
            <a:ext cx="1032780" cy="220391"/>
          </a:xfrm>
          <a:prstGeom prst="rect">
            <a:avLst/>
          </a:prstGeom>
        </p:spPr>
      </p:pic>
    </p:spTree>
    <p:extLst>
      <p:ext uri="{BB962C8B-B14F-4D97-AF65-F5344CB8AC3E}">
        <p14:creationId xmlns:p14="http://schemas.microsoft.com/office/powerpoint/2010/main" val="1100577170"/>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Photo &amp; box">
    <p:spTree>
      <p:nvGrpSpPr>
        <p:cNvPr id="1" name=""/>
        <p:cNvGrpSpPr/>
        <p:nvPr/>
      </p:nvGrpSpPr>
      <p:grpSpPr>
        <a:xfrm>
          <a:off x="0" y="0"/>
          <a:ext cx="0" cy="0"/>
          <a:chOff x="0" y="0"/>
          <a:chExt cx="0" cy="0"/>
        </a:xfrm>
      </p:grpSpPr>
      <p:sp>
        <p:nvSpPr>
          <p:cNvPr id="3" name="Espace réservé pour une image  2">
            <a:extLst>
              <a:ext uri="{FF2B5EF4-FFF2-40B4-BE49-F238E27FC236}">
                <a16:creationId xmlns="" xmlns:a16="http://schemas.microsoft.com/office/drawing/2014/main" id="{ACD9725D-EA1E-4B70-B6EC-DB2F0E4A815C}"/>
              </a:ext>
            </a:extLst>
          </p:cNvPr>
          <p:cNvSpPr>
            <a:spLocks noGrp="1"/>
          </p:cNvSpPr>
          <p:nvPr>
            <p:ph type="pic" sz="quarter" idx="10" hasCustomPrompt="1"/>
          </p:nvPr>
        </p:nvSpPr>
        <p:spPr>
          <a:xfrm>
            <a:off x="320278" y="571500"/>
            <a:ext cx="6510338" cy="5734050"/>
          </a:xfrm>
          <a:prstGeom prst="rect">
            <a:avLst/>
          </a:prstGeom>
        </p:spPr>
        <p:txBody>
          <a:bodyPr/>
          <a:lstStyle>
            <a:lvl1pPr>
              <a:defRPr/>
            </a:lvl1pPr>
          </a:lstStyle>
          <a:p>
            <a:r>
              <a:rPr lang="fr-FR" dirty="0"/>
              <a:t>Click to add image</a:t>
            </a:r>
            <a:endParaRPr lang="en-US" dirty="0"/>
          </a:p>
        </p:txBody>
      </p:sp>
      <p:sp>
        <p:nvSpPr>
          <p:cNvPr id="10" name="Espace réservé du texte 9">
            <a:extLst>
              <a:ext uri="{FF2B5EF4-FFF2-40B4-BE49-F238E27FC236}">
                <a16:creationId xmlns="" xmlns:a16="http://schemas.microsoft.com/office/drawing/2014/main" id="{C362D5DB-01A7-4F16-92C7-0A276E1D0568}"/>
              </a:ext>
            </a:extLst>
          </p:cNvPr>
          <p:cNvSpPr>
            <a:spLocks noGrp="1"/>
          </p:cNvSpPr>
          <p:nvPr>
            <p:ph type="body" sz="quarter" idx="11" hasCustomPrompt="1"/>
          </p:nvPr>
        </p:nvSpPr>
        <p:spPr>
          <a:xfrm>
            <a:off x="6391275" y="1808164"/>
            <a:ext cx="2432378" cy="3241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32000" tIns="288000" rIns="432000" bIns="288000" numCol="1" spcCol="0" rtlCol="0" fromWordArt="0" anchor="ctr" anchorCtr="0" forceAA="0" compatLnSpc="1">
            <a:prstTxWarp prst="textNoShape">
              <a:avLst/>
            </a:prstTxWarp>
            <a:noAutofit/>
          </a:bodyPr>
          <a:lstStyle>
            <a:lvl1pPr>
              <a:defRPr lang="en-US" sz="1500" dirty="0">
                <a:solidFill>
                  <a:schemeClr val="bg1"/>
                </a:solidFill>
                <a:latin typeface="+mj-lt"/>
                <a:cs typeface="Segoe UI Semibold" panose="020B0702040204020203" pitchFamily="34" charset="0"/>
              </a:defRPr>
            </a:lvl1pPr>
          </a:lstStyle>
          <a:p>
            <a:pPr lvl="0" defTabSz="389616">
              <a:lnSpc>
                <a:spcPct val="120000"/>
              </a:lnSpc>
            </a:pPr>
            <a:r>
              <a:rPr lang="en-US" dirty="0"/>
              <a:t>Click to edit Master title style</a:t>
            </a:r>
            <a:endParaRPr lang="fr-FR" dirty="0"/>
          </a:p>
        </p:txBody>
      </p:sp>
    </p:spTree>
    <p:extLst>
      <p:ext uri="{BB962C8B-B14F-4D97-AF65-F5344CB8AC3E}">
        <p14:creationId xmlns:p14="http://schemas.microsoft.com/office/powerpoint/2010/main" val="1875055754"/>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Photo &amp; box FullWidth">
    <p:spTree>
      <p:nvGrpSpPr>
        <p:cNvPr id="1" name=""/>
        <p:cNvGrpSpPr/>
        <p:nvPr/>
      </p:nvGrpSpPr>
      <p:grpSpPr>
        <a:xfrm>
          <a:off x="0" y="0"/>
          <a:ext cx="0" cy="0"/>
          <a:chOff x="0" y="0"/>
          <a:chExt cx="0" cy="0"/>
        </a:xfrm>
      </p:grpSpPr>
      <p:sp>
        <p:nvSpPr>
          <p:cNvPr id="3" name="Espace réservé pour une image  2">
            <a:extLst>
              <a:ext uri="{FF2B5EF4-FFF2-40B4-BE49-F238E27FC236}">
                <a16:creationId xmlns="" xmlns:a16="http://schemas.microsoft.com/office/drawing/2014/main" id="{ACD9725D-EA1E-4B70-B6EC-DB2F0E4A815C}"/>
              </a:ext>
            </a:extLst>
          </p:cNvPr>
          <p:cNvSpPr>
            <a:spLocks noGrp="1"/>
          </p:cNvSpPr>
          <p:nvPr>
            <p:ph type="pic" sz="quarter" idx="10"/>
          </p:nvPr>
        </p:nvSpPr>
        <p:spPr>
          <a:xfrm>
            <a:off x="0" y="0"/>
            <a:ext cx="6711622" cy="6858000"/>
          </a:xfrm>
          <a:prstGeom prst="rect">
            <a:avLst/>
          </a:prstGeom>
        </p:spPr>
        <p:txBody>
          <a:bodyPr/>
          <a:lstStyle>
            <a:lvl1pPr>
              <a:defRPr/>
            </a:lvl1pPr>
          </a:lstStyle>
          <a:p>
            <a:r>
              <a:rPr lang="en-US"/>
              <a:t>Click icon to add picture</a:t>
            </a:r>
            <a:endParaRPr lang="en-US" dirty="0"/>
          </a:p>
        </p:txBody>
      </p:sp>
      <p:sp>
        <p:nvSpPr>
          <p:cNvPr id="10" name="Espace réservé du texte 9">
            <a:extLst>
              <a:ext uri="{FF2B5EF4-FFF2-40B4-BE49-F238E27FC236}">
                <a16:creationId xmlns="" xmlns:a16="http://schemas.microsoft.com/office/drawing/2014/main" id="{C362D5DB-01A7-4F16-92C7-0A276E1D0568}"/>
              </a:ext>
            </a:extLst>
          </p:cNvPr>
          <p:cNvSpPr>
            <a:spLocks noGrp="1"/>
          </p:cNvSpPr>
          <p:nvPr>
            <p:ph type="body" sz="quarter" idx="11" hasCustomPrompt="1"/>
          </p:nvPr>
        </p:nvSpPr>
        <p:spPr>
          <a:xfrm>
            <a:off x="6711622" y="1"/>
            <a:ext cx="2432378" cy="68579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32000" tIns="288000" rIns="432000" bIns="288000" numCol="1" spcCol="0" rtlCol="0" fromWordArt="0" anchor="ctr" anchorCtr="0" forceAA="0" compatLnSpc="1">
            <a:prstTxWarp prst="textNoShape">
              <a:avLst/>
            </a:prstTxWarp>
            <a:noAutofit/>
          </a:bodyPr>
          <a:lstStyle>
            <a:lvl1pPr>
              <a:defRPr lang="en-US" sz="1500" dirty="0">
                <a:solidFill>
                  <a:schemeClr val="bg1"/>
                </a:solidFill>
                <a:latin typeface="+mj-lt"/>
                <a:cs typeface="Segoe UI Semibold" panose="020B0702040204020203" pitchFamily="34" charset="0"/>
              </a:defRPr>
            </a:lvl1pPr>
          </a:lstStyle>
          <a:p>
            <a:pPr lvl="0" defTabSz="389616">
              <a:lnSpc>
                <a:spcPct val="120000"/>
              </a:lnSpc>
            </a:pPr>
            <a:r>
              <a:rPr lang="en-US" dirty="0"/>
              <a:t>Click to edit Master title style</a:t>
            </a:r>
            <a:endParaRPr lang="fr-FR" dirty="0"/>
          </a:p>
        </p:txBody>
      </p:sp>
      <p:pic>
        <p:nvPicPr>
          <p:cNvPr id="6" name="Graphic 22">
            <a:extLst>
              <a:ext uri="{FF2B5EF4-FFF2-40B4-BE49-F238E27FC236}">
                <a16:creationId xmlns="" xmlns:a16="http://schemas.microsoft.com/office/drawing/2014/main" id="{E58B5C9E-B015-4AC2-AB46-7A889B1EC4A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79"/>
            <a:ext cx="1032780" cy="220391"/>
          </a:xfrm>
          <a:prstGeom prst="rect">
            <a:avLst/>
          </a:prstGeom>
        </p:spPr>
      </p:pic>
    </p:spTree>
    <p:extLst>
      <p:ext uri="{BB962C8B-B14F-4D97-AF65-F5344CB8AC3E}">
        <p14:creationId xmlns:p14="http://schemas.microsoft.com/office/powerpoint/2010/main" val="3078650461"/>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CV Slide">
    <p:spTree>
      <p:nvGrpSpPr>
        <p:cNvPr id="1" name=""/>
        <p:cNvGrpSpPr/>
        <p:nvPr/>
      </p:nvGrpSpPr>
      <p:grpSpPr>
        <a:xfrm>
          <a:off x="0" y="0"/>
          <a:ext cx="0" cy="0"/>
          <a:chOff x="0" y="0"/>
          <a:chExt cx="0" cy="0"/>
        </a:xfrm>
      </p:grpSpPr>
      <p:sp>
        <p:nvSpPr>
          <p:cNvPr id="35" name="Rectangle 34">
            <a:extLst>
              <a:ext uri="{FF2B5EF4-FFF2-40B4-BE49-F238E27FC236}">
                <a16:creationId xmlns="" xmlns:a16="http://schemas.microsoft.com/office/drawing/2014/main" id="{53BF210B-C9AE-45D8-9822-202661E8CF7D}"/>
              </a:ext>
            </a:extLst>
          </p:cNvPr>
          <p:cNvSpPr/>
          <p:nvPr userDrawn="1"/>
        </p:nvSpPr>
        <p:spPr>
          <a:xfrm>
            <a:off x="3570403" y="0"/>
            <a:ext cx="5573597"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fr-FR" sz="1350" dirty="0" err="1"/>
          </a:p>
        </p:txBody>
      </p:sp>
      <p:sp>
        <p:nvSpPr>
          <p:cNvPr id="12" name="Espace réservé du texte 11">
            <a:extLst>
              <a:ext uri="{FF2B5EF4-FFF2-40B4-BE49-F238E27FC236}">
                <a16:creationId xmlns="" xmlns:a16="http://schemas.microsoft.com/office/drawing/2014/main" id="{AB8B3202-7FDD-4BFB-A1D6-B9EB95658BF2}"/>
              </a:ext>
            </a:extLst>
          </p:cNvPr>
          <p:cNvSpPr>
            <a:spLocks noGrp="1"/>
          </p:cNvSpPr>
          <p:nvPr>
            <p:ph type="body" sz="quarter" idx="11"/>
          </p:nvPr>
        </p:nvSpPr>
        <p:spPr>
          <a:xfrm>
            <a:off x="422673" y="658813"/>
            <a:ext cx="777478" cy="1446212"/>
          </a:xfrm>
          <a:prstGeom prst="rect">
            <a:avLst/>
          </a:prstGeom>
          <a:solidFill>
            <a:schemeClr val="accent2"/>
          </a:solidFill>
        </p:spPr>
        <p:txBody>
          <a:bodyPr/>
          <a:lstStyle>
            <a:lvl1pPr>
              <a:defRPr>
                <a:solidFill>
                  <a:schemeClr val="accent2"/>
                </a:solidFill>
              </a:defRPr>
            </a:lvl1pPr>
          </a:lstStyle>
          <a:p>
            <a:pPr lvl="0"/>
            <a:r>
              <a:rPr lang="en-GB" noProof="0"/>
              <a:t>Edit Master text styles</a:t>
            </a:r>
          </a:p>
        </p:txBody>
      </p:sp>
      <p:sp>
        <p:nvSpPr>
          <p:cNvPr id="10" name="Espace réservé pour une image  9">
            <a:extLst>
              <a:ext uri="{FF2B5EF4-FFF2-40B4-BE49-F238E27FC236}">
                <a16:creationId xmlns="" xmlns:a16="http://schemas.microsoft.com/office/drawing/2014/main" id="{7B660C6C-94BB-4C4F-8BD7-78DC86A9A042}"/>
              </a:ext>
            </a:extLst>
          </p:cNvPr>
          <p:cNvSpPr>
            <a:spLocks noGrp="1"/>
          </p:cNvSpPr>
          <p:nvPr>
            <p:ph type="pic" sz="quarter" idx="10"/>
          </p:nvPr>
        </p:nvSpPr>
        <p:spPr>
          <a:xfrm>
            <a:off x="467916" y="712789"/>
            <a:ext cx="822722" cy="1506537"/>
          </a:xfrm>
          <a:prstGeom prst="rect">
            <a:avLst/>
          </a:prstGeom>
          <a:effectLst>
            <a:outerShdw blurRad="127000" dist="292100" dir="5400000" sx="82000" sy="82000" algn="t" rotWithShape="0">
              <a:prstClr val="black">
                <a:alpha val="40000"/>
              </a:prstClr>
            </a:outerShdw>
          </a:effectLst>
        </p:spPr>
        <p:txBody>
          <a:bodyPr/>
          <a:lstStyle>
            <a:lvl1pPr>
              <a:defRPr/>
            </a:lvl1pPr>
          </a:lstStyle>
          <a:p>
            <a:r>
              <a:rPr lang="en-GB" noProof="0"/>
              <a:t>Click icon to add picture</a:t>
            </a:r>
          </a:p>
        </p:txBody>
      </p:sp>
      <p:cxnSp>
        <p:nvCxnSpPr>
          <p:cNvPr id="4" name="Connecteur droit 25">
            <a:extLst>
              <a:ext uri="{FF2B5EF4-FFF2-40B4-BE49-F238E27FC236}">
                <a16:creationId xmlns="" xmlns:a16="http://schemas.microsoft.com/office/drawing/2014/main" id="{9E1496CB-D8FA-4ACD-801C-EAF51068845F}"/>
              </a:ext>
            </a:extLst>
          </p:cNvPr>
          <p:cNvCxnSpPr>
            <a:cxnSpLocks/>
          </p:cNvCxnSpPr>
          <p:nvPr userDrawn="1"/>
        </p:nvCxnSpPr>
        <p:spPr>
          <a:xfrm>
            <a:off x="1563601" y="1538793"/>
            <a:ext cx="289012" cy="0"/>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5" name="Text Placeholder 20">
            <a:extLst>
              <a:ext uri="{FF2B5EF4-FFF2-40B4-BE49-F238E27FC236}">
                <a16:creationId xmlns="" xmlns:a16="http://schemas.microsoft.com/office/drawing/2014/main" id="{2E94EC5A-C7D4-45A5-9121-6C36CD281CB4}"/>
              </a:ext>
            </a:extLst>
          </p:cNvPr>
          <p:cNvSpPr>
            <a:spLocks noGrp="1"/>
          </p:cNvSpPr>
          <p:nvPr>
            <p:ph type="body" sz="quarter" idx="17" hasCustomPrompt="1"/>
          </p:nvPr>
        </p:nvSpPr>
        <p:spPr>
          <a:xfrm>
            <a:off x="1563601" y="773882"/>
            <a:ext cx="1889212" cy="354625"/>
          </a:xfrm>
        </p:spPr>
        <p:txBody>
          <a:bodyPr/>
          <a:lstStyle>
            <a:lvl1pPr marL="0" indent="0" algn="l" defTabSz="292212" rtl="0" eaLnBrk="1" latinLnBrk="0" hangingPunct="1">
              <a:lnSpc>
                <a:spcPct val="120000"/>
              </a:lnSpc>
              <a:spcAft>
                <a:spcPts val="338"/>
              </a:spcAft>
              <a:buClr>
                <a:schemeClr val="accent2"/>
              </a:buClr>
              <a:buSzPct val="70000"/>
              <a:buFont typeface="Arial" panose="020B0604020202020204" pitchFamily="34" charset="0"/>
              <a:buNone/>
              <a:defRPr lang="en-US" sz="1538" b="1" kern="1200" dirty="0" smtClean="0">
                <a:solidFill>
                  <a:schemeClr val="tx2"/>
                </a:solidFill>
                <a:latin typeface="+mj-lt"/>
                <a:ea typeface="+mn-ea"/>
                <a:cs typeface="Segoe UI" panose="020B0502040204020203" pitchFamily="34" charset="0"/>
              </a:defRPr>
            </a:lvl1pPr>
            <a:lvl2pPr marL="0" indent="0" algn="l" defTabSz="292212" rtl="0" eaLnBrk="1" latinLnBrk="0" hangingPunct="1">
              <a:lnSpc>
                <a:spcPct val="120000"/>
              </a:lnSpc>
              <a:spcAft>
                <a:spcPts val="338"/>
              </a:spcAft>
              <a:buClr>
                <a:schemeClr val="accent2"/>
              </a:buClr>
              <a:buSzPct val="70000"/>
              <a:buFont typeface="Arial" panose="020B0604020202020204" pitchFamily="34" charset="0"/>
              <a:buNone/>
              <a:defRPr lang="en-US" sz="450" kern="1200" dirty="0" smtClean="0">
                <a:solidFill>
                  <a:srgbClr val="000000"/>
                </a:solidFill>
                <a:latin typeface="Calibri"/>
                <a:ea typeface="新細明體" panose="02020500000000000000" pitchFamily="18" charset="-120"/>
                <a:cs typeface="Segoe UI" panose="020B0502040204020203" pitchFamily="34" charset="0"/>
              </a:defRPr>
            </a:lvl2pPr>
            <a:lvl3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en-US" sz="450" kern="1200" dirty="0" smtClean="0">
                <a:solidFill>
                  <a:srgbClr val="000000"/>
                </a:solidFill>
                <a:latin typeface="Calibri"/>
                <a:ea typeface="新細明體" panose="02020500000000000000" pitchFamily="18" charset="-120"/>
                <a:cs typeface="Segoe UI" panose="020B0502040204020203" pitchFamily="34" charset="0"/>
              </a:defRPr>
            </a:lvl3pPr>
            <a:lvl4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en-US" sz="450" kern="1200" dirty="0" smtClean="0">
                <a:solidFill>
                  <a:srgbClr val="000000"/>
                </a:solidFill>
                <a:latin typeface="Calibri"/>
                <a:ea typeface="新細明體" panose="02020500000000000000" pitchFamily="18" charset="-120"/>
                <a:cs typeface="Segoe UI" panose="020B0502040204020203" pitchFamily="34" charset="0"/>
              </a:defRPr>
            </a:lvl4pPr>
            <a:lvl5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fr-FR" sz="45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dirty="0"/>
              <a:t>Surname Name</a:t>
            </a:r>
          </a:p>
        </p:txBody>
      </p:sp>
      <p:sp>
        <p:nvSpPr>
          <p:cNvPr id="6" name="Text Placeholder 20">
            <a:extLst>
              <a:ext uri="{FF2B5EF4-FFF2-40B4-BE49-F238E27FC236}">
                <a16:creationId xmlns="" xmlns:a16="http://schemas.microsoft.com/office/drawing/2014/main" id="{4463C654-A8B9-4319-BAED-25C596A00AB6}"/>
              </a:ext>
            </a:extLst>
          </p:cNvPr>
          <p:cNvSpPr>
            <a:spLocks noGrp="1"/>
          </p:cNvSpPr>
          <p:nvPr>
            <p:ph type="body" sz="quarter" idx="18" hasCustomPrompt="1"/>
          </p:nvPr>
        </p:nvSpPr>
        <p:spPr>
          <a:xfrm>
            <a:off x="1563601" y="1078812"/>
            <a:ext cx="1889212" cy="309138"/>
          </a:xfrm>
        </p:spPr>
        <p:txBody>
          <a:bodyPr anchor="ctr" anchorCtr="0"/>
          <a:lstStyle>
            <a:lvl1pPr marL="0" indent="0" algn="l" defTabSz="292212" rtl="0" eaLnBrk="1" latinLnBrk="0" hangingPunct="1">
              <a:lnSpc>
                <a:spcPct val="120000"/>
              </a:lnSpc>
              <a:spcAft>
                <a:spcPts val="338"/>
              </a:spcAft>
              <a:buClr>
                <a:schemeClr val="accent2"/>
              </a:buClr>
              <a:buSzPct val="70000"/>
              <a:buFont typeface="Arial" panose="020B0604020202020204" pitchFamily="34" charset="0"/>
              <a:buNone/>
              <a:defRPr lang="en-US" sz="1050" b="0" kern="1200" dirty="0" smtClean="0">
                <a:solidFill>
                  <a:schemeClr val="bg2"/>
                </a:solidFill>
                <a:latin typeface="+mj-lt"/>
                <a:ea typeface="+mn-ea"/>
                <a:cs typeface="Segoe UI" panose="020B0502040204020203" pitchFamily="34" charset="0"/>
              </a:defRPr>
            </a:lvl1pPr>
            <a:lvl2pPr marL="0" indent="0" algn="l" defTabSz="292212" rtl="0" eaLnBrk="1" latinLnBrk="0" hangingPunct="1">
              <a:lnSpc>
                <a:spcPct val="120000"/>
              </a:lnSpc>
              <a:spcAft>
                <a:spcPts val="338"/>
              </a:spcAft>
              <a:buClr>
                <a:schemeClr val="accent2"/>
              </a:buClr>
              <a:buSzPct val="70000"/>
              <a:buFont typeface="Arial" panose="020B0604020202020204" pitchFamily="34" charset="0"/>
              <a:buNone/>
              <a:defRPr lang="en-US" sz="450" kern="1200" dirty="0" smtClean="0">
                <a:solidFill>
                  <a:srgbClr val="000000"/>
                </a:solidFill>
                <a:latin typeface="Calibri"/>
                <a:ea typeface="新細明體" panose="02020500000000000000" pitchFamily="18" charset="-120"/>
                <a:cs typeface="Segoe UI" panose="020B0502040204020203" pitchFamily="34" charset="0"/>
              </a:defRPr>
            </a:lvl2pPr>
            <a:lvl3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en-US" sz="450" kern="1200" dirty="0" smtClean="0">
                <a:solidFill>
                  <a:srgbClr val="000000"/>
                </a:solidFill>
                <a:latin typeface="Calibri"/>
                <a:ea typeface="新細明體" panose="02020500000000000000" pitchFamily="18" charset="-120"/>
                <a:cs typeface="Segoe UI" panose="020B0502040204020203" pitchFamily="34" charset="0"/>
              </a:defRPr>
            </a:lvl3pPr>
            <a:lvl4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en-US" sz="450" kern="1200" dirty="0" smtClean="0">
                <a:solidFill>
                  <a:srgbClr val="000000"/>
                </a:solidFill>
                <a:latin typeface="Calibri"/>
                <a:ea typeface="新細明體" panose="02020500000000000000" pitchFamily="18" charset="-120"/>
                <a:cs typeface="Segoe UI" panose="020B0502040204020203" pitchFamily="34" charset="0"/>
              </a:defRPr>
            </a:lvl4pPr>
            <a:lvl5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fr-FR" sz="45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Title</a:t>
            </a:r>
          </a:p>
        </p:txBody>
      </p:sp>
      <p:sp>
        <p:nvSpPr>
          <p:cNvPr id="29" name="TextBox 12">
            <a:extLst>
              <a:ext uri="{FF2B5EF4-FFF2-40B4-BE49-F238E27FC236}">
                <a16:creationId xmlns="" xmlns:a16="http://schemas.microsoft.com/office/drawing/2014/main" id="{0FD67E22-99F3-4712-A3D6-7BE37163E479}"/>
              </a:ext>
            </a:extLst>
          </p:cNvPr>
          <p:cNvSpPr txBox="1"/>
          <p:nvPr userDrawn="1"/>
        </p:nvSpPr>
        <p:spPr>
          <a:xfrm>
            <a:off x="467916" y="4702089"/>
            <a:ext cx="1054246" cy="283270"/>
          </a:xfrm>
          <a:prstGeom prst="rect">
            <a:avLst/>
          </a:prstGeom>
          <a:noFill/>
        </p:spPr>
        <p:txBody>
          <a:bodyPr wrap="square" lIns="0" tIns="0" rIns="0" bIns="405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050" b="1" noProof="0">
                <a:solidFill>
                  <a:schemeClr val="accent2"/>
                </a:solidFill>
                <a:latin typeface="+mj-lt"/>
              </a:rPr>
              <a:t>Industries</a:t>
            </a:r>
          </a:p>
        </p:txBody>
      </p:sp>
      <p:sp>
        <p:nvSpPr>
          <p:cNvPr id="30" name="TextBox 12">
            <a:extLst>
              <a:ext uri="{FF2B5EF4-FFF2-40B4-BE49-F238E27FC236}">
                <a16:creationId xmlns="" xmlns:a16="http://schemas.microsoft.com/office/drawing/2014/main" id="{EA8283F1-A873-4B62-AD0B-481D0E0A5A26}"/>
              </a:ext>
            </a:extLst>
          </p:cNvPr>
          <p:cNvSpPr txBox="1"/>
          <p:nvPr userDrawn="1"/>
        </p:nvSpPr>
        <p:spPr>
          <a:xfrm>
            <a:off x="467916" y="2861509"/>
            <a:ext cx="1443930" cy="283270"/>
          </a:xfrm>
          <a:prstGeom prst="rect">
            <a:avLst/>
          </a:prstGeom>
          <a:noFill/>
        </p:spPr>
        <p:txBody>
          <a:bodyPr wrap="square" lIns="0" tIns="0" rIns="0" bIns="405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050" b="1" noProof="0">
                <a:solidFill>
                  <a:schemeClr val="accent2"/>
                </a:solidFill>
                <a:latin typeface="+mj-lt"/>
              </a:rPr>
              <a:t>Education / Certificates</a:t>
            </a:r>
          </a:p>
        </p:txBody>
      </p:sp>
      <p:sp>
        <p:nvSpPr>
          <p:cNvPr id="31" name="TextBox 12">
            <a:extLst>
              <a:ext uri="{FF2B5EF4-FFF2-40B4-BE49-F238E27FC236}">
                <a16:creationId xmlns="" xmlns:a16="http://schemas.microsoft.com/office/drawing/2014/main" id="{42FEA6FC-57BF-4DD4-96D5-E719E0AA304C}"/>
              </a:ext>
            </a:extLst>
          </p:cNvPr>
          <p:cNvSpPr txBox="1"/>
          <p:nvPr userDrawn="1"/>
        </p:nvSpPr>
        <p:spPr>
          <a:xfrm>
            <a:off x="2017534" y="4702089"/>
            <a:ext cx="1054246" cy="283270"/>
          </a:xfrm>
          <a:prstGeom prst="rect">
            <a:avLst/>
          </a:prstGeom>
          <a:noFill/>
        </p:spPr>
        <p:txBody>
          <a:bodyPr wrap="square" lIns="0" tIns="0" rIns="0" bIns="405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050" b="1" noProof="0">
                <a:solidFill>
                  <a:schemeClr val="accent2"/>
                </a:solidFill>
                <a:latin typeface="+mj-lt"/>
              </a:rPr>
              <a:t>Languages</a:t>
            </a:r>
          </a:p>
        </p:txBody>
      </p:sp>
      <p:sp>
        <p:nvSpPr>
          <p:cNvPr id="32" name="Text Placeholder 20">
            <a:extLst>
              <a:ext uri="{FF2B5EF4-FFF2-40B4-BE49-F238E27FC236}">
                <a16:creationId xmlns="" xmlns:a16="http://schemas.microsoft.com/office/drawing/2014/main" id="{E62694EE-2775-4821-892A-C6D03DCFB2BA}"/>
              </a:ext>
            </a:extLst>
          </p:cNvPr>
          <p:cNvSpPr>
            <a:spLocks noGrp="1"/>
          </p:cNvSpPr>
          <p:nvPr>
            <p:ph type="body" sz="quarter" idx="14"/>
          </p:nvPr>
        </p:nvSpPr>
        <p:spPr>
          <a:xfrm>
            <a:off x="468213" y="3341418"/>
            <a:ext cx="2984600" cy="862834"/>
          </a:xfrm>
        </p:spPr>
        <p:txBody>
          <a:bodyPr/>
          <a:lstStyle>
            <a:lvl1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292212" rtl="0" eaLnBrk="1" latinLnBrk="0" hangingPunct="1">
              <a:lnSpc>
                <a:spcPct val="120000"/>
              </a:lnSpc>
              <a:spcAft>
                <a:spcPts val="338"/>
              </a:spcAft>
              <a:buClr>
                <a:schemeClr val="accent2"/>
              </a:buClr>
              <a:buSzPct val="70000"/>
              <a:buFont typeface="Arial" panose="020B0604020202020204" pitchFamily="34" charset="0"/>
              <a:buNone/>
              <a:defRPr lang="en-US" sz="450" kern="1200" dirty="0" smtClean="0">
                <a:solidFill>
                  <a:srgbClr val="000000"/>
                </a:solidFill>
                <a:latin typeface="Calibri"/>
                <a:ea typeface="新細明體" panose="02020500000000000000" pitchFamily="18" charset="-120"/>
                <a:cs typeface="Segoe UI" panose="020B0502040204020203" pitchFamily="34" charset="0"/>
              </a:defRPr>
            </a:lvl2pPr>
            <a:lvl3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en-US" sz="450" kern="1200" dirty="0" smtClean="0">
                <a:solidFill>
                  <a:srgbClr val="000000"/>
                </a:solidFill>
                <a:latin typeface="Calibri"/>
                <a:ea typeface="新細明體" panose="02020500000000000000" pitchFamily="18" charset="-120"/>
                <a:cs typeface="Segoe UI" panose="020B0502040204020203" pitchFamily="34" charset="0"/>
              </a:defRPr>
            </a:lvl3pPr>
            <a:lvl4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en-US" sz="450" kern="1200" dirty="0" smtClean="0">
                <a:solidFill>
                  <a:srgbClr val="000000"/>
                </a:solidFill>
                <a:latin typeface="Calibri"/>
                <a:ea typeface="新細明體" panose="02020500000000000000" pitchFamily="18" charset="-120"/>
                <a:cs typeface="Segoe UI" panose="020B0502040204020203" pitchFamily="34" charset="0"/>
              </a:defRPr>
            </a:lvl4pPr>
            <a:lvl5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fr-FR" sz="45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Edit Master text styles</a:t>
            </a:r>
          </a:p>
        </p:txBody>
      </p:sp>
      <p:sp>
        <p:nvSpPr>
          <p:cNvPr id="33" name="Text Placeholder 20">
            <a:extLst>
              <a:ext uri="{FF2B5EF4-FFF2-40B4-BE49-F238E27FC236}">
                <a16:creationId xmlns="" xmlns:a16="http://schemas.microsoft.com/office/drawing/2014/main" id="{E7A7F482-CE0D-405F-9290-0D3C227562BC}"/>
              </a:ext>
            </a:extLst>
          </p:cNvPr>
          <p:cNvSpPr>
            <a:spLocks noGrp="1"/>
          </p:cNvSpPr>
          <p:nvPr>
            <p:ph type="body" sz="quarter" idx="15"/>
          </p:nvPr>
        </p:nvSpPr>
        <p:spPr>
          <a:xfrm>
            <a:off x="468213" y="5162164"/>
            <a:ext cx="1268650" cy="1159123"/>
          </a:xfrm>
        </p:spPr>
        <p:txBody>
          <a:bodyPr/>
          <a:lstStyle>
            <a:lvl1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292212" rtl="0" eaLnBrk="1" latinLnBrk="0" hangingPunct="1">
              <a:lnSpc>
                <a:spcPct val="120000"/>
              </a:lnSpc>
              <a:spcAft>
                <a:spcPts val="338"/>
              </a:spcAft>
              <a:buClr>
                <a:schemeClr val="accent2"/>
              </a:buClr>
              <a:buSzPct val="70000"/>
              <a:buFont typeface="Arial" panose="020B0604020202020204" pitchFamily="34" charset="0"/>
              <a:buNone/>
              <a:defRPr lang="en-US" sz="450" kern="1200" dirty="0" smtClean="0">
                <a:solidFill>
                  <a:srgbClr val="000000"/>
                </a:solidFill>
                <a:latin typeface="Calibri"/>
                <a:ea typeface="新細明體" panose="02020500000000000000" pitchFamily="18" charset="-120"/>
                <a:cs typeface="Segoe UI" panose="020B0502040204020203" pitchFamily="34" charset="0"/>
              </a:defRPr>
            </a:lvl2pPr>
            <a:lvl3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en-US" sz="450" kern="1200" dirty="0" smtClean="0">
                <a:solidFill>
                  <a:srgbClr val="000000"/>
                </a:solidFill>
                <a:latin typeface="Calibri"/>
                <a:ea typeface="新細明體" panose="02020500000000000000" pitchFamily="18" charset="-120"/>
                <a:cs typeface="Segoe UI" panose="020B0502040204020203" pitchFamily="34" charset="0"/>
              </a:defRPr>
            </a:lvl3pPr>
            <a:lvl4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en-US" sz="450" kern="1200" dirty="0" smtClean="0">
                <a:solidFill>
                  <a:srgbClr val="000000"/>
                </a:solidFill>
                <a:latin typeface="Calibri"/>
                <a:ea typeface="新細明體" panose="02020500000000000000" pitchFamily="18" charset="-120"/>
                <a:cs typeface="Segoe UI" panose="020B0502040204020203" pitchFamily="34" charset="0"/>
              </a:defRPr>
            </a:lvl4pPr>
            <a:lvl5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fr-FR" sz="45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Edit Master text styles</a:t>
            </a:r>
          </a:p>
        </p:txBody>
      </p:sp>
      <p:sp>
        <p:nvSpPr>
          <p:cNvPr id="34" name="Text Placeholder 20">
            <a:extLst>
              <a:ext uri="{FF2B5EF4-FFF2-40B4-BE49-F238E27FC236}">
                <a16:creationId xmlns="" xmlns:a16="http://schemas.microsoft.com/office/drawing/2014/main" id="{7EED0951-6FF1-484B-8B71-7E7A4263262C}"/>
              </a:ext>
            </a:extLst>
          </p:cNvPr>
          <p:cNvSpPr>
            <a:spLocks noGrp="1"/>
          </p:cNvSpPr>
          <p:nvPr>
            <p:ph type="body" sz="quarter" idx="16"/>
          </p:nvPr>
        </p:nvSpPr>
        <p:spPr>
          <a:xfrm>
            <a:off x="2017534" y="5162164"/>
            <a:ext cx="1399334" cy="1159123"/>
          </a:xfrm>
        </p:spPr>
        <p:txBody>
          <a:bodyPr/>
          <a:lstStyle>
            <a:lvl1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292212" rtl="0" eaLnBrk="1" latinLnBrk="0" hangingPunct="1">
              <a:lnSpc>
                <a:spcPct val="120000"/>
              </a:lnSpc>
              <a:spcAft>
                <a:spcPts val="338"/>
              </a:spcAft>
              <a:buClr>
                <a:schemeClr val="accent2"/>
              </a:buClr>
              <a:buSzPct val="70000"/>
              <a:buFont typeface="Arial" panose="020B0604020202020204" pitchFamily="34" charset="0"/>
              <a:buNone/>
              <a:defRPr lang="en-US" sz="450" kern="1200" dirty="0" smtClean="0">
                <a:solidFill>
                  <a:srgbClr val="000000"/>
                </a:solidFill>
                <a:latin typeface="Calibri"/>
                <a:ea typeface="新細明體" panose="02020500000000000000" pitchFamily="18" charset="-120"/>
                <a:cs typeface="Segoe UI" panose="020B0502040204020203" pitchFamily="34" charset="0"/>
              </a:defRPr>
            </a:lvl2pPr>
            <a:lvl3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en-US" sz="450" kern="1200" dirty="0" smtClean="0">
                <a:solidFill>
                  <a:srgbClr val="000000"/>
                </a:solidFill>
                <a:latin typeface="Calibri"/>
                <a:ea typeface="新細明體" panose="02020500000000000000" pitchFamily="18" charset="-120"/>
                <a:cs typeface="Segoe UI" panose="020B0502040204020203" pitchFamily="34" charset="0"/>
              </a:defRPr>
            </a:lvl3pPr>
            <a:lvl4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en-US" sz="450" kern="1200" dirty="0" smtClean="0">
                <a:solidFill>
                  <a:srgbClr val="000000"/>
                </a:solidFill>
                <a:latin typeface="Calibri"/>
                <a:ea typeface="新細明體" panose="02020500000000000000" pitchFamily="18" charset="-120"/>
                <a:cs typeface="Segoe UI" panose="020B0502040204020203" pitchFamily="34" charset="0"/>
              </a:defRPr>
            </a:lvl4pPr>
            <a:lvl5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fr-FR" sz="45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Edit Master text styles</a:t>
            </a:r>
          </a:p>
        </p:txBody>
      </p:sp>
      <p:pic>
        <p:nvPicPr>
          <p:cNvPr id="36" name="Graphic 22">
            <a:extLst>
              <a:ext uri="{FF2B5EF4-FFF2-40B4-BE49-F238E27FC236}">
                <a16:creationId xmlns="" xmlns:a16="http://schemas.microsoft.com/office/drawing/2014/main" id="{731658BC-D048-4322-A27A-774D1DE3FC0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80"/>
            <a:ext cx="1032780" cy="220391"/>
          </a:xfrm>
          <a:prstGeom prst="rect">
            <a:avLst/>
          </a:prstGeom>
        </p:spPr>
      </p:pic>
      <p:sp>
        <p:nvSpPr>
          <p:cNvPr id="37" name="TextBox 12">
            <a:extLst>
              <a:ext uri="{FF2B5EF4-FFF2-40B4-BE49-F238E27FC236}">
                <a16:creationId xmlns="" xmlns:a16="http://schemas.microsoft.com/office/drawing/2014/main" id="{E841F9B0-277D-4BC5-9B0A-78550E2A4253}"/>
              </a:ext>
            </a:extLst>
          </p:cNvPr>
          <p:cNvSpPr txBox="1"/>
          <p:nvPr userDrawn="1"/>
        </p:nvSpPr>
        <p:spPr>
          <a:xfrm>
            <a:off x="3915491" y="715620"/>
            <a:ext cx="1443930" cy="283270"/>
          </a:xfrm>
          <a:prstGeom prst="rect">
            <a:avLst/>
          </a:prstGeom>
          <a:noFill/>
        </p:spPr>
        <p:txBody>
          <a:bodyPr wrap="square" lIns="0" tIns="0" rIns="0" bIns="405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050" b="1" noProof="0">
                <a:solidFill>
                  <a:schemeClr val="tx2"/>
                </a:solidFill>
                <a:latin typeface="+mj-lt"/>
              </a:rPr>
              <a:t>Professional Focus</a:t>
            </a:r>
          </a:p>
        </p:txBody>
      </p:sp>
      <p:sp>
        <p:nvSpPr>
          <p:cNvPr id="38" name="TextBox 12">
            <a:extLst>
              <a:ext uri="{FF2B5EF4-FFF2-40B4-BE49-F238E27FC236}">
                <a16:creationId xmlns="" xmlns:a16="http://schemas.microsoft.com/office/drawing/2014/main" id="{71C4EA98-E57E-4655-A758-0925C98813E0}"/>
              </a:ext>
            </a:extLst>
          </p:cNvPr>
          <p:cNvSpPr txBox="1"/>
          <p:nvPr userDrawn="1"/>
        </p:nvSpPr>
        <p:spPr>
          <a:xfrm>
            <a:off x="6715765" y="715620"/>
            <a:ext cx="1443930" cy="283270"/>
          </a:xfrm>
          <a:prstGeom prst="rect">
            <a:avLst/>
          </a:prstGeom>
          <a:noFill/>
        </p:spPr>
        <p:txBody>
          <a:bodyPr wrap="square" lIns="0" tIns="0" rIns="0" bIns="405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050" b="1" noProof="0">
                <a:solidFill>
                  <a:schemeClr val="tx2"/>
                </a:solidFill>
                <a:latin typeface="+mj-lt"/>
              </a:rPr>
              <a:t>Relevant Experience</a:t>
            </a:r>
          </a:p>
        </p:txBody>
      </p:sp>
      <p:sp>
        <p:nvSpPr>
          <p:cNvPr id="43" name="TextBox 12">
            <a:extLst>
              <a:ext uri="{FF2B5EF4-FFF2-40B4-BE49-F238E27FC236}">
                <a16:creationId xmlns="" xmlns:a16="http://schemas.microsoft.com/office/drawing/2014/main" id="{41B4B6B6-B505-479B-893F-5B218DA0B87E}"/>
              </a:ext>
            </a:extLst>
          </p:cNvPr>
          <p:cNvSpPr txBox="1"/>
          <p:nvPr userDrawn="1"/>
        </p:nvSpPr>
        <p:spPr>
          <a:xfrm>
            <a:off x="3915491" y="3866726"/>
            <a:ext cx="1443930" cy="283270"/>
          </a:xfrm>
          <a:prstGeom prst="rect">
            <a:avLst/>
          </a:prstGeom>
          <a:noFill/>
        </p:spPr>
        <p:txBody>
          <a:bodyPr wrap="square" lIns="0" tIns="0" rIns="0" bIns="405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050" b="1" noProof="0">
                <a:solidFill>
                  <a:schemeClr val="tx2"/>
                </a:solidFill>
                <a:latin typeface="+mj-lt"/>
              </a:rPr>
              <a:t>Professional Background</a:t>
            </a:r>
          </a:p>
        </p:txBody>
      </p:sp>
      <p:sp>
        <p:nvSpPr>
          <p:cNvPr id="44" name="Text Placeholder 20">
            <a:extLst>
              <a:ext uri="{FF2B5EF4-FFF2-40B4-BE49-F238E27FC236}">
                <a16:creationId xmlns="" xmlns:a16="http://schemas.microsoft.com/office/drawing/2014/main" id="{67C1B427-A3B0-4BD9-85FD-12598864DEF5}"/>
              </a:ext>
            </a:extLst>
          </p:cNvPr>
          <p:cNvSpPr>
            <a:spLocks noGrp="1"/>
          </p:cNvSpPr>
          <p:nvPr>
            <p:ph type="body" sz="quarter" idx="20"/>
          </p:nvPr>
        </p:nvSpPr>
        <p:spPr>
          <a:xfrm>
            <a:off x="3915491" y="1197358"/>
            <a:ext cx="2197075" cy="2639146"/>
          </a:xfrm>
        </p:spPr>
        <p:txBody>
          <a:bodyPr/>
          <a:lstStyle>
            <a:lvl1pPr marL="96441" indent="-96441" algn="l" defTabSz="292212" rtl="0" eaLnBrk="1" latinLnBrk="0" hangingPunct="1">
              <a:lnSpc>
                <a:spcPct val="120000"/>
              </a:lnSpc>
              <a:spcAft>
                <a:spcPts val="338"/>
              </a:spcAft>
              <a:buClr>
                <a:schemeClr val="tx2"/>
              </a:buClr>
              <a:buSzPct val="10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292212" rtl="0" eaLnBrk="1" latinLnBrk="0" hangingPunct="1">
              <a:lnSpc>
                <a:spcPct val="120000"/>
              </a:lnSpc>
              <a:spcAft>
                <a:spcPts val="338"/>
              </a:spcAft>
              <a:buClr>
                <a:schemeClr val="accent2"/>
              </a:buClr>
              <a:buSzPct val="70000"/>
              <a:buFont typeface="Arial" panose="020B0604020202020204" pitchFamily="34" charset="0"/>
              <a:buNone/>
              <a:defRPr lang="en-US" sz="450" kern="1200" dirty="0" smtClean="0">
                <a:solidFill>
                  <a:srgbClr val="000000"/>
                </a:solidFill>
                <a:latin typeface="Calibri"/>
                <a:ea typeface="新細明體" panose="02020500000000000000" pitchFamily="18" charset="-120"/>
                <a:cs typeface="Segoe UI" panose="020B0502040204020203" pitchFamily="34" charset="0"/>
              </a:defRPr>
            </a:lvl2pPr>
            <a:lvl3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en-US" sz="450" kern="1200" dirty="0" smtClean="0">
                <a:solidFill>
                  <a:srgbClr val="000000"/>
                </a:solidFill>
                <a:latin typeface="Calibri"/>
                <a:ea typeface="新細明體" panose="02020500000000000000" pitchFamily="18" charset="-120"/>
                <a:cs typeface="Segoe UI" panose="020B0502040204020203" pitchFamily="34" charset="0"/>
              </a:defRPr>
            </a:lvl3pPr>
            <a:lvl4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en-US" sz="450" kern="1200" dirty="0" smtClean="0">
                <a:solidFill>
                  <a:srgbClr val="000000"/>
                </a:solidFill>
                <a:latin typeface="Calibri"/>
                <a:ea typeface="新細明體" panose="02020500000000000000" pitchFamily="18" charset="-120"/>
                <a:cs typeface="Segoe UI" panose="020B0502040204020203" pitchFamily="34" charset="0"/>
              </a:defRPr>
            </a:lvl4pPr>
            <a:lvl5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fr-FR" sz="45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Edit Master text styles</a:t>
            </a:r>
          </a:p>
        </p:txBody>
      </p:sp>
      <p:sp>
        <p:nvSpPr>
          <p:cNvPr id="45" name="Text Placeholder 20">
            <a:extLst>
              <a:ext uri="{FF2B5EF4-FFF2-40B4-BE49-F238E27FC236}">
                <a16:creationId xmlns="" xmlns:a16="http://schemas.microsoft.com/office/drawing/2014/main" id="{3F9EC9EE-292D-4A28-BEE4-DFC6642AC1E0}"/>
              </a:ext>
            </a:extLst>
          </p:cNvPr>
          <p:cNvSpPr>
            <a:spLocks noGrp="1"/>
          </p:cNvSpPr>
          <p:nvPr>
            <p:ph type="body" sz="quarter" idx="21"/>
          </p:nvPr>
        </p:nvSpPr>
        <p:spPr>
          <a:xfrm>
            <a:off x="6731817" y="1197358"/>
            <a:ext cx="1944268" cy="5123928"/>
          </a:xfrm>
        </p:spPr>
        <p:txBody>
          <a:bodyPr/>
          <a:lstStyle>
            <a:lvl1pPr marL="96441" indent="-96441" algn="l" defTabSz="292212" rtl="0" eaLnBrk="1" latinLnBrk="0" hangingPunct="1">
              <a:lnSpc>
                <a:spcPct val="120000"/>
              </a:lnSpc>
              <a:spcAft>
                <a:spcPts val="338"/>
              </a:spcAft>
              <a:buClr>
                <a:schemeClr val="tx2"/>
              </a:buClr>
              <a:buSzPct val="10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292212" rtl="0" eaLnBrk="1" latinLnBrk="0" hangingPunct="1">
              <a:lnSpc>
                <a:spcPct val="120000"/>
              </a:lnSpc>
              <a:spcAft>
                <a:spcPts val="338"/>
              </a:spcAft>
              <a:buClr>
                <a:schemeClr val="accent2"/>
              </a:buClr>
              <a:buSzPct val="70000"/>
              <a:buFont typeface="Arial" panose="020B0604020202020204" pitchFamily="34" charset="0"/>
              <a:buNone/>
              <a:defRPr lang="en-US" sz="450" kern="1200" dirty="0" smtClean="0">
                <a:solidFill>
                  <a:srgbClr val="000000"/>
                </a:solidFill>
                <a:latin typeface="Calibri"/>
                <a:ea typeface="新細明體" panose="02020500000000000000" pitchFamily="18" charset="-120"/>
                <a:cs typeface="Segoe UI" panose="020B0502040204020203" pitchFamily="34" charset="0"/>
              </a:defRPr>
            </a:lvl2pPr>
            <a:lvl3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en-US" sz="450" kern="1200" dirty="0" smtClean="0">
                <a:solidFill>
                  <a:srgbClr val="000000"/>
                </a:solidFill>
                <a:latin typeface="Calibri"/>
                <a:ea typeface="新細明體" panose="02020500000000000000" pitchFamily="18" charset="-120"/>
                <a:cs typeface="Segoe UI" panose="020B0502040204020203" pitchFamily="34" charset="0"/>
              </a:defRPr>
            </a:lvl3pPr>
            <a:lvl4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en-US" sz="450" kern="1200" dirty="0" smtClean="0">
                <a:solidFill>
                  <a:srgbClr val="000000"/>
                </a:solidFill>
                <a:latin typeface="Calibri"/>
                <a:ea typeface="新細明體" panose="02020500000000000000" pitchFamily="18" charset="-120"/>
                <a:cs typeface="Segoe UI" panose="020B0502040204020203" pitchFamily="34" charset="0"/>
              </a:defRPr>
            </a:lvl4pPr>
            <a:lvl5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fr-FR" sz="45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Edit Master text styles</a:t>
            </a:r>
          </a:p>
        </p:txBody>
      </p:sp>
      <p:sp>
        <p:nvSpPr>
          <p:cNvPr id="46" name="Text Placeholder 20">
            <a:extLst>
              <a:ext uri="{FF2B5EF4-FFF2-40B4-BE49-F238E27FC236}">
                <a16:creationId xmlns="" xmlns:a16="http://schemas.microsoft.com/office/drawing/2014/main" id="{576FFAA8-1AD9-49A4-BE50-1BC5C44A295A}"/>
              </a:ext>
            </a:extLst>
          </p:cNvPr>
          <p:cNvSpPr>
            <a:spLocks noGrp="1"/>
          </p:cNvSpPr>
          <p:nvPr>
            <p:ph type="body" sz="quarter" idx="22"/>
          </p:nvPr>
        </p:nvSpPr>
        <p:spPr>
          <a:xfrm>
            <a:off x="3915491" y="4225614"/>
            <a:ext cx="2197075" cy="2095673"/>
          </a:xfrm>
        </p:spPr>
        <p:txBody>
          <a:bodyPr/>
          <a:lstStyle>
            <a:lvl1pPr marL="96441" indent="-96441" algn="l" defTabSz="292212" rtl="0" eaLnBrk="1" latinLnBrk="0" hangingPunct="1">
              <a:lnSpc>
                <a:spcPct val="120000"/>
              </a:lnSpc>
              <a:spcAft>
                <a:spcPts val="338"/>
              </a:spcAft>
              <a:buClr>
                <a:schemeClr val="tx2"/>
              </a:buClr>
              <a:buSzPct val="10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292212" rtl="0" eaLnBrk="1" latinLnBrk="0" hangingPunct="1">
              <a:lnSpc>
                <a:spcPct val="120000"/>
              </a:lnSpc>
              <a:spcAft>
                <a:spcPts val="338"/>
              </a:spcAft>
              <a:buClr>
                <a:schemeClr val="accent2"/>
              </a:buClr>
              <a:buSzPct val="70000"/>
              <a:buFont typeface="Arial" panose="020B0604020202020204" pitchFamily="34" charset="0"/>
              <a:buNone/>
              <a:defRPr lang="en-US" sz="450" kern="1200" dirty="0" smtClean="0">
                <a:solidFill>
                  <a:srgbClr val="000000"/>
                </a:solidFill>
                <a:latin typeface="Calibri"/>
                <a:ea typeface="新細明體" panose="02020500000000000000" pitchFamily="18" charset="-120"/>
                <a:cs typeface="Segoe UI" panose="020B0502040204020203" pitchFamily="34" charset="0"/>
              </a:defRPr>
            </a:lvl2pPr>
            <a:lvl3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en-US" sz="450" kern="1200" dirty="0" smtClean="0">
                <a:solidFill>
                  <a:srgbClr val="000000"/>
                </a:solidFill>
                <a:latin typeface="Calibri"/>
                <a:ea typeface="新細明體" panose="02020500000000000000" pitchFamily="18" charset="-120"/>
                <a:cs typeface="Segoe UI" panose="020B0502040204020203" pitchFamily="34" charset="0"/>
              </a:defRPr>
            </a:lvl3pPr>
            <a:lvl4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en-US" sz="450" kern="1200" dirty="0" smtClean="0">
                <a:solidFill>
                  <a:srgbClr val="000000"/>
                </a:solidFill>
                <a:latin typeface="Calibri"/>
                <a:ea typeface="新細明體" panose="02020500000000000000" pitchFamily="18" charset="-120"/>
                <a:cs typeface="Segoe UI" panose="020B0502040204020203" pitchFamily="34" charset="0"/>
              </a:defRPr>
            </a:lvl4pPr>
            <a:lvl5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fr-FR" sz="45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Edit Master text styles</a:t>
            </a:r>
          </a:p>
        </p:txBody>
      </p:sp>
      <p:cxnSp>
        <p:nvCxnSpPr>
          <p:cNvPr id="22" name="Connecteur droit 26">
            <a:extLst>
              <a:ext uri="{FF2B5EF4-FFF2-40B4-BE49-F238E27FC236}">
                <a16:creationId xmlns="" xmlns:a16="http://schemas.microsoft.com/office/drawing/2014/main" id="{AAED30FA-CD69-4FEA-9FF9-8251782C5446}"/>
              </a:ext>
            </a:extLst>
          </p:cNvPr>
          <p:cNvCxnSpPr/>
          <p:nvPr userDrawn="1"/>
        </p:nvCxnSpPr>
        <p:spPr>
          <a:xfrm>
            <a:off x="6356667" y="0"/>
            <a:ext cx="0" cy="685800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23" name="Text Placeholder 20">
            <a:extLst>
              <a:ext uri="{FF2B5EF4-FFF2-40B4-BE49-F238E27FC236}">
                <a16:creationId xmlns="" xmlns:a16="http://schemas.microsoft.com/office/drawing/2014/main" id="{7DB22878-4C54-4650-A3AC-0DE0B00D310C}"/>
              </a:ext>
            </a:extLst>
          </p:cNvPr>
          <p:cNvSpPr>
            <a:spLocks noGrp="1"/>
          </p:cNvSpPr>
          <p:nvPr>
            <p:ph type="body" sz="quarter" idx="23" hasCustomPrompt="1"/>
          </p:nvPr>
        </p:nvSpPr>
        <p:spPr>
          <a:xfrm>
            <a:off x="1563601" y="1634894"/>
            <a:ext cx="1889212" cy="862834"/>
          </a:xfrm>
        </p:spPr>
        <p:txBody>
          <a:bodyPr/>
          <a:lstStyle>
            <a:lvl1pPr marL="0" marR="0" indent="0" algn="l" defTabSz="342900" rtl="0" eaLnBrk="1" fontAlgn="auto" latinLnBrk="0" hangingPunct="1">
              <a:lnSpc>
                <a:spcPct val="120000"/>
              </a:lnSpc>
              <a:spcBef>
                <a:spcPts val="0"/>
              </a:spcBef>
              <a:spcAft>
                <a:spcPts val="0"/>
              </a:spcAft>
              <a:buClr>
                <a:srgbClr val="FFFFFF"/>
              </a:buClr>
              <a:buSzPct val="25000"/>
              <a:buFont typeface="Verdana" pitchFamily="34" charset="0"/>
              <a:buNone/>
              <a:tabLst/>
              <a:defRPr kumimoji="0" lang="en-US" altLang="zh-MO" sz="750" b="0" i="0" u="none" strike="noStrike" kern="1200" cap="none" spc="0" normalizeH="0" baseline="0" noProof="0">
                <a:ln>
                  <a:noFill/>
                </a:ln>
                <a:solidFill>
                  <a:srgbClr val="000000"/>
                </a:solidFill>
                <a:effectLst/>
                <a:uLnTx/>
                <a:uFillTx/>
                <a:latin typeface="Calibri"/>
                <a:ea typeface="新細明體" panose="02020500000000000000" pitchFamily="18" charset="-120"/>
              </a:defRPr>
            </a:lvl1pPr>
            <a:lvl2pPr marL="0" indent="0" algn="l" defTabSz="292212" rtl="0" eaLnBrk="1" latinLnBrk="0" hangingPunct="1">
              <a:lnSpc>
                <a:spcPct val="120000"/>
              </a:lnSpc>
              <a:spcAft>
                <a:spcPts val="338"/>
              </a:spcAft>
              <a:buClr>
                <a:schemeClr val="accent2"/>
              </a:buClr>
              <a:buSzPct val="70000"/>
              <a:buFont typeface="Arial" panose="020B0604020202020204" pitchFamily="34" charset="0"/>
              <a:buNone/>
              <a:defRPr lang="en-US" sz="450" kern="1200" dirty="0" smtClean="0">
                <a:solidFill>
                  <a:srgbClr val="000000"/>
                </a:solidFill>
                <a:latin typeface="Calibri"/>
                <a:ea typeface="新細明體" panose="02020500000000000000" pitchFamily="18" charset="-120"/>
                <a:cs typeface="Segoe UI" panose="020B0502040204020203" pitchFamily="34" charset="0"/>
              </a:defRPr>
            </a:lvl2pPr>
            <a:lvl3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en-US" sz="450" kern="1200" dirty="0" smtClean="0">
                <a:solidFill>
                  <a:srgbClr val="000000"/>
                </a:solidFill>
                <a:latin typeface="Calibri"/>
                <a:ea typeface="新細明體" panose="02020500000000000000" pitchFamily="18" charset="-120"/>
                <a:cs typeface="Segoe UI" panose="020B0502040204020203" pitchFamily="34" charset="0"/>
              </a:defRPr>
            </a:lvl3pPr>
            <a:lvl4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en-US" sz="450" kern="1200" dirty="0" smtClean="0">
                <a:solidFill>
                  <a:srgbClr val="000000"/>
                </a:solidFill>
                <a:latin typeface="Calibri"/>
                <a:ea typeface="新細明體" panose="02020500000000000000" pitchFamily="18" charset="-120"/>
                <a:cs typeface="Segoe UI" panose="020B0502040204020203" pitchFamily="34" charset="0"/>
              </a:defRPr>
            </a:lvl4pPr>
            <a:lvl5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fr-FR" sz="450" kern="1200" dirty="0">
                <a:solidFill>
                  <a:srgbClr val="000000"/>
                </a:solidFill>
                <a:latin typeface="Calibri"/>
                <a:ea typeface="新細明體" panose="02020500000000000000" pitchFamily="18" charset="-120"/>
                <a:cs typeface="Segoe UI" panose="020B0502040204020203" pitchFamily="34" charset="0"/>
              </a:defRPr>
            </a:lvl5pPr>
          </a:lstStyle>
          <a:p>
            <a:pPr marL="0" marR="0" lvl="0" indent="0" algn="l" defTabSz="342900" rtl="0" eaLnBrk="1" fontAlgn="auto" latinLnBrk="0" hangingPunct="1">
              <a:lnSpc>
                <a:spcPct val="120000"/>
              </a:lnSpc>
              <a:spcBef>
                <a:spcPts val="0"/>
              </a:spcBef>
              <a:spcAft>
                <a:spcPts val="0"/>
              </a:spcAft>
              <a:buClr>
                <a:srgbClr val="FFFFFF"/>
              </a:buClr>
              <a:buSzPct val="25000"/>
              <a:buFont typeface="Verdana" pitchFamily="34" charset="0"/>
              <a:buNone/>
              <a:tabLst/>
              <a:defRPr/>
            </a:pPr>
            <a:r>
              <a:rPr kumimoji="0" lang="en-GB" altLang="zh-MO" sz="750" b="0" i="0" u="none" strike="noStrike" kern="1200" cap="none" spc="0" normalizeH="0" baseline="0" noProof="0">
                <a:ln>
                  <a:noFill/>
                </a:ln>
                <a:solidFill>
                  <a:srgbClr val="000000"/>
                </a:solidFill>
                <a:effectLst/>
                <a:uLnTx/>
                <a:uFillTx/>
                <a:latin typeface="Calibri"/>
                <a:ea typeface="新細明體" panose="02020500000000000000" pitchFamily="18" charset="-120"/>
                <a:cs typeface="+mn-cs"/>
              </a:rPr>
              <a:t>BearingPoint Address</a:t>
            </a:r>
          </a:p>
        </p:txBody>
      </p:sp>
    </p:spTree>
    <p:extLst>
      <p:ext uri="{BB962C8B-B14F-4D97-AF65-F5344CB8AC3E}">
        <p14:creationId xmlns:p14="http://schemas.microsoft.com/office/powerpoint/2010/main" val="1873534274"/>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Laptop Mockup">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F8B85569-B1A0-40C6-899D-1FC3C7FC5EBC}"/>
              </a:ext>
            </a:extLst>
          </p:cNvPr>
          <p:cNvSpPr/>
          <p:nvPr userDrawn="1"/>
        </p:nvSpPr>
        <p:spPr>
          <a:xfrm>
            <a:off x="6500812" y="0"/>
            <a:ext cx="2643188"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fr-FR" sz="1350"/>
          </a:p>
        </p:txBody>
      </p:sp>
      <p:sp>
        <p:nvSpPr>
          <p:cNvPr id="9" name="Title Placeholder 2">
            <a:extLst>
              <a:ext uri="{FF2B5EF4-FFF2-40B4-BE49-F238E27FC236}">
                <a16:creationId xmlns="" xmlns:a16="http://schemas.microsoft.com/office/drawing/2014/main" id="{00C49E21-E183-46F5-861C-0B325E19EA68}"/>
              </a:ext>
            </a:extLst>
          </p:cNvPr>
          <p:cNvSpPr>
            <a:spLocks noGrp="1"/>
          </p:cNvSpPr>
          <p:nvPr>
            <p:ph type="title"/>
          </p:nvPr>
        </p:nvSpPr>
        <p:spPr>
          <a:xfrm>
            <a:off x="467916" y="517101"/>
            <a:ext cx="8208169" cy="369334"/>
          </a:xfrm>
          <a:prstGeom prst="rect">
            <a:avLst/>
          </a:prstGeom>
        </p:spPr>
        <p:txBody>
          <a:bodyPr vert="horz" lIns="0" tIns="0" rIns="0" bIns="0" rtlCol="0" anchor="b" anchorCtr="0">
            <a:noAutofit/>
          </a:bodyPr>
          <a:lstStyle>
            <a:lvl1pPr>
              <a:defRPr/>
            </a:lvl1pPr>
          </a:lstStyle>
          <a:p>
            <a:r>
              <a:rPr lang="en-US"/>
              <a:t>Click to edit Master title style</a:t>
            </a:r>
            <a:endParaRPr lang="en-US" dirty="0"/>
          </a:p>
        </p:txBody>
      </p:sp>
      <p:sp>
        <p:nvSpPr>
          <p:cNvPr id="11" name="Espace réservé du texte 5">
            <a:extLst>
              <a:ext uri="{FF2B5EF4-FFF2-40B4-BE49-F238E27FC236}">
                <a16:creationId xmlns="" xmlns:a16="http://schemas.microsoft.com/office/drawing/2014/main" id="{921B6F65-DC7E-4564-B0B1-327BED38BC10}"/>
              </a:ext>
            </a:extLst>
          </p:cNvPr>
          <p:cNvSpPr>
            <a:spLocks noGrp="1"/>
          </p:cNvSpPr>
          <p:nvPr>
            <p:ph type="body" sz="quarter" idx="17" hasCustomPrompt="1"/>
          </p:nvPr>
        </p:nvSpPr>
        <p:spPr>
          <a:xfrm>
            <a:off x="467917" y="1641475"/>
            <a:ext cx="3431141" cy="4215642"/>
          </a:xfrm>
          <a:prstGeom prst="rect">
            <a:avLst/>
          </a:prstGeom>
        </p:spPr>
        <p:txBody>
          <a:bodyPr vert="horz" lIns="0" tIns="0" rIns="0" bIns="0" rtlCol="0">
            <a:noAutofit/>
          </a:bodyPr>
          <a:lstStyle>
            <a:lvl1pPr>
              <a:defRPr lang="fr-FR" noProof="0" dirty="0">
                <a:solidFill>
                  <a:schemeClr val="tx1"/>
                </a:solidFill>
              </a:defRPr>
            </a:lvl1pPr>
            <a:lvl2pPr>
              <a:defRPr lang="fr-FR" noProof="0" dirty="0">
                <a:solidFill>
                  <a:schemeClr val="tx1"/>
                </a:solidFill>
              </a:defRPr>
            </a:lvl2pPr>
            <a:lvl3pPr>
              <a:defRPr lang="fr-FR" noProof="0" dirty="0" smtClean="0">
                <a:solidFill>
                  <a:schemeClr val="tx1"/>
                </a:solidFill>
              </a:defRPr>
            </a:lvl3pPr>
            <a:lvl4pPr>
              <a:defRPr lang="en-US" noProof="0" dirty="0">
                <a:solidFill>
                  <a:schemeClr val="tx1"/>
                </a:solidFill>
              </a:defRPr>
            </a:lvl4pPr>
          </a:lstStyle>
          <a:p>
            <a:pPr lvl="0"/>
            <a:r>
              <a:rPr kumimoji="0" lang="en-US" sz="900" b="0" i="0" u="none" strike="noStrike" kern="1200" cap="none" spc="0" normalizeH="0" baseline="0" noProof="0" dirty="0">
                <a:ln>
                  <a:noFill/>
                </a:ln>
                <a:solidFill>
                  <a:srgbClr val="000000"/>
                </a:solidFill>
                <a:effectLst/>
                <a:uLnTx/>
                <a:uFillTx/>
                <a:latin typeface="Calibri"/>
                <a:ea typeface="+mn-ea"/>
                <a:cs typeface="Segoe UI" panose="020B0502040204020203" pitchFamily="34" charset="0"/>
              </a:rPr>
              <a:t>Click to edit Master title </a:t>
            </a:r>
            <a:r>
              <a:rPr kumimoji="0" lang="en-US" sz="900" b="0" i="0" u="none" strike="noStrike" kern="1200" cap="none" spc="0" normalizeH="0" baseline="0" noProof="0" dirty="0" err="1">
                <a:ln>
                  <a:noFill/>
                </a:ln>
                <a:solidFill>
                  <a:srgbClr val="000000"/>
                </a:solidFill>
                <a:effectLst/>
                <a:uLnTx/>
                <a:uFillTx/>
                <a:latin typeface="Calibri"/>
                <a:ea typeface="+mn-ea"/>
                <a:cs typeface="Segoe UI" panose="020B0502040204020203" pitchFamily="34" charset="0"/>
              </a:rPr>
              <a:t>styl</a:t>
            </a:r>
            <a:r>
              <a:rPr kumimoji="0" lang="fr-FR" sz="900" b="0" i="0" u="none" strike="noStrike" kern="1200" cap="none" spc="0" normalizeH="0" baseline="0" noProof="0" dirty="0">
                <a:ln>
                  <a:noFill/>
                </a:ln>
                <a:solidFill>
                  <a:srgbClr val="000000"/>
                </a:solidFill>
                <a:effectLst/>
                <a:uLnTx/>
                <a:uFillTx/>
                <a:latin typeface="Calibri"/>
                <a:ea typeface="+mn-ea"/>
                <a:cs typeface="Segoe UI" panose="020B0502040204020203" pitchFamily="34" charset="0"/>
              </a:rPr>
              <a:t>e</a:t>
            </a:r>
          </a:p>
          <a:p>
            <a:pPr lvl="1"/>
            <a:r>
              <a:rPr kumimoji="0" lang="fr-FR"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Second </a:t>
            </a:r>
            <a:r>
              <a:rPr kumimoji="0" lang="fr-FR" sz="9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fr-FR"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a:p>
            <a:pPr lvl="2"/>
            <a:r>
              <a:rPr kumimoji="0" lang="fr-FR" sz="9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Third</a:t>
            </a:r>
            <a:r>
              <a:rPr kumimoji="0" lang="fr-FR"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 </a:t>
            </a:r>
            <a:r>
              <a:rPr kumimoji="0" lang="fr-FR" sz="9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fr-FR"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a:p>
            <a:pPr lvl="3">
              <a:lnSpc>
                <a:spcPct val="130000"/>
              </a:lnSpc>
            </a:pPr>
            <a:r>
              <a:rPr kumimoji="0" lang="fr-FR" sz="9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Fourth</a:t>
            </a:r>
            <a:r>
              <a:rPr kumimoji="0" lang="fr-FR"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 </a:t>
            </a:r>
            <a:r>
              <a:rPr kumimoji="0" lang="fr-FR" sz="9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en-US"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p:txBody>
      </p:sp>
      <p:sp>
        <p:nvSpPr>
          <p:cNvPr id="13" name="Espace réservé du texte 2">
            <a:extLst>
              <a:ext uri="{FF2B5EF4-FFF2-40B4-BE49-F238E27FC236}">
                <a16:creationId xmlns="" xmlns:a16="http://schemas.microsoft.com/office/drawing/2014/main" id="{97DDF472-E24C-4F1C-A0D3-A1A5647EE78F}"/>
              </a:ext>
            </a:extLst>
          </p:cNvPr>
          <p:cNvSpPr>
            <a:spLocks noGrp="1"/>
          </p:cNvSpPr>
          <p:nvPr>
            <p:ph type="body" sz="quarter" idx="18" hasCustomPrompt="1"/>
          </p:nvPr>
        </p:nvSpPr>
        <p:spPr>
          <a:xfrm>
            <a:off x="467916" y="917326"/>
            <a:ext cx="8147447" cy="307467"/>
          </a:xfrm>
          <a:prstGeom prst="rect">
            <a:avLst/>
          </a:prstGeom>
        </p:spPr>
        <p:txBody>
          <a:bodyPr anchor="t"/>
          <a:lstStyle>
            <a:lvl1pPr>
              <a:buFontTx/>
              <a:buNone/>
              <a:defRPr sz="1050">
                <a:latin typeface="Calibri" panose="020F0502020204030204" pitchFamily="34" charset="0"/>
                <a:cs typeface="Calibri" panose="020F0502020204030204" pitchFamily="34" charset="0"/>
              </a:defRPr>
            </a:lvl1pPr>
            <a:lvl2pPr marL="0" indent="0">
              <a:buFontTx/>
              <a:buNone/>
              <a:defRPr/>
            </a:lvl2pPr>
            <a:lvl3pPr marL="135729" indent="0">
              <a:buFontTx/>
              <a:buNone/>
              <a:defRPr/>
            </a:lvl3pPr>
            <a:lvl4pPr marL="280980" indent="0">
              <a:buFontTx/>
              <a:buNone/>
              <a:defRPr/>
            </a:lvl4pPr>
            <a:lvl5pPr marL="485763" indent="0">
              <a:buFontTx/>
              <a:buNone/>
              <a:defRPr/>
            </a:lvl5pPr>
          </a:lstStyle>
          <a:p>
            <a:pPr lvl="0"/>
            <a:r>
              <a:rPr lang="fr-FR" dirty="0"/>
              <a:t>Second </a:t>
            </a:r>
            <a:r>
              <a:rPr lang="fr-FR" dirty="0" err="1"/>
              <a:t>level</a:t>
            </a:r>
            <a:endParaRPr lang="fr-FR" dirty="0"/>
          </a:p>
        </p:txBody>
      </p:sp>
      <p:pic>
        <p:nvPicPr>
          <p:cNvPr id="12" name="Graphic 22">
            <a:extLst>
              <a:ext uri="{FF2B5EF4-FFF2-40B4-BE49-F238E27FC236}">
                <a16:creationId xmlns="" xmlns:a16="http://schemas.microsoft.com/office/drawing/2014/main" id="{7ABCD871-88F8-4F4D-AF5B-FC4472490A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80"/>
            <a:ext cx="1032780" cy="220391"/>
          </a:xfrm>
          <a:prstGeom prst="rect">
            <a:avLst/>
          </a:prstGeom>
        </p:spPr>
      </p:pic>
      <p:pic>
        <p:nvPicPr>
          <p:cNvPr id="28" name="Image 9">
            <a:extLst>
              <a:ext uri="{FF2B5EF4-FFF2-40B4-BE49-F238E27FC236}">
                <a16:creationId xmlns="" xmlns:a16="http://schemas.microsoft.com/office/drawing/2014/main" id="{4E4B90D4-8E8A-4EA4-8F60-DCC3391CF43E}"/>
              </a:ext>
            </a:extLst>
          </p:cNvPr>
          <p:cNvPicPr>
            <a:picLocks noChangeAspect="1"/>
          </p:cNvPicPr>
          <p:nvPr userDrawn="1"/>
        </p:nvPicPr>
        <p:blipFill>
          <a:blip r:embed="rId4"/>
          <a:stretch>
            <a:fillRect/>
          </a:stretch>
        </p:blipFill>
        <p:spPr>
          <a:xfrm>
            <a:off x="4150151" y="1971480"/>
            <a:ext cx="4708689" cy="3687064"/>
          </a:xfrm>
          <a:prstGeom prst="rect">
            <a:avLst/>
          </a:prstGeom>
        </p:spPr>
      </p:pic>
      <p:sp>
        <p:nvSpPr>
          <p:cNvPr id="29" name="Espace réservé pour une image  2">
            <a:extLst>
              <a:ext uri="{FF2B5EF4-FFF2-40B4-BE49-F238E27FC236}">
                <a16:creationId xmlns="" xmlns:a16="http://schemas.microsoft.com/office/drawing/2014/main" id="{4589F180-D102-42EB-B282-FCC03EB535F5}"/>
              </a:ext>
            </a:extLst>
          </p:cNvPr>
          <p:cNvSpPr>
            <a:spLocks noGrp="1"/>
          </p:cNvSpPr>
          <p:nvPr>
            <p:ph type="pic" sz="quarter" idx="11"/>
          </p:nvPr>
        </p:nvSpPr>
        <p:spPr>
          <a:xfrm>
            <a:off x="4730948" y="2231231"/>
            <a:ext cx="3548658" cy="2959895"/>
          </a:xfrm>
          <a:prstGeom prst="rect">
            <a:avLst/>
          </a:prstGeom>
        </p:spPr>
        <p:txBody>
          <a:bodyPr/>
          <a:lstStyle>
            <a:lvl1pPr>
              <a:defRPr/>
            </a:lvl1pPr>
          </a:lstStyle>
          <a:p>
            <a:r>
              <a:rPr lang="en-US"/>
              <a:t>Click icon to add picture</a:t>
            </a:r>
            <a:endParaRPr lang="en-US" dirty="0"/>
          </a:p>
        </p:txBody>
      </p:sp>
    </p:spTree>
    <p:extLst>
      <p:ext uri="{BB962C8B-B14F-4D97-AF65-F5344CB8AC3E}">
        <p14:creationId xmlns:p14="http://schemas.microsoft.com/office/powerpoint/2010/main" val="3583604479"/>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ablet Mockup">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F8B85569-B1A0-40C6-899D-1FC3C7FC5EBC}"/>
              </a:ext>
            </a:extLst>
          </p:cNvPr>
          <p:cNvSpPr/>
          <p:nvPr userDrawn="1"/>
        </p:nvSpPr>
        <p:spPr>
          <a:xfrm>
            <a:off x="6500812" y="0"/>
            <a:ext cx="2643188"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fr-FR" sz="1350"/>
          </a:p>
        </p:txBody>
      </p:sp>
      <p:sp>
        <p:nvSpPr>
          <p:cNvPr id="9" name="Title Placeholder 2">
            <a:extLst>
              <a:ext uri="{FF2B5EF4-FFF2-40B4-BE49-F238E27FC236}">
                <a16:creationId xmlns="" xmlns:a16="http://schemas.microsoft.com/office/drawing/2014/main" id="{00C49E21-E183-46F5-861C-0B325E19EA68}"/>
              </a:ext>
            </a:extLst>
          </p:cNvPr>
          <p:cNvSpPr>
            <a:spLocks noGrp="1"/>
          </p:cNvSpPr>
          <p:nvPr>
            <p:ph type="title"/>
          </p:nvPr>
        </p:nvSpPr>
        <p:spPr>
          <a:xfrm>
            <a:off x="467916" y="517101"/>
            <a:ext cx="8208169" cy="369334"/>
          </a:xfrm>
          <a:prstGeom prst="rect">
            <a:avLst/>
          </a:prstGeom>
        </p:spPr>
        <p:txBody>
          <a:bodyPr vert="horz" lIns="0" tIns="0" rIns="0" bIns="0" rtlCol="0" anchor="b" anchorCtr="0">
            <a:noAutofit/>
          </a:bodyPr>
          <a:lstStyle>
            <a:lvl1pPr>
              <a:defRPr/>
            </a:lvl1pPr>
          </a:lstStyle>
          <a:p>
            <a:r>
              <a:rPr lang="en-US"/>
              <a:t>Click to edit Master title style</a:t>
            </a:r>
            <a:endParaRPr lang="en-US" dirty="0"/>
          </a:p>
        </p:txBody>
      </p:sp>
      <p:sp>
        <p:nvSpPr>
          <p:cNvPr id="13" name="Espace réservé du texte 5">
            <a:extLst>
              <a:ext uri="{FF2B5EF4-FFF2-40B4-BE49-F238E27FC236}">
                <a16:creationId xmlns="" xmlns:a16="http://schemas.microsoft.com/office/drawing/2014/main" id="{97555282-95F1-4C07-954C-4168E28D8C04}"/>
              </a:ext>
            </a:extLst>
          </p:cNvPr>
          <p:cNvSpPr>
            <a:spLocks noGrp="1"/>
          </p:cNvSpPr>
          <p:nvPr>
            <p:ph type="body" sz="quarter" idx="17" hasCustomPrompt="1"/>
          </p:nvPr>
        </p:nvSpPr>
        <p:spPr>
          <a:xfrm>
            <a:off x="467917" y="1641475"/>
            <a:ext cx="3431141" cy="4215642"/>
          </a:xfrm>
          <a:prstGeom prst="rect">
            <a:avLst/>
          </a:prstGeom>
        </p:spPr>
        <p:txBody>
          <a:bodyPr vert="horz" lIns="0" tIns="0" rIns="0" bIns="0" rtlCol="0">
            <a:noAutofit/>
          </a:bodyPr>
          <a:lstStyle>
            <a:lvl1pPr>
              <a:defRPr lang="fr-FR" noProof="0" dirty="0">
                <a:solidFill>
                  <a:schemeClr val="tx1"/>
                </a:solidFill>
              </a:defRPr>
            </a:lvl1pPr>
            <a:lvl2pPr>
              <a:defRPr lang="fr-FR" noProof="0" dirty="0">
                <a:solidFill>
                  <a:schemeClr val="tx1"/>
                </a:solidFill>
              </a:defRPr>
            </a:lvl2pPr>
            <a:lvl3pPr>
              <a:defRPr lang="fr-FR" noProof="0" dirty="0" smtClean="0">
                <a:solidFill>
                  <a:schemeClr val="tx1"/>
                </a:solidFill>
              </a:defRPr>
            </a:lvl3pPr>
            <a:lvl4pPr>
              <a:defRPr lang="en-US" noProof="0" dirty="0">
                <a:solidFill>
                  <a:schemeClr val="tx1"/>
                </a:solidFill>
              </a:defRPr>
            </a:lvl4pPr>
          </a:lstStyle>
          <a:p>
            <a:pPr lvl="0"/>
            <a:r>
              <a:rPr kumimoji="0" lang="en-US" sz="900" b="0" i="0" u="none" strike="noStrike" kern="1200" cap="none" spc="0" normalizeH="0" baseline="0" noProof="0" dirty="0">
                <a:ln>
                  <a:noFill/>
                </a:ln>
                <a:solidFill>
                  <a:srgbClr val="000000"/>
                </a:solidFill>
                <a:effectLst/>
                <a:uLnTx/>
                <a:uFillTx/>
                <a:latin typeface="Calibri"/>
                <a:ea typeface="+mn-ea"/>
                <a:cs typeface="Segoe UI" panose="020B0502040204020203" pitchFamily="34" charset="0"/>
              </a:rPr>
              <a:t>Click to edit Master title </a:t>
            </a:r>
            <a:r>
              <a:rPr kumimoji="0" lang="en-US" sz="900" b="0" i="0" u="none" strike="noStrike" kern="1200" cap="none" spc="0" normalizeH="0" baseline="0" noProof="0" dirty="0" err="1">
                <a:ln>
                  <a:noFill/>
                </a:ln>
                <a:solidFill>
                  <a:srgbClr val="000000"/>
                </a:solidFill>
                <a:effectLst/>
                <a:uLnTx/>
                <a:uFillTx/>
                <a:latin typeface="Calibri"/>
                <a:ea typeface="+mn-ea"/>
                <a:cs typeface="Segoe UI" panose="020B0502040204020203" pitchFamily="34" charset="0"/>
              </a:rPr>
              <a:t>styl</a:t>
            </a:r>
            <a:r>
              <a:rPr kumimoji="0" lang="fr-FR" sz="900" b="0" i="0" u="none" strike="noStrike" kern="1200" cap="none" spc="0" normalizeH="0" baseline="0" noProof="0" dirty="0">
                <a:ln>
                  <a:noFill/>
                </a:ln>
                <a:solidFill>
                  <a:srgbClr val="000000"/>
                </a:solidFill>
                <a:effectLst/>
                <a:uLnTx/>
                <a:uFillTx/>
                <a:latin typeface="Calibri"/>
                <a:ea typeface="+mn-ea"/>
                <a:cs typeface="Segoe UI" panose="020B0502040204020203" pitchFamily="34" charset="0"/>
              </a:rPr>
              <a:t>e</a:t>
            </a:r>
          </a:p>
          <a:p>
            <a:pPr lvl="1"/>
            <a:r>
              <a:rPr kumimoji="0" lang="fr-FR"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Second </a:t>
            </a:r>
            <a:r>
              <a:rPr kumimoji="0" lang="fr-FR" sz="9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fr-FR"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a:p>
            <a:pPr lvl="2"/>
            <a:r>
              <a:rPr kumimoji="0" lang="fr-FR" sz="9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Third</a:t>
            </a:r>
            <a:r>
              <a:rPr kumimoji="0" lang="fr-FR"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 </a:t>
            </a:r>
            <a:r>
              <a:rPr kumimoji="0" lang="fr-FR" sz="9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fr-FR"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a:p>
            <a:pPr lvl="3">
              <a:lnSpc>
                <a:spcPct val="130000"/>
              </a:lnSpc>
            </a:pPr>
            <a:r>
              <a:rPr kumimoji="0" lang="fr-FR" sz="9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Fourth</a:t>
            </a:r>
            <a:r>
              <a:rPr kumimoji="0" lang="fr-FR"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 </a:t>
            </a:r>
            <a:r>
              <a:rPr kumimoji="0" lang="fr-FR" sz="9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en-US"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p:txBody>
      </p:sp>
      <p:sp>
        <p:nvSpPr>
          <p:cNvPr id="14" name="Espace réservé du texte 2">
            <a:extLst>
              <a:ext uri="{FF2B5EF4-FFF2-40B4-BE49-F238E27FC236}">
                <a16:creationId xmlns="" xmlns:a16="http://schemas.microsoft.com/office/drawing/2014/main" id="{001DBB0E-39EE-41B6-B341-E9B509DE231C}"/>
              </a:ext>
            </a:extLst>
          </p:cNvPr>
          <p:cNvSpPr>
            <a:spLocks noGrp="1"/>
          </p:cNvSpPr>
          <p:nvPr>
            <p:ph type="body" sz="quarter" idx="18" hasCustomPrompt="1"/>
          </p:nvPr>
        </p:nvSpPr>
        <p:spPr>
          <a:xfrm>
            <a:off x="467916" y="917326"/>
            <a:ext cx="8147447" cy="307467"/>
          </a:xfrm>
          <a:prstGeom prst="rect">
            <a:avLst/>
          </a:prstGeom>
        </p:spPr>
        <p:txBody>
          <a:bodyPr anchor="t"/>
          <a:lstStyle>
            <a:lvl1pPr>
              <a:buFontTx/>
              <a:buNone/>
              <a:defRPr sz="1050">
                <a:latin typeface="Calibri" panose="020F0502020204030204" pitchFamily="34" charset="0"/>
                <a:cs typeface="Calibri" panose="020F0502020204030204" pitchFamily="34" charset="0"/>
              </a:defRPr>
            </a:lvl1pPr>
            <a:lvl2pPr marL="0" indent="0">
              <a:buFontTx/>
              <a:buNone/>
              <a:defRPr/>
            </a:lvl2pPr>
            <a:lvl3pPr marL="135729" indent="0">
              <a:buFontTx/>
              <a:buNone/>
              <a:defRPr/>
            </a:lvl3pPr>
            <a:lvl4pPr marL="280980" indent="0">
              <a:buFontTx/>
              <a:buNone/>
              <a:defRPr/>
            </a:lvl4pPr>
            <a:lvl5pPr marL="485763" indent="0">
              <a:buFontTx/>
              <a:buNone/>
              <a:defRPr/>
            </a:lvl5pPr>
          </a:lstStyle>
          <a:p>
            <a:pPr lvl="0"/>
            <a:r>
              <a:rPr lang="fr-FR" dirty="0"/>
              <a:t>Second </a:t>
            </a:r>
            <a:r>
              <a:rPr lang="fr-FR" dirty="0" err="1"/>
              <a:t>level</a:t>
            </a:r>
            <a:endParaRPr lang="fr-FR" dirty="0"/>
          </a:p>
        </p:txBody>
      </p:sp>
      <p:pic>
        <p:nvPicPr>
          <p:cNvPr id="10" name="Graphic 22">
            <a:extLst>
              <a:ext uri="{FF2B5EF4-FFF2-40B4-BE49-F238E27FC236}">
                <a16:creationId xmlns="" xmlns:a16="http://schemas.microsoft.com/office/drawing/2014/main" id="{A0017530-C44F-43F2-AE0E-E6763B05785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80"/>
            <a:ext cx="1032780" cy="220391"/>
          </a:xfrm>
          <a:prstGeom prst="rect">
            <a:avLst/>
          </a:prstGeom>
        </p:spPr>
      </p:pic>
      <p:pic>
        <p:nvPicPr>
          <p:cNvPr id="20" name="Image 10">
            <a:extLst>
              <a:ext uri="{FF2B5EF4-FFF2-40B4-BE49-F238E27FC236}">
                <a16:creationId xmlns="" xmlns:a16="http://schemas.microsoft.com/office/drawing/2014/main" id="{F357BF8C-457A-4EA8-A1A9-4F132C632F58}"/>
              </a:ext>
            </a:extLst>
          </p:cNvPr>
          <p:cNvPicPr>
            <a:picLocks noChangeAspect="1"/>
          </p:cNvPicPr>
          <p:nvPr userDrawn="1"/>
        </p:nvPicPr>
        <p:blipFill>
          <a:blip r:embed="rId4"/>
          <a:stretch>
            <a:fillRect/>
          </a:stretch>
        </p:blipFill>
        <p:spPr>
          <a:xfrm>
            <a:off x="5265165" y="1468131"/>
            <a:ext cx="2478660" cy="4633312"/>
          </a:xfrm>
          <a:prstGeom prst="rect">
            <a:avLst/>
          </a:prstGeom>
        </p:spPr>
      </p:pic>
      <p:sp>
        <p:nvSpPr>
          <p:cNvPr id="21" name="Espace réservé pour une image  2">
            <a:extLst>
              <a:ext uri="{FF2B5EF4-FFF2-40B4-BE49-F238E27FC236}">
                <a16:creationId xmlns="" xmlns:a16="http://schemas.microsoft.com/office/drawing/2014/main" id="{99685A86-1D3B-41FD-B36F-85CC9192D918}"/>
              </a:ext>
            </a:extLst>
          </p:cNvPr>
          <p:cNvSpPr>
            <a:spLocks noGrp="1"/>
          </p:cNvSpPr>
          <p:nvPr>
            <p:ph type="pic" sz="quarter" idx="11"/>
          </p:nvPr>
        </p:nvSpPr>
        <p:spPr>
          <a:xfrm>
            <a:off x="5462588" y="1928814"/>
            <a:ext cx="2080617" cy="3705224"/>
          </a:xfrm>
          <a:prstGeom prst="rect">
            <a:avLst/>
          </a:prstGeom>
        </p:spPr>
        <p:txBody>
          <a:bodyPr/>
          <a:lstStyle>
            <a:lvl1pPr>
              <a:defRPr/>
            </a:lvl1pPr>
          </a:lstStyle>
          <a:p>
            <a:r>
              <a:rPr lang="en-US"/>
              <a:t>Click icon to add picture</a:t>
            </a:r>
            <a:endParaRPr lang="en-US" dirty="0"/>
          </a:p>
        </p:txBody>
      </p:sp>
    </p:spTree>
    <p:extLst>
      <p:ext uri="{BB962C8B-B14F-4D97-AF65-F5344CB8AC3E}">
        <p14:creationId xmlns:p14="http://schemas.microsoft.com/office/powerpoint/2010/main" val="1139037960"/>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martphone Mockup">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F8B85569-B1A0-40C6-899D-1FC3C7FC5EBC}"/>
              </a:ext>
            </a:extLst>
          </p:cNvPr>
          <p:cNvSpPr/>
          <p:nvPr userDrawn="1"/>
        </p:nvSpPr>
        <p:spPr>
          <a:xfrm>
            <a:off x="6500812" y="0"/>
            <a:ext cx="2643188"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fr-FR" sz="1350"/>
          </a:p>
        </p:txBody>
      </p:sp>
      <p:sp>
        <p:nvSpPr>
          <p:cNvPr id="9" name="Title Placeholder 2">
            <a:extLst>
              <a:ext uri="{FF2B5EF4-FFF2-40B4-BE49-F238E27FC236}">
                <a16:creationId xmlns="" xmlns:a16="http://schemas.microsoft.com/office/drawing/2014/main" id="{00C49E21-E183-46F5-861C-0B325E19EA68}"/>
              </a:ext>
            </a:extLst>
          </p:cNvPr>
          <p:cNvSpPr>
            <a:spLocks noGrp="1"/>
          </p:cNvSpPr>
          <p:nvPr>
            <p:ph type="title"/>
          </p:nvPr>
        </p:nvSpPr>
        <p:spPr>
          <a:xfrm>
            <a:off x="467916" y="517101"/>
            <a:ext cx="8208169" cy="369334"/>
          </a:xfrm>
          <a:prstGeom prst="rect">
            <a:avLst/>
          </a:prstGeom>
        </p:spPr>
        <p:txBody>
          <a:bodyPr vert="horz" lIns="0" tIns="0" rIns="0" bIns="0" rtlCol="0" anchor="b" anchorCtr="0">
            <a:noAutofit/>
          </a:bodyPr>
          <a:lstStyle>
            <a:lvl1pPr>
              <a:defRPr/>
            </a:lvl1pPr>
          </a:lstStyle>
          <a:p>
            <a:r>
              <a:rPr lang="en-US"/>
              <a:t>Click to edit Master title style</a:t>
            </a:r>
            <a:endParaRPr lang="en-US" dirty="0"/>
          </a:p>
        </p:txBody>
      </p:sp>
      <p:sp>
        <p:nvSpPr>
          <p:cNvPr id="13" name="Espace réservé du texte 2">
            <a:extLst>
              <a:ext uri="{FF2B5EF4-FFF2-40B4-BE49-F238E27FC236}">
                <a16:creationId xmlns="" xmlns:a16="http://schemas.microsoft.com/office/drawing/2014/main" id="{65CA6B81-4DD4-4D81-91C7-76E9370AF577}"/>
              </a:ext>
            </a:extLst>
          </p:cNvPr>
          <p:cNvSpPr>
            <a:spLocks noGrp="1"/>
          </p:cNvSpPr>
          <p:nvPr>
            <p:ph type="body" sz="quarter" idx="18" hasCustomPrompt="1"/>
          </p:nvPr>
        </p:nvSpPr>
        <p:spPr>
          <a:xfrm>
            <a:off x="467916" y="917326"/>
            <a:ext cx="8147447" cy="307467"/>
          </a:xfrm>
          <a:prstGeom prst="rect">
            <a:avLst/>
          </a:prstGeom>
        </p:spPr>
        <p:txBody>
          <a:bodyPr anchor="t"/>
          <a:lstStyle>
            <a:lvl1pPr>
              <a:buFontTx/>
              <a:buNone/>
              <a:defRPr sz="1050">
                <a:latin typeface="Calibri" panose="020F0502020204030204" pitchFamily="34" charset="0"/>
                <a:cs typeface="Calibri" panose="020F0502020204030204" pitchFamily="34" charset="0"/>
              </a:defRPr>
            </a:lvl1pPr>
            <a:lvl2pPr marL="0" indent="0">
              <a:buFontTx/>
              <a:buNone/>
              <a:defRPr/>
            </a:lvl2pPr>
            <a:lvl3pPr marL="135729" indent="0">
              <a:buFontTx/>
              <a:buNone/>
              <a:defRPr/>
            </a:lvl3pPr>
            <a:lvl4pPr marL="280980" indent="0">
              <a:buFontTx/>
              <a:buNone/>
              <a:defRPr/>
            </a:lvl4pPr>
            <a:lvl5pPr marL="485763" indent="0">
              <a:buFontTx/>
              <a:buNone/>
              <a:defRPr/>
            </a:lvl5pPr>
          </a:lstStyle>
          <a:p>
            <a:pPr lvl="0"/>
            <a:r>
              <a:rPr lang="fr-FR" dirty="0"/>
              <a:t>Second </a:t>
            </a:r>
            <a:r>
              <a:rPr lang="fr-FR" dirty="0" err="1"/>
              <a:t>level</a:t>
            </a:r>
            <a:endParaRPr lang="fr-FR" dirty="0"/>
          </a:p>
        </p:txBody>
      </p:sp>
      <p:pic>
        <p:nvPicPr>
          <p:cNvPr id="12" name="Graphic 22">
            <a:extLst>
              <a:ext uri="{FF2B5EF4-FFF2-40B4-BE49-F238E27FC236}">
                <a16:creationId xmlns="" xmlns:a16="http://schemas.microsoft.com/office/drawing/2014/main" id="{CF12F35B-4DF9-4EEA-ACB9-42F19C1068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80"/>
            <a:ext cx="1032780" cy="220391"/>
          </a:xfrm>
          <a:prstGeom prst="rect">
            <a:avLst/>
          </a:prstGeom>
        </p:spPr>
      </p:pic>
      <p:pic>
        <p:nvPicPr>
          <p:cNvPr id="31" name="Image 9">
            <a:extLst>
              <a:ext uri="{FF2B5EF4-FFF2-40B4-BE49-F238E27FC236}">
                <a16:creationId xmlns="" xmlns:a16="http://schemas.microsoft.com/office/drawing/2014/main" id="{4B7A52C0-350D-45D2-8DA6-237153D56352}"/>
              </a:ext>
            </a:extLst>
          </p:cNvPr>
          <p:cNvPicPr>
            <a:picLocks noChangeAspect="1"/>
          </p:cNvPicPr>
          <p:nvPr userDrawn="1"/>
        </p:nvPicPr>
        <p:blipFill>
          <a:blip r:embed="rId4"/>
          <a:stretch>
            <a:fillRect/>
          </a:stretch>
        </p:blipFill>
        <p:spPr>
          <a:xfrm>
            <a:off x="5591597" y="1560206"/>
            <a:ext cx="1825796" cy="4459594"/>
          </a:xfrm>
          <a:prstGeom prst="rect">
            <a:avLst/>
          </a:prstGeom>
        </p:spPr>
      </p:pic>
      <p:sp>
        <p:nvSpPr>
          <p:cNvPr id="32" name="Espace réservé pour une image  2">
            <a:extLst>
              <a:ext uri="{FF2B5EF4-FFF2-40B4-BE49-F238E27FC236}">
                <a16:creationId xmlns="" xmlns:a16="http://schemas.microsoft.com/office/drawing/2014/main" id="{2AD37720-83A9-48DD-9A80-31E2F9712216}"/>
              </a:ext>
            </a:extLst>
          </p:cNvPr>
          <p:cNvSpPr>
            <a:spLocks noGrp="1"/>
          </p:cNvSpPr>
          <p:nvPr>
            <p:ph type="pic" sz="quarter" idx="11"/>
          </p:nvPr>
        </p:nvSpPr>
        <p:spPr>
          <a:xfrm>
            <a:off x="5804297" y="2147888"/>
            <a:ext cx="1397198" cy="3290887"/>
          </a:xfrm>
          <a:prstGeom prst="rect">
            <a:avLst/>
          </a:prstGeom>
        </p:spPr>
        <p:txBody>
          <a:bodyPr/>
          <a:lstStyle>
            <a:lvl1pPr>
              <a:defRPr/>
            </a:lvl1pPr>
          </a:lstStyle>
          <a:p>
            <a:r>
              <a:rPr lang="en-US"/>
              <a:t>Click icon to add picture</a:t>
            </a:r>
            <a:endParaRPr lang="en-US" dirty="0"/>
          </a:p>
        </p:txBody>
      </p:sp>
      <p:sp>
        <p:nvSpPr>
          <p:cNvPr id="10" name="Espace réservé du texte 5">
            <a:extLst>
              <a:ext uri="{FF2B5EF4-FFF2-40B4-BE49-F238E27FC236}">
                <a16:creationId xmlns="" xmlns:a16="http://schemas.microsoft.com/office/drawing/2014/main" id="{03C65A44-B5D9-4B61-8951-86F1E2CAD331}"/>
              </a:ext>
            </a:extLst>
          </p:cNvPr>
          <p:cNvSpPr>
            <a:spLocks noGrp="1"/>
          </p:cNvSpPr>
          <p:nvPr>
            <p:ph type="body" sz="quarter" idx="17" hasCustomPrompt="1"/>
          </p:nvPr>
        </p:nvSpPr>
        <p:spPr>
          <a:xfrm>
            <a:off x="467917" y="1641475"/>
            <a:ext cx="3431141" cy="4215642"/>
          </a:xfrm>
          <a:prstGeom prst="rect">
            <a:avLst/>
          </a:prstGeom>
        </p:spPr>
        <p:txBody>
          <a:bodyPr vert="horz" lIns="0" tIns="0" rIns="0" bIns="0" rtlCol="0">
            <a:noAutofit/>
          </a:bodyPr>
          <a:lstStyle>
            <a:lvl1pPr>
              <a:defRPr lang="fr-FR" noProof="0" dirty="0">
                <a:solidFill>
                  <a:schemeClr val="tx1"/>
                </a:solidFill>
              </a:defRPr>
            </a:lvl1pPr>
            <a:lvl2pPr>
              <a:defRPr lang="fr-FR" noProof="0" dirty="0">
                <a:solidFill>
                  <a:schemeClr val="tx1"/>
                </a:solidFill>
              </a:defRPr>
            </a:lvl2pPr>
            <a:lvl3pPr>
              <a:defRPr lang="fr-FR" noProof="0" dirty="0" smtClean="0">
                <a:solidFill>
                  <a:schemeClr val="tx1"/>
                </a:solidFill>
              </a:defRPr>
            </a:lvl3pPr>
            <a:lvl4pPr>
              <a:defRPr lang="en-US" noProof="0" dirty="0">
                <a:solidFill>
                  <a:schemeClr val="tx1"/>
                </a:solidFill>
              </a:defRPr>
            </a:lvl4pPr>
          </a:lstStyle>
          <a:p>
            <a:pPr lvl="0"/>
            <a:r>
              <a:rPr kumimoji="0" lang="en-US" sz="900" b="0" i="0" u="none" strike="noStrike" kern="1200" cap="none" spc="0" normalizeH="0" baseline="0" noProof="0" dirty="0">
                <a:ln>
                  <a:noFill/>
                </a:ln>
                <a:solidFill>
                  <a:srgbClr val="000000"/>
                </a:solidFill>
                <a:effectLst/>
                <a:uLnTx/>
                <a:uFillTx/>
                <a:latin typeface="Calibri"/>
                <a:ea typeface="+mn-ea"/>
                <a:cs typeface="Segoe UI" panose="020B0502040204020203" pitchFamily="34" charset="0"/>
              </a:rPr>
              <a:t>Click to edit Master title </a:t>
            </a:r>
            <a:r>
              <a:rPr kumimoji="0" lang="en-US" sz="900" b="0" i="0" u="none" strike="noStrike" kern="1200" cap="none" spc="0" normalizeH="0" baseline="0" noProof="0" dirty="0" err="1">
                <a:ln>
                  <a:noFill/>
                </a:ln>
                <a:solidFill>
                  <a:srgbClr val="000000"/>
                </a:solidFill>
                <a:effectLst/>
                <a:uLnTx/>
                <a:uFillTx/>
                <a:latin typeface="Calibri"/>
                <a:ea typeface="+mn-ea"/>
                <a:cs typeface="Segoe UI" panose="020B0502040204020203" pitchFamily="34" charset="0"/>
              </a:rPr>
              <a:t>styl</a:t>
            </a:r>
            <a:r>
              <a:rPr kumimoji="0" lang="fr-FR" sz="900" b="0" i="0" u="none" strike="noStrike" kern="1200" cap="none" spc="0" normalizeH="0" baseline="0" noProof="0" dirty="0">
                <a:ln>
                  <a:noFill/>
                </a:ln>
                <a:solidFill>
                  <a:srgbClr val="000000"/>
                </a:solidFill>
                <a:effectLst/>
                <a:uLnTx/>
                <a:uFillTx/>
                <a:latin typeface="Calibri"/>
                <a:ea typeface="+mn-ea"/>
                <a:cs typeface="Segoe UI" panose="020B0502040204020203" pitchFamily="34" charset="0"/>
              </a:rPr>
              <a:t>e</a:t>
            </a:r>
          </a:p>
          <a:p>
            <a:pPr lvl="1"/>
            <a:r>
              <a:rPr kumimoji="0" lang="fr-FR"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Second </a:t>
            </a:r>
            <a:r>
              <a:rPr kumimoji="0" lang="fr-FR" sz="9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fr-FR"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a:p>
            <a:pPr lvl="2"/>
            <a:r>
              <a:rPr kumimoji="0" lang="fr-FR" sz="9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Third</a:t>
            </a:r>
            <a:r>
              <a:rPr kumimoji="0" lang="fr-FR"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 </a:t>
            </a:r>
            <a:r>
              <a:rPr kumimoji="0" lang="fr-FR" sz="9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fr-FR"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a:p>
            <a:pPr lvl="3">
              <a:lnSpc>
                <a:spcPct val="130000"/>
              </a:lnSpc>
            </a:pPr>
            <a:r>
              <a:rPr kumimoji="0" lang="fr-FR" sz="9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Fourth</a:t>
            </a:r>
            <a:r>
              <a:rPr kumimoji="0" lang="fr-FR"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 </a:t>
            </a:r>
            <a:r>
              <a:rPr kumimoji="0" lang="fr-FR" sz="9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en-US"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p:txBody>
      </p:sp>
    </p:spTree>
    <p:extLst>
      <p:ext uri="{BB962C8B-B14F-4D97-AF65-F5344CB8AC3E}">
        <p14:creationId xmlns:p14="http://schemas.microsoft.com/office/powerpoint/2010/main" val="3518182619"/>
      </p:ext>
    </p:extLst>
  </p:cSld>
  <p:clrMapOvr>
    <a:masterClrMapping/>
  </p:clrMapOvr>
  <p:extLst mod="1">
    <p:ext uri="{DCECCB84-F9BA-43D5-87BE-67443E8EF086}">
      <p15:sldGuideLst xmlns:p15="http://schemas.microsoft.com/office/powerpoint/2012/main">
        <p15:guide id="1" orient="horz" pos="1026" userDrawn="1">
          <p15:clr>
            <a:srgbClr val="FBAE40"/>
          </p15:clr>
        </p15:guide>
        <p15:guide id="2" orient="horz" pos="3929" userDrawn="1">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pictures">
    <p:spTree>
      <p:nvGrpSpPr>
        <p:cNvPr id="1" name=""/>
        <p:cNvGrpSpPr/>
        <p:nvPr/>
      </p:nvGrpSpPr>
      <p:grpSpPr>
        <a:xfrm>
          <a:off x="0" y="0"/>
          <a:ext cx="0" cy="0"/>
          <a:chOff x="0" y="0"/>
          <a:chExt cx="0" cy="0"/>
        </a:xfrm>
      </p:grpSpPr>
      <p:sp>
        <p:nvSpPr>
          <p:cNvPr id="11" name="Espace réservé pour une image  2">
            <a:extLst>
              <a:ext uri="{FF2B5EF4-FFF2-40B4-BE49-F238E27FC236}">
                <a16:creationId xmlns="" xmlns:a16="http://schemas.microsoft.com/office/drawing/2014/main" id="{A829859B-BEDB-4EE6-8FBB-7FAA00ACD28D}"/>
              </a:ext>
            </a:extLst>
          </p:cNvPr>
          <p:cNvSpPr>
            <a:spLocks noGrp="1"/>
          </p:cNvSpPr>
          <p:nvPr>
            <p:ph type="pic" sz="quarter" idx="12"/>
          </p:nvPr>
        </p:nvSpPr>
        <p:spPr>
          <a:xfrm>
            <a:off x="4729899" y="1628776"/>
            <a:ext cx="3946185" cy="4486275"/>
          </a:xfrm>
          <a:prstGeom prst="rect">
            <a:avLst/>
          </a:prstGeom>
        </p:spPr>
        <p:txBody>
          <a:bodyPr/>
          <a:lstStyle/>
          <a:p>
            <a:r>
              <a:rPr lang="en-US"/>
              <a:t>Click icon to add picture</a:t>
            </a:r>
          </a:p>
        </p:txBody>
      </p:sp>
      <p:sp>
        <p:nvSpPr>
          <p:cNvPr id="3" name="Espace réservé pour une image  2">
            <a:extLst>
              <a:ext uri="{FF2B5EF4-FFF2-40B4-BE49-F238E27FC236}">
                <a16:creationId xmlns="" xmlns:a16="http://schemas.microsoft.com/office/drawing/2014/main" id="{9B895159-EF8E-483A-B23D-9F4D082BD5CD}"/>
              </a:ext>
            </a:extLst>
          </p:cNvPr>
          <p:cNvSpPr>
            <a:spLocks noGrp="1"/>
          </p:cNvSpPr>
          <p:nvPr>
            <p:ph type="pic" sz="quarter" idx="11"/>
          </p:nvPr>
        </p:nvSpPr>
        <p:spPr>
          <a:xfrm>
            <a:off x="467916" y="1628776"/>
            <a:ext cx="3946185" cy="4486275"/>
          </a:xfrm>
          <a:prstGeom prst="rect">
            <a:avLst/>
          </a:prstGeom>
        </p:spPr>
        <p:txBody>
          <a:bodyPr/>
          <a:lstStyle/>
          <a:p>
            <a:r>
              <a:rPr lang="en-US"/>
              <a:t>Click icon to add picture</a:t>
            </a:r>
          </a:p>
        </p:txBody>
      </p:sp>
      <p:sp>
        <p:nvSpPr>
          <p:cNvPr id="9" name="Title Placeholder 2">
            <a:extLst>
              <a:ext uri="{FF2B5EF4-FFF2-40B4-BE49-F238E27FC236}">
                <a16:creationId xmlns="" xmlns:a16="http://schemas.microsoft.com/office/drawing/2014/main" id="{00C49E21-E183-46F5-861C-0B325E19EA68}"/>
              </a:ext>
            </a:extLst>
          </p:cNvPr>
          <p:cNvSpPr>
            <a:spLocks noGrp="1"/>
          </p:cNvSpPr>
          <p:nvPr>
            <p:ph type="title" hasCustomPrompt="1"/>
          </p:nvPr>
        </p:nvSpPr>
        <p:spPr>
          <a:xfrm>
            <a:off x="467916" y="517101"/>
            <a:ext cx="8208169" cy="369334"/>
          </a:xfrm>
          <a:prstGeom prst="rect">
            <a:avLst/>
          </a:prstGeom>
        </p:spPr>
        <p:txBody>
          <a:bodyPr vert="horz" lIns="0" tIns="0" rIns="0" bIns="0" rtlCol="0" anchor="b" anchorCtr="0">
            <a:normAutofit/>
          </a:bodyPr>
          <a:lstStyle/>
          <a:p>
            <a:r>
              <a:rPr lang="en-US" dirty="0"/>
              <a:t>Click to edit Master title style</a:t>
            </a:r>
          </a:p>
        </p:txBody>
      </p:sp>
      <p:sp>
        <p:nvSpPr>
          <p:cNvPr id="10" name="Espace réservé du texte 2">
            <a:extLst>
              <a:ext uri="{FF2B5EF4-FFF2-40B4-BE49-F238E27FC236}">
                <a16:creationId xmlns="" xmlns:a16="http://schemas.microsoft.com/office/drawing/2014/main" id="{82CFEC60-8A31-480A-B4C9-65A5C05FE137}"/>
              </a:ext>
            </a:extLst>
          </p:cNvPr>
          <p:cNvSpPr>
            <a:spLocks noGrp="1"/>
          </p:cNvSpPr>
          <p:nvPr>
            <p:ph type="body" sz="quarter" idx="18" hasCustomPrompt="1"/>
          </p:nvPr>
        </p:nvSpPr>
        <p:spPr>
          <a:xfrm>
            <a:off x="467916" y="917326"/>
            <a:ext cx="8208169" cy="307467"/>
          </a:xfrm>
          <a:prstGeom prst="rect">
            <a:avLst/>
          </a:prstGeom>
        </p:spPr>
        <p:txBody>
          <a:bodyPr anchor="t"/>
          <a:lstStyle>
            <a:lvl1pPr>
              <a:buFontTx/>
              <a:buNone/>
              <a:defRPr sz="1050">
                <a:latin typeface="Calibri" panose="020F0502020204030204" pitchFamily="34" charset="0"/>
                <a:cs typeface="Calibri" panose="020F0502020204030204" pitchFamily="34" charset="0"/>
              </a:defRPr>
            </a:lvl1pPr>
            <a:lvl2pPr marL="0" indent="0">
              <a:buFontTx/>
              <a:buNone/>
              <a:defRPr/>
            </a:lvl2pPr>
            <a:lvl3pPr marL="135729" indent="0">
              <a:buFontTx/>
              <a:buNone/>
              <a:defRPr/>
            </a:lvl3pPr>
            <a:lvl4pPr marL="280980" indent="0">
              <a:buFontTx/>
              <a:buNone/>
              <a:defRPr/>
            </a:lvl4pPr>
            <a:lvl5pPr marL="485763" indent="0">
              <a:buFontTx/>
              <a:buNone/>
              <a:defRPr/>
            </a:lvl5pPr>
          </a:lstStyle>
          <a:p>
            <a:pPr lvl="0"/>
            <a:r>
              <a:rPr lang="fr-FR" dirty="0"/>
              <a:t>Second </a:t>
            </a:r>
            <a:r>
              <a:rPr lang="fr-FR" dirty="0" err="1"/>
              <a:t>level</a:t>
            </a:r>
            <a:endParaRPr lang="fr-FR" dirty="0"/>
          </a:p>
        </p:txBody>
      </p:sp>
    </p:spTree>
    <p:extLst>
      <p:ext uri="{BB962C8B-B14F-4D97-AF65-F5344CB8AC3E}">
        <p14:creationId xmlns:p14="http://schemas.microsoft.com/office/powerpoint/2010/main" val="529231025"/>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hree pictures">
    <p:spTree>
      <p:nvGrpSpPr>
        <p:cNvPr id="1" name=""/>
        <p:cNvGrpSpPr/>
        <p:nvPr/>
      </p:nvGrpSpPr>
      <p:grpSpPr>
        <a:xfrm>
          <a:off x="0" y="0"/>
          <a:ext cx="0" cy="0"/>
          <a:chOff x="0" y="0"/>
          <a:chExt cx="0" cy="0"/>
        </a:xfrm>
      </p:grpSpPr>
      <p:sp>
        <p:nvSpPr>
          <p:cNvPr id="11" name="Espace réservé pour une image  2">
            <a:extLst>
              <a:ext uri="{FF2B5EF4-FFF2-40B4-BE49-F238E27FC236}">
                <a16:creationId xmlns="" xmlns:a16="http://schemas.microsoft.com/office/drawing/2014/main" id="{A829859B-BEDB-4EE6-8FBB-7FAA00ACD28D}"/>
              </a:ext>
            </a:extLst>
          </p:cNvPr>
          <p:cNvSpPr>
            <a:spLocks noGrp="1"/>
          </p:cNvSpPr>
          <p:nvPr>
            <p:ph type="pic" sz="quarter" idx="12"/>
          </p:nvPr>
        </p:nvSpPr>
        <p:spPr>
          <a:xfrm>
            <a:off x="3300027" y="1628776"/>
            <a:ext cx="2543948" cy="4486275"/>
          </a:xfrm>
          <a:prstGeom prst="rect">
            <a:avLst/>
          </a:prstGeom>
        </p:spPr>
        <p:txBody>
          <a:bodyPr/>
          <a:lstStyle/>
          <a:p>
            <a:r>
              <a:rPr lang="en-US"/>
              <a:t>Click icon to add picture</a:t>
            </a:r>
          </a:p>
        </p:txBody>
      </p:sp>
      <p:sp>
        <p:nvSpPr>
          <p:cNvPr id="3" name="Espace réservé pour une image  2">
            <a:extLst>
              <a:ext uri="{FF2B5EF4-FFF2-40B4-BE49-F238E27FC236}">
                <a16:creationId xmlns="" xmlns:a16="http://schemas.microsoft.com/office/drawing/2014/main" id="{9B895159-EF8E-483A-B23D-9F4D082BD5CD}"/>
              </a:ext>
            </a:extLst>
          </p:cNvPr>
          <p:cNvSpPr>
            <a:spLocks noGrp="1"/>
          </p:cNvSpPr>
          <p:nvPr>
            <p:ph type="pic" sz="quarter" idx="11"/>
          </p:nvPr>
        </p:nvSpPr>
        <p:spPr>
          <a:xfrm>
            <a:off x="467916" y="1628776"/>
            <a:ext cx="2543948" cy="4486275"/>
          </a:xfrm>
          <a:prstGeom prst="rect">
            <a:avLst/>
          </a:prstGeom>
        </p:spPr>
        <p:txBody>
          <a:bodyPr/>
          <a:lstStyle/>
          <a:p>
            <a:r>
              <a:rPr lang="en-US"/>
              <a:t>Click icon to add picture</a:t>
            </a:r>
          </a:p>
        </p:txBody>
      </p:sp>
      <p:sp>
        <p:nvSpPr>
          <p:cNvPr id="9" name="Title Placeholder 2">
            <a:extLst>
              <a:ext uri="{FF2B5EF4-FFF2-40B4-BE49-F238E27FC236}">
                <a16:creationId xmlns="" xmlns:a16="http://schemas.microsoft.com/office/drawing/2014/main" id="{00C49E21-E183-46F5-861C-0B325E19EA68}"/>
              </a:ext>
            </a:extLst>
          </p:cNvPr>
          <p:cNvSpPr>
            <a:spLocks noGrp="1"/>
          </p:cNvSpPr>
          <p:nvPr>
            <p:ph type="title" hasCustomPrompt="1"/>
          </p:nvPr>
        </p:nvSpPr>
        <p:spPr>
          <a:xfrm>
            <a:off x="467916" y="517101"/>
            <a:ext cx="8208169" cy="369334"/>
          </a:xfrm>
          <a:prstGeom prst="rect">
            <a:avLst/>
          </a:prstGeom>
        </p:spPr>
        <p:txBody>
          <a:bodyPr vert="horz" lIns="0" tIns="0" rIns="0" bIns="0" rtlCol="0" anchor="b" anchorCtr="0">
            <a:normAutofit/>
          </a:bodyPr>
          <a:lstStyle/>
          <a:p>
            <a:r>
              <a:rPr lang="en-US" dirty="0"/>
              <a:t>Click to edit Master title style</a:t>
            </a:r>
          </a:p>
        </p:txBody>
      </p:sp>
      <p:sp>
        <p:nvSpPr>
          <p:cNvPr id="17" name="Espace réservé pour une image  2">
            <a:extLst>
              <a:ext uri="{FF2B5EF4-FFF2-40B4-BE49-F238E27FC236}">
                <a16:creationId xmlns="" xmlns:a16="http://schemas.microsoft.com/office/drawing/2014/main" id="{6E638EAA-0D75-402D-A97B-CB436517B432}"/>
              </a:ext>
            </a:extLst>
          </p:cNvPr>
          <p:cNvSpPr>
            <a:spLocks noGrp="1"/>
          </p:cNvSpPr>
          <p:nvPr>
            <p:ph type="pic" sz="quarter" idx="13"/>
          </p:nvPr>
        </p:nvSpPr>
        <p:spPr>
          <a:xfrm>
            <a:off x="6132137" y="1628776"/>
            <a:ext cx="2543948" cy="4486275"/>
          </a:xfrm>
          <a:prstGeom prst="rect">
            <a:avLst/>
          </a:prstGeom>
        </p:spPr>
        <p:txBody>
          <a:bodyPr/>
          <a:lstStyle/>
          <a:p>
            <a:r>
              <a:rPr lang="en-US"/>
              <a:t>Click icon to add picture</a:t>
            </a:r>
          </a:p>
        </p:txBody>
      </p:sp>
      <p:sp>
        <p:nvSpPr>
          <p:cNvPr id="10" name="Espace réservé du texte 2">
            <a:extLst>
              <a:ext uri="{FF2B5EF4-FFF2-40B4-BE49-F238E27FC236}">
                <a16:creationId xmlns="" xmlns:a16="http://schemas.microsoft.com/office/drawing/2014/main" id="{F8DF4B3B-9680-4753-BD83-79F5EDD0BAF0}"/>
              </a:ext>
            </a:extLst>
          </p:cNvPr>
          <p:cNvSpPr>
            <a:spLocks noGrp="1"/>
          </p:cNvSpPr>
          <p:nvPr>
            <p:ph type="body" sz="quarter" idx="18" hasCustomPrompt="1"/>
          </p:nvPr>
        </p:nvSpPr>
        <p:spPr>
          <a:xfrm>
            <a:off x="467916" y="917326"/>
            <a:ext cx="8208169" cy="307467"/>
          </a:xfrm>
          <a:prstGeom prst="rect">
            <a:avLst/>
          </a:prstGeom>
        </p:spPr>
        <p:txBody>
          <a:bodyPr anchor="t"/>
          <a:lstStyle>
            <a:lvl1pPr>
              <a:buFontTx/>
              <a:buNone/>
              <a:defRPr sz="1050">
                <a:latin typeface="Calibri" panose="020F0502020204030204" pitchFamily="34" charset="0"/>
                <a:cs typeface="Calibri" panose="020F0502020204030204" pitchFamily="34" charset="0"/>
              </a:defRPr>
            </a:lvl1pPr>
            <a:lvl2pPr marL="0" indent="0">
              <a:buFontTx/>
              <a:buNone/>
              <a:defRPr/>
            </a:lvl2pPr>
            <a:lvl3pPr marL="135729" indent="0">
              <a:buFontTx/>
              <a:buNone/>
              <a:defRPr/>
            </a:lvl3pPr>
            <a:lvl4pPr marL="280980" indent="0">
              <a:buFontTx/>
              <a:buNone/>
              <a:defRPr/>
            </a:lvl4pPr>
            <a:lvl5pPr marL="485763" indent="0">
              <a:buFontTx/>
              <a:buNone/>
              <a:defRPr/>
            </a:lvl5pPr>
          </a:lstStyle>
          <a:p>
            <a:pPr lvl="0"/>
            <a:r>
              <a:rPr lang="fr-FR" dirty="0"/>
              <a:t>Second </a:t>
            </a:r>
            <a:r>
              <a:rPr lang="fr-FR" dirty="0" err="1"/>
              <a:t>level</a:t>
            </a:r>
            <a:endParaRPr lang="fr-FR" dirty="0"/>
          </a:p>
        </p:txBody>
      </p:sp>
    </p:spTree>
    <p:extLst>
      <p:ext uri="{BB962C8B-B14F-4D97-AF65-F5344CB8AC3E}">
        <p14:creationId xmlns:p14="http://schemas.microsoft.com/office/powerpoint/2010/main" val="3899705564"/>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mp; Client logo">
    <p:spTree>
      <p:nvGrpSpPr>
        <p:cNvPr id="1" name=""/>
        <p:cNvGrpSpPr/>
        <p:nvPr/>
      </p:nvGrpSpPr>
      <p:grpSpPr>
        <a:xfrm>
          <a:off x="0" y="0"/>
          <a:ext cx="0" cy="0"/>
          <a:chOff x="0" y="0"/>
          <a:chExt cx="0" cy="0"/>
        </a:xfrm>
      </p:grpSpPr>
      <p:sp>
        <p:nvSpPr>
          <p:cNvPr id="6" name="Espace réservé pour une image  3">
            <a:extLst>
              <a:ext uri="{FF2B5EF4-FFF2-40B4-BE49-F238E27FC236}">
                <a16:creationId xmlns="" xmlns:a16="http://schemas.microsoft.com/office/drawing/2014/main" id="{1304AD92-A926-4829-A590-C49B112E415B}"/>
              </a:ext>
            </a:extLst>
          </p:cNvPr>
          <p:cNvSpPr>
            <a:spLocks noGrp="1"/>
          </p:cNvSpPr>
          <p:nvPr>
            <p:ph type="pic" sz="quarter" idx="10" hasCustomPrompt="1"/>
          </p:nvPr>
        </p:nvSpPr>
        <p:spPr>
          <a:xfrm>
            <a:off x="7768829" y="419100"/>
            <a:ext cx="907256" cy="1209675"/>
          </a:xfrm>
          <a:prstGeom prst="rect">
            <a:avLst/>
          </a:prstGeom>
        </p:spPr>
        <p:txBody>
          <a:bodyPr tIns="144000"/>
          <a:lstStyle>
            <a:lvl1pPr algn="ctr">
              <a:defRPr>
                <a:solidFill>
                  <a:schemeClr val="tx1"/>
                </a:solidFill>
              </a:defRPr>
            </a:lvl1pPr>
          </a:lstStyle>
          <a:p>
            <a:r>
              <a:rPr lang="en-US" dirty="0"/>
              <a:t>Client/Partner logo here</a:t>
            </a:r>
          </a:p>
        </p:txBody>
      </p:sp>
      <p:sp>
        <p:nvSpPr>
          <p:cNvPr id="7" name="Rectangle: Rounded Corners 6">
            <a:extLst>
              <a:ext uri="{FF2B5EF4-FFF2-40B4-BE49-F238E27FC236}">
                <a16:creationId xmlns="" xmlns:a16="http://schemas.microsoft.com/office/drawing/2014/main" id="{323C40BE-7E5F-40E5-913E-F5D6D2331811}"/>
              </a:ext>
            </a:extLst>
          </p:cNvPr>
          <p:cNvSpPr/>
          <p:nvPr userDrawn="1"/>
        </p:nvSpPr>
        <p:spPr>
          <a:xfrm>
            <a:off x="467915" y="6098448"/>
            <a:ext cx="282179" cy="238882"/>
          </a:xfrm>
          <a:prstGeom prst="roundRect">
            <a:avLst/>
          </a:prstGeom>
          <a:solidFill>
            <a:schemeClr val="bg1">
              <a:lumMod val="95000"/>
            </a:schemeClr>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algn="ctr"/>
            <a:endParaRPr lang="fr-FR" sz="1050" dirty="0" err="1">
              <a:solidFill>
                <a:schemeClr val="tx1"/>
              </a:solidFill>
            </a:endParaRPr>
          </a:p>
        </p:txBody>
      </p:sp>
      <p:sp>
        <p:nvSpPr>
          <p:cNvPr id="9" name="Text Placeholder 2">
            <a:extLst>
              <a:ext uri="{FF2B5EF4-FFF2-40B4-BE49-F238E27FC236}">
                <a16:creationId xmlns="" xmlns:a16="http://schemas.microsoft.com/office/drawing/2014/main" id="{78D6B6DE-2673-44A2-9901-4A07D74E7965}"/>
              </a:ext>
            </a:extLst>
          </p:cNvPr>
          <p:cNvSpPr txBox="1">
            <a:spLocks/>
          </p:cNvSpPr>
          <p:nvPr userDrawn="1"/>
        </p:nvSpPr>
        <p:spPr>
          <a:xfrm>
            <a:off x="487561" y="6103212"/>
            <a:ext cx="242888" cy="227211"/>
          </a:xfrm>
          <a:prstGeom prst="rect">
            <a:avLst/>
          </a:prstGeom>
          <a:ln>
            <a:noFill/>
          </a:ln>
        </p:spPr>
        <p:txBody>
          <a:bodyPr vert="horz" lIns="0" tIns="0" rIns="0" bIns="0" anchor="ctr"/>
          <a:lstStyle>
            <a:lvl1pPr marL="0" marR="0" indent="0" algn="l" defTabSz="457200" rtl="0" eaLnBrk="1" fontAlgn="auto" latinLnBrk="0" hangingPunct="1">
              <a:lnSpc>
                <a:spcPct val="100000"/>
              </a:lnSpc>
              <a:spcBef>
                <a:spcPts val="0"/>
              </a:spcBef>
              <a:spcAft>
                <a:spcPts val="0"/>
              </a:spcAft>
              <a:buClrTx/>
              <a:buSzTx/>
              <a:buFontTx/>
              <a:buNone/>
              <a:tabLst/>
              <a:defRPr sz="800" kern="1200" baseline="0">
                <a:solidFill>
                  <a:schemeClr val="tx1">
                    <a:lumMod val="50000"/>
                    <a:lumOff val="50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600" kern="1200" baseline="0" noProof="0" dirty="0">
                <a:solidFill>
                  <a:schemeClr val="tx1"/>
                </a:solidFill>
                <a:latin typeface="+mn-lt"/>
                <a:ea typeface="+mn-ea"/>
                <a:cs typeface="+mn-cs"/>
              </a:rPr>
              <a:t>Flag</a:t>
            </a:r>
          </a:p>
        </p:txBody>
      </p:sp>
      <p:sp>
        <p:nvSpPr>
          <p:cNvPr id="13" name="Text Placeholder 7">
            <a:extLst>
              <a:ext uri="{FF2B5EF4-FFF2-40B4-BE49-F238E27FC236}">
                <a16:creationId xmlns="" xmlns:a16="http://schemas.microsoft.com/office/drawing/2014/main" id="{A36AF437-7EEF-4E82-AC7D-64037FD7A3EF}"/>
              </a:ext>
            </a:extLst>
          </p:cNvPr>
          <p:cNvSpPr>
            <a:spLocks noGrp="1"/>
          </p:cNvSpPr>
          <p:nvPr>
            <p:ph idx="1" hasCustomPrompt="1"/>
          </p:nvPr>
        </p:nvSpPr>
        <p:spPr>
          <a:xfrm>
            <a:off x="814388" y="6136025"/>
            <a:ext cx="1203722" cy="138499"/>
          </a:xfrm>
          <a:prstGeom prst="rect">
            <a:avLst/>
          </a:prstGeom>
        </p:spPr>
        <p:txBody>
          <a:bodyPr vert="horz" wrap="square" lIns="0" tIns="0" rIns="0" bIns="0" rtlCol="0">
            <a:spAutoFit/>
          </a:bodyPr>
          <a:lstStyle>
            <a:lvl4pPr marL="280980" indent="0">
              <a:buFont typeface="Arial" panose="020B0604020202020204" pitchFamily="34" charset="0"/>
              <a:buNone/>
              <a:defRPr>
                <a:latin typeface="Calibri" panose="020F0502020204030204" pitchFamily="34" charset="0"/>
                <a:cs typeface="Calibri" panose="020F0502020204030204" pitchFamily="34" charset="0"/>
              </a:defRPr>
            </a:lvl4pPr>
          </a:lstStyle>
          <a:p>
            <a:pPr lvl="3"/>
            <a:r>
              <a:rPr lang="en-US" noProof="0" dirty="0"/>
              <a:t>Country</a:t>
            </a:r>
          </a:p>
        </p:txBody>
      </p:sp>
      <p:sp>
        <p:nvSpPr>
          <p:cNvPr id="8" name="Title Placeholder 2">
            <a:extLst>
              <a:ext uri="{FF2B5EF4-FFF2-40B4-BE49-F238E27FC236}">
                <a16:creationId xmlns="" xmlns:a16="http://schemas.microsoft.com/office/drawing/2014/main" id="{BC23F954-5045-458A-B3A1-C5F5FC8F69E4}"/>
              </a:ext>
            </a:extLst>
          </p:cNvPr>
          <p:cNvSpPr>
            <a:spLocks noGrp="1"/>
          </p:cNvSpPr>
          <p:nvPr>
            <p:ph type="title" hasCustomPrompt="1"/>
          </p:nvPr>
        </p:nvSpPr>
        <p:spPr>
          <a:xfrm>
            <a:off x="467917" y="517101"/>
            <a:ext cx="7218759" cy="369334"/>
          </a:xfrm>
          <a:prstGeom prst="rect">
            <a:avLst/>
          </a:prstGeom>
        </p:spPr>
        <p:txBody>
          <a:bodyPr vert="horz" lIns="0" tIns="0" rIns="0" bIns="0" rtlCol="0" anchor="b" anchorCtr="0">
            <a:normAutofit/>
          </a:bodyPr>
          <a:lstStyle/>
          <a:p>
            <a:r>
              <a:rPr lang="en-US" dirty="0"/>
              <a:t>Click to edit Master title style</a:t>
            </a:r>
          </a:p>
        </p:txBody>
      </p:sp>
      <p:sp>
        <p:nvSpPr>
          <p:cNvPr id="10" name="Espace réservé du texte 2">
            <a:extLst>
              <a:ext uri="{FF2B5EF4-FFF2-40B4-BE49-F238E27FC236}">
                <a16:creationId xmlns="" xmlns:a16="http://schemas.microsoft.com/office/drawing/2014/main" id="{819F818A-AA71-437B-8F94-166CBF4E3BF8}"/>
              </a:ext>
            </a:extLst>
          </p:cNvPr>
          <p:cNvSpPr>
            <a:spLocks noGrp="1"/>
          </p:cNvSpPr>
          <p:nvPr>
            <p:ph type="body" sz="quarter" idx="18" hasCustomPrompt="1"/>
          </p:nvPr>
        </p:nvSpPr>
        <p:spPr>
          <a:xfrm>
            <a:off x="467916" y="917326"/>
            <a:ext cx="7218759" cy="307467"/>
          </a:xfrm>
          <a:prstGeom prst="rect">
            <a:avLst/>
          </a:prstGeom>
        </p:spPr>
        <p:txBody>
          <a:bodyPr anchor="t"/>
          <a:lstStyle>
            <a:lvl1pPr>
              <a:buFontTx/>
              <a:buNone/>
              <a:defRPr sz="1050">
                <a:latin typeface="Calibri" panose="020F0502020204030204" pitchFamily="34" charset="0"/>
                <a:cs typeface="Calibri" panose="020F0502020204030204" pitchFamily="34" charset="0"/>
              </a:defRPr>
            </a:lvl1pPr>
            <a:lvl2pPr marL="0" indent="0">
              <a:buFontTx/>
              <a:buNone/>
              <a:defRPr/>
            </a:lvl2pPr>
            <a:lvl3pPr marL="135729" indent="0">
              <a:buFontTx/>
              <a:buNone/>
              <a:defRPr/>
            </a:lvl3pPr>
            <a:lvl4pPr marL="280980" indent="0">
              <a:buFontTx/>
              <a:buNone/>
              <a:defRPr/>
            </a:lvl4pPr>
            <a:lvl5pPr marL="485763" indent="0">
              <a:buFontTx/>
              <a:buNone/>
              <a:defRPr/>
            </a:lvl5pPr>
          </a:lstStyle>
          <a:p>
            <a:pPr lvl="0"/>
            <a:r>
              <a:rPr lang="fr-FR" dirty="0"/>
              <a:t>Second </a:t>
            </a:r>
            <a:r>
              <a:rPr lang="fr-FR" dirty="0" err="1"/>
              <a:t>level</a:t>
            </a:r>
            <a:endParaRPr lang="fr-FR" dirty="0"/>
          </a:p>
        </p:txBody>
      </p:sp>
    </p:spTree>
    <p:extLst>
      <p:ext uri="{BB962C8B-B14F-4D97-AF65-F5344CB8AC3E}">
        <p14:creationId xmlns:p14="http://schemas.microsoft.com/office/powerpoint/2010/main" val="498519090"/>
      </p:ext>
    </p:extLst>
  </p:cSld>
  <p:clrMapOvr>
    <a:masterClrMapping/>
  </p:clrMapOvr>
  <p:extLst mod="1">
    <p:ext uri="{DCECCB84-F9BA-43D5-87BE-67443E8EF086}">
      <p15:sldGuideLst xmlns:p15="http://schemas.microsoft.com/office/powerpoint/2012/main">
        <p15:guide id="1" orient="horz" pos="1026" userDrawn="1">
          <p15:clr>
            <a:srgbClr val="FBAE40"/>
          </p15:clr>
        </p15:guide>
        <p15:guide id="2" pos="288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adient Divider">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82AD501A-AD9B-422F-BC38-A8D4766F9905}"/>
              </a:ext>
            </a:extLst>
          </p:cNvPr>
          <p:cNvSpPr/>
          <p:nvPr userDrawn="1"/>
        </p:nvSpPr>
        <p:spPr>
          <a:xfrm>
            <a:off x="0" y="0"/>
            <a:ext cx="9144000" cy="6858000"/>
          </a:xfrm>
          <a:prstGeom prst="rect">
            <a:avLst/>
          </a:prstGeom>
          <a:gradFill>
            <a:gsLst>
              <a:gs pos="0">
                <a:schemeClr val="accent2"/>
              </a:gs>
              <a:gs pos="100000">
                <a:schemeClr val="accent1"/>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algn="ctr"/>
            <a:endParaRPr lang="en-US" sz="1050" dirty="0" err="1">
              <a:solidFill>
                <a:schemeClr val="tx1"/>
              </a:solidFill>
            </a:endParaRPr>
          </a:p>
        </p:txBody>
      </p:sp>
      <p:pic>
        <p:nvPicPr>
          <p:cNvPr id="3" name="Graphic 22">
            <a:extLst>
              <a:ext uri="{FF2B5EF4-FFF2-40B4-BE49-F238E27FC236}">
                <a16:creationId xmlns=""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79"/>
            <a:ext cx="1032780" cy="220391"/>
          </a:xfrm>
          <a:prstGeom prst="rect">
            <a:avLst/>
          </a:prstGeom>
        </p:spPr>
      </p:pic>
      <p:sp>
        <p:nvSpPr>
          <p:cNvPr id="11" name="Espace réservé du texte 2">
            <a:extLst>
              <a:ext uri="{FF2B5EF4-FFF2-40B4-BE49-F238E27FC236}">
                <a16:creationId xmlns="" xmlns:a16="http://schemas.microsoft.com/office/drawing/2014/main" id="{CB1F17EE-6AB9-4C97-B107-6061ADD798C9}"/>
              </a:ext>
            </a:extLst>
          </p:cNvPr>
          <p:cNvSpPr>
            <a:spLocks noGrp="1"/>
          </p:cNvSpPr>
          <p:nvPr>
            <p:ph type="body" sz="quarter" idx="15" hasCustomPrompt="1"/>
          </p:nvPr>
        </p:nvSpPr>
        <p:spPr>
          <a:xfrm>
            <a:off x="467916" y="2123413"/>
            <a:ext cx="8208169" cy="1457186"/>
          </a:xfrm>
          <a:prstGeom prst="rect">
            <a:avLst/>
          </a:prstGeom>
        </p:spPr>
        <p:txBody>
          <a:bodyPr anchor="ctr"/>
          <a:lstStyle>
            <a:lvl1pPr marL="0" indent="0">
              <a:lnSpc>
                <a:spcPct val="100000"/>
              </a:lnSpc>
              <a:spcAft>
                <a:spcPts val="0"/>
              </a:spcAft>
              <a:buFont typeface="Arial" panose="020B0604020202020204" pitchFamily="34" charset="0"/>
              <a:buNone/>
              <a:defRPr sz="3300" b="1">
                <a:solidFill>
                  <a:schemeClr val="bg1"/>
                </a:solidFill>
                <a:latin typeface="+mj-lt"/>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err="1"/>
              <a:t>Divider</a:t>
            </a:r>
            <a:r>
              <a:rPr lang="fr-FR" dirty="0"/>
              <a:t/>
            </a:r>
            <a:br>
              <a:rPr lang="fr-FR" dirty="0"/>
            </a:br>
            <a:r>
              <a:rPr lang="fr-FR" dirty="0" err="1"/>
              <a:t>title</a:t>
            </a:r>
            <a:endParaRPr lang="fr-FR" dirty="0"/>
          </a:p>
        </p:txBody>
      </p:sp>
    </p:spTree>
    <p:extLst>
      <p:ext uri="{BB962C8B-B14F-4D97-AF65-F5344CB8AC3E}">
        <p14:creationId xmlns:p14="http://schemas.microsoft.com/office/powerpoint/2010/main" val="35582041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Whit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28634470"/>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amp; picture ">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3FF6C77F-EEBB-4E11-8B84-7B1F8ED711A4}"/>
              </a:ext>
            </a:extLst>
          </p:cNvPr>
          <p:cNvPicPr>
            <a:picLocks noChangeAspect="1"/>
          </p:cNvPicPr>
          <p:nvPr userDrawn="1"/>
        </p:nvPicPr>
        <p:blipFill>
          <a:blip r:embed="rId2"/>
          <a:stretch>
            <a:fillRect/>
          </a:stretch>
        </p:blipFill>
        <p:spPr>
          <a:xfrm>
            <a:off x="-2259" y="0"/>
            <a:ext cx="9148518" cy="6858000"/>
          </a:xfrm>
          <a:prstGeom prst="rect">
            <a:avLst/>
          </a:prstGeom>
        </p:spPr>
      </p:pic>
      <p:sp>
        <p:nvSpPr>
          <p:cNvPr id="8" name="Rectangle 7">
            <a:extLst>
              <a:ext uri="{FF2B5EF4-FFF2-40B4-BE49-F238E27FC236}">
                <a16:creationId xmlns="" xmlns:a16="http://schemas.microsoft.com/office/drawing/2014/main" id="{C432C314-FC93-4C1B-811E-057CEB8F6131}"/>
              </a:ext>
            </a:extLst>
          </p:cNvPr>
          <p:cNvSpPr/>
          <p:nvPr userDrawn="1"/>
        </p:nvSpPr>
        <p:spPr>
          <a:xfrm>
            <a:off x="0" y="0"/>
            <a:ext cx="9143999" cy="6858000"/>
          </a:xfrm>
          <a:prstGeom prst="rect">
            <a:avLst/>
          </a:prstGeom>
          <a:solidFill>
            <a:sysClr val="windowText" lastClr="000000">
              <a:lumMod val="85000"/>
              <a:lumOff val="15000"/>
              <a:alpha val="54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sp>
        <p:nvSpPr>
          <p:cNvPr id="6" name="Rectangle 5">
            <a:extLst>
              <a:ext uri="{FF2B5EF4-FFF2-40B4-BE49-F238E27FC236}">
                <a16:creationId xmlns="" xmlns:a16="http://schemas.microsoft.com/office/drawing/2014/main" id="{04BBDCF5-C556-4BA9-A4E7-5A71DF5CCD5E}"/>
              </a:ext>
            </a:extLst>
          </p:cNvPr>
          <p:cNvSpPr/>
          <p:nvPr userDrawn="1"/>
        </p:nvSpPr>
        <p:spPr>
          <a:xfrm>
            <a:off x="-1" y="0"/>
            <a:ext cx="9144000" cy="6858000"/>
          </a:xfrm>
          <a:prstGeom prst="rect">
            <a:avLst/>
          </a:prstGeom>
          <a:gradFill>
            <a:gsLst>
              <a:gs pos="0">
                <a:schemeClr val="accent2">
                  <a:alpha val="90000"/>
                </a:schemeClr>
              </a:gs>
              <a:gs pos="100000">
                <a:schemeClr val="accent1">
                  <a:alpha val="80000"/>
                </a:schemeClr>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algn="ctr"/>
            <a:endParaRPr lang="en-US" sz="1050" dirty="0" err="1">
              <a:solidFill>
                <a:schemeClr val="tx1"/>
              </a:solidFill>
            </a:endParaRPr>
          </a:p>
        </p:txBody>
      </p:sp>
      <p:pic>
        <p:nvPicPr>
          <p:cNvPr id="3" name="Graphic 22">
            <a:extLst>
              <a:ext uri="{FF2B5EF4-FFF2-40B4-BE49-F238E27FC236}">
                <a16:creationId xmlns="" xmlns:a16="http://schemas.microsoft.com/office/drawing/2014/main" id="{560B1CEB-8BB9-484A-A92D-AFA0DBD3E76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7643305" y="6420979"/>
            <a:ext cx="1032780" cy="220391"/>
          </a:xfrm>
          <a:prstGeom prst="rect">
            <a:avLst/>
          </a:prstGeom>
        </p:spPr>
      </p:pic>
      <p:sp>
        <p:nvSpPr>
          <p:cNvPr id="4" name="Text Placeholder 5">
            <a:extLst>
              <a:ext uri="{FF2B5EF4-FFF2-40B4-BE49-F238E27FC236}">
                <a16:creationId xmlns="" xmlns:a16="http://schemas.microsoft.com/office/drawing/2014/main" id="{43FEBC77-6737-4A17-9412-10BAA8B5772C}"/>
              </a:ext>
            </a:extLst>
          </p:cNvPr>
          <p:cNvSpPr>
            <a:spLocks noGrp="1"/>
          </p:cNvSpPr>
          <p:nvPr>
            <p:ph type="body" sz="quarter" idx="10" hasCustomPrompt="1"/>
          </p:nvPr>
        </p:nvSpPr>
        <p:spPr>
          <a:xfrm>
            <a:off x="467917" y="2387600"/>
            <a:ext cx="8208168" cy="2082800"/>
          </a:xfrm>
        </p:spPr>
        <p:txBody>
          <a:bodyPr anchor="ctr" anchorCtr="0"/>
          <a:lstStyle>
            <a:lvl1pPr algn="ctr">
              <a:lnSpc>
                <a:spcPts val="4050"/>
              </a:lnSpc>
              <a:spcAft>
                <a:spcPts val="0"/>
              </a:spcAft>
              <a:defRPr sz="3600" b="1">
                <a:solidFill>
                  <a:schemeClr val="bg1"/>
                </a:solidFill>
              </a:defRPr>
            </a:lvl1pPr>
            <a:lvl2pPr marL="0" indent="0">
              <a:buNone/>
              <a:defRPr/>
            </a:lvl2pPr>
          </a:lstStyle>
          <a:p>
            <a:pPr lvl="0"/>
            <a:r>
              <a:rPr lang="en-US" dirty="0"/>
              <a:t>Key message</a:t>
            </a:r>
          </a:p>
        </p:txBody>
      </p:sp>
    </p:spTree>
    <p:extLst>
      <p:ext uri="{BB962C8B-B14F-4D97-AF65-F5344CB8AC3E}">
        <p14:creationId xmlns:p14="http://schemas.microsoft.com/office/powerpoint/2010/main" val="101318534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Key Message B&amp;W &amp; picture - center">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3FF6C77F-EEBB-4E11-8B84-7B1F8ED711A4}"/>
              </a:ext>
            </a:extLst>
          </p:cNvPr>
          <p:cNvPicPr>
            <a:picLocks noChangeAspect="1"/>
          </p:cNvPicPr>
          <p:nvPr userDrawn="1"/>
        </p:nvPicPr>
        <p:blipFill>
          <a:blip r:embed="rId2"/>
          <a:stretch>
            <a:fillRect/>
          </a:stretch>
        </p:blipFill>
        <p:spPr>
          <a:xfrm>
            <a:off x="-2259" y="0"/>
            <a:ext cx="9148518" cy="6858000"/>
          </a:xfrm>
          <a:prstGeom prst="rect">
            <a:avLst/>
          </a:prstGeom>
        </p:spPr>
      </p:pic>
      <p:sp>
        <p:nvSpPr>
          <p:cNvPr id="8" name="Rectangle 7">
            <a:extLst>
              <a:ext uri="{FF2B5EF4-FFF2-40B4-BE49-F238E27FC236}">
                <a16:creationId xmlns="" xmlns:a16="http://schemas.microsoft.com/office/drawing/2014/main" id="{C432C314-FC93-4C1B-811E-057CEB8F6131}"/>
              </a:ext>
            </a:extLst>
          </p:cNvPr>
          <p:cNvSpPr/>
          <p:nvPr userDrawn="1"/>
        </p:nvSpPr>
        <p:spPr>
          <a:xfrm>
            <a:off x="0" y="0"/>
            <a:ext cx="9143999" cy="6858000"/>
          </a:xfrm>
          <a:prstGeom prst="rect">
            <a:avLst/>
          </a:prstGeom>
          <a:solidFill>
            <a:sysClr val="windowText" lastClr="000000">
              <a:lumMod val="85000"/>
              <a:lumOff val="15000"/>
              <a:alpha val="54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pic>
        <p:nvPicPr>
          <p:cNvPr id="3" name="Graphic 22">
            <a:extLst>
              <a:ext uri="{FF2B5EF4-FFF2-40B4-BE49-F238E27FC236}">
                <a16:creationId xmlns="" xmlns:a16="http://schemas.microsoft.com/office/drawing/2014/main" id="{560B1CEB-8BB9-484A-A92D-AFA0DBD3E76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7643305" y="6420979"/>
            <a:ext cx="1032780" cy="220391"/>
          </a:xfrm>
          <a:prstGeom prst="rect">
            <a:avLst/>
          </a:prstGeom>
        </p:spPr>
      </p:pic>
      <p:sp>
        <p:nvSpPr>
          <p:cNvPr id="4" name="Text Placeholder 5">
            <a:extLst>
              <a:ext uri="{FF2B5EF4-FFF2-40B4-BE49-F238E27FC236}">
                <a16:creationId xmlns="" xmlns:a16="http://schemas.microsoft.com/office/drawing/2014/main" id="{43FEBC77-6737-4A17-9412-10BAA8B5772C}"/>
              </a:ext>
            </a:extLst>
          </p:cNvPr>
          <p:cNvSpPr>
            <a:spLocks noGrp="1"/>
          </p:cNvSpPr>
          <p:nvPr>
            <p:ph type="body" sz="quarter" idx="10" hasCustomPrompt="1"/>
          </p:nvPr>
        </p:nvSpPr>
        <p:spPr>
          <a:xfrm>
            <a:off x="467917" y="2387600"/>
            <a:ext cx="8208168" cy="2082800"/>
          </a:xfrm>
        </p:spPr>
        <p:txBody>
          <a:bodyPr anchor="ctr" anchorCtr="0"/>
          <a:lstStyle>
            <a:lvl1pPr algn="ctr">
              <a:lnSpc>
                <a:spcPts val="4050"/>
              </a:lnSpc>
              <a:spcAft>
                <a:spcPts val="0"/>
              </a:spcAft>
              <a:defRPr sz="3600" b="1">
                <a:solidFill>
                  <a:schemeClr val="bg2"/>
                </a:solidFill>
              </a:defRPr>
            </a:lvl1pPr>
            <a:lvl2pPr marL="0" indent="0">
              <a:buNone/>
              <a:defRPr/>
            </a:lvl2pPr>
          </a:lstStyle>
          <a:p>
            <a:pPr lvl="0"/>
            <a:r>
              <a:rPr lang="en-US" dirty="0"/>
              <a:t>Key message</a:t>
            </a:r>
          </a:p>
        </p:txBody>
      </p:sp>
    </p:spTree>
    <p:extLst>
      <p:ext uri="{BB962C8B-B14F-4D97-AF65-F5344CB8AC3E}">
        <p14:creationId xmlns:p14="http://schemas.microsoft.com/office/powerpoint/2010/main" val="616703082"/>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Key Message  Purple - Centered">
    <p:bg>
      <p:bgPr>
        <a:solidFill>
          <a:schemeClr val="accent1"/>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79"/>
            <a:ext cx="1032780" cy="220391"/>
          </a:xfrm>
          <a:prstGeom prst="rect">
            <a:avLst/>
          </a:prstGeom>
        </p:spPr>
      </p:pic>
      <p:sp>
        <p:nvSpPr>
          <p:cNvPr id="4" name="Text Placeholder 5">
            <a:extLst>
              <a:ext uri="{FF2B5EF4-FFF2-40B4-BE49-F238E27FC236}">
                <a16:creationId xmlns="" xmlns:a16="http://schemas.microsoft.com/office/drawing/2014/main" id="{621BC571-7584-429D-ACA0-4CE6A223D346}"/>
              </a:ext>
            </a:extLst>
          </p:cNvPr>
          <p:cNvSpPr>
            <a:spLocks noGrp="1"/>
          </p:cNvSpPr>
          <p:nvPr>
            <p:ph type="body" sz="quarter" idx="10" hasCustomPrompt="1"/>
          </p:nvPr>
        </p:nvSpPr>
        <p:spPr>
          <a:xfrm>
            <a:off x="467917" y="2387600"/>
            <a:ext cx="8208168" cy="2082800"/>
          </a:xfrm>
        </p:spPr>
        <p:txBody>
          <a:bodyPr anchor="ctr" anchorCtr="0"/>
          <a:lstStyle>
            <a:lvl1pPr algn="ctr">
              <a:lnSpc>
                <a:spcPts val="4050"/>
              </a:lnSpc>
              <a:spcAft>
                <a:spcPts val="0"/>
              </a:spcAft>
              <a:defRPr sz="3600" b="1">
                <a:solidFill>
                  <a:schemeClr val="bg1"/>
                </a:solidFill>
              </a:defRPr>
            </a:lvl1pPr>
            <a:lvl2pPr marL="0" indent="0">
              <a:buNone/>
              <a:defRPr/>
            </a:lvl2pPr>
          </a:lstStyle>
          <a:p>
            <a:pPr lvl="0"/>
            <a:r>
              <a:rPr lang="en-US" dirty="0"/>
              <a:t>Key message</a:t>
            </a:r>
          </a:p>
        </p:txBody>
      </p:sp>
    </p:spTree>
    <p:extLst>
      <p:ext uri="{BB962C8B-B14F-4D97-AF65-F5344CB8AC3E}">
        <p14:creationId xmlns:p14="http://schemas.microsoft.com/office/powerpoint/2010/main" val="4087167654"/>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Key Message Pink - centered">
    <p:bg>
      <p:bgPr>
        <a:solidFill>
          <a:schemeClr val="accent2"/>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79"/>
            <a:ext cx="1032780" cy="220391"/>
          </a:xfrm>
          <a:prstGeom prst="rect">
            <a:avLst/>
          </a:prstGeom>
        </p:spPr>
      </p:pic>
      <p:sp>
        <p:nvSpPr>
          <p:cNvPr id="4" name="Text Placeholder 5">
            <a:extLst>
              <a:ext uri="{FF2B5EF4-FFF2-40B4-BE49-F238E27FC236}">
                <a16:creationId xmlns="" xmlns:a16="http://schemas.microsoft.com/office/drawing/2014/main" id="{43FEBC77-6737-4A17-9412-10BAA8B5772C}"/>
              </a:ext>
            </a:extLst>
          </p:cNvPr>
          <p:cNvSpPr>
            <a:spLocks noGrp="1"/>
          </p:cNvSpPr>
          <p:nvPr>
            <p:ph type="body" sz="quarter" idx="10" hasCustomPrompt="1"/>
          </p:nvPr>
        </p:nvSpPr>
        <p:spPr>
          <a:xfrm>
            <a:off x="467917" y="2387600"/>
            <a:ext cx="8208168" cy="2082800"/>
          </a:xfrm>
        </p:spPr>
        <p:txBody>
          <a:bodyPr anchor="ctr" anchorCtr="0"/>
          <a:lstStyle>
            <a:lvl1pPr algn="ctr">
              <a:lnSpc>
                <a:spcPts val="4050"/>
              </a:lnSpc>
              <a:spcAft>
                <a:spcPts val="0"/>
              </a:spcAft>
              <a:defRPr sz="3600" b="1">
                <a:solidFill>
                  <a:schemeClr val="bg1"/>
                </a:solidFill>
              </a:defRPr>
            </a:lvl1pPr>
            <a:lvl2pPr marL="0" indent="0">
              <a:buNone/>
              <a:defRPr/>
            </a:lvl2pPr>
          </a:lstStyle>
          <a:p>
            <a:pPr lvl="0"/>
            <a:r>
              <a:rPr lang="en-US" dirty="0"/>
              <a:t>Key message</a:t>
            </a:r>
          </a:p>
        </p:txBody>
      </p:sp>
    </p:spTree>
    <p:extLst>
      <p:ext uri="{BB962C8B-B14F-4D97-AF65-F5344CB8AC3E}">
        <p14:creationId xmlns:p14="http://schemas.microsoft.com/office/powerpoint/2010/main" val="173894014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Text">
    <p:bg>
      <p:bgPr>
        <a:solidFill>
          <a:schemeClr val="bg1"/>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79"/>
            <a:ext cx="1032780" cy="220391"/>
          </a:xfrm>
          <a:prstGeom prst="rect">
            <a:avLst/>
          </a:prstGeom>
        </p:spPr>
      </p:pic>
      <p:sp>
        <p:nvSpPr>
          <p:cNvPr id="4" name="Text Placeholder 5">
            <a:extLst>
              <a:ext uri="{FF2B5EF4-FFF2-40B4-BE49-F238E27FC236}">
                <a16:creationId xmlns="" xmlns:a16="http://schemas.microsoft.com/office/drawing/2014/main" id="{43FEBC77-6737-4A17-9412-10BAA8B5772C}"/>
              </a:ext>
            </a:extLst>
          </p:cNvPr>
          <p:cNvSpPr>
            <a:spLocks noGrp="1"/>
          </p:cNvSpPr>
          <p:nvPr>
            <p:ph type="body" sz="quarter" idx="10" hasCustomPrompt="1"/>
          </p:nvPr>
        </p:nvSpPr>
        <p:spPr>
          <a:xfrm>
            <a:off x="467917" y="2387600"/>
            <a:ext cx="8208168" cy="2082800"/>
          </a:xfrm>
        </p:spPr>
        <p:txBody>
          <a:bodyPr vert="horz" lIns="0" tIns="0" rIns="0" bIns="0" rtlCol="0" anchor="ctr" anchorCtr="0">
            <a:noAutofit/>
          </a:bodyPr>
          <a:lstStyle>
            <a:lvl1pPr algn="ctr">
              <a:lnSpc>
                <a:spcPts val="4050"/>
              </a:lnSpc>
              <a:defRPr lang="en-US" sz="3600" b="1" dirty="0" smtClean="0">
                <a:gradFill>
                  <a:gsLst>
                    <a:gs pos="0">
                      <a:schemeClr val="accent2"/>
                    </a:gs>
                    <a:gs pos="86000">
                      <a:schemeClr val="accent1"/>
                    </a:gs>
                  </a:gsLst>
                  <a:lin ang="2700000" scaled="0"/>
                </a:gradFill>
                <a:latin typeface="+mn-lt"/>
                <a:cs typeface="+mn-cs"/>
              </a:defRPr>
            </a:lvl1pPr>
          </a:lstStyle>
          <a:p>
            <a:pPr lvl="0" defTabSz="342900">
              <a:lnSpc>
                <a:spcPct val="100000"/>
              </a:lnSpc>
              <a:spcAft>
                <a:spcPts val="0"/>
              </a:spcAft>
              <a:buFontTx/>
            </a:pPr>
            <a:r>
              <a:rPr lang="en-US" dirty="0"/>
              <a:t>Key message</a:t>
            </a:r>
          </a:p>
        </p:txBody>
      </p:sp>
      <p:pic>
        <p:nvPicPr>
          <p:cNvPr id="5" name="Graphic 22">
            <a:extLst>
              <a:ext uri="{FF2B5EF4-FFF2-40B4-BE49-F238E27FC236}">
                <a16:creationId xmlns="" xmlns:a16="http://schemas.microsoft.com/office/drawing/2014/main" id="{D0075C18-B716-43EA-9120-6F496F3109D5}"/>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7643305" y="6420980"/>
            <a:ext cx="1032780" cy="220391"/>
          </a:xfrm>
          <a:prstGeom prst="rect">
            <a:avLst/>
          </a:prstGeom>
        </p:spPr>
      </p:pic>
    </p:spTree>
    <p:extLst>
      <p:ext uri="{BB962C8B-B14F-4D97-AF65-F5344CB8AC3E}">
        <p14:creationId xmlns:p14="http://schemas.microsoft.com/office/powerpoint/2010/main" val="26847143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 Centere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82AD501A-AD9B-422F-BC38-A8D4766F9905}"/>
              </a:ext>
            </a:extLst>
          </p:cNvPr>
          <p:cNvSpPr/>
          <p:nvPr userDrawn="1"/>
        </p:nvSpPr>
        <p:spPr>
          <a:xfrm>
            <a:off x="0" y="0"/>
            <a:ext cx="9144000" cy="6858000"/>
          </a:xfrm>
          <a:prstGeom prst="rect">
            <a:avLst/>
          </a:prstGeom>
          <a:gradFill>
            <a:gsLst>
              <a:gs pos="0">
                <a:schemeClr val="accent2"/>
              </a:gs>
              <a:gs pos="100000">
                <a:schemeClr val="accent1"/>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algn="ctr"/>
            <a:endParaRPr lang="en-US" sz="1050" dirty="0" err="1">
              <a:solidFill>
                <a:schemeClr val="tx1"/>
              </a:solidFill>
            </a:endParaRPr>
          </a:p>
        </p:txBody>
      </p:sp>
      <p:pic>
        <p:nvPicPr>
          <p:cNvPr id="3" name="Graphic 22">
            <a:extLst>
              <a:ext uri="{FF2B5EF4-FFF2-40B4-BE49-F238E27FC236}">
                <a16:creationId xmlns=""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79"/>
            <a:ext cx="1032780" cy="220391"/>
          </a:xfrm>
          <a:prstGeom prst="rect">
            <a:avLst/>
          </a:prstGeom>
        </p:spPr>
      </p:pic>
      <p:sp>
        <p:nvSpPr>
          <p:cNvPr id="5" name="Text Placeholder 5">
            <a:extLst>
              <a:ext uri="{FF2B5EF4-FFF2-40B4-BE49-F238E27FC236}">
                <a16:creationId xmlns="" xmlns:a16="http://schemas.microsoft.com/office/drawing/2014/main" id="{9AADEAE3-3EA8-428E-BCA2-61174AB8C3E4}"/>
              </a:ext>
            </a:extLst>
          </p:cNvPr>
          <p:cNvSpPr>
            <a:spLocks noGrp="1"/>
          </p:cNvSpPr>
          <p:nvPr>
            <p:ph type="body" sz="quarter" idx="10" hasCustomPrompt="1"/>
          </p:nvPr>
        </p:nvSpPr>
        <p:spPr>
          <a:xfrm>
            <a:off x="467917" y="2387600"/>
            <a:ext cx="8208168" cy="2082800"/>
          </a:xfrm>
        </p:spPr>
        <p:txBody>
          <a:bodyPr anchor="ctr" anchorCtr="0"/>
          <a:lstStyle>
            <a:lvl1pPr algn="ctr">
              <a:lnSpc>
                <a:spcPts val="4050"/>
              </a:lnSpc>
              <a:spcAft>
                <a:spcPts val="0"/>
              </a:spcAft>
              <a:defRPr sz="3600" b="1">
                <a:solidFill>
                  <a:schemeClr val="bg1"/>
                </a:solidFill>
              </a:defRPr>
            </a:lvl1pPr>
            <a:lvl2pPr marL="0" indent="0">
              <a:buNone/>
              <a:defRPr/>
            </a:lvl2pPr>
          </a:lstStyle>
          <a:p>
            <a:pPr lvl="0"/>
            <a:r>
              <a:rPr lang="en-US" dirty="0"/>
              <a:t>Key message</a:t>
            </a:r>
          </a:p>
        </p:txBody>
      </p:sp>
    </p:spTree>
    <p:extLst>
      <p:ext uri="{BB962C8B-B14F-4D97-AF65-F5344CB8AC3E}">
        <p14:creationId xmlns:p14="http://schemas.microsoft.com/office/powerpoint/2010/main" val="411036174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hank you page">
    <p:bg>
      <p:bgPr>
        <a:gradFill>
          <a:gsLst>
            <a:gs pos="0">
              <a:schemeClr val="accent2"/>
            </a:gs>
            <a:gs pos="100000">
              <a:schemeClr val="accent1">
                <a:alpha val="80000"/>
              </a:schemeClr>
            </a:gs>
          </a:gsLst>
          <a:lin ang="27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5AE68CF5-BE35-41D8-987E-89EC643CF121}"/>
              </a:ext>
            </a:extLst>
          </p:cNvPr>
          <p:cNvSpPr/>
          <p:nvPr userDrawn="1"/>
        </p:nvSpPr>
        <p:spPr>
          <a:xfrm>
            <a:off x="0" y="0"/>
            <a:ext cx="9144000" cy="6858000"/>
          </a:xfrm>
          <a:prstGeom prst="rect">
            <a:avLst/>
          </a:prstGeom>
          <a:gradFill>
            <a:gsLst>
              <a:gs pos="0">
                <a:schemeClr val="accent2"/>
              </a:gs>
              <a:gs pos="100000">
                <a:schemeClr val="accent1"/>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algn="ctr"/>
            <a:endParaRPr lang="en-US" sz="1050" dirty="0" err="1">
              <a:solidFill>
                <a:schemeClr val="tx1"/>
              </a:solidFill>
            </a:endParaRPr>
          </a:p>
        </p:txBody>
      </p:sp>
      <p:sp>
        <p:nvSpPr>
          <p:cNvPr id="6" name="Espace réservé pour une image  3">
            <a:extLst>
              <a:ext uri="{FF2B5EF4-FFF2-40B4-BE49-F238E27FC236}">
                <a16:creationId xmlns="" xmlns:a16="http://schemas.microsoft.com/office/drawing/2014/main" id="{C0F1405B-9BAB-4D02-8E51-4701BB7DFC47}"/>
              </a:ext>
            </a:extLst>
          </p:cNvPr>
          <p:cNvSpPr>
            <a:spLocks noGrp="1"/>
          </p:cNvSpPr>
          <p:nvPr>
            <p:ph type="pic" sz="quarter" idx="10" hasCustomPrompt="1"/>
          </p:nvPr>
        </p:nvSpPr>
        <p:spPr>
          <a:xfrm>
            <a:off x="467917" y="609601"/>
            <a:ext cx="907256" cy="1209675"/>
          </a:xfrm>
          <a:prstGeom prst="rect">
            <a:avLst/>
          </a:prstGeom>
        </p:spPr>
        <p:txBody>
          <a:bodyPr tIns="144000"/>
          <a:lstStyle>
            <a:lvl1pPr algn="ctr">
              <a:defRPr>
                <a:solidFill>
                  <a:schemeClr val="bg1"/>
                </a:solidFill>
              </a:defRPr>
            </a:lvl1pPr>
          </a:lstStyle>
          <a:p>
            <a:r>
              <a:rPr lang="en-US" dirty="0"/>
              <a:t>Client/Partner logo here</a:t>
            </a:r>
          </a:p>
        </p:txBody>
      </p:sp>
      <p:pic>
        <p:nvPicPr>
          <p:cNvPr id="8" name="Graphic 22">
            <a:extLst>
              <a:ext uri="{FF2B5EF4-FFF2-40B4-BE49-F238E27FC236}">
                <a16:creationId xmlns="" xmlns:a16="http://schemas.microsoft.com/office/drawing/2014/main" id="{FE163525-35D9-46B1-A335-A0CC467781E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79"/>
            <a:ext cx="1032780" cy="220391"/>
          </a:xfrm>
          <a:prstGeom prst="rect">
            <a:avLst/>
          </a:prstGeom>
        </p:spPr>
      </p:pic>
      <p:sp>
        <p:nvSpPr>
          <p:cNvPr id="7" name="Rectangle 6">
            <a:extLst>
              <a:ext uri="{FF2B5EF4-FFF2-40B4-BE49-F238E27FC236}">
                <a16:creationId xmlns="" xmlns:a16="http://schemas.microsoft.com/office/drawing/2014/main" id="{2B6059E7-F239-4041-BFFD-1060300A5CA7}"/>
              </a:ext>
            </a:extLst>
          </p:cNvPr>
          <p:cNvSpPr/>
          <p:nvPr userDrawn="1"/>
        </p:nvSpPr>
        <p:spPr>
          <a:xfrm>
            <a:off x="6662536" y="-1"/>
            <a:ext cx="2481464" cy="3728019"/>
          </a:xfrm>
          <a:prstGeom prst="rect">
            <a:avLst/>
          </a:prstGeom>
          <a:solidFill>
            <a:schemeClr val="bg1">
              <a:alpha val="10000"/>
            </a:schemeClr>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algn="ctr"/>
            <a:endParaRPr lang="en-US" sz="1050" dirty="0" err="1">
              <a:solidFill>
                <a:schemeClr val="tx1"/>
              </a:solidFill>
            </a:endParaRPr>
          </a:p>
        </p:txBody>
      </p:sp>
      <p:pic>
        <p:nvPicPr>
          <p:cNvPr id="11" name="Graphique 17">
            <a:extLst>
              <a:ext uri="{FF2B5EF4-FFF2-40B4-BE49-F238E27FC236}">
                <a16:creationId xmlns="" xmlns:a16="http://schemas.microsoft.com/office/drawing/2014/main" id="{66A1378D-6BAB-45C2-BF80-821EC686C992}"/>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6982220" y="636997"/>
            <a:ext cx="127973" cy="170630"/>
          </a:xfrm>
          <a:prstGeom prst="rect">
            <a:avLst/>
          </a:prstGeom>
        </p:spPr>
      </p:pic>
      <p:pic>
        <p:nvPicPr>
          <p:cNvPr id="12" name="Graphique 18">
            <a:extLst>
              <a:ext uri="{FF2B5EF4-FFF2-40B4-BE49-F238E27FC236}">
                <a16:creationId xmlns="" xmlns:a16="http://schemas.microsoft.com/office/drawing/2014/main" id="{F49CD148-3EBF-497E-BF86-936A96438816}"/>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a:off x="6987279" y="1007841"/>
            <a:ext cx="142193" cy="145352"/>
          </a:xfrm>
          <a:prstGeom prst="rect">
            <a:avLst/>
          </a:prstGeom>
        </p:spPr>
      </p:pic>
      <p:cxnSp>
        <p:nvCxnSpPr>
          <p:cNvPr id="13" name="Connecteur droit 20">
            <a:extLst>
              <a:ext uri="{FF2B5EF4-FFF2-40B4-BE49-F238E27FC236}">
                <a16:creationId xmlns="" xmlns:a16="http://schemas.microsoft.com/office/drawing/2014/main" id="{1E8D30A6-86CE-4371-97C8-AC8C0C1B0743}"/>
              </a:ext>
            </a:extLst>
          </p:cNvPr>
          <p:cNvCxnSpPr>
            <a:cxnSpLocks/>
          </p:cNvCxnSpPr>
          <p:nvPr userDrawn="1"/>
        </p:nvCxnSpPr>
        <p:spPr>
          <a:xfrm>
            <a:off x="6987279" y="1696466"/>
            <a:ext cx="289620" cy="0"/>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3" name="Text Placeholder 2">
            <a:extLst>
              <a:ext uri="{FF2B5EF4-FFF2-40B4-BE49-F238E27FC236}">
                <a16:creationId xmlns="" xmlns:a16="http://schemas.microsoft.com/office/drawing/2014/main" id="{88A4A7E8-B058-4072-BBDE-74AADF8D7411}"/>
              </a:ext>
            </a:extLst>
          </p:cNvPr>
          <p:cNvSpPr>
            <a:spLocks noGrp="1"/>
          </p:cNvSpPr>
          <p:nvPr>
            <p:ph type="body" sz="quarter" idx="17"/>
          </p:nvPr>
        </p:nvSpPr>
        <p:spPr>
          <a:xfrm>
            <a:off x="467917" y="2842865"/>
            <a:ext cx="5041106" cy="2136775"/>
          </a:xfrm>
          <a:noFill/>
        </p:spPr>
        <p:txBody>
          <a:bodyPr/>
          <a:lstStyle>
            <a:lvl1pPr>
              <a:defRPr sz="405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endParaRPr lang="fr-FR" dirty="0"/>
          </a:p>
        </p:txBody>
      </p:sp>
      <p:sp>
        <p:nvSpPr>
          <p:cNvPr id="14" name="Espace réservé du texte 9">
            <a:extLst>
              <a:ext uri="{FF2B5EF4-FFF2-40B4-BE49-F238E27FC236}">
                <a16:creationId xmlns="" xmlns:a16="http://schemas.microsoft.com/office/drawing/2014/main" id="{5817E426-6146-4666-828B-226889FEA37C}"/>
              </a:ext>
            </a:extLst>
          </p:cNvPr>
          <p:cNvSpPr txBox="1">
            <a:spLocks/>
          </p:cNvSpPr>
          <p:nvPr userDrawn="1"/>
        </p:nvSpPr>
        <p:spPr>
          <a:xfrm>
            <a:off x="467916" y="6091571"/>
            <a:ext cx="1439764" cy="623555"/>
          </a:xfrm>
          <a:prstGeom prst="rect">
            <a:avLst/>
          </a:prstGeom>
        </p:spPr>
        <p:txBody>
          <a:bodyPr vert="horz" lIns="0" tIns="0" rIns="0" bIns="0" rtlCol="0" anchor="ctr">
            <a:noAutofit/>
          </a:bodyPr>
          <a:lstStyle>
            <a:lvl1pPr marL="0" indent="0" algn="l" defTabSz="457189" rtl="0" eaLnBrk="1" latinLnBrk="0" hangingPunct="1">
              <a:spcBef>
                <a:spcPts val="1200"/>
              </a:spcBef>
              <a:spcAft>
                <a:spcPts val="300"/>
              </a:spcAft>
              <a:buClr>
                <a:schemeClr val="bg1"/>
              </a:buClr>
              <a:buSzPct val="25000"/>
              <a:buFont typeface="Verdana" pitchFamily="34" charset="0"/>
              <a:buNone/>
              <a:defRPr lang="en-GB" sz="1400" b="0" kern="1200" noProof="0" smtClean="0">
                <a:solidFill>
                  <a:schemeClr val="tx1"/>
                </a:solidFill>
                <a:latin typeface="+mn-lt"/>
                <a:ea typeface="+mn-ea"/>
                <a:cs typeface="+mn-cs"/>
              </a:defRPr>
            </a:lvl1pPr>
            <a:lvl2pPr marL="177796" indent="-177796" algn="l" defTabSz="457189" rtl="0" eaLnBrk="1" latinLnBrk="0" hangingPunct="1">
              <a:spcBef>
                <a:spcPts val="300"/>
              </a:spcBef>
              <a:spcAft>
                <a:spcPts val="300"/>
              </a:spcAft>
              <a:buClr>
                <a:schemeClr val="tx1"/>
              </a:buClr>
              <a:buFont typeface="Arial" pitchFamily="34" charset="0"/>
              <a:buChar char="•"/>
              <a:defRPr lang="en-GB" sz="1400" kern="1200" noProof="0" smtClean="0">
                <a:solidFill>
                  <a:schemeClr val="tx1"/>
                </a:solidFill>
                <a:latin typeface="+mn-lt"/>
                <a:ea typeface="+mn-ea"/>
                <a:cs typeface="+mn-cs"/>
              </a:defRPr>
            </a:lvl2pPr>
            <a:lvl3pPr marL="361942" indent="-180970" algn="l" defTabSz="514338" rtl="0" eaLnBrk="1" latinLnBrk="0" hangingPunct="1">
              <a:spcBef>
                <a:spcPts val="300"/>
              </a:spcBef>
              <a:spcAft>
                <a:spcPts val="300"/>
              </a:spcAft>
              <a:buClr>
                <a:schemeClr val="tx1"/>
              </a:buClr>
              <a:buFont typeface="Calibri" pitchFamily="34" charset="0"/>
              <a:buChar char="−"/>
              <a:defRPr lang="en-GB" sz="1400" kern="1200" noProof="0" smtClean="0">
                <a:solidFill>
                  <a:schemeClr val="tx1"/>
                </a:solidFill>
                <a:latin typeface="+mn-lt"/>
                <a:ea typeface="+mn-ea"/>
                <a:cs typeface="+mn-cs"/>
              </a:defRPr>
            </a:lvl3pPr>
            <a:lvl4pPr marL="536561" indent="-161921" algn="l" defTabSz="457189" rtl="0" eaLnBrk="1" latinLnBrk="0" hangingPunct="1">
              <a:spcBef>
                <a:spcPts val="300"/>
              </a:spcBef>
              <a:spcAft>
                <a:spcPts val="300"/>
              </a:spcAft>
              <a:buClr>
                <a:schemeClr val="tx1"/>
              </a:buClr>
              <a:buFont typeface="Courier New" pitchFamily="49" charset="0"/>
              <a:buChar char="o"/>
              <a:tabLst/>
              <a:defRPr lang="en-GB" sz="1200" kern="1200" noProof="0" smtClean="0">
                <a:solidFill>
                  <a:schemeClr val="tx1"/>
                </a:solidFill>
                <a:latin typeface="+mn-lt"/>
                <a:ea typeface="+mn-ea"/>
                <a:cs typeface="+mn-cs"/>
              </a:defRPr>
            </a:lvl4pPr>
            <a:lvl5pPr marL="812780" indent="-165096" algn="l" defTabSz="457189" rtl="0" eaLnBrk="1" latinLnBrk="0" hangingPunct="1">
              <a:spcBef>
                <a:spcPts val="0"/>
              </a:spcBef>
              <a:buClr>
                <a:srgbClr val="D52B1E"/>
              </a:buClr>
              <a:buFont typeface="Calibri" pitchFamily="34" charset="0"/>
              <a:buChar char="-"/>
              <a:tabLst/>
              <a:defRPr lang="en-GB" sz="1100" kern="1200" noProof="0">
                <a:solidFill>
                  <a:srgbClr val="4D4F53"/>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450"/>
              </a:spcBef>
              <a:spcAft>
                <a:spcPts val="0"/>
              </a:spcAft>
            </a:pPr>
            <a:r>
              <a:rPr lang="en-US" sz="900" dirty="0">
                <a:solidFill>
                  <a:schemeClr val="bg1"/>
                </a:solidFill>
              </a:rPr>
              <a:t>www.bearingpoint.com</a:t>
            </a:r>
          </a:p>
        </p:txBody>
      </p:sp>
    </p:spTree>
    <p:extLst>
      <p:ext uri="{BB962C8B-B14F-4D97-AF65-F5344CB8AC3E}">
        <p14:creationId xmlns:p14="http://schemas.microsoft.com/office/powerpoint/2010/main" val="349258717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BearingPoint Logo">
    <p:bg>
      <p:bgPr>
        <a:gradFill>
          <a:gsLst>
            <a:gs pos="0">
              <a:schemeClr val="accent2"/>
            </a:gs>
            <a:gs pos="100000">
              <a:schemeClr val="accent1">
                <a:alpha val="80000"/>
              </a:schemeClr>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9E19149A-C143-40CA-9518-C5427B0C7659}"/>
              </a:ext>
            </a:extLst>
          </p:cNvPr>
          <p:cNvSpPr/>
          <p:nvPr userDrawn="1"/>
        </p:nvSpPr>
        <p:spPr>
          <a:xfrm>
            <a:off x="0" y="0"/>
            <a:ext cx="9144000" cy="6858000"/>
          </a:xfrm>
          <a:prstGeom prst="rect">
            <a:avLst/>
          </a:prstGeom>
          <a:gradFill>
            <a:gsLst>
              <a:gs pos="0">
                <a:schemeClr val="accent2"/>
              </a:gs>
              <a:gs pos="100000">
                <a:schemeClr val="accent1"/>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algn="ctr"/>
            <a:endParaRPr lang="en-US" sz="1050" dirty="0" err="1">
              <a:solidFill>
                <a:schemeClr val="tx1"/>
              </a:solidFill>
            </a:endParaRPr>
          </a:p>
        </p:txBody>
      </p:sp>
      <p:pic>
        <p:nvPicPr>
          <p:cNvPr id="14" name="Graphic 22">
            <a:extLst>
              <a:ext uri="{FF2B5EF4-FFF2-40B4-BE49-F238E27FC236}">
                <a16:creationId xmlns="" xmlns:a16="http://schemas.microsoft.com/office/drawing/2014/main" id="{B0ABA653-F417-4416-82DD-01FB0CEE3D7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3007519" y="3095149"/>
            <a:ext cx="3128963" cy="667704"/>
          </a:xfrm>
          <a:prstGeom prst="rect">
            <a:avLst/>
          </a:prstGeom>
        </p:spPr>
      </p:pic>
    </p:spTree>
    <p:extLst>
      <p:ext uri="{BB962C8B-B14F-4D97-AF65-F5344CB8AC3E}">
        <p14:creationId xmlns:p14="http://schemas.microsoft.com/office/powerpoint/2010/main" val="201670711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userDrawn="1">
  <p:cSld name="Blue Divider ">
    <p:bg>
      <p:bgPr>
        <a:solidFill>
          <a:schemeClr val="accent1"/>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79"/>
            <a:ext cx="1032780" cy="220391"/>
          </a:xfrm>
          <a:prstGeom prst="rect">
            <a:avLst/>
          </a:prstGeom>
        </p:spPr>
      </p:pic>
      <p:sp>
        <p:nvSpPr>
          <p:cNvPr id="5" name="Espace réservé du texte 2">
            <a:extLst>
              <a:ext uri="{FF2B5EF4-FFF2-40B4-BE49-F238E27FC236}">
                <a16:creationId xmlns="" xmlns:a16="http://schemas.microsoft.com/office/drawing/2014/main" id="{5B81D735-5959-4BE7-B602-2415CB75729C}"/>
              </a:ext>
            </a:extLst>
          </p:cNvPr>
          <p:cNvSpPr>
            <a:spLocks noGrp="1"/>
          </p:cNvSpPr>
          <p:nvPr>
            <p:ph type="body" sz="quarter" idx="15" hasCustomPrompt="1"/>
          </p:nvPr>
        </p:nvSpPr>
        <p:spPr>
          <a:xfrm>
            <a:off x="467916" y="2123413"/>
            <a:ext cx="8208169" cy="1457186"/>
          </a:xfrm>
          <a:prstGeom prst="rect">
            <a:avLst/>
          </a:prstGeom>
        </p:spPr>
        <p:txBody>
          <a:bodyPr anchor="ctr"/>
          <a:lstStyle>
            <a:lvl1pPr marL="0" indent="0">
              <a:lnSpc>
                <a:spcPct val="100000"/>
              </a:lnSpc>
              <a:spcAft>
                <a:spcPts val="0"/>
              </a:spcAft>
              <a:buFont typeface="Arial" panose="020B0604020202020204" pitchFamily="34" charset="0"/>
              <a:buNone/>
              <a:defRPr sz="3300" b="1">
                <a:solidFill>
                  <a:schemeClr val="bg1"/>
                </a:solidFill>
                <a:latin typeface="+mj-lt"/>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err="1"/>
              <a:t>Divider</a:t>
            </a:r>
            <a:endParaRPr lang="fr-FR" dirty="0"/>
          </a:p>
          <a:p>
            <a:pPr lvl="0"/>
            <a:r>
              <a:rPr lang="fr-FR" dirty="0" err="1"/>
              <a:t>title</a:t>
            </a:r>
            <a:endParaRPr lang="fr-FR" dirty="0"/>
          </a:p>
        </p:txBody>
      </p:sp>
    </p:spTree>
    <p:extLst>
      <p:ext uri="{BB962C8B-B14F-4D97-AF65-F5344CB8AC3E}">
        <p14:creationId xmlns:p14="http://schemas.microsoft.com/office/powerpoint/2010/main" val="1246680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itle Placeholder 2">
            <a:extLst>
              <a:ext uri="{FF2B5EF4-FFF2-40B4-BE49-F238E27FC236}">
                <a16:creationId xmlns="" xmlns:a16="http://schemas.microsoft.com/office/drawing/2014/main" id="{00C49E21-E183-46F5-861C-0B325E19EA68}"/>
              </a:ext>
            </a:extLst>
          </p:cNvPr>
          <p:cNvSpPr>
            <a:spLocks noGrp="1"/>
          </p:cNvSpPr>
          <p:nvPr>
            <p:ph type="title"/>
          </p:nvPr>
        </p:nvSpPr>
        <p:spPr>
          <a:xfrm>
            <a:off x="467916" y="517101"/>
            <a:ext cx="8208169" cy="369334"/>
          </a:xfrm>
          <a:prstGeom prst="rect">
            <a:avLst/>
          </a:prstGeom>
        </p:spPr>
        <p:txBody>
          <a:bodyPr vert="horz" lIns="0" tIns="0" rIns="0" bIns="0" rtlCol="0" anchor="b" anchorCtr="0">
            <a:noAutofit/>
          </a:bodyPr>
          <a:lstStyle>
            <a:lvl1pPr>
              <a:defRPr/>
            </a:lvl1pPr>
          </a:lstStyle>
          <a:p>
            <a:r>
              <a:rPr lang="en-US"/>
              <a:t>Click to edit Master title style</a:t>
            </a:r>
            <a:endParaRPr lang="en-US" dirty="0"/>
          </a:p>
        </p:txBody>
      </p:sp>
      <p:sp>
        <p:nvSpPr>
          <p:cNvPr id="3" name="Espace réservé du texte 2">
            <a:extLst>
              <a:ext uri="{FF2B5EF4-FFF2-40B4-BE49-F238E27FC236}">
                <a16:creationId xmlns="" xmlns:a16="http://schemas.microsoft.com/office/drawing/2014/main" id="{C2C3A7C0-26D0-4079-B9CE-8E3EDA086FE3}"/>
              </a:ext>
            </a:extLst>
          </p:cNvPr>
          <p:cNvSpPr>
            <a:spLocks noGrp="1"/>
          </p:cNvSpPr>
          <p:nvPr>
            <p:ph type="body" sz="quarter" idx="11" hasCustomPrompt="1"/>
          </p:nvPr>
        </p:nvSpPr>
        <p:spPr>
          <a:xfrm>
            <a:off x="467916" y="917326"/>
            <a:ext cx="8208168" cy="307467"/>
          </a:xfrm>
          <a:prstGeom prst="rect">
            <a:avLst/>
          </a:prstGeom>
        </p:spPr>
        <p:txBody>
          <a:bodyPr anchor="t"/>
          <a:lstStyle>
            <a:lvl1pPr>
              <a:buFontTx/>
              <a:buNone/>
              <a:defRPr sz="1050">
                <a:latin typeface="Calibri" panose="020F0502020204030204" pitchFamily="34" charset="0"/>
                <a:cs typeface="Calibri" panose="020F0502020204030204" pitchFamily="34" charset="0"/>
              </a:defRPr>
            </a:lvl1pPr>
            <a:lvl2pPr marL="0" indent="0">
              <a:buFontTx/>
              <a:buNone/>
              <a:defRPr/>
            </a:lvl2pPr>
            <a:lvl3pPr marL="135729" indent="0">
              <a:buFontTx/>
              <a:buNone/>
              <a:defRPr/>
            </a:lvl3pPr>
            <a:lvl4pPr marL="280980" indent="0">
              <a:buFontTx/>
              <a:buNone/>
              <a:defRPr/>
            </a:lvl4pPr>
            <a:lvl5pPr marL="485763" indent="0">
              <a:buFontTx/>
              <a:buNone/>
              <a:defRPr/>
            </a:lvl5pPr>
          </a:lstStyle>
          <a:p>
            <a:pPr lvl="0"/>
            <a:r>
              <a:rPr lang="fr-FR" dirty="0"/>
              <a:t>Second </a:t>
            </a:r>
            <a:r>
              <a:rPr lang="fr-FR" dirty="0" err="1"/>
              <a:t>level</a:t>
            </a:r>
            <a:endParaRPr lang="fr-FR" dirty="0"/>
          </a:p>
        </p:txBody>
      </p:sp>
      <p:sp>
        <p:nvSpPr>
          <p:cNvPr id="4" name="Text Placeholder 3">
            <a:extLst>
              <a:ext uri="{FF2B5EF4-FFF2-40B4-BE49-F238E27FC236}">
                <a16:creationId xmlns="" xmlns:a16="http://schemas.microsoft.com/office/drawing/2014/main" id="{A4E4EB6C-3D5C-4105-8C49-7F9DE26BA9ED}"/>
              </a:ext>
            </a:extLst>
          </p:cNvPr>
          <p:cNvSpPr>
            <a:spLocks noGrp="1"/>
          </p:cNvSpPr>
          <p:nvPr>
            <p:ph type="body" sz="quarter" idx="12"/>
          </p:nvPr>
        </p:nvSpPr>
        <p:spPr>
          <a:xfrm>
            <a:off x="467916" y="1628775"/>
            <a:ext cx="8208169" cy="4210050"/>
          </a:xfrm>
        </p:spPr>
        <p:txBody>
          <a:bodyPr/>
          <a:lstStyle>
            <a:lvl1pPr>
              <a:defRPr>
                <a:latin typeface="+mn-lt"/>
              </a:defRPr>
            </a:lvl1pPr>
            <a:lvl2pPr>
              <a:defRPr>
                <a:latin typeface="+mn-lt"/>
              </a:defRPr>
            </a:lvl2pPr>
            <a:lvl3pPr>
              <a:defRPr>
                <a:latin typeface="+mn-lt"/>
              </a:defRPr>
            </a:lvl3pPr>
            <a:lvl4pPr>
              <a:lnSpc>
                <a:spcPct val="130000"/>
              </a:lnSpc>
              <a:spcAft>
                <a:spcPts val="225"/>
              </a:spcAft>
              <a:defRPr>
                <a:latin typeface="+mn-lt"/>
              </a:defRPr>
            </a:lvl4pPr>
            <a:lvl5pPr>
              <a:lnSpc>
                <a:spcPct val="130000"/>
              </a:lnSpc>
              <a:spcAft>
                <a:spcPts val="225"/>
              </a:spcAft>
              <a:buClr>
                <a:schemeClr val="bg1">
                  <a:lumMod val="50000"/>
                </a:schemeClr>
              </a:buClr>
              <a:buSzPct val="60000"/>
              <a:defRPr sz="900">
                <a:solidFill>
                  <a:schemeClr val="tx1"/>
                </a:solidFill>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Tree>
    <p:extLst>
      <p:ext uri="{BB962C8B-B14F-4D97-AF65-F5344CB8AC3E}">
        <p14:creationId xmlns:p14="http://schemas.microsoft.com/office/powerpoint/2010/main" val="3504534991"/>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cSld name="14_Title">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322264" y="1009258"/>
            <a:ext cx="8497887" cy="339969"/>
          </a:xfrm>
          <a:prstGeom prst="rect">
            <a:avLst/>
          </a:prstGeom>
        </p:spPr>
        <p:txBody>
          <a:bodyPr rIns="0" anchor="t" anchorCtr="0">
            <a:noAutofit/>
          </a:bodyPr>
          <a:lstStyle>
            <a:lvl1pPr marL="0" indent="0">
              <a:spcBef>
                <a:spcPts val="0"/>
              </a:spcBef>
              <a:buClr>
                <a:schemeClr val="bg1"/>
              </a:buClr>
              <a:buSzPct val="25000"/>
              <a:buFont typeface="Arial" pitchFamily="34" charset="0"/>
              <a:buNone/>
              <a:defRPr sz="1350" b="1">
                <a:solidFill>
                  <a:schemeClr val="bg2"/>
                </a:solidFill>
              </a:defRPr>
            </a:lvl1pPr>
            <a:lvl2pPr marL="0" indent="0">
              <a:spcBef>
                <a:spcPts val="0"/>
              </a:spcBef>
              <a:buClr>
                <a:schemeClr val="bg1"/>
              </a:buClr>
              <a:buSzPct val="25000"/>
              <a:buFont typeface="Arial" pitchFamily="34" charset="0"/>
              <a:buNone/>
              <a:defRPr sz="1350" b="0">
                <a:solidFill>
                  <a:srgbClr val="4D4F53"/>
                </a:solidFill>
              </a:defRPr>
            </a:lvl2pPr>
            <a:lvl3pPr>
              <a:buFont typeface="Arial" pitchFamily="34" charset="0"/>
              <a:buChar char="•"/>
              <a:defRPr sz="1350"/>
            </a:lvl3pPr>
            <a:lvl4pPr>
              <a:buFont typeface="Arial" pitchFamily="34" charset="0"/>
              <a:buChar char="•"/>
              <a:defRPr sz="1350"/>
            </a:lvl4pPr>
            <a:lvl5pPr>
              <a:buFont typeface="Arial" pitchFamily="34" charset="0"/>
              <a:buChar char="•"/>
              <a:defRPr sz="1350"/>
            </a:lvl5pPr>
          </a:lstStyle>
          <a:p>
            <a:pPr lvl="0"/>
            <a:r>
              <a:rPr lang="en-US" noProof="0"/>
              <a:t>Click to edit Master text styles</a:t>
            </a:r>
          </a:p>
        </p:txBody>
      </p:sp>
      <p:sp>
        <p:nvSpPr>
          <p:cNvPr id="4" name="Title 1"/>
          <p:cNvSpPr>
            <a:spLocks noGrp="1"/>
          </p:cNvSpPr>
          <p:nvPr>
            <p:ph type="title"/>
          </p:nvPr>
        </p:nvSpPr>
        <p:spPr>
          <a:xfrm>
            <a:off x="322264" y="188079"/>
            <a:ext cx="8497887" cy="650264"/>
          </a:xfrm>
        </p:spPr>
        <p:txBody>
          <a:bodyPr>
            <a:noAutofit/>
          </a:bodyPr>
          <a:lstStyle>
            <a:lvl1pPr>
              <a:spcAft>
                <a:spcPts val="0"/>
              </a:spcAft>
              <a:defRPr sz="1650"/>
            </a:lvl1pPr>
          </a:lstStyle>
          <a:p>
            <a:r>
              <a:rPr lang="en-US"/>
              <a:t>Click to edit Master title style</a:t>
            </a:r>
            <a:endParaRPr lang="en-US" dirty="0"/>
          </a:p>
        </p:txBody>
      </p:sp>
      <p:sp>
        <p:nvSpPr>
          <p:cNvPr id="5" name="Text Placeholder 2"/>
          <p:cNvSpPr>
            <a:spLocks noGrp="1"/>
          </p:cNvSpPr>
          <p:nvPr>
            <p:ph type="body" sz="quarter" idx="12" hasCustomPrompt="1"/>
          </p:nvPr>
        </p:nvSpPr>
        <p:spPr>
          <a:xfrm>
            <a:off x="322265" y="6029741"/>
            <a:ext cx="6748217" cy="418641"/>
          </a:xfrm>
        </p:spPr>
        <p:txBody>
          <a:bodyPr anchor="b"/>
          <a:lstStyle>
            <a:lvl1pPr>
              <a:spcBef>
                <a:spcPts val="0"/>
              </a:spcBef>
              <a:spcAft>
                <a:spcPts val="0"/>
              </a:spcAft>
              <a:defRPr sz="675" baseline="0">
                <a:solidFill>
                  <a:srgbClr val="4D4F53"/>
                </a:solidFill>
              </a:defRPr>
            </a:lvl1pPr>
          </a:lstStyle>
          <a:p>
            <a:pPr lvl="0"/>
            <a:r>
              <a:rPr lang="en-US" dirty="0"/>
              <a:t>(1)</a:t>
            </a:r>
          </a:p>
          <a:p>
            <a:pPr lvl="0"/>
            <a:r>
              <a:rPr lang="en-US" dirty="0"/>
              <a:t>(2)</a:t>
            </a:r>
          </a:p>
          <a:p>
            <a:pPr lvl="0"/>
            <a:r>
              <a:rPr lang="en-US" dirty="0"/>
              <a:t>Source / Footnote: </a:t>
            </a:r>
            <a:r>
              <a:rPr lang="en-US" dirty="0" err="1"/>
              <a:t>calibri</a:t>
            </a:r>
            <a:r>
              <a:rPr lang="en-US" dirty="0"/>
              <a:t> 9pt</a:t>
            </a:r>
          </a:p>
        </p:txBody>
      </p:sp>
    </p:spTree>
    <p:extLst>
      <p:ext uri="{BB962C8B-B14F-4D97-AF65-F5344CB8AC3E}">
        <p14:creationId xmlns:p14="http://schemas.microsoft.com/office/powerpoint/2010/main" val="3422467045"/>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1_Basic Title Slide">
    <p:spTree>
      <p:nvGrpSpPr>
        <p:cNvPr id="1" name=""/>
        <p:cNvGrpSpPr/>
        <p:nvPr/>
      </p:nvGrpSpPr>
      <p:grpSpPr>
        <a:xfrm>
          <a:off x="0" y="0"/>
          <a:ext cx="0" cy="0"/>
          <a:chOff x="0" y="0"/>
          <a:chExt cx="0" cy="0"/>
        </a:xfrm>
      </p:grpSpPr>
      <p:sp>
        <p:nvSpPr>
          <p:cNvPr id="9" name="Title Placeholder 2">
            <a:extLst>
              <a:ext uri="{FF2B5EF4-FFF2-40B4-BE49-F238E27FC236}">
                <a16:creationId xmlns="" xmlns:a16="http://schemas.microsoft.com/office/drawing/2014/main" id="{00C49E21-E183-46F5-861C-0B325E19EA68}"/>
              </a:ext>
            </a:extLst>
          </p:cNvPr>
          <p:cNvSpPr>
            <a:spLocks noGrp="1"/>
          </p:cNvSpPr>
          <p:nvPr>
            <p:ph type="title"/>
          </p:nvPr>
        </p:nvSpPr>
        <p:spPr>
          <a:xfrm>
            <a:off x="467917" y="517103"/>
            <a:ext cx="8208169" cy="369335"/>
          </a:xfrm>
          <a:prstGeom prst="rect">
            <a:avLst/>
          </a:prstGeom>
        </p:spPr>
        <p:txBody>
          <a:bodyPr vert="horz" lIns="0" tIns="0" rIns="0" bIns="0" rtlCol="0" anchor="b" anchorCtr="0">
            <a:noAutofit/>
          </a:bodyPr>
          <a:lstStyle>
            <a:lvl1pPr>
              <a:defRPr/>
            </a:lvl1pPr>
          </a:lstStyle>
          <a:p>
            <a:r>
              <a:rPr lang="en-US"/>
              <a:t>Click to edit Master title style</a:t>
            </a:r>
            <a:endParaRPr lang="en-US" dirty="0"/>
          </a:p>
        </p:txBody>
      </p:sp>
      <p:sp>
        <p:nvSpPr>
          <p:cNvPr id="3" name="Espace réservé du texte 2">
            <a:extLst>
              <a:ext uri="{FF2B5EF4-FFF2-40B4-BE49-F238E27FC236}">
                <a16:creationId xmlns="" xmlns:a16="http://schemas.microsoft.com/office/drawing/2014/main" id="{C2C3A7C0-26D0-4079-B9CE-8E3EDA086FE3}"/>
              </a:ext>
            </a:extLst>
          </p:cNvPr>
          <p:cNvSpPr>
            <a:spLocks noGrp="1"/>
          </p:cNvSpPr>
          <p:nvPr>
            <p:ph type="body" sz="quarter" idx="11" hasCustomPrompt="1"/>
          </p:nvPr>
        </p:nvSpPr>
        <p:spPr>
          <a:xfrm>
            <a:off x="467916" y="917326"/>
            <a:ext cx="8208168" cy="307467"/>
          </a:xfrm>
          <a:prstGeom prst="rect">
            <a:avLst/>
          </a:prstGeom>
        </p:spPr>
        <p:txBody>
          <a:bodyPr anchor="t"/>
          <a:lstStyle>
            <a:lvl1pPr>
              <a:buFontTx/>
              <a:buNone/>
              <a:defRPr sz="1050">
                <a:latin typeface="Calibri" panose="020F0502020204030204" pitchFamily="34" charset="0"/>
                <a:cs typeface="Calibri" panose="020F0502020204030204" pitchFamily="34" charset="0"/>
              </a:defRPr>
            </a:lvl1pPr>
            <a:lvl2pPr marL="0" indent="0">
              <a:buFontTx/>
              <a:buNone/>
              <a:defRPr/>
            </a:lvl2pPr>
            <a:lvl3pPr marL="135725" indent="0">
              <a:buFontTx/>
              <a:buNone/>
              <a:defRPr/>
            </a:lvl3pPr>
            <a:lvl4pPr marL="280973" indent="0">
              <a:buFontTx/>
              <a:buNone/>
              <a:defRPr/>
            </a:lvl4pPr>
            <a:lvl5pPr marL="485751" indent="0">
              <a:buFontTx/>
              <a:buNone/>
              <a:defRPr/>
            </a:lvl5pPr>
          </a:lstStyle>
          <a:p>
            <a:pPr lvl="0"/>
            <a:r>
              <a:rPr lang="fr-FR" dirty="0"/>
              <a:t>Second </a:t>
            </a:r>
            <a:r>
              <a:rPr lang="fr-FR" dirty="0" err="1"/>
              <a:t>level</a:t>
            </a:r>
            <a:endParaRPr lang="fr-FR" dirty="0"/>
          </a:p>
        </p:txBody>
      </p:sp>
      <p:sp>
        <p:nvSpPr>
          <p:cNvPr id="4" name="Text Placeholder 3">
            <a:extLst>
              <a:ext uri="{FF2B5EF4-FFF2-40B4-BE49-F238E27FC236}">
                <a16:creationId xmlns="" xmlns:a16="http://schemas.microsoft.com/office/drawing/2014/main" id="{A4E4EB6C-3D5C-4105-8C49-7F9DE26BA9ED}"/>
              </a:ext>
            </a:extLst>
          </p:cNvPr>
          <p:cNvSpPr>
            <a:spLocks noGrp="1"/>
          </p:cNvSpPr>
          <p:nvPr>
            <p:ph type="body" sz="quarter" idx="12"/>
          </p:nvPr>
        </p:nvSpPr>
        <p:spPr>
          <a:xfrm>
            <a:off x="467917" y="1628774"/>
            <a:ext cx="8208169" cy="4210051"/>
          </a:xfrm>
        </p:spPr>
        <p:txBody>
          <a:bodyPr/>
          <a:lstStyle>
            <a:lvl1pPr>
              <a:defRPr>
                <a:latin typeface="+mn-lt"/>
              </a:defRPr>
            </a:lvl1pPr>
            <a:lvl2pPr>
              <a:defRPr>
                <a:latin typeface="+mn-lt"/>
              </a:defRPr>
            </a:lvl2pPr>
            <a:lvl3pPr>
              <a:defRPr>
                <a:latin typeface="+mn-lt"/>
              </a:defRPr>
            </a:lvl3pPr>
            <a:lvl4pPr>
              <a:lnSpc>
                <a:spcPct val="130000"/>
              </a:lnSpc>
              <a:spcAft>
                <a:spcPts val="225"/>
              </a:spcAft>
              <a:defRPr>
                <a:latin typeface="+mn-lt"/>
              </a:defRPr>
            </a:lvl4pPr>
            <a:lvl5pPr>
              <a:lnSpc>
                <a:spcPct val="130000"/>
              </a:lnSpc>
              <a:spcAft>
                <a:spcPts val="225"/>
              </a:spcAft>
              <a:buClr>
                <a:schemeClr val="bg1">
                  <a:lumMod val="50000"/>
                </a:schemeClr>
              </a:buClr>
              <a:buSzPct val="60000"/>
              <a:defRPr sz="900">
                <a:solidFill>
                  <a:schemeClr val="tx1"/>
                </a:solidFill>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Tree>
    <p:extLst>
      <p:ext uri="{BB962C8B-B14F-4D97-AF65-F5344CB8AC3E}">
        <p14:creationId xmlns:p14="http://schemas.microsoft.com/office/powerpoint/2010/main" val="3948344107"/>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3_Title">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322264" y="1009258"/>
            <a:ext cx="8497887" cy="339969"/>
          </a:xfrm>
          <a:prstGeom prst="rect">
            <a:avLst/>
          </a:prstGeom>
        </p:spPr>
        <p:txBody>
          <a:bodyPr rIns="0" anchor="t" anchorCtr="0">
            <a:noAutofit/>
          </a:bodyPr>
          <a:lstStyle>
            <a:lvl1pPr marL="0" indent="0">
              <a:spcBef>
                <a:spcPts val="0"/>
              </a:spcBef>
              <a:buClr>
                <a:schemeClr val="bg1"/>
              </a:buClr>
              <a:buSzPct val="25000"/>
              <a:buFont typeface="Arial" pitchFamily="34" charset="0"/>
              <a:buNone/>
              <a:defRPr sz="1350" b="1">
                <a:solidFill>
                  <a:schemeClr val="bg2"/>
                </a:solidFill>
              </a:defRPr>
            </a:lvl1pPr>
            <a:lvl2pPr marL="0" indent="0">
              <a:spcBef>
                <a:spcPts val="0"/>
              </a:spcBef>
              <a:buClr>
                <a:schemeClr val="bg1"/>
              </a:buClr>
              <a:buSzPct val="25000"/>
              <a:buFont typeface="Arial" pitchFamily="34" charset="0"/>
              <a:buNone/>
              <a:defRPr sz="1350" b="0">
                <a:solidFill>
                  <a:srgbClr val="4D4F53"/>
                </a:solidFill>
              </a:defRPr>
            </a:lvl2pPr>
            <a:lvl3pPr>
              <a:buFont typeface="Arial" pitchFamily="34" charset="0"/>
              <a:buChar char="•"/>
              <a:defRPr sz="1350"/>
            </a:lvl3pPr>
            <a:lvl4pPr>
              <a:buFont typeface="Arial" pitchFamily="34" charset="0"/>
              <a:buChar char="•"/>
              <a:defRPr sz="1350"/>
            </a:lvl4pPr>
            <a:lvl5pPr>
              <a:buFont typeface="Arial" pitchFamily="34" charset="0"/>
              <a:buChar char="•"/>
              <a:defRPr sz="1350"/>
            </a:lvl5pPr>
          </a:lstStyle>
          <a:p>
            <a:pPr lvl="0"/>
            <a:r>
              <a:rPr lang="en-US" noProof="0"/>
              <a:t>Click to edit Master text styles</a:t>
            </a:r>
          </a:p>
        </p:txBody>
      </p:sp>
      <p:sp>
        <p:nvSpPr>
          <p:cNvPr id="4" name="Title 1"/>
          <p:cNvSpPr>
            <a:spLocks noGrp="1"/>
          </p:cNvSpPr>
          <p:nvPr>
            <p:ph type="title"/>
          </p:nvPr>
        </p:nvSpPr>
        <p:spPr>
          <a:xfrm>
            <a:off x="322264" y="188079"/>
            <a:ext cx="8497887" cy="650264"/>
          </a:xfrm>
        </p:spPr>
        <p:txBody>
          <a:bodyPr>
            <a:noAutofit/>
          </a:bodyPr>
          <a:lstStyle>
            <a:lvl1pPr>
              <a:spcAft>
                <a:spcPts val="0"/>
              </a:spcAft>
              <a:defRPr sz="1650"/>
            </a:lvl1pPr>
          </a:lstStyle>
          <a:p>
            <a:r>
              <a:rPr lang="en-US"/>
              <a:t>Click to edit Master title style</a:t>
            </a:r>
            <a:endParaRPr lang="en-US" dirty="0"/>
          </a:p>
        </p:txBody>
      </p:sp>
      <p:sp>
        <p:nvSpPr>
          <p:cNvPr id="5" name="Text Placeholder 2"/>
          <p:cNvSpPr>
            <a:spLocks noGrp="1"/>
          </p:cNvSpPr>
          <p:nvPr>
            <p:ph type="body" sz="quarter" idx="12" hasCustomPrompt="1"/>
          </p:nvPr>
        </p:nvSpPr>
        <p:spPr>
          <a:xfrm>
            <a:off x="322264" y="6029741"/>
            <a:ext cx="8497887" cy="418641"/>
          </a:xfrm>
        </p:spPr>
        <p:txBody>
          <a:bodyPr anchor="b"/>
          <a:lstStyle>
            <a:lvl1pPr>
              <a:spcBef>
                <a:spcPts val="0"/>
              </a:spcBef>
              <a:spcAft>
                <a:spcPts val="0"/>
              </a:spcAft>
              <a:defRPr sz="675" baseline="0">
                <a:solidFill>
                  <a:srgbClr val="4D4F53"/>
                </a:solidFill>
              </a:defRPr>
            </a:lvl1pPr>
          </a:lstStyle>
          <a:p>
            <a:pPr lvl="0"/>
            <a:r>
              <a:rPr lang="en-US" dirty="0"/>
              <a:t>(1)</a:t>
            </a:r>
          </a:p>
          <a:p>
            <a:pPr lvl="0"/>
            <a:r>
              <a:rPr lang="en-US" dirty="0"/>
              <a:t>(2)</a:t>
            </a:r>
          </a:p>
          <a:p>
            <a:pPr lvl="0"/>
            <a:r>
              <a:rPr lang="en-US" dirty="0"/>
              <a:t>Source / Footnote: </a:t>
            </a:r>
            <a:r>
              <a:rPr lang="en-US" dirty="0" err="1"/>
              <a:t>calibri</a:t>
            </a:r>
            <a:r>
              <a:rPr lang="en-US" dirty="0"/>
              <a:t> 9pt</a:t>
            </a:r>
          </a:p>
        </p:txBody>
      </p:sp>
    </p:spTree>
    <p:extLst>
      <p:ext uri="{BB962C8B-B14F-4D97-AF65-F5344CB8AC3E}">
        <p14:creationId xmlns:p14="http://schemas.microsoft.com/office/powerpoint/2010/main" val="58805827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Tree>
    <p:extLst>
      <p:ext uri="{BB962C8B-B14F-4D97-AF65-F5344CB8AC3E}">
        <p14:creationId xmlns:p14="http://schemas.microsoft.com/office/powerpoint/2010/main" val="1059642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9" name="Title Placeholder 2">
            <a:extLst>
              <a:ext uri="{FF2B5EF4-FFF2-40B4-BE49-F238E27FC236}">
                <a16:creationId xmlns="" xmlns:a16="http://schemas.microsoft.com/office/drawing/2014/main" id="{00C49E21-E183-46F5-861C-0B325E19EA68}"/>
              </a:ext>
            </a:extLst>
          </p:cNvPr>
          <p:cNvSpPr>
            <a:spLocks noGrp="1"/>
          </p:cNvSpPr>
          <p:nvPr>
            <p:ph type="title"/>
          </p:nvPr>
        </p:nvSpPr>
        <p:spPr>
          <a:xfrm>
            <a:off x="467916" y="517101"/>
            <a:ext cx="8208169" cy="369334"/>
          </a:xfrm>
          <a:prstGeom prst="rect">
            <a:avLst/>
          </a:prstGeom>
        </p:spPr>
        <p:txBody>
          <a:bodyPr vert="horz" lIns="0" tIns="0" rIns="0" bIns="0" rtlCol="0" anchor="b" anchorCtr="0">
            <a:noAutofit/>
          </a:bodyPr>
          <a:lstStyle>
            <a:lvl1pPr>
              <a:defRPr/>
            </a:lvl1pPr>
          </a:lstStyle>
          <a:p>
            <a:r>
              <a:rPr lang="en-US"/>
              <a:t>Click to edit Master title style</a:t>
            </a:r>
            <a:endParaRPr lang="en-US" dirty="0"/>
          </a:p>
        </p:txBody>
      </p:sp>
      <p:sp>
        <p:nvSpPr>
          <p:cNvPr id="3" name="Espace réservé du texte 2">
            <a:extLst>
              <a:ext uri="{FF2B5EF4-FFF2-40B4-BE49-F238E27FC236}">
                <a16:creationId xmlns="" xmlns:a16="http://schemas.microsoft.com/office/drawing/2014/main" id="{C2C3A7C0-26D0-4079-B9CE-8E3EDA086FE3}"/>
              </a:ext>
            </a:extLst>
          </p:cNvPr>
          <p:cNvSpPr>
            <a:spLocks noGrp="1"/>
          </p:cNvSpPr>
          <p:nvPr>
            <p:ph type="body" sz="quarter" idx="11" hasCustomPrompt="1"/>
          </p:nvPr>
        </p:nvSpPr>
        <p:spPr>
          <a:xfrm>
            <a:off x="467916" y="917326"/>
            <a:ext cx="8208168" cy="307467"/>
          </a:xfrm>
          <a:prstGeom prst="rect">
            <a:avLst/>
          </a:prstGeom>
        </p:spPr>
        <p:txBody>
          <a:bodyPr anchor="t"/>
          <a:lstStyle>
            <a:lvl1pPr>
              <a:buFontTx/>
              <a:buNone/>
              <a:defRPr sz="1050">
                <a:latin typeface="Calibri" panose="020F0502020204030204" pitchFamily="34" charset="0"/>
                <a:cs typeface="Calibri" panose="020F0502020204030204" pitchFamily="34" charset="0"/>
              </a:defRPr>
            </a:lvl1pPr>
            <a:lvl2pPr marL="0" indent="0">
              <a:buFontTx/>
              <a:buNone/>
              <a:defRPr/>
            </a:lvl2pPr>
            <a:lvl3pPr marL="135729" indent="0">
              <a:buFontTx/>
              <a:buNone/>
              <a:defRPr/>
            </a:lvl3pPr>
            <a:lvl4pPr marL="280980" indent="0">
              <a:buFontTx/>
              <a:buNone/>
              <a:defRPr/>
            </a:lvl4pPr>
            <a:lvl5pPr marL="485763" indent="0">
              <a:buFontTx/>
              <a:buNone/>
              <a:defRPr/>
            </a:lvl5pPr>
          </a:lstStyle>
          <a:p>
            <a:pPr lvl="0"/>
            <a:r>
              <a:rPr lang="fr-FR" dirty="0"/>
              <a:t>Second </a:t>
            </a:r>
            <a:r>
              <a:rPr lang="fr-FR" dirty="0" err="1"/>
              <a:t>level</a:t>
            </a:r>
            <a:endParaRPr lang="fr-FR" dirty="0"/>
          </a:p>
        </p:txBody>
      </p:sp>
    </p:spTree>
    <p:extLst>
      <p:ext uri="{BB962C8B-B14F-4D97-AF65-F5344CB8AC3E}">
        <p14:creationId xmlns:p14="http://schemas.microsoft.com/office/powerpoint/2010/main" val="1139858941"/>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amp; Picture">
    <p:spTree>
      <p:nvGrpSpPr>
        <p:cNvPr id="1" name=""/>
        <p:cNvGrpSpPr/>
        <p:nvPr/>
      </p:nvGrpSpPr>
      <p:grpSpPr>
        <a:xfrm>
          <a:off x="0" y="0"/>
          <a:ext cx="0" cy="0"/>
          <a:chOff x="0" y="0"/>
          <a:chExt cx="0" cy="0"/>
        </a:xfrm>
      </p:grpSpPr>
      <p:sp>
        <p:nvSpPr>
          <p:cNvPr id="12" name="Title Placeholder 2">
            <a:extLst>
              <a:ext uri="{FF2B5EF4-FFF2-40B4-BE49-F238E27FC236}">
                <a16:creationId xmlns="" xmlns:a16="http://schemas.microsoft.com/office/drawing/2014/main" id="{A44BD718-C874-4D66-B650-3D63B54595A1}"/>
              </a:ext>
            </a:extLst>
          </p:cNvPr>
          <p:cNvSpPr>
            <a:spLocks noGrp="1"/>
          </p:cNvSpPr>
          <p:nvPr>
            <p:ph type="title"/>
          </p:nvPr>
        </p:nvSpPr>
        <p:spPr>
          <a:xfrm>
            <a:off x="467917" y="517101"/>
            <a:ext cx="3851916" cy="276999"/>
          </a:xfrm>
          <a:prstGeom prst="rect">
            <a:avLst/>
          </a:prstGeom>
        </p:spPr>
        <p:txBody>
          <a:bodyPr vert="horz" lIns="0" tIns="0" rIns="0" bIns="0" rtlCol="0" anchor="t" anchorCtr="0">
            <a:spAutoFit/>
          </a:bodyPr>
          <a:lstStyle>
            <a:lvl1pPr>
              <a:defRPr/>
            </a:lvl1pPr>
          </a:lstStyle>
          <a:p>
            <a:r>
              <a:rPr lang="en-US"/>
              <a:t>Click to edit Master title style</a:t>
            </a:r>
            <a:endParaRPr lang="en-US" dirty="0"/>
          </a:p>
        </p:txBody>
      </p:sp>
      <p:pic>
        <p:nvPicPr>
          <p:cNvPr id="7" name="Graphic 22">
            <a:extLst>
              <a:ext uri="{FF2B5EF4-FFF2-40B4-BE49-F238E27FC236}">
                <a16:creationId xmlns="" xmlns:a16="http://schemas.microsoft.com/office/drawing/2014/main" id="{95D67AEE-74D2-439C-AB83-0F4DCBB8C60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80"/>
            <a:ext cx="1032780" cy="220391"/>
          </a:xfrm>
          <a:prstGeom prst="rect">
            <a:avLst/>
          </a:prstGeom>
        </p:spPr>
      </p:pic>
      <p:sp>
        <p:nvSpPr>
          <p:cNvPr id="4" name="Text Placeholder 3">
            <a:extLst>
              <a:ext uri="{FF2B5EF4-FFF2-40B4-BE49-F238E27FC236}">
                <a16:creationId xmlns="" xmlns:a16="http://schemas.microsoft.com/office/drawing/2014/main" id="{E69983C4-1894-404D-9151-2075CE8B1B07}"/>
              </a:ext>
            </a:extLst>
          </p:cNvPr>
          <p:cNvSpPr>
            <a:spLocks noGrp="1"/>
          </p:cNvSpPr>
          <p:nvPr>
            <p:ph type="body" sz="quarter" idx="12"/>
          </p:nvPr>
        </p:nvSpPr>
        <p:spPr>
          <a:xfrm>
            <a:off x="467916" y="1628775"/>
            <a:ext cx="3851672" cy="4629150"/>
          </a:xfrm>
        </p:spPr>
        <p:txBody>
          <a:bodyPr vert="horz" lIns="0" tIns="0" rIns="0" bIns="0" rtlCol="0">
            <a:noAutofit/>
          </a:bodyPr>
          <a:lstStyle>
            <a:lvl1pPr>
              <a:defRPr lang="en-US" smtClean="0">
                <a:solidFill>
                  <a:schemeClr val="tx1"/>
                </a:solidFill>
              </a:defRPr>
            </a:lvl1pPr>
            <a:lvl2pPr>
              <a:defRPr lang="en-US" smtClean="0">
                <a:solidFill>
                  <a:schemeClr val="tx1"/>
                </a:solidFill>
              </a:defRPr>
            </a:lvl2pPr>
            <a:lvl3pPr>
              <a:defRPr lang="en-US" smtClean="0">
                <a:solidFill>
                  <a:schemeClr val="tx1"/>
                </a:solidFill>
              </a:defRPr>
            </a:lvl3pPr>
            <a:lvl4pPr>
              <a:defRPr lang="en-US" smtClean="0">
                <a:solidFill>
                  <a:schemeClr val="tx1"/>
                </a:solidFill>
              </a:defRPr>
            </a:lvl4pPr>
            <a:lvl5pPr>
              <a:defRPr lang="fr-FR" sz="900">
                <a:solidFill>
                  <a:schemeClr val="tx1"/>
                </a:solidFill>
              </a:defRPr>
            </a:lvl5pPr>
          </a:lstStyle>
          <a:p>
            <a:pPr lvl="0"/>
            <a:r>
              <a:rPr lang="en-US"/>
              <a:t>Edit Master text styles</a:t>
            </a:r>
          </a:p>
          <a:p>
            <a:pPr lvl="1"/>
            <a:r>
              <a:rPr lang="en-US"/>
              <a:t>Second level</a:t>
            </a:r>
          </a:p>
          <a:p>
            <a:pPr lvl="2"/>
            <a:r>
              <a:rPr lang="en-US"/>
              <a:t>Third level</a:t>
            </a:r>
          </a:p>
          <a:p>
            <a:pPr lvl="3">
              <a:lnSpc>
                <a:spcPct val="130000"/>
              </a:lnSpc>
            </a:pPr>
            <a:r>
              <a:rPr lang="en-US"/>
              <a:t>Fourth level</a:t>
            </a:r>
          </a:p>
          <a:p>
            <a:pPr marL="550069" lvl="4" indent="-142875">
              <a:lnSpc>
                <a:spcPct val="130000"/>
              </a:lnSpc>
              <a:spcAft>
                <a:spcPts val="225"/>
              </a:spcAft>
              <a:buClr>
                <a:schemeClr val="bg1">
                  <a:lumMod val="50000"/>
                </a:schemeClr>
              </a:buClr>
            </a:pPr>
            <a:r>
              <a:rPr lang="en-US"/>
              <a:t>Fifth level</a:t>
            </a:r>
            <a:endParaRPr lang="fr-FR"/>
          </a:p>
        </p:txBody>
      </p:sp>
      <p:sp>
        <p:nvSpPr>
          <p:cNvPr id="2" name="Rectangle 1">
            <a:extLst>
              <a:ext uri="{FF2B5EF4-FFF2-40B4-BE49-F238E27FC236}">
                <a16:creationId xmlns="" xmlns:a16="http://schemas.microsoft.com/office/drawing/2014/main" id="{6CA45538-2866-4849-9EF8-4D027EF18AE0}"/>
              </a:ext>
            </a:extLst>
          </p:cNvPr>
          <p:cNvSpPr/>
          <p:nvPr userDrawn="1"/>
        </p:nvSpPr>
        <p:spPr>
          <a:xfrm>
            <a:off x="4436269" y="6420980"/>
            <a:ext cx="235744" cy="220391"/>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algn="ctr"/>
            <a:endParaRPr lang="fr-FR" sz="1050" dirty="0" err="1">
              <a:solidFill>
                <a:schemeClr val="tx1"/>
              </a:solidFill>
            </a:endParaRPr>
          </a:p>
        </p:txBody>
      </p:sp>
      <p:sp>
        <p:nvSpPr>
          <p:cNvPr id="3" name="Espace réservé pour une image  2">
            <a:extLst>
              <a:ext uri="{FF2B5EF4-FFF2-40B4-BE49-F238E27FC236}">
                <a16:creationId xmlns="" xmlns:a16="http://schemas.microsoft.com/office/drawing/2014/main" id="{A2F9C71C-52F1-4A4D-AC3B-473629771E2E}"/>
              </a:ext>
            </a:extLst>
          </p:cNvPr>
          <p:cNvSpPr>
            <a:spLocks noGrp="1"/>
          </p:cNvSpPr>
          <p:nvPr>
            <p:ph type="pic" sz="quarter" idx="11"/>
          </p:nvPr>
        </p:nvSpPr>
        <p:spPr>
          <a:xfrm>
            <a:off x="4572001" y="0"/>
            <a:ext cx="45720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180959884"/>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mp; Two pictures">
    <p:spTree>
      <p:nvGrpSpPr>
        <p:cNvPr id="1" name=""/>
        <p:cNvGrpSpPr/>
        <p:nvPr/>
      </p:nvGrpSpPr>
      <p:grpSpPr>
        <a:xfrm>
          <a:off x="0" y="0"/>
          <a:ext cx="0" cy="0"/>
          <a:chOff x="0" y="0"/>
          <a:chExt cx="0" cy="0"/>
        </a:xfrm>
      </p:grpSpPr>
      <p:sp>
        <p:nvSpPr>
          <p:cNvPr id="3" name="Espace réservé pour une image  2">
            <a:extLst>
              <a:ext uri="{FF2B5EF4-FFF2-40B4-BE49-F238E27FC236}">
                <a16:creationId xmlns="" xmlns:a16="http://schemas.microsoft.com/office/drawing/2014/main" id="{A2F9C71C-52F1-4A4D-AC3B-473629771E2E}"/>
              </a:ext>
            </a:extLst>
          </p:cNvPr>
          <p:cNvSpPr>
            <a:spLocks noGrp="1"/>
          </p:cNvSpPr>
          <p:nvPr>
            <p:ph type="pic" sz="quarter" idx="11"/>
          </p:nvPr>
        </p:nvSpPr>
        <p:spPr>
          <a:xfrm>
            <a:off x="4572001" y="1"/>
            <a:ext cx="4572000" cy="3428993"/>
          </a:xfrm>
          <a:prstGeom prst="rect">
            <a:avLst/>
          </a:prstGeom>
        </p:spPr>
        <p:txBody>
          <a:bodyPr/>
          <a:lstStyle/>
          <a:p>
            <a:r>
              <a:rPr lang="en-US"/>
              <a:t>Click icon to add picture</a:t>
            </a:r>
          </a:p>
        </p:txBody>
      </p:sp>
      <p:sp>
        <p:nvSpPr>
          <p:cNvPr id="12" name="Title Placeholder 2">
            <a:extLst>
              <a:ext uri="{FF2B5EF4-FFF2-40B4-BE49-F238E27FC236}">
                <a16:creationId xmlns="" xmlns:a16="http://schemas.microsoft.com/office/drawing/2014/main" id="{095DA2FA-1741-4D2B-B08C-129D7407459C}"/>
              </a:ext>
            </a:extLst>
          </p:cNvPr>
          <p:cNvSpPr>
            <a:spLocks noGrp="1"/>
          </p:cNvSpPr>
          <p:nvPr>
            <p:ph type="title"/>
          </p:nvPr>
        </p:nvSpPr>
        <p:spPr>
          <a:xfrm>
            <a:off x="467917" y="517101"/>
            <a:ext cx="3851916" cy="276999"/>
          </a:xfrm>
          <a:prstGeom prst="rect">
            <a:avLst/>
          </a:prstGeom>
        </p:spPr>
        <p:txBody>
          <a:bodyPr vert="horz" lIns="0" tIns="0" rIns="0" bIns="0" rtlCol="0" anchor="t" anchorCtr="0">
            <a:spAutoFit/>
          </a:bodyPr>
          <a:lstStyle>
            <a:lvl1pPr>
              <a:defRPr/>
            </a:lvl1pPr>
          </a:lstStyle>
          <a:p>
            <a:r>
              <a:rPr lang="en-US"/>
              <a:t>Click to edit Master title style</a:t>
            </a:r>
            <a:endParaRPr lang="en-US" dirty="0"/>
          </a:p>
        </p:txBody>
      </p:sp>
      <p:pic>
        <p:nvPicPr>
          <p:cNvPr id="7" name="Graphic 22">
            <a:extLst>
              <a:ext uri="{FF2B5EF4-FFF2-40B4-BE49-F238E27FC236}">
                <a16:creationId xmlns="" xmlns:a16="http://schemas.microsoft.com/office/drawing/2014/main" id="{DBD28D12-AA61-4AF0-ABD0-23697F04760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80"/>
            <a:ext cx="1032780" cy="220391"/>
          </a:xfrm>
          <a:prstGeom prst="rect">
            <a:avLst/>
          </a:prstGeom>
        </p:spPr>
      </p:pic>
      <p:sp>
        <p:nvSpPr>
          <p:cNvPr id="6" name="Text Placeholder 3">
            <a:extLst>
              <a:ext uri="{FF2B5EF4-FFF2-40B4-BE49-F238E27FC236}">
                <a16:creationId xmlns="" xmlns:a16="http://schemas.microsoft.com/office/drawing/2014/main" id="{F8E913D8-7CB3-4B88-AB38-30DDB1466CE2}"/>
              </a:ext>
            </a:extLst>
          </p:cNvPr>
          <p:cNvSpPr>
            <a:spLocks noGrp="1"/>
          </p:cNvSpPr>
          <p:nvPr>
            <p:ph type="body" sz="quarter" idx="13"/>
          </p:nvPr>
        </p:nvSpPr>
        <p:spPr>
          <a:xfrm>
            <a:off x="467916" y="1628775"/>
            <a:ext cx="3851672" cy="4629150"/>
          </a:xfrm>
        </p:spPr>
        <p:txBody>
          <a:bodyPr vert="horz" lIns="0" tIns="0" rIns="0" bIns="0" rtlCol="0">
            <a:noAutofit/>
          </a:bodyPr>
          <a:lstStyle>
            <a:lvl1pPr>
              <a:defRPr lang="en-US" smtClean="0">
                <a:solidFill>
                  <a:schemeClr val="tx1"/>
                </a:solidFill>
              </a:defRPr>
            </a:lvl1pPr>
            <a:lvl2pPr>
              <a:defRPr lang="en-US" smtClean="0">
                <a:solidFill>
                  <a:schemeClr val="tx1"/>
                </a:solidFill>
              </a:defRPr>
            </a:lvl2pPr>
            <a:lvl3pPr>
              <a:defRPr lang="en-US" smtClean="0">
                <a:solidFill>
                  <a:schemeClr val="tx1"/>
                </a:solidFill>
              </a:defRPr>
            </a:lvl3pPr>
            <a:lvl4pPr>
              <a:defRPr lang="en-US" smtClean="0">
                <a:solidFill>
                  <a:schemeClr val="tx1"/>
                </a:solidFill>
              </a:defRPr>
            </a:lvl4pPr>
            <a:lvl5pPr>
              <a:defRPr lang="fr-FR" sz="900">
                <a:solidFill>
                  <a:schemeClr val="tx1"/>
                </a:solidFill>
              </a:defRPr>
            </a:lvl5pPr>
          </a:lstStyle>
          <a:p>
            <a:pPr lvl="0"/>
            <a:r>
              <a:rPr lang="en-US"/>
              <a:t>Edit Master text styles</a:t>
            </a:r>
          </a:p>
          <a:p>
            <a:pPr lvl="1"/>
            <a:r>
              <a:rPr lang="en-US"/>
              <a:t>Second level</a:t>
            </a:r>
          </a:p>
          <a:p>
            <a:pPr lvl="2"/>
            <a:r>
              <a:rPr lang="en-US"/>
              <a:t>Third level</a:t>
            </a:r>
          </a:p>
          <a:p>
            <a:pPr lvl="3">
              <a:lnSpc>
                <a:spcPct val="130000"/>
              </a:lnSpc>
            </a:pPr>
            <a:r>
              <a:rPr lang="en-US"/>
              <a:t>Fourth level</a:t>
            </a:r>
          </a:p>
          <a:p>
            <a:pPr marL="550069" lvl="4" indent="-142875">
              <a:lnSpc>
                <a:spcPct val="130000"/>
              </a:lnSpc>
              <a:spcAft>
                <a:spcPts val="225"/>
              </a:spcAft>
              <a:buClr>
                <a:schemeClr val="bg1">
                  <a:lumMod val="50000"/>
                </a:schemeClr>
              </a:buClr>
            </a:pPr>
            <a:r>
              <a:rPr lang="en-US"/>
              <a:t>Fifth level</a:t>
            </a:r>
            <a:endParaRPr lang="fr-FR"/>
          </a:p>
        </p:txBody>
      </p:sp>
      <p:sp>
        <p:nvSpPr>
          <p:cNvPr id="8" name="Rectangle 7">
            <a:extLst>
              <a:ext uri="{FF2B5EF4-FFF2-40B4-BE49-F238E27FC236}">
                <a16:creationId xmlns="" xmlns:a16="http://schemas.microsoft.com/office/drawing/2014/main" id="{2BDC6C41-A688-4200-8681-92020677CC2C}"/>
              </a:ext>
            </a:extLst>
          </p:cNvPr>
          <p:cNvSpPr/>
          <p:nvPr userDrawn="1"/>
        </p:nvSpPr>
        <p:spPr>
          <a:xfrm>
            <a:off x="4436269" y="6420980"/>
            <a:ext cx="235744" cy="220391"/>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algn="ctr"/>
            <a:endParaRPr lang="fr-FR" sz="1050" dirty="0" err="1">
              <a:solidFill>
                <a:schemeClr val="tx1"/>
              </a:solidFill>
            </a:endParaRPr>
          </a:p>
        </p:txBody>
      </p:sp>
      <p:sp>
        <p:nvSpPr>
          <p:cNvPr id="10" name="Espace réservé pour une image  2">
            <a:extLst>
              <a:ext uri="{FF2B5EF4-FFF2-40B4-BE49-F238E27FC236}">
                <a16:creationId xmlns="" xmlns:a16="http://schemas.microsoft.com/office/drawing/2014/main" id="{42EC5DE7-3E80-4C68-890A-E3D664FBE1B5}"/>
              </a:ext>
            </a:extLst>
          </p:cNvPr>
          <p:cNvSpPr>
            <a:spLocks noGrp="1"/>
          </p:cNvSpPr>
          <p:nvPr>
            <p:ph type="pic" sz="quarter" idx="12"/>
          </p:nvPr>
        </p:nvSpPr>
        <p:spPr>
          <a:xfrm>
            <a:off x="4572001" y="3428994"/>
            <a:ext cx="4572000" cy="3428993"/>
          </a:xfrm>
          <a:prstGeom prst="rect">
            <a:avLst/>
          </a:prstGeom>
        </p:spPr>
        <p:txBody>
          <a:bodyPr/>
          <a:lstStyle/>
          <a:p>
            <a:r>
              <a:rPr lang="en-US"/>
              <a:t>Click icon to add picture</a:t>
            </a:r>
          </a:p>
        </p:txBody>
      </p:sp>
    </p:spTree>
    <p:extLst>
      <p:ext uri="{BB962C8B-B14F-4D97-AF65-F5344CB8AC3E}">
        <p14:creationId xmlns:p14="http://schemas.microsoft.com/office/powerpoint/2010/main" val="3189174325"/>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mp; Four pictures">
    <p:spTree>
      <p:nvGrpSpPr>
        <p:cNvPr id="1" name=""/>
        <p:cNvGrpSpPr/>
        <p:nvPr/>
      </p:nvGrpSpPr>
      <p:grpSpPr>
        <a:xfrm>
          <a:off x="0" y="0"/>
          <a:ext cx="0" cy="0"/>
          <a:chOff x="0" y="0"/>
          <a:chExt cx="0" cy="0"/>
        </a:xfrm>
      </p:grpSpPr>
      <p:sp>
        <p:nvSpPr>
          <p:cNvPr id="10" name="Espace réservé pour une image  2">
            <a:extLst>
              <a:ext uri="{FF2B5EF4-FFF2-40B4-BE49-F238E27FC236}">
                <a16:creationId xmlns="" xmlns:a16="http://schemas.microsoft.com/office/drawing/2014/main" id="{42EC5DE7-3E80-4C68-890A-E3D664FBE1B5}"/>
              </a:ext>
            </a:extLst>
          </p:cNvPr>
          <p:cNvSpPr>
            <a:spLocks noGrp="1"/>
          </p:cNvSpPr>
          <p:nvPr>
            <p:ph type="pic" sz="quarter" idx="12"/>
          </p:nvPr>
        </p:nvSpPr>
        <p:spPr>
          <a:xfrm>
            <a:off x="4572001" y="3428994"/>
            <a:ext cx="2286000" cy="3429007"/>
          </a:xfrm>
          <a:prstGeom prst="rect">
            <a:avLst/>
          </a:prstGeom>
        </p:spPr>
        <p:txBody>
          <a:bodyPr/>
          <a:lstStyle/>
          <a:p>
            <a:r>
              <a:rPr lang="en-US"/>
              <a:t>Click icon to add picture</a:t>
            </a:r>
          </a:p>
        </p:txBody>
      </p:sp>
      <p:sp>
        <p:nvSpPr>
          <p:cNvPr id="3" name="Espace réservé pour une image  2">
            <a:extLst>
              <a:ext uri="{FF2B5EF4-FFF2-40B4-BE49-F238E27FC236}">
                <a16:creationId xmlns="" xmlns:a16="http://schemas.microsoft.com/office/drawing/2014/main" id="{A2F9C71C-52F1-4A4D-AC3B-473629771E2E}"/>
              </a:ext>
            </a:extLst>
          </p:cNvPr>
          <p:cNvSpPr>
            <a:spLocks noGrp="1"/>
          </p:cNvSpPr>
          <p:nvPr>
            <p:ph type="pic" sz="quarter" idx="11"/>
          </p:nvPr>
        </p:nvSpPr>
        <p:spPr>
          <a:xfrm>
            <a:off x="4572001" y="1"/>
            <a:ext cx="2286000" cy="3428993"/>
          </a:xfrm>
          <a:prstGeom prst="rect">
            <a:avLst/>
          </a:prstGeom>
        </p:spPr>
        <p:txBody>
          <a:bodyPr/>
          <a:lstStyle/>
          <a:p>
            <a:r>
              <a:rPr lang="en-US"/>
              <a:t>Click icon to add picture</a:t>
            </a:r>
          </a:p>
        </p:txBody>
      </p:sp>
      <p:sp>
        <p:nvSpPr>
          <p:cNvPr id="13" name="Espace réservé pour une image  2">
            <a:extLst>
              <a:ext uri="{FF2B5EF4-FFF2-40B4-BE49-F238E27FC236}">
                <a16:creationId xmlns="" xmlns:a16="http://schemas.microsoft.com/office/drawing/2014/main" id="{E7605A3B-0179-473B-9CB6-CC5A493B967D}"/>
              </a:ext>
            </a:extLst>
          </p:cNvPr>
          <p:cNvSpPr>
            <a:spLocks noGrp="1"/>
          </p:cNvSpPr>
          <p:nvPr>
            <p:ph type="pic" sz="quarter" idx="13"/>
          </p:nvPr>
        </p:nvSpPr>
        <p:spPr>
          <a:xfrm>
            <a:off x="6858001" y="1"/>
            <a:ext cx="2286000" cy="3428993"/>
          </a:xfrm>
          <a:prstGeom prst="rect">
            <a:avLst/>
          </a:prstGeom>
        </p:spPr>
        <p:txBody>
          <a:bodyPr/>
          <a:lstStyle/>
          <a:p>
            <a:r>
              <a:rPr lang="en-US"/>
              <a:t>Click icon to add picture</a:t>
            </a:r>
          </a:p>
        </p:txBody>
      </p:sp>
      <p:sp>
        <p:nvSpPr>
          <p:cNvPr id="14" name="Espace réservé pour une image  2">
            <a:extLst>
              <a:ext uri="{FF2B5EF4-FFF2-40B4-BE49-F238E27FC236}">
                <a16:creationId xmlns="" xmlns:a16="http://schemas.microsoft.com/office/drawing/2014/main" id="{15060EE6-A355-453C-AA84-ABCFFCC6CA90}"/>
              </a:ext>
            </a:extLst>
          </p:cNvPr>
          <p:cNvSpPr>
            <a:spLocks noGrp="1"/>
          </p:cNvSpPr>
          <p:nvPr>
            <p:ph type="pic" sz="quarter" idx="14"/>
          </p:nvPr>
        </p:nvSpPr>
        <p:spPr>
          <a:xfrm>
            <a:off x="6858001" y="3428994"/>
            <a:ext cx="2286000" cy="3428993"/>
          </a:xfrm>
          <a:prstGeom prst="rect">
            <a:avLst/>
          </a:prstGeom>
        </p:spPr>
        <p:txBody>
          <a:bodyPr/>
          <a:lstStyle/>
          <a:p>
            <a:r>
              <a:rPr lang="en-US"/>
              <a:t>Click icon to add picture</a:t>
            </a:r>
          </a:p>
        </p:txBody>
      </p:sp>
      <p:sp>
        <p:nvSpPr>
          <p:cNvPr id="12" name="Title Placeholder 2">
            <a:extLst>
              <a:ext uri="{FF2B5EF4-FFF2-40B4-BE49-F238E27FC236}">
                <a16:creationId xmlns="" xmlns:a16="http://schemas.microsoft.com/office/drawing/2014/main" id="{706603BD-449F-4146-BC92-4D9C5E9D73B4}"/>
              </a:ext>
            </a:extLst>
          </p:cNvPr>
          <p:cNvSpPr>
            <a:spLocks noGrp="1"/>
          </p:cNvSpPr>
          <p:nvPr>
            <p:ph type="title"/>
          </p:nvPr>
        </p:nvSpPr>
        <p:spPr>
          <a:xfrm>
            <a:off x="467917" y="517101"/>
            <a:ext cx="3851916" cy="276999"/>
          </a:xfrm>
          <a:prstGeom prst="rect">
            <a:avLst/>
          </a:prstGeom>
        </p:spPr>
        <p:txBody>
          <a:bodyPr vert="horz" lIns="0" tIns="0" rIns="0" bIns="0" rtlCol="0" anchor="t" anchorCtr="0">
            <a:spAutoFit/>
          </a:bodyPr>
          <a:lstStyle>
            <a:lvl1pPr>
              <a:defRPr/>
            </a:lvl1pPr>
          </a:lstStyle>
          <a:p>
            <a:r>
              <a:rPr lang="en-US"/>
              <a:t>Click to edit Master title style</a:t>
            </a:r>
            <a:endParaRPr lang="en-US" dirty="0"/>
          </a:p>
        </p:txBody>
      </p:sp>
      <p:pic>
        <p:nvPicPr>
          <p:cNvPr id="9" name="Graphic 22">
            <a:extLst>
              <a:ext uri="{FF2B5EF4-FFF2-40B4-BE49-F238E27FC236}">
                <a16:creationId xmlns="" xmlns:a16="http://schemas.microsoft.com/office/drawing/2014/main" id="{D3BCF6FE-1697-4B69-BF27-4D3C981A27D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80"/>
            <a:ext cx="1032780" cy="220391"/>
          </a:xfrm>
          <a:prstGeom prst="rect">
            <a:avLst/>
          </a:prstGeom>
        </p:spPr>
      </p:pic>
      <p:sp>
        <p:nvSpPr>
          <p:cNvPr id="8" name="Text Placeholder 3">
            <a:extLst>
              <a:ext uri="{FF2B5EF4-FFF2-40B4-BE49-F238E27FC236}">
                <a16:creationId xmlns="" xmlns:a16="http://schemas.microsoft.com/office/drawing/2014/main" id="{19F7F2BB-4F6E-413F-8B6C-741A21A2D119}"/>
              </a:ext>
            </a:extLst>
          </p:cNvPr>
          <p:cNvSpPr>
            <a:spLocks noGrp="1"/>
          </p:cNvSpPr>
          <p:nvPr>
            <p:ph type="body" sz="quarter" idx="15"/>
          </p:nvPr>
        </p:nvSpPr>
        <p:spPr>
          <a:xfrm>
            <a:off x="467916" y="1628775"/>
            <a:ext cx="3851672" cy="4629150"/>
          </a:xfrm>
        </p:spPr>
        <p:txBody>
          <a:bodyPr vert="horz" lIns="0" tIns="0" rIns="0" bIns="0" rtlCol="0">
            <a:noAutofit/>
          </a:bodyPr>
          <a:lstStyle>
            <a:lvl1pPr>
              <a:defRPr lang="en-US" smtClean="0">
                <a:solidFill>
                  <a:schemeClr val="tx1"/>
                </a:solidFill>
              </a:defRPr>
            </a:lvl1pPr>
            <a:lvl2pPr>
              <a:defRPr lang="en-US" smtClean="0">
                <a:solidFill>
                  <a:schemeClr val="tx1"/>
                </a:solidFill>
              </a:defRPr>
            </a:lvl2pPr>
            <a:lvl3pPr>
              <a:defRPr lang="en-US" smtClean="0">
                <a:solidFill>
                  <a:schemeClr val="tx1"/>
                </a:solidFill>
              </a:defRPr>
            </a:lvl3pPr>
            <a:lvl4pPr>
              <a:defRPr lang="en-US" smtClean="0">
                <a:solidFill>
                  <a:schemeClr val="tx1"/>
                </a:solidFill>
              </a:defRPr>
            </a:lvl4pPr>
            <a:lvl5pPr>
              <a:defRPr lang="fr-FR" sz="900">
                <a:solidFill>
                  <a:schemeClr val="tx1"/>
                </a:solidFill>
              </a:defRPr>
            </a:lvl5pPr>
          </a:lstStyle>
          <a:p>
            <a:pPr lvl="0"/>
            <a:r>
              <a:rPr lang="en-US"/>
              <a:t>Edit Master text styles</a:t>
            </a:r>
          </a:p>
          <a:p>
            <a:pPr lvl="1"/>
            <a:r>
              <a:rPr lang="en-US"/>
              <a:t>Second level</a:t>
            </a:r>
          </a:p>
          <a:p>
            <a:pPr lvl="2"/>
            <a:r>
              <a:rPr lang="en-US"/>
              <a:t>Third level</a:t>
            </a:r>
          </a:p>
          <a:p>
            <a:pPr lvl="3">
              <a:lnSpc>
                <a:spcPct val="130000"/>
              </a:lnSpc>
            </a:pPr>
            <a:r>
              <a:rPr lang="en-US"/>
              <a:t>Fourth level</a:t>
            </a:r>
          </a:p>
          <a:p>
            <a:pPr marL="550069" lvl="4" indent="-142875">
              <a:lnSpc>
                <a:spcPct val="130000"/>
              </a:lnSpc>
              <a:spcAft>
                <a:spcPts val="225"/>
              </a:spcAft>
              <a:buClr>
                <a:schemeClr val="bg1">
                  <a:lumMod val="50000"/>
                </a:schemeClr>
              </a:buClr>
            </a:pPr>
            <a:r>
              <a:rPr lang="en-US"/>
              <a:t>Fifth level</a:t>
            </a:r>
            <a:endParaRPr lang="fr-FR"/>
          </a:p>
        </p:txBody>
      </p:sp>
      <p:sp>
        <p:nvSpPr>
          <p:cNvPr id="11" name="Rectangle 10">
            <a:extLst>
              <a:ext uri="{FF2B5EF4-FFF2-40B4-BE49-F238E27FC236}">
                <a16:creationId xmlns="" xmlns:a16="http://schemas.microsoft.com/office/drawing/2014/main" id="{07842064-2458-4A44-8172-2E0038A01E4F}"/>
              </a:ext>
            </a:extLst>
          </p:cNvPr>
          <p:cNvSpPr/>
          <p:nvPr userDrawn="1"/>
        </p:nvSpPr>
        <p:spPr>
          <a:xfrm>
            <a:off x="4436269" y="6420980"/>
            <a:ext cx="235744" cy="220391"/>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algn="ctr"/>
            <a:endParaRPr lang="fr-FR" sz="1050" dirty="0" err="1">
              <a:solidFill>
                <a:schemeClr val="tx1"/>
              </a:solidFill>
            </a:endParaRPr>
          </a:p>
        </p:txBody>
      </p:sp>
    </p:spTree>
    <p:extLst>
      <p:ext uri="{BB962C8B-B14F-4D97-AF65-F5344CB8AC3E}">
        <p14:creationId xmlns:p14="http://schemas.microsoft.com/office/powerpoint/2010/main" val="2976030445"/>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s text &amp; Two pictures">
    <p:spTree>
      <p:nvGrpSpPr>
        <p:cNvPr id="1" name=""/>
        <p:cNvGrpSpPr/>
        <p:nvPr/>
      </p:nvGrpSpPr>
      <p:grpSpPr>
        <a:xfrm>
          <a:off x="0" y="0"/>
          <a:ext cx="0" cy="0"/>
          <a:chOff x="0" y="0"/>
          <a:chExt cx="0" cy="0"/>
        </a:xfrm>
      </p:grpSpPr>
      <p:sp>
        <p:nvSpPr>
          <p:cNvPr id="13" name="Espace réservé pour une image  12">
            <a:extLst>
              <a:ext uri="{FF2B5EF4-FFF2-40B4-BE49-F238E27FC236}">
                <a16:creationId xmlns="" xmlns:a16="http://schemas.microsoft.com/office/drawing/2014/main" id="{BD8D428F-1999-4CD7-803A-0499EFBBC9AF}"/>
              </a:ext>
            </a:extLst>
          </p:cNvPr>
          <p:cNvSpPr>
            <a:spLocks noGrp="1"/>
          </p:cNvSpPr>
          <p:nvPr>
            <p:ph type="pic" sz="quarter" idx="11"/>
          </p:nvPr>
        </p:nvSpPr>
        <p:spPr>
          <a:xfrm>
            <a:off x="467916" y="3732214"/>
            <a:ext cx="3765947" cy="1944687"/>
          </a:xfrm>
          <a:prstGeom prst="rect">
            <a:avLst/>
          </a:prstGeom>
        </p:spPr>
        <p:txBody>
          <a:bodyPr/>
          <a:lstStyle/>
          <a:p>
            <a:r>
              <a:rPr lang="en-US"/>
              <a:t>Click icon to add picture</a:t>
            </a:r>
          </a:p>
        </p:txBody>
      </p:sp>
      <p:sp>
        <p:nvSpPr>
          <p:cNvPr id="3" name="Espace réservé pour une image  2">
            <a:extLst>
              <a:ext uri="{FF2B5EF4-FFF2-40B4-BE49-F238E27FC236}">
                <a16:creationId xmlns="" xmlns:a16="http://schemas.microsoft.com/office/drawing/2014/main" id="{85373431-056A-4064-9619-EA69252277AA}"/>
              </a:ext>
            </a:extLst>
          </p:cNvPr>
          <p:cNvSpPr>
            <a:spLocks noGrp="1"/>
          </p:cNvSpPr>
          <p:nvPr>
            <p:ph type="pic" sz="quarter" idx="10"/>
          </p:nvPr>
        </p:nvSpPr>
        <p:spPr>
          <a:xfrm>
            <a:off x="4912519" y="517101"/>
            <a:ext cx="3763566" cy="1943100"/>
          </a:xfrm>
          <a:prstGeom prst="rect">
            <a:avLst/>
          </a:prstGeom>
        </p:spPr>
        <p:txBody>
          <a:bodyPr/>
          <a:lstStyle/>
          <a:p>
            <a:r>
              <a:rPr lang="en-US"/>
              <a:t>Click icon to add picture</a:t>
            </a:r>
          </a:p>
        </p:txBody>
      </p:sp>
      <p:sp>
        <p:nvSpPr>
          <p:cNvPr id="11" name="Title Placeholder 2">
            <a:extLst>
              <a:ext uri="{FF2B5EF4-FFF2-40B4-BE49-F238E27FC236}">
                <a16:creationId xmlns="" xmlns:a16="http://schemas.microsoft.com/office/drawing/2014/main" id="{598D7C8E-D578-4DD4-862C-7D2255F6FE52}"/>
              </a:ext>
            </a:extLst>
          </p:cNvPr>
          <p:cNvSpPr>
            <a:spLocks noGrp="1"/>
          </p:cNvSpPr>
          <p:nvPr>
            <p:ph type="title"/>
          </p:nvPr>
        </p:nvSpPr>
        <p:spPr>
          <a:xfrm>
            <a:off x="467917" y="517101"/>
            <a:ext cx="3851916" cy="276999"/>
          </a:xfrm>
          <a:prstGeom prst="rect">
            <a:avLst/>
          </a:prstGeom>
        </p:spPr>
        <p:txBody>
          <a:bodyPr vert="horz" lIns="0" tIns="0" rIns="0" bIns="0" rtlCol="0" anchor="t" anchorCtr="0">
            <a:spAutoFit/>
          </a:bodyPr>
          <a:lstStyle>
            <a:lvl1pPr>
              <a:defRPr/>
            </a:lvl1pPr>
          </a:lstStyle>
          <a:p>
            <a:r>
              <a:rPr lang="en-US"/>
              <a:t>Click to edit Master title style</a:t>
            </a:r>
            <a:endParaRPr lang="en-US" dirty="0"/>
          </a:p>
        </p:txBody>
      </p:sp>
      <p:sp>
        <p:nvSpPr>
          <p:cNvPr id="4" name="Text Placeholder 3">
            <a:extLst>
              <a:ext uri="{FF2B5EF4-FFF2-40B4-BE49-F238E27FC236}">
                <a16:creationId xmlns="" xmlns:a16="http://schemas.microsoft.com/office/drawing/2014/main" id="{0C8D0377-E092-44FD-9E10-2B55E4AC68F3}"/>
              </a:ext>
            </a:extLst>
          </p:cNvPr>
          <p:cNvSpPr>
            <a:spLocks noGrp="1"/>
          </p:cNvSpPr>
          <p:nvPr>
            <p:ph type="body" sz="quarter" idx="12"/>
          </p:nvPr>
        </p:nvSpPr>
        <p:spPr>
          <a:xfrm>
            <a:off x="467916" y="1879601"/>
            <a:ext cx="3765947" cy="1549399"/>
          </a:xfrm>
        </p:spPr>
        <p:txBody>
          <a:bodyPr vert="horz" lIns="0" tIns="0" rIns="0" bIns="0" rtlCol="0">
            <a:noAutofit/>
          </a:bodyPr>
          <a:lstStyle>
            <a:lvl1pPr>
              <a:defRPr lang="en-US"/>
            </a:lvl1pPr>
            <a:lvl2pPr>
              <a:defRPr lang="en-US"/>
            </a:lvl2pPr>
            <a:lvl3pPr>
              <a:defRPr lang="en-US"/>
            </a:lvl3pPr>
            <a:lvl4pPr>
              <a:defRPr lang="en-US"/>
            </a:lvl4pPr>
            <a:lvl5pPr>
              <a:defRPr lang="fr-FR" sz="900">
                <a:solidFill>
                  <a:schemeClr val="tx1"/>
                </a:solidFill>
              </a:defRPr>
            </a:lvl5pPr>
          </a:lstStyle>
          <a:p>
            <a:pPr lvl="0"/>
            <a:r>
              <a:rPr lang="en-US"/>
              <a:t>Edit Master text styles</a:t>
            </a:r>
          </a:p>
          <a:p>
            <a:pPr lvl="1"/>
            <a:r>
              <a:rPr lang="en-US"/>
              <a:t>Second level</a:t>
            </a:r>
          </a:p>
          <a:p>
            <a:pPr lvl="2"/>
            <a:r>
              <a:rPr lang="en-US"/>
              <a:t>Third level</a:t>
            </a:r>
          </a:p>
          <a:p>
            <a:pPr lvl="3">
              <a:lnSpc>
                <a:spcPct val="130000"/>
              </a:lnSpc>
            </a:pPr>
            <a:r>
              <a:rPr lang="en-US"/>
              <a:t>Fourth level</a:t>
            </a:r>
          </a:p>
          <a:p>
            <a:pPr marL="550069" lvl="4" indent="-142875">
              <a:lnSpc>
                <a:spcPct val="130000"/>
              </a:lnSpc>
              <a:spcAft>
                <a:spcPts val="225"/>
              </a:spcAft>
              <a:buClr>
                <a:schemeClr val="bg1">
                  <a:lumMod val="50000"/>
                </a:schemeClr>
              </a:buClr>
            </a:pPr>
            <a:r>
              <a:rPr lang="en-US"/>
              <a:t>Fifth level</a:t>
            </a:r>
            <a:endParaRPr lang="fr-FR"/>
          </a:p>
        </p:txBody>
      </p:sp>
      <p:sp>
        <p:nvSpPr>
          <p:cNvPr id="8" name="Text Placeholder 3">
            <a:extLst>
              <a:ext uri="{FF2B5EF4-FFF2-40B4-BE49-F238E27FC236}">
                <a16:creationId xmlns="" xmlns:a16="http://schemas.microsoft.com/office/drawing/2014/main" id="{B3D20D25-472D-4874-8F4C-9AD56601BBD0}"/>
              </a:ext>
            </a:extLst>
          </p:cNvPr>
          <p:cNvSpPr>
            <a:spLocks noGrp="1"/>
          </p:cNvSpPr>
          <p:nvPr>
            <p:ph type="body" sz="quarter" idx="13"/>
          </p:nvPr>
        </p:nvSpPr>
        <p:spPr>
          <a:xfrm>
            <a:off x="4910137" y="2743200"/>
            <a:ext cx="3765947" cy="2933700"/>
          </a:xfrm>
        </p:spPr>
        <p:txBody>
          <a:bodyPr vert="horz" lIns="0" tIns="0" rIns="0" bIns="0" rtlCol="0">
            <a:no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fr-FR" sz="900" dirty="0">
                <a:solidFill>
                  <a:schemeClr val="tx1"/>
                </a:solidFill>
              </a:defRPr>
            </a:lvl5pPr>
          </a:lstStyle>
          <a:p>
            <a:pPr lvl="0"/>
            <a:r>
              <a:rPr lang="en-US" dirty="0"/>
              <a:t>Edit Master text styles</a:t>
            </a:r>
          </a:p>
          <a:p>
            <a:pPr lvl="1"/>
            <a:r>
              <a:rPr lang="en-US" dirty="0"/>
              <a:t>Second level</a:t>
            </a:r>
          </a:p>
          <a:p>
            <a:pPr lvl="2"/>
            <a:r>
              <a:rPr lang="en-US" dirty="0"/>
              <a:t>Third level</a:t>
            </a:r>
          </a:p>
          <a:p>
            <a:pPr lvl="3">
              <a:lnSpc>
                <a:spcPct val="130000"/>
              </a:lnSpc>
            </a:pPr>
            <a:r>
              <a:rPr lang="en-US" dirty="0"/>
              <a:t>Fourth level</a:t>
            </a:r>
          </a:p>
          <a:p>
            <a:pPr marL="550069" lvl="4" indent="-142875">
              <a:lnSpc>
                <a:spcPct val="130000"/>
              </a:lnSpc>
              <a:spcAft>
                <a:spcPts val="225"/>
              </a:spcAft>
              <a:buClr>
                <a:schemeClr val="bg1">
                  <a:lumMod val="50000"/>
                </a:schemeClr>
              </a:buClr>
            </a:pPr>
            <a:r>
              <a:rPr lang="en-US" dirty="0"/>
              <a:t>Fifth level</a:t>
            </a:r>
            <a:endParaRPr lang="fr-FR" dirty="0"/>
          </a:p>
        </p:txBody>
      </p:sp>
    </p:spTree>
    <p:extLst>
      <p:ext uri="{BB962C8B-B14F-4D97-AF65-F5344CB8AC3E}">
        <p14:creationId xmlns:p14="http://schemas.microsoft.com/office/powerpoint/2010/main" val="517702910"/>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wo columns text Blue Background">
    <p:bg>
      <p:bgPr>
        <a:solidFill>
          <a:schemeClr val="tx2"/>
        </a:solidFill>
        <a:effectLst/>
      </p:bgPr>
    </p:bg>
    <p:spTree>
      <p:nvGrpSpPr>
        <p:cNvPr id="1" name=""/>
        <p:cNvGrpSpPr/>
        <p:nvPr/>
      </p:nvGrpSpPr>
      <p:grpSpPr>
        <a:xfrm>
          <a:off x="0" y="0"/>
          <a:ext cx="0" cy="0"/>
          <a:chOff x="0" y="0"/>
          <a:chExt cx="0" cy="0"/>
        </a:xfrm>
      </p:grpSpPr>
      <p:sp>
        <p:nvSpPr>
          <p:cNvPr id="10" name="Title Placeholder 2">
            <a:extLst>
              <a:ext uri="{FF2B5EF4-FFF2-40B4-BE49-F238E27FC236}">
                <a16:creationId xmlns="" xmlns:a16="http://schemas.microsoft.com/office/drawing/2014/main" id="{A57F6187-BFE3-4338-8A14-47B63D86FE3A}"/>
              </a:ext>
            </a:extLst>
          </p:cNvPr>
          <p:cNvSpPr>
            <a:spLocks noGrp="1"/>
          </p:cNvSpPr>
          <p:nvPr>
            <p:ph type="title"/>
          </p:nvPr>
        </p:nvSpPr>
        <p:spPr>
          <a:xfrm>
            <a:off x="467917" y="517101"/>
            <a:ext cx="3851916" cy="276999"/>
          </a:xfrm>
          <a:prstGeom prst="rect">
            <a:avLst/>
          </a:prstGeom>
        </p:spPr>
        <p:txBody>
          <a:bodyPr vert="horz" lIns="0" tIns="0" rIns="0" bIns="0" rtlCol="0" anchor="t" anchorCtr="0">
            <a:spAutoFit/>
          </a:bodyPr>
          <a:lstStyle>
            <a:lvl1pPr>
              <a:defRPr>
                <a:solidFill>
                  <a:schemeClr val="bg1"/>
                </a:solidFill>
              </a:defRPr>
            </a:lvl1pPr>
          </a:lstStyle>
          <a:p>
            <a:r>
              <a:rPr lang="en-US"/>
              <a:t>Click to edit Master title style</a:t>
            </a:r>
            <a:endParaRPr lang="en-US" dirty="0"/>
          </a:p>
        </p:txBody>
      </p:sp>
      <p:sp>
        <p:nvSpPr>
          <p:cNvPr id="5" name="Text Placeholder 3">
            <a:extLst>
              <a:ext uri="{FF2B5EF4-FFF2-40B4-BE49-F238E27FC236}">
                <a16:creationId xmlns="" xmlns:a16="http://schemas.microsoft.com/office/drawing/2014/main" id="{65743908-B0F1-4FA6-BB4B-381DC44AF28D}"/>
              </a:ext>
            </a:extLst>
          </p:cNvPr>
          <p:cNvSpPr>
            <a:spLocks noGrp="1"/>
          </p:cNvSpPr>
          <p:nvPr>
            <p:ph type="body" sz="quarter" idx="12" hasCustomPrompt="1"/>
          </p:nvPr>
        </p:nvSpPr>
        <p:spPr>
          <a:xfrm>
            <a:off x="467916" y="1841500"/>
            <a:ext cx="3765947" cy="4051300"/>
          </a:xfrm>
        </p:spPr>
        <p:txBody>
          <a:bodyPr/>
          <a:lstStyle>
            <a:lvl1pPr>
              <a:lnSpc>
                <a:spcPct val="130000"/>
              </a:lnSpc>
              <a:spcAft>
                <a:spcPts val="900"/>
              </a:spcAft>
              <a:defRPr lang="en-US" smtClean="0">
                <a:solidFill>
                  <a:schemeClr val="bg1"/>
                </a:solidFill>
              </a:defRPr>
            </a:lvl1pPr>
            <a:lvl5pPr>
              <a:defRPr>
                <a:solidFill>
                  <a:schemeClr val="bg1"/>
                </a:solidFill>
              </a:defRPr>
            </a:lvl5pPr>
          </a:lstStyle>
          <a:p>
            <a:pPr>
              <a:lnSpc>
                <a:spcPct val="130000"/>
              </a:lnSpc>
              <a:spcAft>
                <a:spcPts val="1200"/>
              </a:spcAft>
            </a:pPr>
            <a:r>
              <a:rPr lang="en-US" dirty="0">
                <a:latin typeface="+mj-lt"/>
              </a:rPr>
              <a:t>Bring to the table win-win survival strategies to ensure proactive domination. </a:t>
            </a:r>
            <a:br>
              <a:rPr lang="en-US" dirty="0">
                <a:latin typeface="+mj-lt"/>
              </a:rPr>
            </a:br>
            <a:r>
              <a:rPr lang="en-US" dirty="0">
                <a:latin typeface="+mj-lt"/>
              </a:rPr>
              <a:t>At the end of the day, going forward, a new normal that has evolved from generation X is on the runway heading towards a streamlined cloud solution. </a:t>
            </a:r>
            <a:br>
              <a:rPr lang="en-US" dirty="0">
                <a:latin typeface="+mj-lt"/>
              </a:rPr>
            </a:br>
            <a:r>
              <a:rPr lang="en-US" dirty="0">
                <a:latin typeface="+mj-lt"/>
              </a:rPr>
              <a:t>User generated content in real-time will have multiple touchpoints for offshoring.</a:t>
            </a:r>
          </a:p>
          <a:p>
            <a:pPr>
              <a:lnSpc>
                <a:spcPct val="130000"/>
              </a:lnSpc>
              <a:spcAft>
                <a:spcPts val="1200"/>
              </a:spcAft>
            </a:pPr>
            <a:r>
              <a:rPr lang="en-US" dirty="0">
                <a:latin typeface="+mj-lt"/>
              </a:rPr>
              <a:t>Override the digital divide with additional </a:t>
            </a:r>
            <a:r>
              <a:rPr lang="en-US" dirty="0" err="1">
                <a:latin typeface="+mj-lt"/>
              </a:rPr>
              <a:t>clickthroughs</a:t>
            </a:r>
            <a:r>
              <a:rPr lang="en-US" dirty="0">
                <a:latin typeface="+mj-lt"/>
              </a:rPr>
              <a:t> from DevOps. Nanotechnology immersion along the information highway will close the loop on focusing solely on the bottom line. Podcasting operational change management inside of workflows to establish a framework. Bring to the table win-win survival strategies to ensure proactive domination. At the end of the day, going forward, a new normal that has evolved from generation X is on the runway heading towards a streamlined cloud solution. Podcasting operational change management inside of workflows to establish a framework. Bring to the table win-win survival strategies to ensure proactive domination. At the end of the day, going forward, a new normal that has evolved from generation X is on the runway heading towards a streamlined cloud solution.</a:t>
            </a:r>
          </a:p>
          <a:p>
            <a:pPr lvl="4"/>
            <a:endParaRPr lang="fr-FR" dirty="0"/>
          </a:p>
        </p:txBody>
      </p:sp>
      <p:sp>
        <p:nvSpPr>
          <p:cNvPr id="6" name="Text Placeholder 3">
            <a:extLst>
              <a:ext uri="{FF2B5EF4-FFF2-40B4-BE49-F238E27FC236}">
                <a16:creationId xmlns="" xmlns:a16="http://schemas.microsoft.com/office/drawing/2014/main" id="{994E1168-830C-4B5E-B2A4-9213147E3CBE}"/>
              </a:ext>
            </a:extLst>
          </p:cNvPr>
          <p:cNvSpPr>
            <a:spLocks noGrp="1"/>
          </p:cNvSpPr>
          <p:nvPr>
            <p:ph type="body" sz="quarter" idx="13"/>
          </p:nvPr>
        </p:nvSpPr>
        <p:spPr>
          <a:xfrm>
            <a:off x="4910137" y="517102"/>
            <a:ext cx="3765947" cy="5375699"/>
          </a:xfrm>
        </p:spPr>
        <p:txBody>
          <a:bodyPr vert="horz" lIns="0" tIns="0" rIns="0" bIns="0" rtlCol="0">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fr-FR" sz="900" dirty="0">
                <a:solidFill>
                  <a:schemeClr val="bg1"/>
                </a:solidFill>
              </a:defRPr>
            </a:lvl5pPr>
          </a:lstStyle>
          <a:p>
            <a:pPr lvl="0"/>
            <a:r>
              <a:rPr lang="en-US" dirty="0"/>
              <a:t>Edit Master text styles</a:t>
            </a:r>
          </a:p>
          <a:p>
            <a:pPr lvl="1"/>
            <a:r>
              <a:rPr lang="en-US" dirty="0"/>
              <a:t>Second level</a:t>
            </a:r>
          </a:p>
          <a:p>
            <a:pPr lvl="2"/>
            <a:r>
              <a:rPr lang="en-US" dirty="0"/>
              <a:t>Third level</a:t>
            </a:r>
          </a:p>
          <a:p>
            <a:pPr lvl="3">
              <a:lnSpc>
                <a:spcPct val="130000"/>
              </a:lnSpc>
            </a:pPr>
            <a:r>
              <a:rPr lang="en-US" dirty="0"/>
              <a:t>Fourth level</a:t>
            </a:r>
          </a:p>
          <a:p>
            <a:pPr marL="550069" lvl="4" indent="-142875">
              <a:lnSpc>
                <a:spcPct val="130000"/>
              </a:lnSpc>
              <a:spcAft>
                <a:spcPts val="225"/>
              </a:spcAft>
              <a:buClr>
                <a:schemeClr val="bg1">
                  <a:lumMod val="50000"/>
                </a:schemeClr>
              </a:buClr>
            </a:pPr>
            <a:r>
              <a:rPr lang="en-US" dirty="0"/>
              <a:t>Fifth level</a:t>
            </a:r>
            <a:endParaRPr lang="fr-FR" dirty="0"/>
          </a:p>
        </p:txBody>
      </p:sp>
      <p:pic>
        <p:nvPicPr>
          <p:cNvPr id="7" name="Graphic 22">
            <a:extLst>
              <a:ext uri="{FF2B5EF4-FFF2-40B4-BE49-F238E27FC236}">
                <a16:creationId xmlns="" xmlns:a16="http://schemas.microsoft.com/office/drawing/2014/main" id="{C70359C1-5DC1-4BE1-82EC-1B4379D7CE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79"/>
            <a:ext cx="1032780" cy="220391"/>
          </a:xfrm>
          <a:prstGeom prst="rect">
            <a:avLst/>
          </a:prstGeom>
        </p:spPr>
      </p:pic>
    </p:spTree>
    <p:extLst>
      <p:ext uri="{BB962C8B-B14F-4D97-AF65-F5344CB8AC3E}">
        <p14:creationId xmlns:p14="http://schemas.microsoft.com/office/powerpoint/2010/main" val="17700777"/>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wo columns text Green Background">
    <p:bg>
      <p:bgPr>
        <a:solidFill>
          <a:schemeClr val="bg2"/>
        </a:solidFill>
        <a:effectLst/>
      </p:bgPr>
    </p:bg>
    <p:spTree>
      <p:nvGrpSpPr>
        <p:cNvPr id="1" name=""/>
        <p:cNvGrpSpPr/>
        <p:nvPr/>
      </p:nvGrpSpPr>
      <p:grpSpPr>
        <a:xfrm>
          <a:off x="0" y="0"/>
          <a:ext cx="0" cy="0"/>
          <a:chOff x="0" y="0"/>
          <a:chExt cx="0" cy="0"/>
        </a:xfrm>
      </p:grpSpPr>
      <p:sp>
        <p:nvSpPr>
          <p:cNvPr id="10" name="Title Placeholder 2">
            <a:extLst>
              <a:ext uri="{FF2B5EF4-FFF2-40B4-BE49-F238E27FC236}">
                <a16:creationId xmlns="" xmlns:a16="http://schemas.microsoft.com/office/drawing/2014/main" id="{A57F6187-BFE3-4338-8A14-47B63D86FE3A}"/>
              </a:ext>
            </a:extLst>
          </p:cNvPr>
          <p:cNvSpPr>
            <a:spLocks noGrp="1"/>
          </p:cNvSpPr>
          <p:nvPr>
            <p:ph type="title"/>
          </p:nvPr>
        </p:nvSpPr>
        <p:spPr>
          <a:xfrm>
            <a:off x="467917" y="517101"/>
            <a:ext cx="3851916" cy="276999"/>
          </a:xfrm>
          <a:prstGeom prst="rect">
            <a:avLst/>
          </a:prstGeom>
        </p:spPr>
        <p:txBody>
          <a:bodyPr vert="horz" lIns="0" tIns="0" rIns="0" bIns="0" rtlCol="0" anchor="t" anchorCtr="0">
            <a:spAutoFit/>
          </a:bodyPr>
          <a:lstStyle>
            <a:lvl1pPr>
              <a:defRPr>
                <a:solidFill>
                  <a:schemeClr val="bg1"/>
                </a:solidFill>
              </a:defRPr>
            </a:lvl1pPr>
          </a:lstStyle>
          <a:p>
            <a:r>
              <a:rPr lang="en-US"/>
              <a:t>Click to edit Master title style</a:t>
            </a:r>
            <a:endParaRPr lang="en-US" dirty="0"/>
          </a:p>
        </p:txBody>
      </p:sp>
      <p:sp>
        <p:nvSpPr>
          <p:cNvPr id="5" name="Text Placeholder 3">
            <a:extLst>
              <a:ext uri="{FF2B5EF4-FFF2-40B4-BE49-F238E27FC236}">
                <a16:creationId xmlns="" xmlns:a16="http://schemas.microsoft.com/office/drawing/2014/main" id="{65743908-B0F1-4FA6-BB4B-381DC44AF28D}"/>
              </a:ext>
            </a:extLst>
          </p:cNvPr>
          <p:cNvSpPr>
            <a:spLocks noGrp="1"/>
          </p:cNvSpPr>
          <p:nvPr>
            <p:ph type="body" sz="quarter" idx="12" hasCustomPrompt="1"/>
          </p:nvPr>
        </p:nvSpPr>
        <p:spPr>
          <a:xfrm>
            <a:off x="467916" y="1841500"/>
            <a:ext cx="3765947" cy="4051300"/>
          </a:xfrm>
        </p:spPr>
        <p:txBody>
          <a:bodyPr/>
          <a:lstStyle>
            <a:lvl1pPr>
              <a:lnSpc>
                <a:spcPct val="130000"/>
              </a:lnSpc>
              <a:spcAft>
                <a:spcPts val="900"/>
              </a:spcAft>
              <a:defRPr lang="en-US" smtClean="0">
                <a:solidFill>
                  <a:schemeClr val="bg1"/>
                </a:solidFill>
              </a:defRPr>
            </a:lvl1pPr>
            <a:lvl5pPr>
              <a:defRPr>
                <a:solidFill>
                  <a:schemeClr val="bg1"/>
                </a:solidFill>
              </a:defRPr>
            </a:lvl5pPr>
          </a:lstStyle>
          <a:p>
            <a:pPr>
              <a:lnSpc>
                <a:spcPct val="130000"/>
              </a:lnSpc>
              <a:spcAft>
                <a:spcPts val="1200"/>
              </a:spcAft>
            </a:pPr>
            <a:r>
              <a:rPr lang="en-US" dirty="0">
                <a:latin typeface="+mj-lt"/>
              </a:rPr>
              <a:t>Bring to the table win-win survival strategies to ensure proactive domination. </a:t>
            </a:r>
            <a:br>
              <a:rPr lang="en-US" dirty="0">
                <a:latin typeface="+mj-lt"/>
              </a:rPr>
            </a:br>
            <a:r>
              <a:rPr lang="en-US" dirty="0">
                <a:latin typeface="+mj-lt"/>
              </a:rPr>
              <a:t>At the end of the day, going forward, a new normal that has evolved from generation X is on the runway heading towards a streamlined cloud solution. </a:t>
            </a:r>
            <a:br>
              <a:rPr lang="en-US" dirty="0">
                <a:latin typeface="+mj-lt"/>
              </a:rPr>
            </a:br>
            <a:r>
              <a:rPr lang="en-US" dirty="0">
                <a:latin typeface="+mj-lt"/>
              </a:rPr>
              <a:t>User generated content in real-time will have multiple touchpoints for offshoring.</a:t>
            </a:r>
          </a:p>
          <a:p>
            <a:pPr>
              <a:lnSpc>
                <a:spcPct val="130000"/>
              </a:lnSpc>
              <a:spcAft>
                <a:spcPts val="1200"/>
              </a:spcAft>
            </a:pPr>
            <a:r>
              <a:rPr lang="en-US" dirty="0">
                <a:latin typeface="+mj-lt"/>
              </a:rPr>
              <a:t>Override the digital divide with additional </a:t>
            </a:r>
            <a:r>
              <a:rPr lang="en-US" dirty="0" err="1">
                <a:latin typeface="+mj-lt"/>
              </a:rPr>
              <a:t>clickthroughs</a:t>
            </a:r>
            <a:r>
              <a:rPr lang="en-US" dirty="0">
                <a:latin typeface="+mj-lt"/>
              </a:rPr>
              <a:t> from DevOps. Nanotechnology immersion along the information highway will close the loop on focusing solely on the bottom line. Podcasting operational change management inside of workflows to establish a framework. Bring to the table win-win survival strategies to ensure proactive domination. At the end of the day, going forward, a new normal that has evolved from generation X is on the runway heading towards a streamlined cloud solution. Podcasting operational change management inside of workflows to establish a framework. Bring to the table win-win survival strategies to ensure proactive domination. At the end of the day, going forward, a new normal that has evolved from generation X is on the runway heading towards a streamlined cloud solution.</a:t>
            </a:r>
          </a:p>
          <a:p>
            <a:pPr lvl="4"/>
            <a:endParaRPr lang="fr-FR" dirty="0"/>
          </a:p>
        </p:txBody>
      </p:sp>
      <p:sp>
        <p:nvSpPr>
          <p:cNvPr id="6" name="Text Placeholder 3">
            <a:extLst>
              <a:ext uri="{FF2B5EF4-FFF2-40B4-BE49-F238E27FC236}">
                <a16:creationId xmlns="" xmlns:a16="http://schemas.microsoft.com/office/drawing/2014/main" id="{994E1168-830C-4B5E-B2A4-9213147E3CBE}"/>
              </a:ext>
            </a:extLst>
          </p:cNvPr>
          <p:cNvSpPr>
            <a:spLocks noGrp="1"/>
          </p:cNvSpPr>
          <p:nvPr>
            <p:ph type="body" sz="quarter" idx="13"/>
          </p:nvPr>
        </p:nvSpPr>
        <p:spPr>
          <a:xfrm>
            <a:off x="4910137" y="517102"/>
            <a:ext cx="3765947" cy="5375699"/>
          </a:xfrm>
        </p:spPr>
        <p:txBody>
          <a:bodyPr vert="horz" lIns="0" tIns="0" rIns="0" bIns="0" rtlCol="0">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fr-FR" sz="900" dirty="0">
                <a:solidFill>
                  <a:schemeClr val="bg1"/>
                </a:solidFill>
              </a:defRPr>
            </a:lvl5pPr>
          </a:lstStyle>
          <a:p>
            <a:pPr lvl="0"/>
            <a:r>
              <a:rPr lang="en-US" dirty="0"/>
              <a:t>Edit Master text styles</a:t>
            </a:r>
          </a:p>
          <a:p>
            <a:pPr lvl="1"/>
            <a:r>
              <a:rPr lang="en-US" dirty="0"/>
              <a:t>Second level</a:t>
            </a:r>
          </a:p>
          <a:p>
            <a:pPr lvl="2"/>
            <a:r>
              <a:rPr lang="en-US" dirty="0"/>
              <a:t>Third level</a:t>
            </a:r>
          </a:p>
          <a:p>
            <a:pPr lvl="3">
              <a:lnSpc>
                <a:spcPct val="130000"/>
              </a:lnSpc>
            </a:pPr>
            <a:r>
              <a:rPr lang="en-US" dirty="0"/>
              <a:t>Fourth level</a:t>
            </a:r>
          </a:p>
          <a:p>
            <a:pPr marL="550069" lvl="4" indent="-142875">
              <a:lnSpc>
                <a:spcPct val="130000"/>
              </a:lnSpc>
              <a:spcAft>
                <a:spcPts val="225"/>
              </a:spcAft>
              <a:buClr>
                <a:schemeClr val="bg1">
                  <a:lumMod val="50000"/>
                </a:schemeClr>
              </a:buClr>
            </a:pPr>
            <a:r>
              <a:rPr lang="en-US" dirty="0"/>
              <a:t>Fifth level</a:t>
            </a:r>
            <a:endParaRPr lang="fr-FR" dirty="0"/>
          </a:p>
        </p:txBody>
      </p:sp>
      <p:pic>
        <p:nvPicPr>
          <p:cNvPr id="7" name="Graphic 22">
            <a:extLst>
              <a:ext uri="{FF2B5EF4-FFF2-40B4-BE49-F238E27FC236}">
                <a16:creationId xmlns="" xmlns:a16="http://schemas.microsoft.com/office/drawing/2014/main" id="{C70359C1-5DC1-4BE1-82EC-1B4379D7CE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79"/>
            <a:ext cx="1032780" cy="220391"/>
          </a:xfrm>
          <a:prstGeom prst="rect">
            <a:avLst/>
          </a:prstGeom>
        </p:spPr>
      </p:pic>
    </p:spTree>
    <p:extLst>
      <p:ext uri="{BB962C8B-B14F-4D97-AF65-F5344CB8AC3E}">
        <p14:creationId xmlns:p14="http://schemas.microsoft.com/office/powerpoint/2010/main" val="1019714686"/>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background &amp; Client logo">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54F9DC38-BF2B-4966-BEBE-6429588447B8}"/>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20" name="Rectangle 19">
            <a:extLst>
              <a:ext uri="{FF2B5EF4-FFF2-40B4-BE49-F238E27FC236}">
                <a16:creationId xmlns="" xmlns:a16="http://schemas.microsoft.com/office/drawing/2014/main" id="{F3E03B79-5187-4781-8B46-50077B04607B}"/>
              </a:ext>
            </a:extLst>
          </p:cNvPr>
          <p:cNvSpPr/>
          <p:nvPr/>
        </p:nvSpPr>
        <p:spPr>
          <a:xfrm>
            <a:off x="0" y="0"/>
            <a:ext cx="9144000" cy="6858000"/>
          </a:xfrm>
          <a:prstGeom prst="rect">
            <a:avLst/>
          </a:prstGeom>
          <a:gradFill>
            <a:gsLst>
              <a:gs pos="0">
                <a:schemeClr val="accent2"/>
              </a:gs>
              <a:gs pos="100000">
                <a:schemeClr val="accent1">
                  <a:alpha val="80000"/>
                </a:schemeClr>
              </a:gs>
            </a:gsLst>
            <a:lin ang="2700000" scaled="0"/>
          </a:gra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a:ea typeface="+mn-ea"/>
              <a:cs typeface="+mn-cs"/>
            </a:endParaRPr>
          </a:p>
        </p:txBody>
      </p:sp>
      <p:sp>
        <p:nvSpPr>
          <p:cNvPr id="21" name="Rectangle 20">
            <a:extLst>
              <a:ext uri="{FF2B5EF4-FFF2-40B4-BE49-F238E27FC236}">
                <a16:creationId xmlns="" xmlns:a16="http://schemas.microsoft.com/office/drawing/2014/main" id="{C8806C49-1226-4067-BF64-EBDCCB1EEFAB}"/>
              </a:ext>
            </a:extLst>
          </p:cNvPr>
          <p:cNvSpPr/>
          <p:nvPr userDrawn="1"/>
        </p:nvSpPr>
        <p:spPr>
          <a:xfrm>
            <a:off x="7158037" y="-1"/>
            <a:ext cx="1985963" cy="4083051"/>
          </a:xfrm>
          <a:prstGeom prst="rect">
            <a:avLst/>
          </a:prstGeom>
          <a:solidFill>
            <a:schemeClr val="bg1">
              <a:alpha val="10000"/>
            </a:schemeClr>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algn="ctr"/>
            <a:endParaRPr lang="en-US" sz="1050" dirty="0" err="1">
              <a:solidFill>
                <a:schemeClr val="tx1"/>
              </a:solidFill>
            </a:endParaRPr>
          </a:p>
        </p:txBody>
      </p:sp>
      <p:sp>
        <p:nvSpPr>
          <p:cNvPr id="6" name="Espace réservé pour une image  3">
            <a:extLst>
              <a:ext uri="{FF2B5EF4-FFF2-40B4-BE49-F238E27FC236}">
                <a16:creationId xmlns="" xmlns:a16="http://schemas.microsoft.com/office/drawing/2014/main" id="{C0F1405B-9BAB-4D02-8E51-4701BB7DFC47}"/>
              </a:ext>
            </a:extLst>
          </p:cNvPr>
          <p:cNvSpPr>
            <a:spLocks noGrp="1"/>
          </p:cNvSpPr>
          <p:nvPr userDrawn="1">
            <p:ph type="pic" sz="quarter" idx="10" hasCustomPrompt="1"/>
          </p:nvPr>
        </p:nvSpPr>
        <p:spPr>
          <a:xfrm>
            <a:off x="467917" y="609601"/>
            <a:ext cx="907256" cy="1209675"/>
          </a:xfrm>
          <a:prstGeom prst="rect">
            <a:avLst/>
          </a:prstGeom>
        </p:spPr>
        <p:txBody>
          <a:bodyPr tIns="144000"/>
          <a:lstStyle>
            <a:lvl1pPr algn="ctr">
              <a:defRPr>
                <a:solidFill>
                  <a:schemeClr val="bg1"/>
                </a:solidFill>
              </a:defRPr>
            </a:lvl1pPr>
          </a:lstStyle>
          <a:p>
            <a:r>
              <a:rPr lang="en-US" dirty="0"/>
              <a:t>Client/Partner logo here</a:t>
            </a:r>
          </a:p>
        </p:txBody>
      </p:sp>
      <p:sp>
        <p:nvSpPr>
          <p:cNvPr id="3" name="Espace réservé du texte 2">
            <a:extLst>
              <a:ext uri="{FF2B5EF4-FFF2-40B4-BE49-F238E27FC236}">
                <a16:creationId xmlns="" xmlns:a16="http://schemas.microsoft.com/office/drawing/2014/main" id="{01DA10A5-2198-4B6D-9D51-D4BAC0A79B5B}"/>
              </a:ext>
            </a:extLst>
          </p:cNvPr>
          <p:cNvSpPr>
            <a:spLocks noGrp="1"/>
          </p:cNvSpPr>
          <p:nvPr userDrawn="1">
            <p:ph type="body" sz="quarter" idx="11" hasCustomPrompt="1"/>
          </p:nvPr>
        </p:nvSpPr>
        <p:spPr>
          <a:xfrm>
            <a:off x="7460554" y="795688"/>
            <a:ext cx="1439466" cy="917507"/>
          </a:xfrm>
          <a:prstGeom prst="rect">
            <a:avLst/>
          </a:prstGeom>
        </p:spPr>
        <p:txBody>
          <a:bodyPr/>
          <a:lstStyle>
            <a:lvl1pPr marL="0" indent="0">
              <a:lnSpc>
                <a:spcPct val="100000"/>
              </a:lnSpc>
              <a:spcAft>
                <a:spcPts val="0"/>
              </a:spcAft>
              <a:buFont typeface="Arial" panose="020B0604020202020204" pitchFamily="34" charset="0"/>
              <a:buNone/>
              <a:defRPr sz="1200" b="1">
                <a:solidFill>
                  <a:schemeClr val="bg1"/>
                </a:solidFill>
                <a:latin typeface="+mj-lt"/>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a:t>Name</a:t>
            </a:r>
            <a:r>
              <a:rPr lang="en-US" dirty="0"/>
              <a:t/>
            </a:r>
            <a:br>
              <a:rPr lang="en-US" dirty="0"/>
            </a:br>
            <a:r>
              <a:rPr lang="en-US" dirty="0"/>
              <a:t>Job Title</a:t>
            </a:r>
            <a:endParaRPr lang="fr-FR" dirty="0"/>
          </a:p>
        </p:txBody>
      </p:sp>
      <p:sp>
        <p:nvSpPr>
          <p:cNvPr id="9" name="Espace réservé du texte 2">
            <a:extLst>
              <a:ext uri="{FF2B5EF4-FFF2-40B4-BE49-F238E27FC236}">
                <a16:creationId xmlns="" xmlns:a16="http://schemas.microsoft.com/office/drawing/2014/main" id="{7E36D8B3-5AF5-45F6-90C6-1052246B1316}"/>
              </a:ext>
            </a:extLst>
          </p:cNvPr>
          <p:cNvSpPr>
            <a:spLocks noGrp="1"/>
          </p:cNvSpPr>
          <p:nvPr userDrawn="1">
            <p:ph type="body" sz="quarter" idx="12" hasCustomPrompt="1"/>
          </p:nvPr>
        </p:nvSpPr>
        <p:spPr>
          <a:xfrm>
            <a:off x="7460554" y="2730467"/>
            <a:ext cx="1439466" cy="917507"/>
          </a:xfrm>
          <a:prstGeom prst="rect">
            <a:avLst/>
          </a:prstGeom>
        </p:spPr>
        <p:txBody>
          <a:bodyPr/>
          <a:lstStyle>
            <a:lvl1pPr marL="0" indent="0">
              <a:lnSpc>
                <a:spcPct val="100000"/>
              </a:lnSpc>
              <a:spcAft>
                <a:spcPts val="0"/>
              </a:spcAft>
              <a:buFont typeface="Arial" panose="020B0604020202020204" pitchFamily="34" charset="0"/>
              <a:buNone/>
              <a:defRPr sz="1200" b="1">
                <a:solidFill>
                  <a:schemeClr val="bg1"/>
                </a:solidFill>
                <a:latin typeface="+mj-lt"/>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a:t>Client/Partner</a:t>
            </a:r>
          </a:p>
        </p:txBody>
      </p:sp>
      <p:sp>
        <p:nvSpPr>
          <p:cNvPr id="12" name="Espace réservé du texte 2">
            <a:extLst>
              <a:ext uri="{FF2B5EF4-FFF2-40B4-BE49-F238E27FC236}">
                <a16:creationId xmlns="" xmlns:a16="http://schemas.microsoft.com/office/drawing/2014/main" id="{0D3B2E41-E3DE-45E5-939D-B6DE8A989C8E}"/>
              </a:ext>
            </a:extLst>
          </p:cNvPr>
          <p:cNvSpPr>
            <a:spLocks noGrp="1"/>
          </p:cNvSpPr>
          <p:nvPr userDrawn="1">
            <p:ph type="body" sz="quarter" idx="13" hasCustomPrompt="1"/>
          </p:nvPr>
        </p:nvSpPr>
        <p:spPr>
          <a:xfrm>
            <a:off x="7460554" y="496936"/>
            <a:ext cx="1439466" cy="231006"/>
          </a:xfrm>
          <a:prstGeom prst="rect">
            <a:avLst/>
          </a:prstGeom>
        </p:spPr>
        <p:txBody>
          <a:bodyPr/>
          <a:lstStyle>
            <a:lvl1pPr marL="0" indent="0" algn="l" defTabSz="342892" rtl="0" eaLnBrk="1" latinLnBrk="0" hangingPunct="1">
              <a:spcBef>
                <a:spcPts val="450"/>
              </a:spcBef>
              <a:spcAft>
                <a:spcPts val="0"/>
              </a:spcAft>
              <a:buClr>
                <a:schemeClr val="bg1"/>
              </a:buClr>
              <a:buSzPct val="25000"/>
              <a:buFont typeface="Verdana" pitchFamily="34" charset="0"/>
              <a:buNone/>
              <a:defRPr lang="fr-FR" sz="900" b="0" kern="1200" noProof="0" dirty="0" smtClean="0">
                <a:solidFill>
                  <a:schemeClr val="bg1"/>
                </a:solidFill>
                <a:latin typeface="+mn-lt"/>
                <a:ea typeface="+mn-ea"/>
                <a:cs typeface="+mn-cs"/>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err="1"/>
              <a:t>Prepared</a:t>
            </a:r>
            <a:r>
              <a:rPr lang="fr-FR" dirty="0"/>
              <a:t> by</a:t>
            </a:r>
          </a:p>
        </p:txBody>
      </p:sp>
      <p:sp>
        <p:nvSpPr>
          <p:cNvPr id="15" name="Espace réservé du texte 2">
            <a:extLst>
              <a:ext uri="{FF2B5EF4-FFF2-40B4-BE49-F238E27FC236}">
                <a16:creationId xmlns="" xmlns:a16="http://schemas.microsoft.com/office/drawing/2014/main" id="{1D1B2086-F342-4DE1-AD6A-A7B47BEEE0E8}"/>
              </a:ext>
            </a:extLst>
          </p:cNvPr>
          <p:cNvSpPr>
            <a:spLocks noGrp="1"/>
          </p:cNvSpPr>
          <p:nvPr userDrawn="1">
            <p:ph type="body" sz="quarter" idx="14" hasCustomPrompt="1"/>
          </p:nvPr>
        </p:nvSpPr>
        <p:spPr>
          <a:xfrm>
            <a:off x="7460554" y="2432085"/>
            <a:ext cx="1439466" cy="231006"/>
          </a:xfrm>
          <a:prstGeom prst="rect">
            <a:avLst/>
          </a:prstGeom>
        </p:spPr>
        <p:txBody>
          <a:bodyPr/>
          <a:lstStyle>
            <a:lvl1pPr marL="0" indent="0" algn="l" defTabSz="342892" rtl="0" eaLnBrk="1" latinLnBrk="0" hangingPunct="1">
              <a:spcBef>
                <a:spcPts val="450"/>
              </a:spcBef>
              <a:spcAft>
                <a:spcPts val="0"/>
              </a:spcAft>
              <a:buClr>
                <a:schemeClr val="bg1"/>
              </a:buClr>
              <a:buSzPct val="25000"/>
              <a:buFont typeface="Verdana" pitchFamily="34" charset="0"/>
              <a:buNone/>
              <a:defRPr lang="fr-FR" sz="900" b="0" kern="1200" noProof="0" dirty="0" smtClean="0">
                <a:solidFill>
                  <a:schemeClr val="bg1"/>
                </a:solidFill>
                <a:latin typeface="+mn-lt"/>
                <a:ea typeface="+mn-ea"/>
                <a:cs typeface="+mn-cs"/>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err="1"/>
              <a:t>Prepared</a:t>
            </a:r>
            <a:r>
              <a:rPr lang="fr-FR" dirty="0"/>
              <a:t> for</a:t>
            </a:r>
          </a:p>
        </p:txBody>
      </p:sp>
      <p:sp>
        <p:nvSpPr>
          <p:cNvPr id="11" name="Espace réservé du texte 2">
            <a:extLst>
              <a:ext uri="{FF2B5EF4-FFF2-40B4-BE49-F238E27FC236}">
                <a16:creationId xmlns="" xmlns:a16="http://schemas.microsoft.com/office/drawing/2014/main" id="{04969F77-B8E3-49E1-9695-7306527D3A76}"/>
              </a:ext>
            </a:extLst>
          </p:cNvPr>
          <p:cNvSpPr>
            <a:spLocks noGrp="1"/>
          </p:cNvSpPr>
          <p:nvPr userDrawn="1">
            <p:ph type="body" sz="quarter" idx="15" hasCustomPrompt="1"/>
          </p:nvPr>
        </p:nvSpPr>
        <p:spPr>
          <a:xfrm>
            <a:off x="467916" y="2123413"/>
            <a:ext cx="6105413" cy="1457186"/>
          </a:xfrm>
          <a:prstGeom prst="rect">
            <a:avLst/>
          </a:prstGeom>
        </p:spPr>
        <p:txBody>
          <a:bodyPr anchor="b"/>
          <a:lstStyle>
            <a:lvl1pPr marL="0" indent="0">
              <a:lnSpc>
                <a:spcPct val="100000"/>
              </a:lnSpc>
              <a:spcAft>
                <a:spcPts val="0"/>
              </a:spcAft>
              <a:buFont typeface="Arial" panose="020B0604020202020204" pitchFamily="34" charset="0"/>
              <a:buNone/>
              <a:defRPr sz="3300" b="1">
                <a:solidFill>
                  <a:schemeClr val="bg1"/>
                </a:solidFill>
                <a:latin typeface="+mj-lt"/>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a:t>Presentation</a:t>
            </a:r>
            <a:br>
              <a:rPr lang="fr-FR" dirty="0"/>
            </a:br>
            <a:r>
              <a:rPr lang="fr-FR" dirty="0" err="1"/>
              <a:t>title</a:t>
            </a:r>
            <a:endParaRPr lang="fr-FR" dirty="0"/>
          </a:p>
        </p:txBody>
      </p:sp>
      <p:sp>
        <p:nvSpPr>
          <p:cNvPr id="13" name="Espace réservé du texte 2">
            <a:extLst>
              <a:ext uri="{FF2B5EF4-FFF2-40B4-BE49-F238E27FC236}">
                <a16:creationId xmlns="" xmlns:a16="http://schemas.microsoft.com/office/drawing/2014/main" id="{F7BD7ABA-7FE8-4358-B406-F7160427DB2F}"/>
              </a:ext>
            </a:extLst>
          </p:cNvPr>
          <p:cNvSpPr>
            <a:spLocks noGrp="1"/>
          </p:cNvSpPr>
          <p:nvPr userDrawn="1">
            <p:ph type="body" sz="quarter" idx="16" hasCustomPrompt="1"/>
          </p:nvPr>
        </p:nvSpPr>
        <p:spPr>
          <a:xfrm>
            <a:off x="467916" y="3782307"/>
            <a:ext cx="6105413" cy="756502"/>
          </a:xfrm>
          <a:prstGeom prst="rect">
            <a:avLst/>
          </a:prstGeom>
        </p:spPr>
        <p:txBody>
          <a:bodyPr anchor="t"/>
          <a:lstStyle>
            <a:lvl1pPr marL="0" indent="0">
              <a:lnSpc>
                <a:spcPct val="100000"/>
              </a:lnSpc>
              <a:spcAft>
                <a:spcPts val="0"/>
              </a:spcAft>
              <a:buFont typeface="Arial" panose="020B0604020202020204" pitchFamily="34" charset="0"/>
              <a:buNone/>
              <a:defRPr lang="fr-FR" sz="1500" b="0" kern="1200" noProof="0" dirty="0">
                <a:solidFill>
                  <a:schemeClr val="bg1"/>
                </a:solidFill>
                <a:latin typeface="+mn-lt"/>
                <a:ea typeface="+mn-ea"/>
                <a:cs typeface="+mn-cs"/>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a:t>Headlines</a:t>
            </a:r>
          </a:p>
          <a:p>
            <a:pPr lvl="0"/>
            <a:r>
              <a:rPr lang="fr-FR" dirty="0"/>
              <a:t>Example</a:t>
            </a:r>
          </a:p>
        </p:txBody>
      </p:sp>
      <p:pic>
        <p:nvPicPr>
          <p:cNvPr id="17" name="Graphic 22">
            <a:extLst>
              <a:ext uri="{FF2B5EF4-FFF2-40B4-BE49-F238E27FC236}">
                <a16:creationId xmlns="" xmlns:a16="http://schemas.microsoft.com/office/drawing/2014/main" id="{0ED196AF-E4F2-47A1-839B-02230964F54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7643305" y="6420979"/>
            <a:ext cx="1032780" cy="220391"/>
          </a:xfrm>
          <a:prstGeom prst="rect">
            <a:avLst/>
          </a:prstGeom>
        </p:spPr>
      </p:pic>
    </p:spTree>
    <p:extLst>
      <p:ext uri="{BB962C8B-B14F-4D97-AF65-F5344CB8AC3E}">
        <p14:creationId xmlns:p14="http://schemas.microsoft.com/office/powerpoint/2010/main" val="38449123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wo columns text Black Background">
    <p:bg>
      <p:bgPr>
        <a:solidFill>
          <a:schemeClr val="tx1"/>
        </a:solidFill>
        <a:effectLst/>
      </p:bgPr>
    </p:bg>
    <p:spTree>
      <p:nvGrpSpPr>
        <p:cNvPr id="1" name=""/>
        <p:cNvGrpSpPr/>
        <p:nvPr/>
      </p:nvGrpSpPr>
      <p:grpSpPr>
        <a:xfrm>
          <a:off x="0" y="0"/>
          <a:ext cx="0" cy="0"/>
          <a:chOff x="0" y="0"/>
          <a:chExt cx="0" cy="0"/>
        </a:xfrm>
      </p:grpSpPr>
      <p:sp>
        <p:nvSpPr>
          <p:cNvPr id="10" name="Title Placeholder 2">
            <a:extLst>
              <a:ext uri="{FF2B5EF4-FFF2-40B4-BE49-F238E27FC236}">
                <a16:creationId xmlns="" xmlns:a16="http://schemas.microsoft.com/office/drawing/2014/main" id="{A57F6187-BFE3-4338-8A14-47B63D86FE3A}"/>
              </a:ext>
            </a:extLst>
          </p:cNvPr>
          <p:cNvSpPr>
            <a:spLocks noGrp="1"/>
          </p:cNvSpPr>
          <p:nvPr>
            <p:ph type="title"/>
          </p:nvPr>
        </p:nvSpPr>
        <p:spPr>
          <a:xfrm>
            <a:off x="467917" y="517101"/>
            <a:ext cx="3851916" cy="276999"/>
          </a:xfrm>
          <a:prstGeom prst="rect">
            <a:avLst/>
          </a:prstGeom>
        </p:spPr>
        <p:txBody>
          <a:bodyPr vert="horz" lIns="0" tIns="0" rIns="0" bIns="0" rtlCol="0" anchor="t" anchorCtr="0">
            <a:spAutoFit/>
          </a:bodyPr>
          <a:lstStyle>
            <a:lvl1pPr>
              <a:defRPr>
                <a:solidFill>
                  <a:schemeClr val="bg1"/>
                </a:solidFill>
              </a:defRPr>
            </a:lvl1pPr>
          </a:lstStyle>
          <a:p>
            <a:r>
              <a:rPr lang="en-US"/>
              <a:t>Click to edit Master title style</a:t>
            </a:r>
            <a:endParaRPr lang="en-US" dirty="0"/>
          </a:p>
        </p:txBody>
      </p:sp>
      <p:sp>
        <p:nvSpPr>
          <p:cNvPr id="5" name="Text Placeholder 3">
            <a:extLst>
              <a:ext uri="{FF2B5EF4-FFF2-40B4-BE49-F238E27FC236}">
                <a16:creationId xmlns="" xmlns:a16="http://schemas.microsoft.com/office/drawing/2014/main" id="{65743908-B0F1-4FA6-BB4B-381DC44AF28D}"/>
              </a:ext>
            </a:extLst>
          </p:cNvPr>
          <p:cNvSpPr>
            <a:spLocks noGrp="1"/>
          </p:cNvSpPr>
          <p:nvPr>
            <p:ph type="body" sz="quarter" idx="12"/>
          </p:nvPr>
        </p:nvSpPr>
        <p:spPr>
          <a:xfrm>
            <a:off x="467916" y="1841500"/>
            <a:ext cx="3765947" cy="4051300"/>
          </a:xfrm>
        </p:spPr>
        <p:txBody>
          <a:bodyPr/>
          <a:lstStyle>
            <a:lvl1pPr>
              <a:lnSpc>
                <a:spcPct val="130000"/>
              </a:lnSpc>
              <a:spcAft>
                <a:spcPts val="900"/>
              </a:spcAft>
              <a:defRPr lang="en-US" smtClean="0">
                <a:solidFill>
                  <a:schemeClr val="bg1"/>
                </a:solidFill>
              </a:defRPr>
            </a:lvl1pPr>
            <a:lvl5pPr marL="0" indent="0">
              <a:defRPr>
                <a:solidFill>
                  <a:schemeClr val="bg1"/>
                </a:solidFill>
              </a:defRPr>
            </a:lvl5pPr>
          </a:lstStyle>
          <a:p>
            <a:pPr lvl="4"/>
            <a:endParaRPr lang="fr-FR" dirty="0"/>
          </a:p>
        </p:txBody>
      </p:sp>
      <p:sp>
        <p:nvSpPr>
          <p:cNvPr id="6" name="Text Placeholder 3">
            <a:extLst>
              <a:ext uri="{FF2B5EF4-FFF2-40B4-BE49-F238E27FC236}">
                <a16:creationId xmlns="" xmlns:a16="http://schemas.microsoft.com/office/drawing/2014/main" id="{994E1168-830C-4B5E-B2A4-9213147E3CBE}"/>
              </a:ext>
            </a:extLst>
          </p:cNvPr>
          <p:cNvSpPr>
            <a:spLocks noGrp="1"/>
          </p:cNvSpPr>
          <p:nvPr>
            <p:ph type="body" sz="quarter" idx="13"/>
          </p:nvPr>
        </p:nvSpPr>
        <p:spPr>
          <a:xfrm>
            <a:off x="4910137" y="517102"/>
            <a:ext cx="3765947" cy="5375699"/>
          </a:xfrm>
        </p:spPr>
        <p:txBody>
          <a:bodyPr vert="horz" lIns="0" tIns="0" rIns="0" bIns="0" rtlCol="0">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fr-FR" sz="900" dirty="0">
                <a:solidFill>
                  <a:schemeClr val="bg1"/>
                </a:solidFill>
              </a:defRPr>
            </a:lvl5pPr>
          </a:lstStyle>
          <a:p>
            <a:pPr lvl="0"/>
            <a:r>
              <a:rPr lang="en-US" dirty="0"/>
              <a:t>Edit Master text styles</a:t>
            </a:r>
          </a:p>
          <a:p>
            <a:pPr lvl="1"/>
            <a:r>
              <a:rPr lang="en-US" dirty="0"/>
              <a:t>Second level</a:t>
            </a:r>
          </a:p>
          <a:p>
            <a:pPr lvl="2"/>
            <a:r>
              <a:rPr lang="en-US" dirty="0"/>
              <a:t>Third level</a:t>
            </a:r>
          </a:p>
          <a:p>
            <a:pPr lvl="3">
              <a:lnSpc>
                <a:spcPct val="130000"/>
              </a:lnSpc>
            </a:pPr>
            <a:r>
              <a:rPr lang="en-US" dirty="0"/>
              <a:t>Fourth level</a:t>
            </a:r>
          </a:p>
          <a:p>
            <a:pPr marL="550069" lvl="4" indent="-142875">
              <a:lnSpc>
                <a:spcPct val="130000"/>
              </a:lnSpc>
              <a:spcAft>
                <a:spcPts val="225"/>
              </a:spcAft>
              <a:buClr>
                <a:schemeClr val="bg1">
                  <a:lumMod val="50000"/>
                </a:schemeClr>
              </a:buClr>
            </a:pPr>
            <a:r>
              <a:rPr lang="en-US" dirty="0"/>
              <a:t>Fifth level</a:t>
            </a:r>
            <a:endParaRPr lang="fr-FR" dirty="0"/>
          </a:p>
        </p:txBody>
      </p:sp>
      <p:pic>
        <p:nvPicPr>
          <p:cNvPr id="7" name="Graphic 22">
            <a:extLst>
              <a:ext uri="{FF2B5EF4-FFF2-40B4-BE49-F238E27FC236}">
                <a16:creationId xmlns="" xmlns:a16="http://schemas.microsoft.com/office/drawing/2014/main" id="{C70359C1-5DC1-4BE1-82EC-1B4379D7CE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79"/>
            <a:ext cx="1032780" cy="220391"/>
          </a:xfrm>
          <a:prstGeom prst="rect">
            <a:avLst/>
          </a:prstGeom>
        </p:spPr>
      </p:pic>
    </p:spTree>
    <p:extLst>
      <p:ext uri="{BB962C8B-B14F-4D97-AF65-F5344CB8AC3E}">
        <p14:creationId xmlns:p14="http://schemas.microsoft.com/office/powerpoint/2010/main" val="126743277"/>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mp; box">
    <p:spTree>
      <p:nvGrpSpPr>
        <p:cNvPr id="1" name=""/>
        <p:cNvGrpSpPr/>
        <p:nvPr/>
      </p:nvGrpSpPr>
      <p:grpSpPr>
        <a:xfrm>
          <a:off x="0" y="0"/>
          <a:ext cx="0" cy="0"/>
          <a:chOff x="0" y="0"/>
          <a:chExt cx="0" cy="0"/>
        </a:xfrm>
      </p:grpSpPr>
      <p:sp>
        <p:nvSpPr>
          <p:cNvPr id="3" name="Espace réservé pour une image  2">
            <a:extLst>
              <a:ext uri="{FF2B5EF4-FFF2-40B4-BE49-F238E27FC236}">
                <a16:creationId xmlns="" xmlns:a16="http://schemas.microsoft.com/office/drawing/2014/main" id="{ACD9725D-EA1E-4B70-B6EC-DB2F0E4A815C}"/>
              </a:ext>
            </a:extLst>
          </p:cNvPr>
          <p:cNvSpPr>
            <a:spLocks noGrp="1"/>
          </p:cNvSpPr>
          <p:nvPr>
            <p:ph type="pic" sz="quarter" idx="10" hasCustomPrompt="1"/>
          </p:nvPr>
        </p:nvSpPr>
        <p:spPr>
          <a:xfrm>
            <a:off x="320278" y="571500"/>
            <a:ext cx="6510338" cy="5734050"/>
          </a:xfrm>
          <a:prstGeom prst="rect">
            <a:avLst/>
          </a:prstGeom>
        </p:spPr>
        <p:txBody>
          <a:bodyPr/>
          <a:lstStyle>
            <a:lvl1pPr>
              <a:defRPr/>
            </a:lvl1pPr>
          </a:lstStyle>
          <a:p>
            <a:r>
              <a:rPr lang="fr-FR" dirty="0"/>
              <a:t>Click to add image</a:t>
            </a:r>
            <a:endParaRPr lang="en-US" dirty="0"/>
          </a:p>
        </p:txBody>
      </p:sp>
      <p:sp>
        <p:nvSpPr>
          <p:cNvPr id="10" name="Espace réservé du texte 9">
            <a:extLst>
              <a:ext uri="{FF2B5EF4-FFF2-40B4-BE49-F238E27FC236}">
                <a16:creationId xmlns="" xmlns:a16="http://schemas.microsoft.com/office/drawing/2014/main" id="{C362D5DB-01A7-4F16-92C7-0A276E1D0568}"/>
              </a:ext>
            </a:extLst>
          </p:cNvPr>
          <p:cNvSpPr>
            <a:spLocks noGrp="1"/>
          </p:cNvSpPr>
          <p:nvPr>
            <p:ph type="body" sz="quarter" idx="11" hasCustomPrompt="1"/>
          </p:nvPr>
        </p:nvSpPr>
        <p:spPr>
          <a:xfrm>
            <a:off x="6391275" y="1808164"/>
            <a:ext cx="2432378" cy="3241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32000" tIns="288000" rIns="432000" bIns="288000" numCol="1" spcCol="0" rtlCol="0" fromWordArt="0" anchor="ctr" anchorCtr="0" forceAA="0" compatLnSpc="1">
            <a:prstTxWarp prst="textNoShape">
              <a:avLst/>
            </a:prstTxWarp>
            <a:noAutofit/>
          </a:bodyPr>
          <a:lstStyle>
            <a:lvl1pPr>
              <a:defRPr lang="en-US" sz="1500" dirty="0">
                <a:solidFill>
                  <a:schemeClr val="bg1"/>
                </a:solidFill>
                <a:latin typeface="+mj-lt"/>
                <a:cs typeface="Segoe UI Semibold" panose="020B0702040204020203" pitchFamily="34" charset="0"/>
              </a:defRPr>
            </a:lvl1pPr>
          </a:lstStyle>
          <a:p>
            <a:pPr lvl="0" defTabSz="389616">
              <a:lnSpc>
                <a:spcPct val="120000"/>
              </a:lnSpc>
            </a:pPr>
            <a:r>
              <a:rPr lang="en-US" dirty="0"/>
              <a:t>Click to edit Master title style</a:t>
            </a:r>
            <a:endParaRPr lang="fr-FR" dirty="0"/>
          </a:p>
        </p:txBody>
      </p:sp>
    </p:spTree>
    <p:extLst>
      <p:ext uri="{BB962C8B-B14F-4D97-AF65-F5344CB8AC3E}">
        <p14:creationId xmlns:p14="http://schemas.microsoft.com/office/powerpoint/2010/main" val="182528804"/>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amp; box FullWidth">
    <p:spTree>
      <p:nvGrpSpPr>
        <p:cNvPr id="1" name=""/>
        <p:cNvGrpSpPr/>
        <p:nvPr/>
      </p:nvGrpSpPr>
      <p:grpSpPr>
        <a:xfrm>
          <a:off x="0" y="0"/>
          <a:ext cx="0" cy="0"/>
          <a:chOff x="0" y="0"/>
          <a:chExt cx="0" cy="0"/>
        </a:xfrm>
      </p:grpSpPr>
      <p:sp>
        <p:nvSpPr>
          <p:cNvPr id="3" name="Espace réservé pour une image  2">
            <a:extLst>
              <a:ext uri="{FF2B5EF4-FFF2-40B4-BE49-F238E27FC236}">
                <a16:creationId xmlns="" xmlns:a16="http://schemas.microsoft.com/office/drawing/2014/main" id="{ACD9725D-EA1E-4B70-B6EC-DB2F0E4A815C}"/>
              </a:ext>
            </a:extLst>
          </p:cNvPr>
          <p:cNvSpPr>
            <a:spLocks noGrp="1"/>
          </p:cNvSpPr>
          <p:nvPr>
            <p:ph type="pic" sz="quarter" idx="10"/>
          </p:nvPr>
        </p:nvSpPr>
        <p:spPr>
          <a:xfrm>
            <a:off x="0" y="1"/>
            <a:ext cx="6711622" cy="6857999"/>
          </a:xfrm>
          <a:prstGeom prst="rect">
            <a:avLst/>
          </a:prstGeom>
        </p:spPr>
        <p:txBody>
          <a:bodyPr/>
          <a:lstStyle>
            <a:lvl1pPr>
              <a:defRPr/>
            </a:lvl1pPr>
          </a:lstStyle>
          <a:p>
            <a:r>
              <a:rPr lang="en-US"/>
              <a:t>Click icon to add picture</a:t>
            </a:r>
            <a:endParaRPr lang="en-US" dirty="0"/>
          </a:p>
        </p:txBody>
      </p:sp>
      <p:sp>
        <p:nvSpPr>
          <p:cNvPr id="10" name="Espace réservé du texte 9">
            <a:extLst>
              <a:ext uri="{FF2B5EF4-FFF2-40B4-BE49-F238E27FC236}">
                <a16:creationId xmlns="" xmlns:a16="http://schemas.microsoft.com/office/drawing/2014/main" id="{C362D5DB-01A7-4F16-92C7-0A276E1D0568}"/>
              </a:ext>
            </a:extLst>
          </p:cNvPr>
          <p:cNvSpPr>
            <a:spLocks noGrp="1"/>
          </p:cNvSpPr>
          <p:nvPr>
            <p:ph type="body" sz="quarter" idx="11" hasCustomPrompt="1"/>
          </p:nvPr>
        </p:nvSpPr>
        <p:spPr>
          <a:xfrm>
            <a:off x="6711622" y="1"/>
            <a:ext cx="2432378" cy="68579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32000" tIns="288000" rIns="432000" bIns="288000" numCol="1" spcCol="0" rtlCol="0" fromWordArt="0" anchor="ctr" anchorCtr="0" forceAA="0" compatLnSpc="1">
            <a:prstTxWarp prst="textNoShape">
              <a:avLst/>
            </a:prstTxWarp>
            <a:noAutofit/>
          </a:bodyPr>
          <a:lstStyle>
            <a:lvl1pPr>
              <a:defRPr lang="en-US" sz="1500" dirty="0">
                <a:solidFill>
                  <a:schemeClr val="bg1"/>
                </a:solidFill>
                <a:latin typeface="+mj-lt"/>
                <a:cs typeface="Segoe UI Semibold" panose="020B0702040204020203" pitchFamily="34" charset="0"/>
              </a:defRPr>
            </a:lvl1pPr>
          </a:lstStyle>
          <a:p>
            <a:pPr lvl="0" defTabSz="389616">
              <a:lnSpc>
                <a:spcPct val="120000"/>
              </a:lnSpc>
            </a:pPr>
            <a:r>
              <a:rPr lang="en-US" dirty="0"/>
              <a:t>Click to edit Master title style</a:t>
            </a:r>
            <a:endParaRPr lang="fr-FR" dirty="0"/>
          </a:p>
        </p:txBody>
      </p:sp>
      <p:pic>
        <p:nvPicPr>
          <p:cNvPr id="6" name="Graphic 22">
            <a:extLst>
              <a:ext uri="{FF2B5EF4-FFF2-40B4-BE49-F238E27FC236}">
                <a16:creationId xmlns="" xmlns:a16="http://schemas.microsoft.com/office/drawing/2014/main" id="{E58B5C9E-B015-4AC2-AB46-7A889B1EC4A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79"/>
            <a:ext cx="1032780" cy="220391"/>
          </a:xfrm>
          <a:prstGeom prst="rect">
            <a:avLst/>
          </a:prstGeom>
        </p:spPr>
      </p:pic>
    </p:spTree>
    <p:extLst>
      <p:ext uri="{BB962C8B-B14F-4D97-AF65-F5344CB8AC3E}">
        <p14:creationId xmlns:p14="http://schemas.microsoft.com/office/powerpoint/2010/main" val="3454192347"/>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ptop Mockup">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F8B85569-B1A0-40C6-899D-1FC3C7FC5EBC}"/>
              </a:ext>
            </a:extLst>
          </p:cNvPr>
          <p:cNvSpPr/>
          <p:nvPr userDrawn="1"/>
        </p:nvSpPr>
        <p:spPr>
          <a:xfrm>
            <a:off x="6500812" y="0"/>
            <a:ext cx="2643188"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fr-FR" sz="1350"/>
          </a:p>
        </p:txBody>
      </p:sp>
      <p:sp>
        <p:nvSpPr>
          <p:cNvPr id="9" name="Title Placeholder 2">
            <a:extLst>
              <a:ext uri="{FF2B5EF4-FFF2-40B4-BE49-F238E27FC236}">
                <a16:creationId xmlns="" xmlns:a16="http://schemas.microsoft.com/office/drawing/2014/main" id="{00C49E21-E183-46F5-861C-0B325E19EA68}"/>
              </a:ext>
            </a:extLst>
          </p:cNvPr>
          <p:cNvSpPr>
            <a:spLocks noGrp="1"/>
          </p:cNvSpPr>
          <p:nvPr>
            <p:ph type="title"/>
          </p:nvPr>
        </p:nvSpPr>
        <p:spPr>
          <a:xfrm>
            <a:off x="467916" y="517101"/>
            <a:ext cx="8208169" cy="369334"/>
          </a:xfrm>
          <a:prstGeom prst="rect">
            <a:avLst/>
          </a:prstGeom>
        </p:spPr>
        <p:txBody>
          <a:bodyPr vert="horz" lIns="0" tIns="0" rIns="0" bIns="0" rtlCol="0" anchor="b" anchorCtr="0">
            <a:noAutofit/>
          </a:bodyPr>
          <a:lstStyle>
            <a:lvl1pPr>
              <a:defRPr/>
            </a:lvl1pPr>
          </a:lstStyle>
          <a:p>
            <a:r>
              <a:rPr lang="en-US"/>
              <a:t>Click to edit Master title style</a:t>
            </a:r>
            <a:endParaRPr lang="en-US" dirty="0"/>
          </a:p>
        </p:txBody>
      </p:sp>
      <p:sp>
        <p:nvSpPr>
          <p:cNvPr id="11" name="Espace réservé du texte 5">
            <a:extLst>
              <a:ext uri="{FF2B5EF4-FFF2-40B4-BE49-F238E27FC236}">
                <a16:creationId xmlns="" xmlns:a16="http://schemas.microsoft.com/office/drawing/2014/main" id="{921B6F65-DC7E-4564-B0B1-327BED38BC10}"/>
              </a:ext>
            </a:extLst>
          </p:cNvPr>
          <p:cNvSpPr>
            <a:spLocks noGrp="1"/>
          </p:cNvSpPr>
          <p:nvPr>
            <p:ph type="body" sz="quarter" idx="17" hasCustomPrompt="1"/>
          </p:nvPr>
        </p:nvSpPr>
        <p:spPr>
          <a:xfrm>
            <a:off x="467917" y="1641475"/>
            <a:ext cx="3431141" cy="4215642"/>
          </a:xfrm>
          <a:prstGeom prst="rect">
            <a:avLst/>
          </a:prstGeom>
        </p:spPr>
        <p:txBody>
          <a:bodyPr vert="horz" lIns="0" tIns="0" rIns="0" bIns="0" rtlCol="0">
            <a:noAutofit/>
          </a:bodyPr>
          <a:lstStyle>
            <a:lvl1pPr>
              <a:defRPr lang="fr-FR" noProof="0" dirty="0">
                <a:solidFill>
                  <a:schemeClr val="tx1"/>
                </a:solidFill>
              </a:defRPr>
            </a:lvl1pPr>
            <a:lvl2pPr>
              <a:defRPr lang="fr-FR" noProof="0" dirty="0">
                <a:solidFill>
                  <a:schemeClr val="tx1"/>
                </a:solidFill>
              </a:defRPr>
            </a:lvl2pPr>
            <a:lvl3pPr>
              <a:defRPr lang="fr-FR" noProof="0" dirty="0" smtClean="0">
                <a:solidFill>
                  <a:schemeClr val="tx1"/>
                </a:solidFill>
              </a:defRPr>
            </a:lvl3pPr>
            <a:lvl4pPr>
              <a:defRPr lang="en-US" noProof="0" dirty="0">
                <a:solidFill>
                  <a:schemeClr val="tx1"/>
                </a:solidFill>
              </a:defRPr>
            </a:lvl4pPr>
          </a:lstStyle>
          <a:p>
            <a:pPr lvl="0"/>
            <a:r>
              <a:rPr kumimoji="0" lang="en-US" sz="900" b="0" i="0" u="none" strike="noStrike" kern="1200" cap="none" spc="0" normalizeH="0" baseline="0" noProof="0" dirty="0">
                <a:ln>
                  <a:noFill/>
                </a:ln>
                <a:solidFill>
                  <a:srgbClr val="000000"/>
                </a:solidFill>
                <a:effectLst/>
                <a:uLnTx/>
                <a:uFillTx/>
                <a:latin typeface="Calibri"/>
                <a:ea typeface="+mn-ea"/>
                <a:cs typeface="Segoe UI" panose="020B0502040204020203" pitchFamily="34" charset="0"/>
              </a:rPr>
              <a:t>Click to edit Master title </a:t>
            </a:r>
            <a:r>
              <a:rPr kumimoji="0" lang="en-US" sz="900" b="0" i="0" u="none" strike="noStrike" kern="1200" cap="none" spc="0" normalizeH="0" baseline="0" noProof="0" dirty="0" err="1">
                <a:ln>
                  <a:noFill/>
                </a:ln>
                <a:solidFill>
                  <a:srgbClr val="000000"/>
                </a:solidFill>
                <a:effectLst/>
                <a:uLnTx/>
                <a:uFillTx/>
                <a:latin typeface="Calibri"/>
                <a:ea typeface="+mn-ea"/>
                <a:cs typeface="Segoe UI" panose="020B0502040204020203" pitchFamily="34" charset="0"/>
              </a:rPr>
              <a:t>styl</a:t>
            </a:r>
            <a:r>
              <a:rPr kumimoji="0" lang="fr-FR" sz="900" b="0" i="0" u="none" strike="noStrike" kern="1200" cap="none" spc="0" normalizeH="0" baseline="0" noProof="0" dirty="0">
                <a:ln>
                  <a:noFill/>
                </a:ln>
                <a:solidFill>
                  <a:srgbClr val="000000"/>
                </a:solidFill>
                <a:effectLst/>
                <a:uLnTx/>
                <a:uFillTx/>
                <a:latin typeface="Calibri"/>
                <a:ea typeface="+mn-ea"/>
                <a:cs typeface="Segoe UI" panose="020B0502040204020203" pitchFamily="34" charset="0"/>
              </a:rPr>
              <a:t>e</a:t>
            </a:r>
          </a:p>
          <a:p>
            <a:pPr lvl="1"/>
            <a:r>
              <a:rPr kumimoji="0" lang="fr-FR"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Second </a:t>
            </a:r>
            <a:r>
              <a:rPr kumimoji="0" lang="fr-FR" sz="9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fr-FR"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a:p>
            <a:pPr lvl="2"/>
            <a:r>
              <a:rPr kumimoji="0" lang="fr-FR" sz="9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Third</a:t>
            </a:r>
            <a:r>
              <a:rPr kumimoji="0" lang="fr-FR"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 </a:t>
            </a:r>
            <a:r>
              <a:rPr kumimoji="0" lang="fr-FR" sz="9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fr-FR"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a:p>
            <a:pPr lvl="3">
              <a:lnSpc>
                <a:spcPct val="130000"/>
              </a:lnSpc>
            </a:pPr>
            <a:r>
              <a:rPr kumimoji="0" lang="fr-FR" sz="9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Fourth</a:t>
            </a:r>
            <a:r>
              <a:rPr kumimoji="0" lang="fr-FR"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 </a:t>
            </a:r>
            <a:r>
              <a:rPr kumimoji="0" lang="fr-FR" sz="9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en-US"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p:txBody>
      </p:sp>
      <p:sp>
        <p:nvSpPr>
          <p:cNvPr id="13" name="Espace réservé du texte 2">
            <a:extLst>
              <a:ext uri="{FF2B5EF4-FFF2-40B4-BE49-F238E27FC236}">
                <a16:creationId xmlns="" xmlns:a16="http://schemas.microsoft.com/office/drawing/2014/main" id="{97DDF472-E24C-4F1C-A0D3-A1A5647EE78F}"/>
              </a:ext>
            </a:extLst>
          </p:cNvPr>
          <p:cNvSpPr>
            <a:spLocks noGrp="1"/>
          </p:cNvSpPr>
          <p:nvPr>
            <p:ph type="body" sz="quarter" idx="18" hasCustomPrompt="1"/>
          </p:nvPr>
        </p:nvSpPr>
        <p:spPr>
          <a:xfrm>
            <a:off x="467916" y="917326"/>
            <a:ext cx="8147447" cy="307467"/>
          </a:xfrm>
          <a:prstGeom prst="rect">
            <a:avLst/>
          </a:prstGeom>
        </p:spPr>
        <p:txBody>
          <a:bodyPr anchor="t"/>
          <a:lstStyle>
            <a:lvl1pPr>
              <a:buFontTx/>
              <a:buNone/>
              <a:defRPr sz="1050">
                <a:latin typeface="Calibri" panose="020F0502020204030204" pitchFamily="34" charset="0"/>
                <a:cs typeface="Calibri" panose="020F0502020204030204" pitchFamily="34" charset="0"/>
              </a:defRPr>
            </a:lvl1pPr>
            <a:lvl2pPr marL="0" indent="0">
              <a:buFontTx/>
              <a:buNone/>
              <a:defRPr/>
            </a:lvl2pPr>
            <a:lvl3pPr marL="135729" indent="0">
              <a:buFontTx/>
              <a:buNone/>
              <a:defRPr/>
            </a:lvl3pPr>
            <a:lvl4pPr marL="280980" indent="0">
              <a:buFontTx/>
              <a:buNone/>
              <a:defRPr/>
            </a:lvl4pPr>
            <a:lvl5pPr marL="485763" indent="0">
              <a:buFontTx/>
              <a:buNone/>
              <a:defRPr/>
            </a:lvl5pPr>
          </a:lstStyle>
          <a:p>
            <a:pPr lvl="0"/>
            <a:r>
              <a:rPr lang="fr-FR" dirty="0"/>
              <a:t>Second </a:t>
            </a:r>
            <a:r>
              <a:rPr lang="fr-FR" dirty="0" err="1"/>
              <a:t>level</a:t>
            </a:r>
            <a:endParaRPr lang="fr-FR" dirty="0"/>
          </a:p>
        </p:txBody>
      </p:sp>
      <p:pic>
        <p:nvPicPr>
          <p:cNvPr id="12" name="Graphic 22">
            <a:extLst>
              <a:ext uri="{FF2B5EF4-FFF2-40B4-BE49-F238E27FC236}">
                <a16:creationId xmlns="" xmlns:a16="http://schemas.microsoft.com/office/drawing/2014/main" id="{7ABCD871-88F8-4F4D-AF5B-FC4472490A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80"/>
            <a:ext cx="1032780" cy="220391"/>
          </a:xfrm>
          <a:prstGeom prst="rect">
            <a:avLst/>
          </a:prstGeom>
        </p:spPr>
      </p:pic>
      <p:pic>
        <p:nvPicPr>
          <p:cNvPr id="28" name="Image 9">
            <a:extLst>
              <a:ext uri="{FF2B5EF4-FFF2-40B4-BE49-F238E27FC236}">
                <a16:creationId xmlns="" xmlns:a16="http://schemas.microsoft.com/office/drawing/2014/main" id="{4E4B90D4-8E8A-4EA4-8F60-DCC3391CF43E}"/>
              </a:ext>
            </a:extLst>
          </p:cNvPr>
          <p:cNvPicPr>
            <a:picLocks noChangeAspect="1"/>
          </p:cNvPicPr>
          <p:nvPr userDrawn="1"/>
        </p:nvPicPr>
        <p:blipFill>
          <a:blip r:embed="rId4"/>
          <a:stretch>
            <a:fillRect/>
          </a:stretch>
        </p:blipFill>
        <p:spPr>
          <a:xfrm>
            <a:off x="4150151" y="1971480"/>
            <a:ext cx="4708689" cy="3687064"/>
          </a:xfrm>
          <a:prstGeom prst="rect">
            <a:avLst/>
          </a:prstGeom>
        </p:spPr>
      </p:pic>
      <p:sp>
        <p:nvSpPr>
          <p:cNvPr id="29" name="Espace réservé pour une image  2">
            <a:extLst>
              <a:ext uri="{FF2B5EF4-FFF2-40B4-BE49-F238E27FC236}">
                <a16:creationId xmlns="" xmlns:a16="http://schemas.microsoft.com/office/drawing/2014/main" id="{4589F180-D102-42EB-B282-FCC03EB535F5}"/>
              </a:ext>
            </a:extLst>
          </p:cNvPr>
          <p:cNvSpPr>
            <a:spLocks noGrp="1"/>
          </p:cNvSpPr>
          <p:nvPr>
            <p:ph type="pic" sz="quarter" idx="11"/>
          </p:nvPr>
        </p:nvSpPr>
        <p:spPr>
          <a:xfrm>
            <a:off x="4730948" y="2231231"/>
            <a:ext cx="3548658" cy="2959895"/>
          </a:xfrm>
          <a:prstGeom prst="rect">
            <a:avLst/>
          </a:prstGeom>
        </p:spPr>
        <p:txBody>
          <a:bodyPr/>
          <a:lstStyle>
            <a:lvl1pPr>
              <a:defRPr/>
            </a:lvl1pPr>
          </a:lstStyle>
          <a:p>
            <a:r>
              <a:rPr lang="en-US"/>
              <a:t>Click icon to add picture</a:t>
            </a:r>
            <a:endParaRPr lang="en-US" dirty="0"/>
          </a:p>
        </p:txBody>
      </p:sp>
    </p:spTree>
    <p:extLst>
      <p:ext uri="{BB962C8B-B14F-4D97-AF65-F5344CB8AC3E}">
        <p14:creationId xmlns:p14="http://schemas.microsoft.com/office/powerpoint/2010/main" val="20288844"/>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blet Mockup">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F8B85569-B1A0-40C6-899D-1FC3C7FC5EBC}"/>
              </a:ext>
            </a:extLst>
          </p:cNvPr>
          <p:cNvSpPr/>
          <p:nvPr userDrawn="1"/>
        </p:nvSpPr>
        <p:spPr>
          <a:xfrm>
            <a:off x="6500812" y="0"/>
            <a:ext cx="2643188"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fr-FR" sz="1350"/>
          </a:p>
        </p:txBody>
      </p:sp>
      <p:sp>
        <p:nvSpPr>
          <p:cNvPr id="9" name="Title Placeholder 2">
            <a:extLst>
              <a:ext uri="{FF2B5EF4-FFF2-40B4-BE49-F238E27FC236}">
                <a16:creationId xmlns="" xmlns:a16="http://schemas.microsoft.com/office/drawing/2014/main" id="{00C49E21-E183-46F5-861C-0B325E19EA68}"/>
              </a:ext>
            </a:extLst>
          </p:cNvPr>
          <p:cNvSpPr>
            <a:spLocks noGrp="1"/>
          </p:cNvSpPr>
          <p:nvPr>
            <p:ph type="title"/>
          </p:nvPr>
        </p:nvSpPr>
        <p:spPr>
          <a:xfrm>
            <a:off x="467916" y="517101"/>
            <a:ext cx="8208169" cy="369334"/>
          </a:xfrm>
          <a:prstGeom prst="rect">
            <a:avLst/>
          </a:prstGeom>
        </p:spPr>
        <p:txBody>
          <a:bodyPr vert="horz" lIns="0" tIns="0" rIns="0" bIns="0" rtlCol="0" anchor="b" anchorCtr="0">
            <a:noAutofit/>
          </a:bodyPr>
          <a:lstStyle>
            <a:lvl1pPr>
              <a:defRPr/>
            </a:lvl1pPr>
          </a:lstStyle>
          <a:p>
            <a:r>
              <a:rPr lang="en-US"/>
              <a:t>Click to edit Master title style</a:t>
            </a:r>
            <a:endParaRPr lang="en-US" dirty="0"/>
          </a:p>
        </p:txBody>
      </p:sp>
      <p:sp>
        <p:nvSpPr>
          <p:cNvPr id="13" name="Espace réservé du texte 5">
            <a:extLst>
              <a:ext uri="{FF2B5EF4-FFF2-40B4-BE49-F238E27FC236}">
                <a16:creationId xmlns="" xmlns:a16="http://schemas.microsoft.com/office/drawing/2014/main" id="{97555282-95F1-4C07-954C-4168E28D8C04}"/>
              </a:ext>
            </a:extLst>
          </p:cNvPr>
          <p:cNvSpPr>
            <a:spLocks noGrp="1"/>
          </p:cNvSpPr>
          <p:nvPr>
            <p:ph type="body" sz="quarter" idx="17" hasCustomPrompt="1"/>
          </p:nvPr>
        </p:nvSpPr>
        <p:spPr>
          <a:xfrm>
            <a:off x="467917" y="1641475"/>
            <a:ext cx="3431141" cy="4215642"/>
          </a:xfrm>
          <a:prstGeom prst="rect">
            <a:avLst/>
          </a:prstGeom>
        </p:spPr>
        <p:txBody>
          <a:bodyPr vert="horz" lIns="0" tIns="0" rIns="0" bIns="0" rtlCol="0">
            <a:noAutofit/>
          </a:bodyPr>
          <a:lstStyle>
            <a:lvl1pPr>
              <a:defRPr lang="fr-FR" noProof="0" dirty="0">
                <a:solidFill>
                  <a:schemeClr val="tx1"/>
                </a:solidFill>
              </a:defRPr>
            </a:lvl1pPr>
            <a:lvl2pPr>
              <a:defRPr lang="fr-FR" noProof="0" dirty="0">
                <a:solidFill>
                  <a:schemeClr val="tx1"/>
                </a:solidFill>
              </a:defRPr>
            </a:lvl2pPr>
            <a:lvl3pPr>
              <a:defRPr lang="fr-FR" noProof="0" dirty="0" smtClean="0">
                <a:solidFill>
                  <a:schemeClr val="tx1"/>
                </a:solidFill>
              </a:defRPr>
            </a:lvl3pPr>
            <a:lvl4pPr>
              <a:defRPr lang="en-US" noProof="0" dirty="0">
                <a:solidFill>
                  <a:schemeClr val="tx1"/>
                </a:solidFill>
              </a:defRPr>
            </a:lvl4pPr>
          </a:lstStyle>
          <a:p>
            <a:pPr lvl="0"/>
            <a:r>
              <a:rPr kumimoji="0" lang="en-US" sz="900" b="0" i="0" u="none" strike="noStrike" kern="1200" cap="none" spc="0" normalizeH="0" baseline="0" noProof="0" dirty="0">
                <a:ln>
                  <a:noFill/>
                </a:ln>
                <a:solidFill>
                  <a:srgbClr val="000000"/>
                </a:solidFill>
                <a:effectLst/>
                <a:uLnTx/>
                <a:uFillTx/>
                <a:latin typeface="Calibri"/>
                <a:ea typeface="+mn-ea"/>
                <a:cs typeface="Segoe UI" panose="020B0502040204020203" pitchFamily="34" charset="0"/>
              </a:rPr>
              <a:t>Click to edit Master title </a:t>
            </a:r>
            <a:r>
              <a:rPr kumimoji="0" lang="en-US" sz="900" b="0" i="0" u="none" strike="noStrike" kern="1200" cap="none" spc="0" normalizeH="0" baseline="0" noProof="0" dirty="0" err="1">
                <a:ln>
                  <a:noFill/>
                </a:ln>
                <a:solidFill>
                  <a:srgbClr val="000000"/>
                </a:solidFill>
                <a:effectLst/>
                <a:uLnTx/>
                <a:uFillTx/>
                <a:latin typeface="Calibri"/>
                <a:ea typeface="+mn-ea"/>
                <a:cs typeface="Segoe UI" panose="020B0502040204020203" pitchFamily="34" charset="0"/>
              </a:rPr>
              <a:t>styl</a:t>
            </a:r>
            <a:r>
              <a:rPr kumimoji="0" lang="fr-FR" sz="900" b="0" i="0" u="none" strike="noStrike" kern="1200" cap="none" spc="0" normalizeH="0" baseline="0" noProof="0" dirty="0">
                <a:ln>
                  <a:noFill/>
                </a:ln>
                <a:solidFill>
                  <a:srgbClr val="000000"/>
                </a:solidFill>
                <a:effectLst/>
                <a:uLnTx/>
                <a:uFillTx/>
                <a:latin typeface="Calibri"/>
                <a:ea typeface="+mn-ea"/>
                <a:cs typeface="Segoe UI" panose="020B0502040204020203" pitchFamily="34" charset="0"/>
              </a:rPr>
              <a:t>e</a:t>
            </a:r>
          </a:p>
          <a:p>
            <a:pPr lvl="1"/>
            <a:r>
              <a:rPr kumimoji="0" lang="fr-FR"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Second </a:t>
            </a:r>
            <a:r>
              <a:rPr kumimoji="0" lang="fr-FR" sz="9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fr-FR"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a:p>
            <a:pPr lvl="2"/>
            <a:r>
              <a:rPr kumimoji="0" lang="fr-FR" sz="9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Third</a:t>
            </a:r>
            <a:r>
              <a:rPr kumimoji="0" lang="fr-FR"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 </a:t>
            </a:r>
            <a:r>
              <a:rPr kumimoji="0" lang="fr-FR" sz="9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fr-FR"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a:p>
            <a:pPr lvl="3">
              <a:lnSpc>
                <a:spcPct val="130000"/>
              </a:lnSpc>
            </a:pPr>
            <a:r>
              <a:rPr kumimoji="0" lang="fr-FR" sz="9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Fourth</a:t>
            </a:r>
            <a:r>
              <a:rPr kumimoji="0" lang="fr-FR"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 </a:t>
            </a:r>
            <a:r>
              <a:rPr kumimoji="0" lang="fr-FR" sz="9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en-US"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p:txBody>
      </p:sp>
      <p:sp>
        <p:nvSpPr>
          <p:cNvPr id="14" name="Espace réservé du texte 2">
            <a:extLst>
              <a:ext uri="{FF2B5EF4-FFF2-40B4-BE49-F238E27FC236}">
                <a16:creationId xmlns="" xmlns:a16="http://schemas.microsoft.com/office/drawing/2014/main" id="{001DBB0E-39EE-41B6-B341-E9B509DE231C}"/>
              </a:ext>
            </a:extLst>
          </p:cNvPr>
          <p:cNvSpPr>
            <a:spLocks noGrp="1"/>
          </p:cNvSpPr>
          <p:nvPr>
            <p:ph type="body" sz="quarter" idx="18" hasCustomPrompt="1"/>
          </p:nvPr>
        </p:nvSpPr>
        <p:spPr>
          <a:xfrm>
            <a:off x="467916" y="917326"/>
            <a:ext cx="8147447" cy="307467"/>
          </a:xfrm>
          <a:prstGeom prst="rect">
            <a:avLst/>
          </a:prstGeom>
        </p:spPr>
        <p:txBody>
          <a:bodyPr anchor="t"/>
          <a:lstStyle>
            <a:lvl1pPr>
              <a:buFontTx/>
              <a:buNone/>
              <a:defRPr sz="1050">
                <a:latin typeface="Calibri" panose="020F0502020204030204" pitchFamily="34" charset="0"/>
                <a:cs typeface="Calibri" panose="020F0502020204030204" pitchFamily="34" charset="0"/>
              </a:defRPr>
            </a:lvl1pPr>
            <a:lvl2pPr marL="0" indent="0">
              <a:buFontTx/>
              <a:buNone/>
              <a:defRPr/>
            </a:lvl2pPr>
            <a:lvl3pPr marL="135729" indent="0">
              <a:buFontTx/>
              <a:buNone/>
              <a:defRPr/>
            </a:lvl3pPr>
            <a:lvl4pPr marL="280980" indent="0">
              <a:buFontTx/>
              <a:buNone/>
              <a:defRPr/>
            </a:lvl4pPr>
            <a:lvl5pPr marL="485763" indent="0">
              <a:buFontTx/>
              <a:buNone/>
              <a:defRPr/>
            </a:lvl5pPr>
          </a:lstStyle>
          <a:p>
            <a:pPr lvl="0"/>
            <a:r>
              <a:rPr lang="fr-FR" dirty="0"/>
              <a:t>Second </a:t>
            </a:r>
            <a:r>
              <a:rPr lang="fr-FR" dirty="0" err="1"/>
              <a:t>level</a:t>
            </a:r>
            <a:endParaRPr lang="fr-FR" dirty="0"/>
          </a:p>
        </p:txBody>
      </p:sp>
      <p:pic>
        <p:nvPicPr>
          <p:cNvPr id="10" name="Graphic 22">
            <a:extLst>
              <a:ext uri="{FF2B5EF4-FFF2-40B4-BE49-F238E27FC236}">
                <a16:creationId xmlns="" xmlns:a16="http://schemas.microsoft.com/office/drawing/2014/main" id="{A0017530-C44F-43F2-AE0E-E6763B05785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80"/>
            <a:ext cx="1032780" cy="220391"/>
          </a:xfrm>
          <a:prstGeom prst="rect">
            <a:avLst/>
          </a:prstGeom>
        </p:spPr>
      </p:pic>
      <p:pic>
        <p:nvPicPr>
          <p:cNvPr id="20" name="Image 10">
            <a:extLst>
              <a:ext uri="{FF2B5EF4-FFF2-40B4-BE49-F238E27FC236}">
                <a16:creationId xmlns="" xmlns:a16="http://schemas.microsoft.com/office/drawing/2014/main" id="{F357BF8C-457A-4EA8-A1A9-4F132C632F58}"/>
              </a:ext>
            </a:extLst>
          </p:cNvPr>
          <p:cNvPicPr>
            <a:picLocks noChangeAspect="1"/>
          </p:cNvPicPr>
          <p:nvPr userDrawn="1"/>
        </p:nvPicPr>
        <p:blipFill>
          <a:blip r:embed="rId4"/>
          <a:stretch>
            <a:fillRect/>
          </a:stretch>
        </p:blipFill>
        <p:spPr>
          <a:xfrm>
            <a:off x="5265165" y="1468131"/>
            <a:ext cx="2478660" cy="4633312"/>
          </a:xfrm>
          <a:prstGeom prst="rect">
            <a:avLst/>
          </a:prstGeom>
        </p:spPr>
      </p:pic>
      <p:sp>
        <p:nvSpPr>
          <p:cNvPr id="21" name="Espace réservé pour une image  2">
            <a:extLst>
              <a:ext uri="{FF2B5EF4-FFF2-40B4-BE49-F238E27FC236}">
                <a16:creationId xmlns="" xmlns:a16="http://schemas.microsoft.com/office/drawing/2014/main" id="{99685A86-1D3B-41FD-B36F-85CC9192D918}"/>
              </a:ext>
            </a:extLst>
          </p:cNvPr>
          <p:cNvSpPr>
            <a:spLocks noGrp="1"/>
          </p:cNvSpPr>
          <p:nvPr>
            <p:ph type="pic" sz="quarter" idx="11"/>
          </p:nvPr>
        </p:nvSpPr>
        <p:spPr>
          <a:xfrm>
            <a:off x="5462588" y="1928814"/>
            <a:ext cx="2080617" cy="3705224"/>
          </a:xfrm>
          <a:prstGeom prst="rect">
            <a:avLst/>
          </a:prstGeom>
        </p:spPr>
        <p:txBody>
          <a:bodyPr/>
          <a:lstStyle>
            <a:lvl1pPr>
              <a:defRPr/>
            </a:lvl1pPr>
          </a:lstStyle>
          <a:p>
            <a:r>
              <a:rPr lang="en-US"/>
              <a:t>Click icon to add picture</a:t>
            </a:r>
            <a:endParaRPr lang="en-US" dirty="0"/>
          </a:p>
        </p:txBody>
      </p:sp>
    </p:spTree>
    <p:extLst>
      <p:ext uri="{BB962C8B-B14F-4D97-AF65-F5344CB8AC3E}">
        <p14:creationId xmlns:p14="http://schemas.microsoft.com/office/powerpoint/2010/main" val="4257173101"/>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rtphone Mockup">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F8B85569-B1A0-40C6-899D-1FC3C7FC5EBC}"/>
              </a:ext>
            </a:extLst>
          </p:cNvPr>
          <p:cNvSpPr/>
          <p:nvPr userDrawn="1"/>
        </p:nvSpPr>
        <p:spPr>
          <a:xfrm>
            <a:off x="6500812" y="0"/>
            <a:ext cx="2643188"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fr-FR" sz="1350"/>
          </a:p>
        </p:txBody>
      </p:sp>
      <p:sp>
        <p:nvSpPr>
          <p:cNvPr id="9" name="Title Placeholder 2">
            <a:extLst>
              <a:ext uri="{FF2B5EF4-FFF2-40B4-BE49-F238E27FC236}">
                <a16:creationId xmlns="" xmlns:a16="http://schemas.microsoft.com/office/drawing/2014/main" id="{00C49E21-E183-46F5-861C-0B325E19EA68}"/>
              </a:ext>
            </a:extLst>
          </p:cNvPr>
          <p:cNvSpPr>
            <a:spLocks noGrp="1"/>
          </p:cNvSpPr>
          <p:nvPr>
            <p:ph type="title"/>
          </p:nvPr>
        </p:nvSpPr>
        <p:spPr>
          <a:xfrm>
            <a:off x="467916" y="517101"/>
            <a:ext cx="8208169" cy="369334"/>
          </a:xfrm>
          <a:prstGeom prst="rect">
            <a:avLst/>
          </a:prstGeom>
        </p:spPr>
        <p:txBody>
          <a:bodyPr vert="horz" lIns="0" tIns="0" rIns="0" bIns="0" rtlCol="0" anchor="b" anchorCtr="0">
            <a:noAutofit/>
          </a:bodyPr>
          <a:lstStyle>
            <a:lvl1pPr>
              <a:defRPr/>
            </a:lvl1pPr>
          </a:lstStyle>
          <a:p>
            <a:r>
              <a:rPr lang="en-US"/>
              <a:t>Click to edit Master title style</a:t>
            </a:r>
            <a:endParaRPr lang="en-US" dirty="0"/>
          </a:p>
        </p:txBody>
      </p:sp>
      <p:sp>
        <p:nvSpPr>
          <p:cNvPr id="13" name="Espace réservé du texte 2">
            <a:extLst>
              <a:ext uri="{FF2B5EF4-FFF2-40B4-BE49-F238E27FC236}">
                <a16:creationId xmlns="" xmlns:a16="http://schemas.microsoft.com/office/drawing/2014/main" id="{65CA6B81-4DD4-4D81-91C7-76E9370AF577}"/>
              </a:ext>
            </a:extLst>
          </p:cNvPr>
          <p:cNvSpPr>
            <a:spLocks noGrp="1"/>
          </p:cNvSpPr>
          <p:nvPr>
            <p:ph type="body" sz="quarter" idx="18" hasCustomPrompt="1"/>
          </p:nvPr>
        </p:nvSpPr>
        <p:spPr>
          <a:xfrm>
            <a:off x="467916" y="917326"/>
            <a:ext cx="8147447" cy="307467"/>
          </a:xfrm>
          <a:prstGeom prst="rect">
            <a:avLst/>
          </a:prstGeom>
        </p:spPr>
        <p:txBody>
          <a:bodyPr anchor="t"/>
          <a:lstStyle>
            <a:lvl1pPr>
              <a:buFontTx/>
              <a:buNone/>
              <a:defRPr sz="1050">
                <a:latin typeface="Calibri" panose="020F0502020204030204" pitchFamily="34" charset="0"/>
                <a:cs typeface="Calibri" panose="020F0502020204030204" pitchFamily="34" charset="0"/>
              </a:defRPr>
            </a:lvl1pPr>
            <a:lvl2pPr marL="0" indent="0">
              <a:buFontTx/>
              <a:buNone/>
              <a:defRPr/>
            </a:lvl2pPr>
            <a:lvl3pPr marL="135729" indent="0">
              <a:buFontTx/>
              <a:buNone/>
              <a:defRPr/>
            </a:lvl3pPr>
            <a:lvl4pPr marL="280980" indent="0">
              <a:buFontTx/>
              <a:buNone/>
              <a:defRPr/>
            </a:lvl4pPr>
            <a:lvl5pPr marL="485763" indent="0">
              <a:buFontTx/>
              <a:buNone/>
              <a:defRPr/>
            </a:lvl5pPr>
          </a:lstStyle>
          <a:p>
            <a:pPr lvl="0"/>
            <a:r>
              <a:rPr lang="fr-FR" dirty="0"/>
              <a:t>Second </a:t>
            </a:r>
            <a:r>
              <a:rPr lang="fr-FR" dirty="0" err="1"/>
              <a:t>level</a:t>
            </a:r>
            <a:endParaRPr lang="fr-FR" dirty="0"/>
          </a:p>
        </p:txBody>
      </p:sp>
      <p:pic>
        <p:nvPicPr>
          <p:cNvPr id="12" name="Graphic 22">
            <a:extLst>
              <a:ext uri="{FF2B5EF4-FFF2-40B4-BE49-F238E27FC236}">
                <a16:creationId xmlns="" xmlns:a16="http://schemas.microsoft.com/office/drawing/2014/main" id="{CF12F35B-4DF9-4EEA-ACB9-42F19C1068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80"/>
            <a:ext cx="1032780" cy="220391"/>
          </a:xfrm>
          <a:prstGeom prst="rect">
            <a:avLst/>
          </a:prstGeom>
        </p:spPr>
      </p:pic>
      <p:pic>
        <p:nvPicPr>
          <p:cNvPr id="31" name="Image 9">
            <a:extLst>
              <a:ext uri="{FF2B5EF4-FFF2-40B4-BE49-F238E27FC236}">
                <a16:creationId xmlns="" xmlns:a16="http://schemas.microsoft.com/office/drawing/2014/main" id="{4B7A52C0-350D-45D2-8DA6-237153D56352}"/>
              </a:ext>
            </a:extLst>
          </p:cNvPr>
          <p:cNvPicPr>
            <a:picLocks noChangeAspect="1"/>
          </p:cNvPicPr>
          <p:nvPr userDrawn="1"/>
        </p:nvPicPr>
        <p:blipFill>
          <a:blip r:embed="rId4"/>
          <a:stretch>
            <a:fillRect/>
          </a:stretch>
        </p:blipFill>
        <p:spPr>
          <a:xfrm>
            <a:off x="5591597" y="1560206"/>
            <a:ext cx="1825796" cy="4459594"/>
          </a:xfrm>
          <a:prstGeom prst="rect">
            <a:avLst/>
          </a:prstGeom>
        </p:spPr>
      </p:pic>
      <p:sp>
        <p:nvSpPr>
          <p:cNvPr id="32" name="Espace réservé pour une image  2">
            <a:extLst>
              <a:ext uri="{FF2B5EF4-FFF2-40B4-BE49-F238E27FC236}">
                <a16:creationId xmlns="" xmlns:a16="http://schemas.microsoft.com/office/drawing/2014/main" id="{2AD37720-83A9-48DD-9A80-31E2F9712216}"/>
              </a:ext>
            </a:extLst>
          </p:cNvPr>
          <p:cNvSpPr>
            <a:spLocks noGrp="1"/>
          </p:cNvSpPr>
          <p:nvPr>
            <p:ph type="pic" sz="quarter" idx="11"/>
          </p:nvPr>
        </p:nvSpPr>
        <p:spPr>
          <a:xfrm>
            <a:off x="5804297" y="2147888"/>
            <a:ext cx="1397198" cy="3290887"/>
          </a:xfrm>
          <a:prstGeom prst="rect">
            <a:avLst/>
          </a:prstGeom>
        </p:spPr>
        <p:txBody>
          <a:bodyPr/>
          <a:lstStyle>
            <a:lvl1pPr>
              <a:defRPr/>
            </a:lvl1pPr>
          </a:lstStyle>
          <a:p>
            <a:r>
              <a:rPr lang="en-US"/>
              <a:t>Click icon to add picture</a:t>
            </a:r>
            <a:endParaRPr lang="en-US" dirty="0"/>
          </a:p>
        </p:txBody>
      </p:sp>
      <p:sp>
        <p:nvSpPr>
          <p:cNvPr id="10" name="Espace réservé du texte 5">
            <a:extLst>
              <a:ext uri="{FF2B5EF4-FFF2-40B4-BE49-F238E27FC236}">
                <a16:creationId xmlns="" xmlns:a16="http://schemas.microsoft.com/office/drawing/2014/main" id="{03C65A44-B5D9-4B61-8951-86F1E2CAD331}"/>
              </a:ext>
            </a:extLst>
          </p:cNvPr>
          <p:cNvSpPr>
            <a:spLocks noGrp="1"/>
          </p:cNvSpPr>
          <p:nvPr>
            <p:ph type="body" sz="quarter" idx="17" hasCustomPrompt="1"/>
          </p:nvPr>
        </p:nvSpPr>
        <p:spPr>
          <a:xfrm>
            <a:off x="467917" y="1641475"/>
            <a:ext cx="3431141" cy="4215642"/>
          </a:xfrm>
          <a:prstGeom prst="rect">
            <a:avLst/>
          </a:prstGeom>
        </p:spPr>
        <p:txBody>
          <a:bodyPr vert="horz" lIns="0" tIns="0" rIns="0" bIns="0" rtlCol="0">
            <a:noAutofit/>
          </a:bodyPr>
          <a:lstStyle>
            <a:lvl1pPr>
              <a:defRPr lang="fr-FR" noProof="0" dirty="0">
                <a:solidFill>
                  <a:schemeClr val="tx1"/>
                </a:solidFill>
              </a:defRPr>
            </a:lvl1pPr>
            <a:lvl2pPr>
              <a:defRPr lang="fr-FR" noProof="0" dirty="0">
                <a:solidFill>
                  <a:schemeClr val="tx1"/>
                </a:solidFill>
              </a:defRPr>
            </a:lvl2pPr>
            <a:lvl3pPr>
              <a:defRPr lang="fr-FR" noProof="0" dirty="0" smtClean="0">
                <a:solidFill>
                  <a:schemeClr val="tx1"/>
                </a:solidFill>
              </a:defRPr>
            </a:lvl3pPr>
            <a:lvl4pPr>
              <a:defRPr lang="en-US" noProof="0" dirty="0">
                <a:solidFill>
                  <a:schemeClr val="tx1"/>
                </a:solidFill>
              </a:defRPr>
            </a:lvl4pPr>
          </a:lstStyle>
          <a:p>
            <a:pPr lvl="0"/>
            <a:r>
              <a:rPr kumimoji="0" lang="en-US" sz="900" b="0" i="0" u="none" strike="noStrike" kern="1200" cap="none" spc="0" normalizeH="0" baseline="0" noProof="0" dirty="0">
                <a:ln>
                  <a:noFill/>
                </a:ln>
                <a:solidFill>
                  <a:srgbClr val="000000"/>
                </a:solidFill>
                <a:effectLst/>
                <a:uLnTx/>
                <a:uFillTx/>
                <a:latin typeface="Calibri"/>
                <a:ea typeface="+mn-ea"/>
                <a:cs typeface="Segoe UI" panose="020B0502040204020203" pitchFamily="34" charset="0"/>
              </a:rPr>
              <a:t>Click to edit Master title </a:t>
            </a:r>
            <a:r>
              <a:rPr kumimoji="0" lang="en-US" sz="900" b="0" i="0" u="none" strike="noStrike" kern="1200" cap="none" spc="0" normalizeH="0" baseline="0" noProof="0" dirty="0" err="1">
                <a:ln>
                  <a:noFill/>
                </a:ln>
                <a:solidFill>
                  <a:srgbClr val="000000"/>
                </a:solidFill>
                <a:effectLst/>
                <a:uLnTx/>
                <a:uFillTx/>
                <a:latin typeface="Calibri"/>
                <a:ea typeface="+mn-ea"/>
                <a:cs typeface="Segoe UI" panose="020B0502040204020203" pitchFamily="34" charset="0"/>
              </a:rPr>
              <a:t>styl</a:t>
            </a:r>
            <a:r>
              <a:rPr kumimoji="0" lang="fr-FR" sz="900" b="0" i="0" u="none" strike="noStrike" kern="1200" cap="none" spc="0" normalizeH="0" baseline="0" noProof="0" dirty="0">
                <a:ln>
                  <a:noFill/>
                </a:ln>
                <a:solidFill>
                  <a:srgbClr val="000000"/>
                </a:solidFill>
                <a:effectLst/>
                <a:uLnTx/>
                <a:uFillTx/>
                <a:latin typeface="Calibri"/>
                <a:ea typeface="+mn-ea"/>
                <a:cs typeface="Segoe UI" panose="020B0502040204020203" pitchFamily="34" charset="0"/>
              </a:rPr>
              <a:t>e</a:t>
            </a:r>
          </a:p>
          <a:p>
            <a:pPr lvl="1"/>
            <a:r>
              <a:rPr kumimoji="0" lang="fr-FR"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Second </a:t>
            </a:r>
            <a:r>
              <a:rPr kumimoji="0" lang="fr-FR" sz="9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fr-FR"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a:p>
            <a:pPr lvl="2"/>
            <a:r>
              <a:rPr kumimoji="0" lang="fr-FR" sz="9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Third</a:t>
            </a:r>
            <a:r>
              <a:rPr kumimoji="0" lang="fr-FR"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 </a:t>
            </a:r>
            <a:r>
              <a:rPr kumimoji="0" lang="fr-FR" sz="9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fr-FR"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a:p>
            <a:pPr lvl="3">
              <a:lnSpc>
                <a:spcPct val="130000"/>
              </a:lnSpc>
            </a:pPr>
            <a:r>
              <a:rPr kumimoji="0" lang="fr-FR" sz="9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Fourth</a:t>
            </a:r>
            <a:r>
              <a:rPr kumimoji="0" lang="fr-FR"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 </a:t>
            </a:r>
            <a:r>
              <a:rPr kumimoji="0" lang="fr-FR" sz="9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en-US"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p:txBody>
      </p:sp>
    </p:spTree>
    <p:extLst>
      <p:ext uri="{BB962C8B-B14F-4D97-AF65-F5344CB8AC3E}">
        <p14:creationId xmlns:p14="http://schemas.microsoft.com/office/powerpoint/2010/main" val="3466164188"/>
      </p:ext>
    </p:extLst>
  </p:cSld>
  <p:clrMapOvr>
    <a:masterClrMapping/>
  </p:clrMapOvr>
  <p:extLst mod="1">
    <p:ext uri="{DCECCB84-F9BA-43D5-87BE-67443E8EF086}">
      <p15:sldGuideLst xmlns:p15="http://schemas.microsoft.com/office/powerpoint/2012/main">
        <p15:guide id="1" orient="horz" pos="1026" userDrawn="1">
          <p15:clr>
            <a:srgbClr val="FBAE40"/>
          </p15:clr>
        </p15:guide>
        <p15:guide id="2" orient="horz" pos="3929"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pictures">
    <p:spTree>
      <p:nvGrpSpPr>
        <p:cNvPr id="1" name=""/>
        <p:cNvGrpSpPr/>
        <p:nvPr/>
      </p:nvGrpSpPr>
      <p:grpSpPr>
        <a:xfrm>
          <a:off x="0" y="0"/>
          <a:ext cx="0" cy="0"/>
          <a:chOff x="0" y="0"/>
          <a:chExt cx="0" cy="0"/>
        </a:xfrm>
      </p:grpSpPr>
      <p:sp>
        <p:nvSpPr>
          <p:cNvPr id="11" name="Espace réservé pour une image  2">
            <a:extLst>
              <a:ext uri="{FF2B5EF4-FFF2-40B4-BE49-F238E27FC236}">
                <a16:creationId xmlns="" xmlns:a16="http://schemas.microsoft.com/office/drawing/2014/main" id="{A829859B-BEDB-4EE6-8FBB-7FAA00ACD28D}"/>
              </a:ext>
            </a:extLst>
          </p:cNvPr>
          <p:cNvSpPr>
            <a:spLocks noGrp="1"/>
          </p:cNvSpPr>
          <p:nvPr>
            <p:ph type="pic" sz="quarter" idx="12"/>
          </p:nvPr>
        </p:nvSpPr>
        <p:spPr>
          <a:xfrm>
            <a:off x="4729899" y="1628776"/>
            <a:ext cx="3946185" cy="4486275"/>
          </a:xfrm>
          <a:prstGeom prst="rect">
            <a:avLst/>
          </a:prstGeom>
        </p:spPr>
        <p:txBody>
          <a:bodyPr/>
          <a:lstStyle/>
          <a:p>
            <a:r>
              <a:rPr lang="en-US"/>
              <a:t>Click icon to add picture</a:t>
            </a:r>
          </a:p>
        </p:txBody>
      </p:sp>
      <p:sp>
        <p:nvSpPr>
          <p:cNvPr id="3" name="Espace réservé pour une image  2">
            <a:extLst>
              <a:ext uri="{FF2B5EF4-FFF2-40B4-BE49-F238E27FC236}">
                <a16:creationId xmlns="" xmlns:a16="http://schemas.microsoft.com/office/drawing/2014/main" id="{9B895159-EF8E-483A-B23D-9F4D082BD5CD}"/>
              </a:ext>
            </a:extLst>
          </p:cNvPr>
          <p:cNvSpPr>
            <a:spLocks noGrp="1"/>
          </p:cNvSpPr>
          <p:nvPr>
            <p:ph type="pic" sz="quarter" idx="11"/>
          </p:nvPr>
        </p:nvSpPr>
        <p:spPr>
          <a:xfrm>
            <a:off x="467916" y="1628776"/>
            <a:ext cx="3946185" cy="4486275"/>
          </a:xfrm>
          <a:prstGeom prst="rect">
            <a:avLst/>
          </a:prstGeom>
        </p:spPr>
        <p:txBody>
          <a:bodyPr/>
          <a:lstStyle/>
          <a:p>
            <a:r>
              <a:rPr lang="en-US"/>
              <a:t>Click icon to add picture</a:t>
            </a:r>
          </a:p>
        </p:txBody>
      </p:sp>
      <p:sp>
        <p:nvSpPr>
          <p:cNvPr id="9" name="Title Placeholder 2">
            <a:extLst>
              <a:ext uri="{FF2B5EF4-FFF2-40B4-BE49-F238E27FC236}">
                <a16:creationId xmlns="" xmlns:a16="http://schemas.microsoft.com/office/drawing/2014/main" id="{00C49E21-E183-46F5-861C-0B325E19EA68}"/>
              </a:ext>
            </a:extLst>
          </p:cNvPr>
          <p:cNvSpPr>
            <a:spLocks noGrp="1"/>
          </p:cNvSpPr>
          <p:nvPr>
            <p:ph type="title" hasCustomPrompt="1"/>
          </p:nvPr>
        </p:nvSpPr>
        <p:spPr>
          <a:xfrm>
            <a:off x="467916" y="517101"/>
            <a:ext cx="8208169" cy="369334"/>
          </a:xfrm>
          <a:prstGeom prst="rect">
            <a:avLst/>
          </a:prstGeom>
        </p:spPr>
        <p:txBody>
          <a:bodyPr vert="horz" lIns="0" tIns="0" rIns="0" bIns="0" rtlCol="0" anchor="b" anchorCtr="0">
            <a:normAutofit/>
          </a:bodyPr>
          <a:lstStyle/>
          <a:p>
            <a:r>
              <a:rPr lang="en-US" dirty="0"/>
              <a:t>Click to edit Master title style</a:t>
            </a:r>
          </a:p>
        </p:txBody>
      </p:sp>
      <p:sp>
        <p:nvSpPr>
          <p:cNvPr id="10" name="Espace réservé du texte 2">
            <a:extLst>
              <a:ext uri="{FF2B5EF4-FFF2-40B4-BE49-F238E27FC236}">
                <a16:creationId xmlns="" xmlns:a16="http://schemas.microsoft.com/office/drawing/2014/main" id="{82CFEC60-8A31-480A-B4C9-65A5C05FE137}"/>
              </a:ext>
            </a:extLst>
          </p:cNvPr>
          <p:cNvSpPr>
            <a:spLocks noGrp="1"/>
          </p:cNvSpPr>
          <p:nvPr>
            <p:ph type="body" sz="quarter" idx="18" hasCustomPrompt="1"/>
          </p:nvPr>
        </p:nvSpPr>
        <p:spPr>
          <a:xfrm>
            <a:off x="467916" y="917326"/>
            <a:ext cx="8208169" cy="307467"/>
          </a:xfrm>
          <a:prstGeom prst="rect">
            <a:avLst/>
          </a:prstGeom>
        </p:spPr>
        <p:txBody>
          <a:bodyPr anchor="t"/>
          <a:lstStyle>
            <a:lvl1pPr>
              <a:buFontTx/>
              <a:buNone/>
              <a:defRPr sz="1050">
                <a:latin typeface="Calibri" panose="020F0502020204030204" pitchFamily="34" charset="0"/>
                <a:cs typeface="Calibri" panose="020F0502020204030204" pitchFamily="34" charset="0"/>
              </a:defRPr>
            </a:lvl1pPr>
            <a:lvl2pPr marL="0" indent="0">
              <a:buFontTx/>
              <a:buNone/>
              <a:defRPr/>
            </a:lvl2pPr>
            <a:lvl3pPr marL="135729" indent="0">
              <a:buFontTx/>
              <a:buNone/>
              <a:defRPr/>
            </a:lvl3pPr>
            <a:lvl4pPr marL="280980" indent="0">
              <a:buFontTx/>
              <a:buNone/>
              <a:defRPr/>
            </a:lvl4pPr>
            <a:lvl5pPr marL="485763" indent="0">
              <a:buFontTx/>
              <a:buNone/>
              <a:defRPr/>
            </a:lvl5pPr>
          </a:lstStyle>
          <a:p>
            <a:pPr lvl="0"/>
            <a:r>
              <a:rPr lang="fr-FR" dirty="0"/>
              <a:t>Second </a:t>
            </a:r>
            <a:r>
              <a:rPr lang="fr-FR" dirty="0" err="1"/>
              <a:t>level</a:t>
            </a:r>
            <a:endParaRPr lang="fr-FR" dirty="0"/>
          </a:p>
        </p:txBody>
      </p:sp>
    </p:spTree>
    <p:extLst>
      <p:ext uri="{BB962C8B-B14F-4D97-AF65-F5344CB8AC3E}">
        <p14:creationId xmlns:p14="http://schemas.microsoft.com/office/powerpoint/2010/main" val="441399348"/>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s">
    <p:spTree>
      <p:nvGrpSpPr>
        <p:cNvPr id="1" name=""/>
        <p:cNvGrpSpPr/>
        <p:nvPr/>
      </p:nvGrpSpPr>
      <p:grpSpPr>
        <a:xfrm>
          <a:off x="0" y="0"/>
          <a:ext cx="0" cy="0"/>
          <a:chOff x="0" y="0"/>
          <a:chExt cx="0" cy="0"/>
        </a:xfrm>
      </p:grpSpPr>
      <p:sp>
        <p:nvSpPr>
          <p:cNvPr id="11" name="Espace réservé pour une image  2">
            <a:extLst>
              <a:ext uri="{FF2B5EF4-FFF2-40B4-BE49-F238E27FC236}">
                <a16:creationId xmlns="" xmlns:a16="http://schemas.microsoft.com/office/drawing/2014/main" id="{A829859B-BEDB-4EE6-8FBB-7FAA00ACD28D}"/>
              </a:ext>
            </a:extLst>
          </p:cNvPr>
          <p:cNvSpPr>
            <a:spLocks noGrp="1"/>
          </p:cNvSpPr>
          <p:nvPr>
            <p:ph type="pic" sz="quarter" idx="12"/>
          </p:nvPr>
        </p:nvSpPr>
        <p:spPr>
          <a:xfrm>
            <a:off x="3300027" y="1628776"/>
            <a:ext cx="2543948" cy="4486275"/>
          </a:xfrm>
          <a:prstGeom prst="rect">
            <a:avLst/>
          </a:prstGeom>
        </p:spPr>
        <p:txBody>
          <a:bodyPr/>
          <a:lstStyle/>
          <a:p>
            <a:r>
              <a:rPr lang="en-US"/>
              <a:t>Click icon to add picture</a:t>
            </a:r>
          </a:p>
        </p:txBody>
      </p:sp>
      <p:sp>
        <p:nvSpPr>
          <p:cNvPr id="3" name="Espace réservé pour une image  2">
            <a:extLst>
              <a:ext uri="{FF2B5EF4-FFF2-40B4-BE49-F238E27FC236}">
                <a16:creationId xmlns="" xmlns:a16="http://schemas.microsoft.com/office/drawing/2014/main" id="{9B895159-EF8E-483A-B23D-9F4D082BD5CD}"/>
              </a:ext>
            </a:extLst>
          </p:cNvPr>
          <p:cNvSpPr>
            <a:spLocks noGrp="1"/>
          </p:cNvSpPr>
          <p:nvPr>
            <p:ph type="pic" sz="quarter" idx="11"/>
          </p:nvPr>
        </p:nvSpPr>
        <p:spPr>
          <a:xfrm>
            <a:off x="467916" y="1628776"/>
            <a:ext cx="2543948" cy="4486275"/>
          </a:xfrm>
          <a:prstGeom prst="rect">
            <a:avLst/>
          </a:prstGeom>
        </p:spPr>
        <p:txBody>
          <a:bodyPr/>
          <a:lstStyle/>
          <a:p>
            <a:r>
              <a:rPr lang="en-US"/>
              <a:t>Click icon to add picture</a:t>
            </a:r>
          </a:p>
        </p:txBody>
      </p:sp>
      <p:sp>
        <p:nvSpPr>
          <p:cNvPr id="9" name="Title Placeholder 2">
            <a:extLst>
              <a:ext uri="{FF2B5EF4-FFF2-40B4-BE49-F238E27FC236}">
                <a16:creationId xmlns="" xmlns:a16="http://schemas.microsoft.com/office/drawing/2014/main" id="{00C49E21-E183-46F5-861C-0B325E19EA68}"/>
              </a:ext>
            </a:extLst>
          </p:cNvPr>
          <p:cNvSpPr>
            <a:spLocks noGrp="1"/>
          </p:cNvSpPr>
          <p:nvPr>
            <p:ph type="title" hasCustomPrompt="1"/>
          </p:nvPr>
        </p:nvSpPr>
        <p:spPr>
          <a:xfrm>
            <a:off x="467916" y="517101"/>
            <a:ext cx="8208169" cy="369334"/>
          </a:xfrm>
          <a:prstGeom prst="rect">
            <a:avLst/>
          </a:prstGeom>
        </p:spPr>
        <p:txBody>
          <a:bodyPr vert="horz" lIns="0" tIns="0" rIns="0" bIns="0" rtlCol="0" anchor="b" anchorCtr="0">
            <a:normAutofit/>
          </a:bodyPr>
          <a:lstStyle/>
          <a:p>
            <a:r>
              <a:rPr lang="en-US" dirty="0"/>
              <a:t>Click to edit Master title style</a:t>
            </a:r>
          </a:p>
        </p:txBody>
      </p:sp>
      <p:sp>
        <p:nvSpPr>
          <p:cNvPr id="17" name="Espace réservé pour une image  2">
            <a:extLst>
              <a:ext uri="{FF2B5EF4-FFF2-40B4-BE49-F238E27FC236}">
                <a16:creationId xmlns="" xmlns:a16="http://schemas.microsoft.com/office/drawing/2014/main" id="{6E638EAA-0D75-402D-A97B-CB436517B432}"/>
              </a:ext>
            </a:extLst>
          </p:cNvPr>
          <p:cNvSpPr>
            <a:spLocks noGrp="1"/>
          </p:cNvSpPr>
          <p:nvPr>
            <p:ph type="pic" sz="quarter" idx="13"/>
          </p:nvPr>
        </p:nvSpPr>
        <p:spPr>
          <a:xfrm>
            <a:off x="6132137" y="1628776"/>
            <a:ext cx="2543948" cy="4486275"/>
          </a:xfrm>
          <a:prstGeom prst="rect">
            <a:avLst/>
          </a:prstGeom>
        </p:spPr>
        <p:txBody>
          <a:bodyPr/>
          <a:lstStyle/>
          <a:p>
            <a:r>
              <a:rPr lang="en-US"/>
              <a:t>Click icon to add picture</a:t>
            </a:r>
          </a:p>
        </p:txBody>
      </p:sp>
      <p:sp>
        <p:nvSpPr>
          <p:cNvPr id="10" name="Espace réservé du texte 2">
            <a:extLst>
              <a:ext uri="{FF2B5EF4-FFF2-40B4-BE49-F238E27FC236}">
                <a16:creationId xmlns="" xmlns:a16="http://schemas.microsoft.com/office/drawing/2014/main" id="{F8DF4B3B-9680-4753-BD83-79F5EDD0BAF0}"/>
              </a:ext>
            </a:extLst>
          </p:cNvPr>
          <p:cNvSpPr>
            <a:spLocks noGrp="1"/>
          </p:cNvSpPr>
          <p:nvPr>
            <p:ph type="body" sz="quarter" idx="18" hasCustomPrompt="1"/>
          </p:nvPr>
        </p:nvSpPr>
        <p:spPr>
          <a:xfrm>
            <a:off x="467916" y="917326"/>
            <a:ext cx="8208169" cy="307467"/>
          </a:xfrm>
          <a:prstGeom prst="rect">
            <a:avLst/>
          </a:prstGeom>
        </p:spPr>
        <p:txBody>
          <a:bodyPr anchor="t"/>
          <a:lstStyle>
            <a:lvl1pPr>
              <a:buFontTx/>
              <a:buNone/>
              <a:defRPr sz="1050">
                <a:latin typeface="Calibri" panose="020F0502020204030204" pitchFamily="34" charset="0"/>
                <a:cs typeface="Calibri" panose="020F0502020204030204" pitchFamily="34" charset="0"/>
              </a:defRPr>
            </a:lvl1pPr>
            <a:lvl2pPr marL="0" indent="0">
              <a:buFontTx/>
              <a:buNone/>
              <a:defRPr/>
            </a:lvl2pPr>
            <a:lvl3pPr marL="135729" indent="0">
              <a:buFontTx/>
              <a:buNone/>
              <a:defRPr/>
            </a:lvl3pPr>
            <a:lvl4pPr marL="280980" indent="0">
              <a:buFontTx/>
              <a:buNone/>
              <a:defRPr/>
            </a:lvl4pPr>
            <a:lvl5pPr marL="485763" indent="0">
              <a:buFontTx/>
              <a:buNone/>
              <a:defRPr/>
            </a:lvl5pPr>
          </a:lstStyle>
          <a:p>
            <a:pPr lvl="0"/>
            <a:r>
              <a:rPr lang="fr-FR" dirty="0"/>
              <a:t>Second </a:t>
            </a:r>
            <a:r>
              <a:rPr lang="fr-FR" dirty="0" err="1"/>
              <a:t>level</a:t>
            </a:r>
            <a:endParaRPr lang="fr-FR" dirty="0"/>
          </a:p>
        </p:txBody>
      </p:sp>
    </p:spTree>
    <p:extLst>
      <p:ext uri="{BB962C8B-B14F-4D97-AF65-F5344CB8AC3E}">
        <p14:creationId xmlns:p14="http://schemas.microsoft.com/office/powerpoint/2010/main" val="4002437118"/>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hit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1295044"/>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amp; picture ">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3FF6C77F-EEBB-4E11-8B84-7B1F8ED711A4}"/>
              </a:ext>
            </a:extLst>
          </p:cNvPr>
          <p:cNvPicPr>
            <a:picLocks noChangeAspect="1"/>
          </p:cNvPicPr>
          <p:nvPr userDrawn="1"/>
        </p:nvPicPr>
        <p:blipFill>
          <a:blip r:embed="rId2"/>
          <a:stretch>
            <a:fillRect/>
          </a:stretch>
        </p:blipFill>
        <p:spPr>
          <a:xfrm>
            <a:off x="-2259" y="0"/>
            <a:ext cx="9148518" cy="6858000"/>
          </a:xfrm>
          <a:prstGeom prst="rect">
            <a:avLst/>
          </a:prstGeom>
        </p:spPr>
      </p:pic>
      <p:sp>
        <p:nvSpPr>
          <p:cNvPr id="8" name="Rectangle 7">
            <a:extLst>
              <a:ext uri="{FF2B5EF4-FFF2-40B4-BE49-F238E27FC236}">
                <a16:creationId xmlns="" xmlns:a16="http://schemas.microsoft.com/office/drawing/2014/main" id="{C432C314-FC93-4C1B-811E-057CEB8F6131}"/>
              </a:ext>
            </a:extLst>
          </p:cNvPr>
          <p:cNvSpPr/>
          <p:nvPr userDrawn="1"/>
        </p:nvSpPr>
        <p:spPr>
          <a:xfrm>
            <a:off x="0" y="0"/>
            <a:ext cx="9143999" cy="6858000"/>
          </a:xfrm>
          <a:prstGeom prst="rect">
            <a:avLst/>
          </a:prstGeom>
          <a:solidFill>
            <a:sysClr val="windowText" lastClr="000000">
              <a:lumMod val="85000"/>
              <a:lumOff val="15000"/>
              <a:alpha val="54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sp>
        <p:nvSpPr>
          <p:cNvPr id="6" name="Rectangle 5">
            <a:extLst>
              <a:ext uri="{FF2B5EF4-FFF2-40B4-BE49-F238E27FC236}">
                <a16:creationId xmlns="" xmlns:a16="http://schemas.microsoft.com/office/drawing/2014/main" id="{04BBDCF5-C556-4BA9-A4E7-5A71DF5CCD5E}"/>
              </a:ext>
            </a:extLst>
          </p:cNvPr>
          <p:cNvSpPr/>
          <p:nvPr userDrawn="1"/>
        </p:nvSpPr>
        <p:spPr>
          <a:xfrm>
            <a:off x="-1" y="0"/>
            <a:ext cx="9144000" cy="6858000"/>
          </a:xfrm>
          <a:prstGeom prst="rect">
            <a:avLst/>
          </a:prstGeom>
          <a:gradFill>
            <a:gsLst>
              <a:gs pos="0">
                <a:schemeClr val="accent2">
                  <a:alpha val="90000"/>
                </a:schemeClr>
              </a:gs>
              <a:gs pos="100000">
                <a:schemeClr val="accent1">
                  <a:alpha val="80000"/>
                </a:schemeClr>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algn="ctr"/>
            <a:endParaRPr lang="en-US" sz="1050" dirty="0" err="1">
              <a:solidFill>
                <a:schemeClr val="tx1"/>
              </a:solidFill>
            </a:endParaRPr>
          </a:p>
        </p:txBody>
      </p:sp>
      <p:pic>
        <p:nvPicPr>
          <p:cNvPr id="3" name="Graphic 22">
            <a:extLst>
              <a:ext uri="{FF2B5EF4-FFF2-40B4-BE49-F238E27FC236}">
                <a16:creationId xmlns="" xmlns:a16="http://schemas.microsoft.com/office/drawing/2014/main" id="{560B1CEB-8BB9-484A-A92D-AFA0DBD3E76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7643305" y="6420979"/>
            <a:ext cx="1032780" cy="220391"/>
          </a:xfrm>
          <a:prstGeom prst="rect">
            <a:avLst/>
          </a:prstGeom>
        </p:spPr>
      </p:pic>
      <p:sp>
        <p:nvSpPr>
          <p:cNvPr id="4" name="Text Placeholder 5">
            <a:extLst>
              <a:ext uri="{FF2B5EF4-FFF2-40B4-BE49-F238E27FC236}">
                <a16:creationId xmlns="" xmlns:a16="http://schemas.microsoft.com/office/drawing/2014/main" id="{43FEBC77-6737-4A17-9412-10BAA8B5772C}"/>
              </a:ext>
            </a:extLst>
          </p:cNvPr>
          <p:cNvSpPr>
            <a:spLocks noGrp="1"/>
          </p:cNvSpPr>
          <p:nvPr>
            <p:ph type="body" sz="quarter" idx="10" hasCustomPrompt="1"/>
          </p:nvPr>
        </p:nvSpPr>
        <p:spPr>
          <a:xfrm>
            <a:off x="467917" y="2387600"/>
            <a:ext cx="8208168" cy="2082800"/>
          </a:xfrm>
        </p:spPr>
        <p:txBody>
          <a:bodyPr anchor="ctr" anchorCtr="0"/>
          <a:lstStyle>
            <a:lvl1pPr algn="ctr">
              <a:lnSpc>
                <a:spcPts val="4050"/>
              </a:lnSpc>
              <a:spcAft>
                <a:spcPts val="0"/>
              </a:spcAft>
              <a:defRPr sz="3600" b="1">
                <a:solidFill>
                  <a:schemeClr val="bg1"/>
                </a:solidFill>
              </a:defRPr>
            </a:lvl1pPr>
            <a:lvl2pPr marL="0" indent="0">
              <a:buNone/>
              <a:defRPr/>
            </a:lvl2pPr>
          </a:lstStyle>
          <a:p>
            <a:pPr lvl="0"/>
            <a:r>
              <a:rPr lang="en-US" dirty="0"/>
              <a:t>Key message</a:t>
            </a:r>
          </a:p>
        </p:txBody>
      </p:sp>
    </p:spTree>
    <p:extLst>
      <p:ext uri="{BB962C8B-B14F-4D97-AF65-F5344CB8AC3E}">
        <p14:creationId xmlns:p14="http://schemas.microsoft.com/office/powerpoint/2010/main" val="163305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mp;W background &amp; Client logo">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4C394366-1508-46B8-B9A5-C96D997DDE16}"/>
              </a:ext>
            </a:extLst>
          </p:cNvPr>
          <p:cNvPicPr>
            <a:picLocks noChangeAspect="1"/>
          </p:cNvPicPr>
          <p:nvPr userDrawn="1"/>
        </p:nvPicPr>
        <p:blipFill>
          <a:blip r:embed="rId2"/>
          <a:stretch>
            <a:fillRect/>
          </a:stretch>
        </p:blipFill>
        <p:spPr>
          <a:xfrm>
            <a:off x="0" y="-2177"/>
            <a:ext cx="9144000" cy="6862354"/>
          </a:xfrm>
          <a:prstGeom prst="rect">
            <a:avLst/>
          </a:prstGeom>
        </p:spPr>
      </p:pic>
      <p:sp>
        <p:nvSpPr>
          <p:cNvPr id="20" name="Rectangle 19">
            <a:extLst>
              <a:ext uri="{FF2B5EF4-FFF2-40B4-BE49-F238E27FC236}">
                <a16:creationId xmlns="" xmlns:a16="http://schemas.microsoft.com/office/drawing/2014/main" id="{E18847CF-4482-4363-9381-3889ED480985}"/>
              </a:ext>
            </a:extLst>
          </p:cNvPr>
          <p:cNvSpPr/>
          <p:nvPr userDrawn="1"/>
        </p:nvSpPr>
        <p:spPr>
          <a:xfrm>
            <a:off x="0" y="0"/>
            <a:ext cx="9144000" cy="6858000"/>
          </a:xfrm>
          <a:prstGeom prst="rect">
            <a:avLst/>
          </a:prstGeom>
          <a:solidFill>
            <a:sysClr val="windowText" lastClr="000000">
              <a:lumMod val="85000"/>
              <a:lumOff val="15000"/>
              <a:alpha val="54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a:ea typeface="+mn-ea"/>
              <a:cs typeface="+mn-cs"/>
            </a:endParaRPr>
          </a:p>
        </p:txBody>
      </p:sp>
      <p:sp>
        <p:nvSpPr>
          <p:cNvPr id="21" name="Rectangle 20">
            <a:extLst>
              <a:ext uri="{FF2B5EF4-FFF2-40B4-BE49-F238E27FC236}">
                <a16:creationId xmlns="" xmlns:a16="http://schemas.microsoft.com/office/drawing/2014/main" id="{7980A3CE-95C9-42C1-9954-2B73BAB3ABB3}"/>
              </a:ext>
            </a:extLst>
          </p:cNvPr>
          <p:cNvSpPr/>
          <p:nvPr userDrawn="1"/>
        </p:nvSpPr>
        <p:spPr>
          <a:xfrm>
            <a:off x="7158037" y="-1"/>
            <a:ext cx="1985963" cy="4083051"/>
          </a:xfrm>
          <a:prstGeom prst="rect">
            <a:avLst/>
          </a:prstGeom>
          <a:solidFill>
            <a:schemeClr val="bg1">
              <a:alpha val="10000"/>
            </a:schemeClr>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algn="ctr"/>
            <a:endParaRPr lang="en-US" sz="1050" dirty="0" err="1">
              <a:solidFill>
                <a:schemeClr val="tx1"/>
              </a:solidFill>
            </a:endParaRPr>
          </a:p>
        </p:txBody>
      </p:sp>
      <p:sp>
        <p:nvSpPr>
          <p:cNvPr id="6" name="Espace réservé pour une image  3">
            <a:extLst>
              <a:ext uri="{FF2B5EF4-FFF2-40B4-BE49-F238E27FC236}">
                <a16:creationId xmlns="" xmlns:a16="http://schemas.microsoft.com/office/drawing/2014/main" id="{C0F1405B-9BAB-4D02-8E51-4701BB7DFC47}"/>
              </a:ext>
            </a:extLst>
          </p:cNvPr>
          <p:cNvSpPr>
            <a:spLocks noGrp="1"/>
          </p:cNvSpPr>
          <p:nvPr userDrawn="1">
            <p:ph type="pic" sz="quarter" idx="10" hasCustomPrompt="1"/>
          </p:nvPr>
        </p:nvSpPr>
        <p:spPr>
          <a:xfrm>
            <a:off x="467917" y="609601"/>
            <a:ext cx="907256" cy="1209675"/>
          </a:xfrm>
          <a:prstGeom prst="rect">
            <a:avLst/>
          </a:prstGeom>
        </p:spPr>
        <p:txBody>
          <a:bodyPr tIns="144000"/>
          <a:lstStyle>
            <a:lvl1pPr algn="ctr">
              <a:defRPr>
                <a:solidFill>
                  <a:schemeClr val="bg1"/>
                </a:solidFill>
              </a:defRPr>
            </a:lvl1pPr>
          </a:lstStyle>
          <a:p>
            <a:r>
              <a:rPr lang="en-US" dirty="0"/>
              <a:t>Client/Partner logo here</a:t>
            </a:r>
          </a:p>
        </p:txBody>
      </p:sp>
      <p:sp>
        <p:nvSpPr>
          <p:cNvPr id="3" name="Espace réservé du texte 2">
            <a:extLst>
              <a:ext uri="{FF2B5EF4-FFF2-40B4-BE49-F238E27FC236}">
                <a16:creationId xmlns="" xmlns:a16="http://schemas.microsoft.com/office/drawing/2014/main" id="{01DA10A5-2198-4B6D-9D51-D4BAC0A79B5B}"/>
              </a:ext>
            </a:extLst>
          </p:cNvPr>
          <p:cNvSpPr>
            <a:spLocks noGrp="1"/>
          </p:cNvSpPr>
          <p:nvPr userDrawn="1">
            <p:ph type="body" sz="quarter" idx="11" hasCustomPrompt="1"/>
          </p:nvPr>
        </p:nvSpPr>
        <p:spPr>
          <a:xfrm>
            <a:off x="7460554" y="795688"/>
            <a:ext cx="1439466" cy="917507"/>
          </a:xfrm>
          <a:prstGeom prst="rect">
            <a:avLst/>
          </a:prstGeom>
        </p:spPr>
        <p:txBody>
          <a:bodyPr/>
          <a:lstStyle>
            <a:lvl1pPr marL="0" indent="0">
              <a:lnSpc>
                <a:spcPct val="100000"/>
              </a:lnSpc>
              <a:spcAft>
                <a:spcPts val="0"/>
              </a:spcAft>
              <a:buFont typeface="Arial" panose="020B0604020202020204" pitchFamily="34" charset="0"/>
              <a:buNone/>
              <a:defRPr sz="1200" b="1">
                <a:solidFill>
                  <a:schemeClr val="bg1"/>
                </a:solidFill>
                <a:latin typeface="+mj-lt"/>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a:t>Name</a:t>
            </a:r>
            <a:r>
              <a:rPr lang="en-US" dirty="0"/>
              <a:t/>
            </a:r>
            <a:br>
              <a:rPr lang="en-US" dirty="0"/>
            </a:br>
            <a:r>
              <a:rPr lang="en-US" dirty="0"/>
              <a:t>Job Title</a:t>
            </a:r>
            <a:endParaRPr lang="fr-FR" dirty="0"/>
          </a:p>
        </p:txBody>
      </p:sp>
      <p:sp>
        <p:nvSpPr>
          <p:cNvPr id="9" name="Espace réservé du texte 2">
            <a:extLst>
              <a:ext uri="{FF2B5EF4-FFF2-40B4-BE49-F238E27FC236}">
                <a16:creationId xmlns="" xmlns:a16="http://schemas.microsoft.com/office/drawing/2014/main" id="{7E36D8B3-5AF5-45F6-90C6-1052246B1316}"/>
              </a:ext>
            </a:extLst>
          </p:cNvPr>
          <p:cNvSpPr>
            <a:spLocks noGrp="1"/>
          </p:cNvSpPr>
          <p:nvPr userDrawn="1">
            <p:ph type="body" sz="quarter" idx="12" hasCustomPrompt="1"/>
          </p:nvPr>
        </p:nvSpPr>
        <p:spPr>
          <a:xfrm>
            <a:off x="7460554" y="2730467"/>
            <a:ext cx="1439466" cy="917507"/>
          </a:xfrm>
          <a:prstGeom prst="rect">
            <a:avLst/>
          </a:prstGeom>
        </p:spPr>
        <p:txBody>
          <a:bodyPr/>
          <a:lstStyle>
            <a:lvl1pPr marL="0" indent="0">
              <a:lnSpc>
                <a:spcPct val="100000"/>
              </a:lnSpc>
              <a:spcAft>
                <a:spcPts val="0"/>
              </a:spcAft>
              <a:buFont typeface="Arial" panose="020B0604020202020204" pitchFamily="34" charset="0"/>
              <a:buNone/>
              <a:defRPr sz="1200" b="1">
                <a:solidFill>
                  <a:schemeClr val="bg1"/>
                </a:solidFill>
                <a:latin typeface="+mj-lt"/>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a:t>Client/Partner</a:t>
            </a:r>
          </a:p>
        </p:txBody>
      </p:sp>
      <p:sp>
        <p:nvSpPr>
          <p:cNvPr id="12" name="Espace réservé du texte 2">
            <a:extLst>
              <a:ext uri="{FF2B5EF4-FFF2-40B4-BE49-F238E27FC236}">
                <a16:creationId xmlns="" xmlns:a16="http://schemas.microsoft.com/office/drawing/2014/main" id="{0D3B2E41-E3DE-45E5-939D-B6DE8A989C8E}"/>
              </a:ext>
            </a:extLst>
          </p:cNvPr>
          <p:cNvSpPr>
            <a:spLocks noGrp="1"/>
          </p:cNvSpPr>
          <p:nvPr userDrawn="1">
            <p:ph type="body" sz="quarter" idx="13" hasCustomPrompt="1"/>
          </p:nvPr>
        </p:nvSpPr>
        <p:spPr>
          <a:xfrm>
            <a:off x="7460554" y="496936"/>
            <a:ext cx="1439466" cy="231006"/>
          </a:xfrm>
          <a:prstGeom prst="rect">
            <a:avLst/>
          </a:prstGeom>
        </p:spPr>
        <p:txBody>
          <a:bodyPr/>
          <a:lstStyle>
            <a:lvl1pPr marL="0" indent="0" algn="l" defTabSz="342892" rtl="0" eaLnBrk="1" latinLnBrk="0" hangingPunct="1">
              <a:spcBef>
                <a:spcPts val="450"/>
              </a:spcBef>
              <a:spcAft>
                <a:spcPts val="0"/>
              </a:spcAft>
              <a:buClr>
                <a:schemeClr val="bg1"/>
              </a:buClr>
              <a:buSzPct val="25000"/>
              <a:buFont typeface="Verdana" pitchFamily="34" charset="0"/>
              <a:buNone/>
              <a:defRPr lang="fr-FR" sz="900" b="0" kern="1200" noProof="0" dirty="0" smtClean="0">
                <a:solidFill>
                  <a:schemeClr val="bg1"/>
                </a:solidFill>
                <a:latin typeface="+mn-lt"/>
                <a:ea typeface="+mn-ea"/>
                <a:cs typeface="+mn-cs"/>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err="1"/>
              <a:t>Prepared</a:t>
            </a:r>
            <a:r>
              <a:rPr lang="fr-FR" dirty="0"/>
              <a:t> by</a:t>
            </a:r>
          </a:p>
        </p:txBody>
      </p:sp>
      <p:sp>
        <p:nvSpPr>
          <p:cNvPr id="15" name="Espace réservé du texte 2">
            <a:extLst>
              <a:ext uri="{FF2B5EF4-FFF2-40B4-BE49-F238E27FC236}">
                <a16:creationId xmlns="" xmlns:a16="http://schemas.microsoft.com/office/drawing/2014/main" id="{1D1B2086-F342-4DE1-AD6A-A7B47BEEE0E8}"/>
              </a:ext>
            </a:extLst>
          </p:cNvPr>
          <p:cNvSpPr>
            <a:spLocks noGrp="1"/>
          </p:cNvSpPr>
          <p:nvPr userDrawn="1">
            <p:ph type="body" sz="quarter" idx="14" hasCustomPrompt="1"/>
          </p:nvPr>
        </p:nvSpPr>
        <p:spPr>
          <a:xfrm>
            <a:off x="7460554" y="2432085"/>
            <a:ext cx="1439466" cy="231006"/>
          </a:xfrm>
          <a:prstGeom prst="rect">
            <a:avLst/>
          </a:prstGeom>
        </p:spPr>
        <p:txBody>
          <a:bodyPr/>
          <a:lstStyle>
            <a:lvl1pPr marL="0" indent="0" algn="l" defTabSz="342892" rtl="0" eaLnBrk="1" latinLnBrk="0" hangingPunct="1">
              <a:spcBef>
                <a:spcPts val="450"/>
              </a:spcBef>
              <a:spcAft>
                <a:spcPts val="0"/>
              </a:spcAft>
              <a:buClr>
                <a:schemeClr val="bg1"/>
              </a:buClr>
              <a:buSzPct val="25000"/>
              <a:buFont typeface="Verdana" pitchFamily="34" charset="0"/>
              <a:buNone/>
              <a:defRPr lang="fr-FR" sz="900" b="0" kern="1200" noProof="0" dirty="0" smtClean="0">
                <a:solidFill>
                  <a:schemeClr val="bg1"/>
                </a:solidFill>
                <a:latin typeface="+mn-lt"/>
                <a:ea typeface="+mn-ea"/>
                <a:cs typeface="+mn-cs"/>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err="1"/>
              <a:t>Prepared</a:t>
            </a:r>
            <a:r>
              <a:rPr lang="fr-FR" dirty="0"/>
              <a:t> for</a:t>
            </a:r>
          </a:p>
        </p:txBody>
      </p:sp>
      <p:sp>
        <p:nvSpPr>
          <p:cNvPr id="11" name="Espace réservé du texte 2">
            <a:extLst>
              <a:ext uri="{FF2B5EF4-FFF2-40B4-BE49-F238E27FC236}">
                <a16:creationId xmlns="" xmlns:a16="http://schemas.microsoft.com/office/drawing/2014/main" id="{04969F77-B8E3-49E1-9695-7306527D3A76}"/>
              </a:ext>
            </a:extLst>
          </p:cNvPr>
          <p:cNvSpPr>
            <a:spLocks noGrp="1"/>
          </p:cNvSpPr>
          <p:nvPr userDrawn="1">
            <p:ph type="body" sz="quarter" idx="15" hasCustomPrompt="1"/>
          </p:nvPr>
        </p:nvSpPr>
        <p:spPr>
          <a:xfrm>
            <a:off x="467916" y="2123413"/>
            <a:ext cx="6105413" cy="1457186"/>
          </a:xfrm>
          <a:prstGeom prst="rect">
            <a:avLst/>
          </a:prstGeom>
        </p:spPr>
        <p:txBody>
          <a:bodyPr anchor="b"/>
          <a:lstStyle>
            <a:lvl1pPr marL="0" indent="0">
              <a:lnSpc>
                <a:spcPct val="100000"/>
              </a:lnSpc>
              <a:spcAft>
                <a:spcPts val="0"/>
              </a:spcAft>
              <a:buFont typeface="Arial" panose="020B0604020202020204" pitchFamily="34" charset="0"/>
              <a:buNone/>
              <a:defRPr sz="3300" b="1">
                <a:solidFill>
                  <a:schemeClr val="bg2"/>
                </a:solidFill>
                <a:latin typeface="+mj-lt"/>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a:t>Presentation</a:t>
            </a:r>
            <a:br>
              <a:rPr lang="fr-FR" dirty="0"/>
            </a:br>
            <a:r>
              <a:rPr lang="fr-FR" dirty="0" err="1"/>
              <a:t>title</a:t>
            </a:r>
            <a:endParaRPr lang="fr-FR" dirty="0"/>
          </a:p>
        </p:txBody>
      </p:sp>
      <p:sp>
        <p:nvSpPr>
          <p:cNvPr id="13" name="Espace réservé du texte 2">
            <a:extLst>
              <a:ext uri="{FF2B5EF4-FFF2-40B4-BE49-F238E27FC236}">
                <a16:creationId xmlns="" xmlns:a16="http://schemas.microsoft.com/office/drawing/2014/main" id="{F7BD7ABA-7FE8-4358-B406-F7160427DB2F}"/>
              </a:ext>
            </a:extLst>
          </p:cNvPr>
          <p:cNvSpPr>
            <a:spLocks noGrp="1"/>
          </p:cNvSpPr>
          <p:nvPr userDrawn="1">
            <p:ph type="body" sz="quarter" idx="16" hasCustomPrompt="1"/>
          </p:nvPr>
        </p:nvSpPr>
        <p:spPr>
          <a:xfrm>
            <a:off x="467916" y="3782307"/>
            <a:ext cx="6105413" cy="756502"/>
          </a:xfrm>
          <a:prstGeom prst="rect">
            <a:avLst/>
          </a:prstGeom>
        </p:spPr>
        <p:txBody>
          <a:bodyPr anchor="t"/>
          <a:lstStyle>
            <a:lvl1pPr marL="0" indent="0">
              <a:lnSpc>
                <a:spcPct val="100000"/>
              </a:lnSpc>
              <a:spcAft>
                <a:spcPts val="0"/>
              </a:spcAft>
              <a:buFont typeface="Arial" panose="020B0604020202020204" pitchFamily="34" charset="0"/>
              <a:buNone/>
              <a:defRPr lang="fr-FR" sz="1500" b="0" kern="1200" noProof="0" dirty="0">
                <a:solidFill>
                  <a:schemeClr val="bg1"/>
                </a:solidFill>
                <a:latin typeface="+mn-lt"/>
                <a:ea typeface="+mn-ea"/>
                <a:cs typeface="+mn-cs"/>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a:t>Headlines</a:t>
            </a:r>
          </a:p>
          <a:p>
            <a:pPr lvl="0"/>
            <a:r>
              <a:rPr lang="fr-FR" dirty="0"/>
              <a:t>Example</a:t>
            </a:r>
          </a:p>
        </p:txBody>
      </p:sp>
      <p:pic>
        <p:nvPicPr>
          <p:cNvPr id="17" name="Graphic 22">
            <a:extLst>
              <a:ext uri="{FF2B5EF4-FFF2-40B4-BE49-F238E27FC236}">
                <a16:creationId xmlns="" xmlns:a16="http://schemas.microsoft.com/office/drawing/2014/main" id="{0ED196AF-E4F2-47A1-839B-02230964F54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7643305" y="6420979"/>
            <a:ext cx="1032780" cy="220391"/>
          </a:xfrm>
          <a:prstGeom prst="rect">
            <a:avLst/>
          </a:prstGeom>
        </p:spPr>
      </p:pic>
    </p:spTree>
    <p:extLst>
      <p:ext uri="{BB962C8B-B14F-4D97-AF65-F5344CB8AC3E}">
        <p14:creationId xmlns:p14="http://schemas.microsoft.com/office/powerpoint/2010/main" val="5397422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Key Message B&amp;W &amp; picture - center">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3FF6C77F-EEBB-4E11-8B84-7B1F8ED711A4}"/>
              </a:ext>
            </a:extLst>
          </p:cNvPr>
          <p:cNvPicPr>
            <a:picLocks noChangeAspect="1"/>
          </p:cNvPicPr>
          <p:nvPr userDrawn="1"/>
        </p:nvPicPr>
        <p:blipFill>
          <a:blip r:embed="rId2"/>
          <a:stretch>
            <a:fillRect/>
          </a:stretch>
        </p:blipFill>
        <p:spPr>
          <a:xfrm>
            <a:off x="-2259" y="0"/>
            <a:ext cx="9148518" cy="6858000"/>
          </a:xfrm>
          <a:prstGeom prst="rect">
            <a:avLst/>
          </a:prstGeom>
        </p:spPr>
      </p:pic>
      <p:sp>
        <p:nvSpPr>
          <p:cNvPr id="8" name="Rectangle 7">
            <a:extLst>
              <a:ext uri="{FF2B5EF4-FFF2-40B4-BE49-F238E27FC236}">
                <a16:creationId xmlns="" xmlns:a16="http://schemas.microsoft.com/office/drawing/2014/main" id="{C432C314-FC93-4C1B-811E-057CEB8F6131}"/>
              </a:ext>
            </a:extLst>
          </p:cNvPr>
          <p:cNvSpPr/>
          <p:nvPr userDrawn="1"/>
        </p:nvSpPr>
        <p:spPr>
          <a:xfrm>
            <a:off x="0" y="0"/>
            <a:ext cx="9143999" cy="6858000"/>
          </a:xfrm>
          <a:prstGeom prst="rect">
            <a:avLst/>
          </a:prstGeom>
          <a:solidFill>
            <a:sysClr val="windowText" lastClr="000000">
              <a:lumMod val="85000"/>
              <a:lumOff val="15000"/>
              <a:alpha val="54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pic>
        <p:nvPicPr>
          <p:cNvPr id="3" name="Graphic 22">
            <a:extLst>
              <a:ext uri="{FF2B5EF4-FFF2-40B4-BE49-F238E27FC236}">
                <a16:creationId xmlns="" xmlns:a16="http://schemas.microsoft.com/office/drawing/2014/main" id="{560B1CEB-8BB9-484A-A92D-AFA0DBD3E76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7643305" y="6420979"/>
            <a:ext cx="1032780" cy="220391"/>
          </a:xfrm>
          <a:prstGeom prst="rect">
            <a:avLst/>
          </a:prstGeom>
        </p:spPr>
      </p:pic>
      <p:sp>
        <p:nvSpPr>
          <p:cNvPr id="4" name="Text Placeholder 5">
            <a:extLst>
              <a:ext uri="{FF2B5EF4-FFF2-40B4-BE49-F238E27FC236}">
                <a16:creationId xmlns="" xmlns:a16="http://schemas.microsoft.com/office/drawing/2014/main" id="{43FEBC77-6737-4A17-9412-10BAA8B5772C}"/>
              </a:ext>
            </a:extLst>
          </p:cNvPr>
          <p:cNvSpPr>
            <a:spLocks noGrp="1"/>
          </p:cNvSpPr>
          <p:nvPr>
            <p:ph type="body" sz="quarter" idx="10" hasCustomPrompt="1"/>
          </p:nvPr>
        </p:nvSpPr>
        <p:spPr>
          <a:xfrm>
            <a:off x="467917" y="2387600"/>
            <a:ext cx="8208168" cy="2082800"/>
          </a:xfrm>
        </p:spPr>
        <p:txBody>
          <a:bodyPr anchor="ctr" anchorCtr="0"/>
          <a:lstStyle>
            <a:lvl1pPr algn="ctr">
              <a:lnSpc>
                <a:spcPts val="4050"/>
              </a:lnSpc>
              <a:spcAft>
                <a:spcPts val="0"/>
              </a:spcAft>
              <a:defRPr sz="3600" b="1">
                <a:solidFill>
                  <a:schemeClr val="bg2"/>
                </a:solidFill>
              </a:defRPr>
            </a:lvl1pPr>
            <a:lvl2pPr marL="0" indent="0">
              <a:buNone/>
              <a:defRPr/>
            </a:lvl2pPr>
          </a:lstStyle>
          <a:p>
            <a:pPr lvl="0"/>
            <a:r>
              <a:rPr lang="en-US" dirty="0"/>
              <a:t>Key message</a:t>
            </a:r>
          </a:p>
        </p:txBody>
      </p:sp>
    </p:spTree>
    <p:extLst>
      <p:ext uri="{BB962C8B-B14F-4D97-AF65-F5344CB8AC3E}">
        <p14:creationId xmlns:p14="http://schemas.microsoft.com/office/powerpoint/2010/main" val="40791146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Key Message  Blue - Centered">
    <p:bg>
      <p:bgPr>
        <a:solidFill>
          <a:schemeClr val="accent1"/>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79"/>
            <a:ext cx="1032780" cy="220391"/>
          </a:xfrm>
          <a:prstGeom prst="rect">
            <a:avLst/>
          </a:prstGeom>
        </p:spPr>
      </p:pic>
      <p:sp>
        <p:nvSpPr>
          <p:cNvPr id="4" name="Text Placeholder 5">
            <a:extLst>
              <a:ext uri="{FF2B5EF4-FFF2-40B4-BE49-F238E27FC236}">
                <a16:creationId xmlns="" xmlns:a16="http://schemas.microsoft.com/office/drawing/2014/main" id="{621BC571-7584-429D-ACA0-4CE6A223D346}"/>
              </a:ext>
            </a:extLst>
          </p:cNvPr>
          <p:cNvSpPr>
            <a:spLocks noGrp="1"/>
          </p:cNvSpPr>
          <p:nvPr>
            <p:ph type="body" sz="quarter" idx="10" hasCustomPrompt="1"/>
          </p:nvPr>
        </p:nvSpPr>
        <p:spPr>
          <a:xfrm>
            <a:off x="467917" y="2387600"/>
            <a:ext cx="8208168" cy="2082800"/>
          </a:xfrm>
        </p:spPr>
        <p:txBody>
          <a:bodyPr anchor="ctr" anchorCtr="0"/>
          <a:lstStyle>
            <a:lvl1pPr algn="ctr">
              <a:lnSpc>
                <a:spcPts val="4050"/>
              </a:lnSpc>
              <a:spcAft>
                <a:spcPts val="0"/>
              </a:spcAft>
              <a:defRPr sz="3600" b="1">
                <a:solidFill>
                  <a:schemeClr val="bg1"/>
                </a:solidFill>
              </a:defRPr>
            </a:lvl1pPr>
            <a:lvl2pPr marL="0" indent="0">
              <a:buNone/>
              <a:defRPr/>
            </a:lvl2pPr>
          </a:lstStyle>
          <a:p>
            <a:pPr lvl="0"/>
            <a:r>
              <a:rPr lang="en-US" dirty="0"/>
              <a:t>Key message</a:t>
            </a:r>
          </a:p>
        </p:txBody>
      </p:sp>
    </p:spTree>
    <p:extLst>
      <p:ext uri="{BB962C8B-B14F-4D97-AF65-F5344CB8AC3E}">
        <p14:creationId xmlns:p14="http://schemas.microsoft.com/office/powerpoint/2010/main" val="37668040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Key Message Green - centered">
    <p:bg>
      <p:bgPr>
        <a:solidFill>
          <a:schemeClr val="accent2"/>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79"/>
            <a:ext cx="1032780" cy="220391"/>
          </a:xfrm>
          <a:prstGeom prst="rect">
            <a:avLst/>
          </a:prstGeom>
        </p:spPr>
      </p:pic>
      <p:sp>
        <p:nvSpPr>
          <p:cNvPr id="4" name="Text Placeholder 5">
            <a:extLst>
              <a:ext uri="{FF2B5EF4-FFF2-40B4-BE49-F238E27FC236}">
                <a16:creationId xmlns="" xmlns:a16="http://schemas.microsoft.com/office/drawing/2014/main" id="{43FEBC77-6737-4A17-9412-10BAA8B5772C}"/>
              </a:ext>
            </a:extLst>
          </p:cNvPr>
          <p:cNvSpPr>
            <a:spLocks noGrp="1"/>
          </p:cNvSpPr>
          <p:nvPr>
            <p:ph type="body" sz="quarter" idx="10" hasCustomPrompt="1"/>
          </p:nvPr>
        </p:nvSpPr>
        <p:spPr>
          <a:xfrm>
            <a:off x="467917" y="2387600"/>
            <a:ext cx="8208168" cy="2082800"/>
          </a:xfrm>
        </p:spPr>
        <p:txBody>
          <a:bodyPr anchor="ctr" anchorCtr="0"/>
          <a:lstStyle>
            <a:lvl1pPr algn="ctr">
              <a:lnSpc>
                <a:spcPts val="4050"/>
              </a:lnSpc>
              <a:spcAft>
                <a:spcPts val="0"/>
              </a:spcAft>
              <a:defRPr sz="3600" b="1">
                <a:solidFill>
                  <a:schemeClr val="bg1"/>
                </a:solidFill>
              </a:defRPr>
            </a:lvl1pPr>
            <a:lvl2pPr marL="0" indent="0">
              <a:buNone/>
              <a:defRPr/>
            </a:lvl2pPr>
          </a:lstStyle>
          <a:p>
            <a:pPr lvl="0"/>
            <a:r>
              <a:rPr lang="en-US" dirty="0"/>
              <a:t>Key message</a:t>
            </a:r>
          </a:p>
        </p:txBody>
      </p:sp>
    </p:spTree>
    <p:extLst>
      <p:ext uri="{BB962C8B-B14F-4D97-AF65-F5344CB8AC3E}">
        <p14:creationId xmlns:p14="http://schemas.microsoft.com/office/powerpoint/2010/main" val="3957742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Text">
    <p:bg>
      <p:bgPr>
        <a:solidFill>
          <a:schemeClr val="bg1"/>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79"/>
            <a:ext cx="1032780" cy="220391"/>
          </a:xfrm>
          <a:prstGeom prst="rect">
            <a:avLst/>
          </a:prstGeom>
        </p:spPr>
      </p:pic>
      <p:sp>
        <p:nvSpPr>
          <p:cNvPr id="4" name="Text Placeholder 5">
            <a:extLst>
              <a:ext uri="{FF2B5EF4-FFF2-40B4-BE49-F238E27FC236}">
                <a16:creationId xmlns="" xmlns:a16="http://schemas.microsoft.com/office/drawing/2014/main" id="{43FEBC77-6737-4A17-9412-10BAA8B5772C}"/>
              </a:ext>
            </a:extLst>
          </p:cNvPr>
          <p:cNvSpPr>
            <a:spLocks noGrp="1"/>
          </p:cNvSpPr>
          <p:nvPr>
            <p:ph type="body" sz="quarter" idx="10" hasCustomPrompt="1"/>
          </p:nvPr>
        </p:nvSpPr>
        <p:spPr>
          <a:xfrm>
            <a:off x="467917" y="2387600"/>
            <a:ext cx="8208168" cy="2082800"/>
          </a:xfrm>
        </p:spPr>
        <p:txBody>
          <a:bodyPr vert="horz" lIns="0" tIns="0" rIns="0" bIns="0" rtlCol="0" anchor="ctr" anchorCtr="0">
            <a:noAutofit/>
          </a:bodyPr>
          <a:lstStyle>
            <a:lvl1pPr algn="ctr">
              <a:lnSpc>
                <a:spcPts val="4050"/>
              </a:lnSpc>
              <a:defRPr lang="en-US" sz="3600" b="1" dirty="0" smtClean="0">
                <a:gradFill>
                  <a:gsLst>
                    <a:gs pos="0">
                      <a:schemeClr val="accent2"/>
                    </a:gs>
                    <a:gs pos="86000">
                      <a:schemeClr val="accent1"/>
                    </a:gs>
                  </a:gsLst>
                  <a:lin ang="2700000" scaled="0"/>
                </a:gradFill>
                <a:latin typeface="+mn-lt"/>
                <a:cs typeface="+mn-cs"/>
              </a:defRPr>
            </a:lvl1pPr>
          </a:lstStyle>
          <a:p>
            <a:pPr lvl="0" defTabSz="342900">
              <a:lnSpc>
                <a:spcPct val="100000"/>
              </a:lnSpc>
              <a:spcAft>
                <a:spcPts val="0"/>
              </a:spcAft>
              <a:buFontTx/>
            </a:pPr>
            <a:r>
              <a:rPr lang="en-US" dirty="0"/>
              <a:t>Key message</a:t>
            </a:r>
          </a:p>
        </p:txBody>
      </p:sp>
      <p:pic>
        <p:nvPicPr>
          <p:cNvPr id="5" name="Graphic 22">
            <a:extLst>
              <a:ext uri="{FF2B5EF4-FFF2-40B4-BE49-F238E27FC236}">
                <a16:creationId xmlns="" xmlns:a16="http://schemas.microsoft.com/office/drawing/2014/main" id="{D0075C18-B716-43EA-9120-6F496F3109D5}"/>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7643305" y="6420980"/>
            <a:ext cx="1032780" cy="220391"/>
          </a:xfrm>
          <a:prstGeom prst="rect">
            <a:avLst/>
          </a:prstGeom>
        </p:spPr>
      </p:pic>
    </p:spTree>
    <p:extLst>
      <p:ext uri="{BB962C8B-B14F-4D97-AF65-F5344CB8AC3E}">
        <p14:creationId xmlns:p14="http://schemas.microsoft.com/office/powerpoint/2010/main" val="37856886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 Centere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82AD501A-AD9B-422F-BC38-A8D4766F9905}"/>
              </a:ext>
            </a:extLst>
          </p:cNvPr>
          <p:cNvSpPr/>
          <p:nvPr userDrawn="1"/>
        </p:nvSpPr>
        <p:spPr>
          <a:xfrm>
            <a:off x="0" y="0"/>
            <a:ext cx="9144000" cy="6858000"/>
          </a:xfrm>
          <a:prstGeom prst="rect">
            <a:avLst/>
          </a:prstGeom>
          <a:gradFill>
            <a:gsLst>
              <a:gs pos="0">
                <a:schemeClr val="accent2"/>
              </a:gs>
              <a:gs pos="100000">
                <a:schemeClr val="accent1"/>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algn="ctr"/>
            <a:endParaRPr lang="en-US" sz="1050" dirty="0" err="1">
              <a:solidFill>
                <a:schemeClr val="tx1"/>
              </a:solidFill>
            </a:endParaRPr>
          </a:p>
        </p:txBody>
      </p:sp>
      <p:pic>
        <p:nvPicPr>
          <p:cNvPr id="3" name="Graphic 22">
            <a:extLst>
              <a:ext uri="{FF2B5EF4-FFF2-40B4-BE49-F238E27FC236}">
                <a16:creationId xmlns=""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79"/>
            <a:ext cx="1032780" cy="220391"/>
          </a:xfrm>
          <a:prstGeom prst="rect">
            <a:avLst/>
          </a:prstGeom>
        </p:spPr>
      </p:pic>
      <p:sp>
        <p:nvSpPr>
          <p:cNvPr id="5" name="Text Placeholder 5">
            <a:extLst>
              <a:ext uri="{FF2B5EF4-FFF2-40B4-BE49-F238E27FC236}">
                <a16:creationId xmlns="" xmlns:a16="http://schemas.microsoft.com/office/drawing/2014/main" id="{9AADEAE3-3EA8-428E-BCA2-61174AB8C3E4}"/>
              </a:ext>
            </a:extLst>
          </p:cNvPr>
          <p:cNvSpPr>
            <a:spLocks noGrp="1"/>
          </p:cNvSpPr>
          <p:nvPr>
            <p:ph type="body" sz="quarter" idx="10" hasCustomPrompt="1"/>
          </p:nvPr>
        </p:nvSpPr>
        <p:spPr>
          <a:xfrm>
            <a:off x="467917" y="2387600"/>
            <a:ext cx="8208168" cy="2082800"/>
          </a:xfrm>
        </p:spPr>
        <p:txBody>
          <a:bodyPr anchor="ctr" anchorCtr="0"/>
          <a:lstStyle>
            <a:lvl1pPr algn="ctr">
              <a:lnSpc>
                <a:spcPts val="4050"/>
              </a:lnSpc>
              <a:spcAft>
                <a:spcPts val="0"/>
              </a:spcAft>
              <a:defRPr sz="3600" b="1">
                <a:solidFill>
                  <a:schemeClr val="bg1"/>
                </a:solidFill>
              </a:defRPr>
            </a:lvl1pPr>
            <a:lvl2pPr marL="0" indent="0">
              <a:buNone/>
              <a:defRPr/>
            </a:lvl2pPr>
          </a:lstStyle>
          <a:p>
            <a:pPr lvl="0"/>
            <a:r>
              <a:rPr lang="en-US" dirty="0"/>
              <a:t>Key message</a:t>
            </a:r>
          </a:p>
        </p:txBody>
      </p:sp>
    </p:spTree>
    <p:extLst>
      <p:ext uri="{BB962C8B-B14F-4D97-AF65-F5344CB8AC3E}">
        <p14:creationId xmlns:p14="http://schemas.microsoft.com/office/powerpoint/2010/main" val="33363071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ank you page">
    <p:bg>
      <p:bgPr>
        <a:gradFill>
          <a:gsLst>
            <a:gs pos="0">
              <a:schemeClr val="accent2"/>
            </a:gs>
            <a:gs pos="100000">
              <a:schemeClr val="accent1">
                <a:alpha val="80000"/>
              </a:schemeClr>
            </a:gs>
          </a:gsLst>
          <a:lin ang="27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5AE68CF5-BE35-41D8-987E-89EC643CF121}"/>
              </a:ext>
            </a:extLst>
          </p:cNvPr>
          <p:cNvSpPr/>
          <p:nvPr userDrawn="1"/>
        </p:nvSpPr>
        <p:spPr>
          <a:xfrm>
            <a:off x="0" y="0"/>
            <a:ext cx="9144000" cy="6858000"/>
          </a:xfrm>
          <a:prstGeom prst="rect">
            <a:avLst/>
          </a:prstGeom>
          <a:gradFill>
            <a:gsLst>
              <a:gs pos="0">
                <a:schemeClr val="accent2"/>
              </a:gs>
              <a:gs pos="100000">
                <a:schemeClr val="accent1"/>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algn="ctr"/>
            <a:endParaRPr lang="en-US" sz="1050" dirty="0" err="1">
              <a:solidFill>
                <a:schemeClr val="tx1"/>
              </a:solidFill>
            </a:endParaRPr>
          </a:p>
        </p:txBody>
      </p:sp>
      <p:sp>
        <p:nvSpPr>
          <p:cNvPr id="6" name="Espace réservé pour une image  3">
            <a:extLst>
              <a:ext uri="{FF2B5EF4-FFF2-40B4-BE49-F238E27FC236}">
                <a16:creationId xmlns="" xmlns:a16="http://schemas.microsoft.com/office/drawing/2014/main" id="{C0F1405B-9BAB-4D02-8E51-4701BB7DFC47}"/>
              </a:ext>
            </a:extLst>
          </p:cNvPr>
          <p:cNvSpPr>
            <a:spLocks noGrp="1"/>
          </p:cNvSpPr>
          <p:nvPr>
            <p:ph type="pic" sz="quarter" idx="10" hasCustomPrompt="1"/>
          </p:nvPr>
        </p:nvSpPr>
        <p:spPr>
          <a:xfrm>
            <a:off x="467917" y="609601"/>
            <a:ext cx="907256" cy="1209675"/>
          </a:xfrm>
          <a:prstGeom prst="rect">
            <a:avLst/>
          </a:prstGeom>
        </p:spPr>
        <p:txBody>
          <a:bodyPr tIns="144000"/>
          <a:lstStyle>
            <a:lvl1pPr algn="ctr">
              <a:defRPr>
                <a:solidFill>
                  <a:schemeClr val="bg1"/>
                </a:solidFill>
              </a:defRPr>
            </a:lvl1pPr>
          </a:lstStyle>
          <a:p>
            <a:r>
              <a:rPr lang="en-US" dirty="0"/>
              <a:t>Client/Partner logo here</a:t>
            </a:r>
          </a:p>
        </p:txBody>
      </p:sp>
      <p:pic>
        <p:nvPicPr>
          <p:cNvPr id="8" name="Graphic 22">
            <a:extLst>
              <a:ext uri="{FF2B5EF4-FFF2-40B4-BE49-F238E27FC236}">
                <a16:creationId xmlns="" xmlns:a16="http://schemas.microsoft.com/office/drawing/2014/main" id="{FE163525-35D9-46B1-A335-A0CC467781E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79"/>
            <a:ext cx="1032780" cy="220391"/>
          </a:xfrm>
          <a:prstGeom prst="rect">
            <a:avLst/>
          </a:prstGeom>
        </p:spPr>
      </p:pic>
      <p:sp>
        <p:nvSpPr>
          <p:cNvPr id="7" name="Rectangle 6">
            <a:extLst>
              <a:ext uri="{FF2B5EF4-FFF2-40B4-BE49-F238E27FC236}">
                <a16:creationId xmlns="" xmlns:a16="http://schemas.microsoft.com/office/drawing/2014/main" id="{2B6059E7-F239-4041-BFFD-1060300A5CA7}"/>
              </a:ext>
            </a:extLst>
          </p:cNvPr>
          <p:cNvSpPr/>
          <p:nvPr userDrawn="1"/>
        </p:nvSpPr>
        <p:spPr>
          <a:xfrm>
            <a:off x="6662536" y="-1"/>
            <a:ext cx="2481464" cy="3728019"/>
          </a:xfrm>
          <a:prstGeom prst="rect">
            <a:avLst/>
          </a:prstGeom>
          <a:solidFill>
            <a:schemeClr val="bg1">
              <a:alpha val="10000"/>
            </a:schemeClr>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algn="ctr"/>
            <a:endParaRPr lang="en-US" sz="1050" dirty="0" err="1">
              <a:solidFill>
                <a:schemeClr val="tx1"/>
              </a:solidFill>
            </a:endParaRPr>
          </a:p>
        </p:txBody>
      </p:sp>
      <p:pic>
        <p:nvPicPr>
          <p:cNvPr id="11" name="Graphique 17">
            <a:extLst>
              <a:ext uri="{FF2B5EF4-FFF2-40B4-BE49-F238E27FC236}">
                <a16:creationId xmlns="" xmlns:a16="http://schemas.microsoft.com/office/drawing/2014/main" id="{66A1378D-6BAB-45C2-BF80-821EC686C992}"/>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6982220" y="636997"/>
            <a:ext cx="127973" cy="170630"/>
          </a:xfrm>
          <a:prstGeom prst="rect">
            <a:avLst/>
          </a:prstGeom>
        </p:spPr>
      </p:pic>
      <p:pic>
        <p:nvPicPr>
          <p:cNvPr id="12" name="Graphique 18">
            <a:extLst>
              <a:ext uri="{FF2B5EF4-FFF2-40B4-BE49-F238E27FC236}">
                <a16:creationId xmlns="" xmlns:a16="http://schemas.microsoft.com/office/drawing/2014/main" id="{F49CD148-3EBF-497E-BF86-936A96438816}"/>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a:off x="6987279" y="1007841"/>
            <a:ext cx="142193" cy="145352"/>
          </a:xfrm>
          <a:prstGeom prst="rect">
            <a:avLst/>
          </a:prstGeom>
        </p:spPr>
      </p:pic>
      <p:cxnSp>
        <p:nvCxnSpPr>
          <p:cNvPr id="13" name="Connecteur droit 20">
            <a:extLst>
              <a:ext uri="{FF2B5EF4-FFF2-40B4-BE49-F238E27FC236}">
                <a16:creationId xmlns="" xmlns:a16="http://schemas.microsoft.com/office/drawing/2014/main" id="{1E8D30A6-86CE-4371-97C8-AC8C0C1B0743}"/>
              </a:ext>
            </a:extLst>
          </p:cNvPr>
          <p:cNvCxnSpPr>
            <a:cxnSpLocks/>
          </p:cNvCxnSpPr>
          <p:nvPr userDrawn="1"/>
        </p:nvCxnSpPr>
        <p:spPr>
          <a:xfrm>
            <a:off x="6987279" y="1696466"/>
            <a:ext cx="289620" cy="0"/>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3" name="Text Placeholder 2">
            <a:extLst>
              <a:ext uri="{FF2B5EF4-FFF2-40B4-BE49-F238E27FC236}">
                <a16:creationId xmlns="" xmlns:a16="http://schemas.microsoft.com/office/drawing/2014/main" id="{88A4A7E8-B058-4072-BBDE-74AADF8D7411}"/>
              </a:ext>
            </a:extLst>
          </p:cNvPr>
          <p:cNvSpPr>
            <a:spLocks noGrp="1"/>
          </p:cNvSpPr>
          <p:nvPr>
            <p:ph type="body" sz="quarter" idx="17"/>
          </p:nvPr>
        </p:nvSpPr>
        <p:spPr>
          <a:xfrm>
            <a:off x="467917" y="2842865"/>
            <a:ext cx="5041106" cy="2136775"/>
          </a:xfrm>
          <a:noFill/>
        </p:spPr>
        <p:txBody>
          <a:bodyPr/>
          <a:lstStyle>
            <a:lvl1pPr>
              <a:defRPr sz="405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endParaRPr lang="fr-FR" dirty="0"/>
          </a:p>
        </p:txBody>
      </p:sp>
      <p:sp>
        <p:nvSpPr>
          <p:cNvPr id="14" name="Espace réservé du texte 9">
            <a:extLst>
              <a:ext uri="{FF2B5EF4-FFF2-40B4-BE49-F238E27FC236}">
                <a16:creationId xmlns="" xmlns:a16="http://schemas.microsoft.com/office/drawing/2014/main" id="{5817E426-6146-4666-828B-226889FEA37C}"/>
              </a:ext>
            </a:extLst>
          </p:cNvPr>
          <p:cNvSpPr txBox="1">
            <a:spLocks/>
          </p:cNvSpPr>
          <p:nvPr userDrawn="1"/>
        </p:nvSpPr>
        <p:spPr>
          <a:xfrm>
            <a:off x="467916" y="6091571"/>
            <a:ext cx="1439764" cy="623555"/>
          </a:xfrm>
          <a:prstGeom prst="rect">
            <a:avLst/>
          </a:prstGeom>
        </p:spPr>
        <p:txBody>
          <a:bodyPr vert="horz" lIns="0" tIns="0" rIns="0" bIns="0" rtlCol="0" anchor="ctr">
            <a:noAutofit/>
          </a:bodyPr>
          <a:lstStyle>
            <a:lvl1pPr marL="0" indent="0" algn="l" defTabSz="457189" rtl="0" eaLnBrk="1" latinLnBrk="0" hangingPunct="1">
              <a:spcBef>
                <a:spcPts val="1200"/>
              </a:spcBef>
              <a:spcAft>
                <a:spcPts val="300"/>
              </a:spcAft>
              <a:buClr>
                <a:schemeClr val="bg1"/>
              </a:buClr>
              <a:buSzPct val="25000"/>
              <a:buFont typeface="Verdana" pitchFamily="34" charset="0"/>
              <a:buNone/>
              <a:defRPr lang="en-GB" sz="1400" b="0" kern="1200" noProof="0" smtClean="0">
                <a:solidFill>
                  <a:schemeClr val="tx1"/>
                </a:solidFill>
                <a:latin typeface="+mn-lt"/>
                <a:ea typeface="+mn-ea"/>
                <a:cs typeface="+mn-cs"/>
              </a:defRPr>
            </a:lvl1pPr>
            <a:lvl2pPr marL="177796" indent="-177796" algn="l" defTabSz="457189" rtl="0" eaLnBrk="1" latinLnBrk="0" hangingPunct="1">
              <a:spcBef>
                <a:spcPts val="300"/>
              </a:spcBef>
              <a:spcAft>
                <a:spcPts val="300"/>
              </a:spcAft>
              <a:buClr>
                <a:schemeClr val="tx1"/>
              </a:buClr>
              <a:buFont typeface="Arial" pitchFamily="34" charset="0"/>
              <a:buChar char="•"/>
              <a:defRPr lang="en-GB" sz="1400" kern="1200" noProof="0" smtClean="0">
                <a:solidFill>
                  <a:schemeClr val="tx1"/>
                </a:solidFill>
                <a:latin typeface="+mn-lt"/>
                <a:ea typeface="+mn-ea"/>
                <a:cs typeface="+mn-cs"/>
              </a:defRPr>
            </a:lvl2pPr>
            <a:lvl3pPr marL="361942" indent="-180970" algn="l" defTabSz="514338" rtl="0" eaLnBrk="1" latinLnBrk="0" hangingPunct="1">
              <a:spcBef>
                <a:spcPts val="300"/>
              </a:spcBef>
              <a:spcAft>
                <a:spcPts val="300"/>
              </a:spcAft>
              <a:buClr>
                <a:schemeClr val="tx1"/>
              </a:buClr>
              <a:buFont typeface="Calibri" pitchFamily="34" charset="0"/>
              <a:buChar char="−"/>
              <a:defRPr lang="en-GB" sz="1400" kern="1200" noProof="0" smtClean="0">
                <a:solidFill>
                  <a:schemeClr val="tx1"/>
                </a:solidFill>
                <a:latin typeface="+mn-lt"/>
                <a:ea typeface="+mn-ea"/>
                <a:cs typeface="+mn-cs"/>
              </a:defRPr>
            </a:lvl3pPr>
            <a:lvl4pPr marL="536561" indent="-161921" algn="l" defTabSz="457189" rtl="0" eaLnBrk="1" latinLnBrk="0" hangingPunct="1">
              <a:spcBef>
                <a:spcPts val="300"/>
              </a:spcBef>
              <a:spcAft>
                <a:spcPts val="300"/>
              </a:spcAft>
              <a:buClr>
                <a:schemeClr val="tx1"/>
              </a:buClr>
              <a:buFont typeface="Courier New" pitchFamily="49" charset="0"/>
              <a:buChar char="o"/>
              <a:tabLst/>
              <a:defRPr lang="en-GB" sz="1200" kern="1200" noProof="0" smtClean="0">
                <a:solidFill>
                  <a:schemeClr val="tx1"/>
                </a:solidFill>
                <a:latin typeface="+mn-lt"/>
                <a:ea typeface="+mn-ea"/>
                <a:cs typeface="+mn-cs"/>
              </a:defRPr>
            </a:lvl4pPr>
            <a:lvl5pPr marL="812780" indent="-165096" algn="l" defTabSz="457189" rtl="0" eaLnBrk="1" latinLnBrk="0" hangingPunct="1">
              <a:spcBef>
                <a:spcPts val="0"/>
              </a:spcBef>
              <a:buClr>
                <a:srgbClr val="D52B1E"/>
              </a:buClr>
              <a:buFont typeface="Calibri" pitchFamily="34" charset="0"/>
              <a:buChar char="-"/>
              <a:tabLst/>
              <a:defRPr lang="en-GB" sz="1100" kern="1200" noProof="0">
                <a:solidFill>
                  <a:srgbClr val="4D4F53"/>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450"/>
              </a:spcBef>
              <a:spcAft>
                <a:spcPts val="0"/>
              </a:spcAft>
            </a:pPr>
            <a:r>
              <a:rPr lang="en-US" sz="900" dirty="0">
                <a:solidFill>
                  <a:schemeClr val="bg1"/>
                </a:solidFill>
              </a:rPr>
              <a:t>www.bearingpoint.com</a:t>
            </a:r>
          </a:p>
        </p:txBody>
      </p:sp>
    </p:spTree>
    <p:extLst>
      <p:ext uri="{BB962C8B-B14F-4D97-AF65-F5344CB8AC3E}">
        <p14:creationId xmlns:p14="http://schemas.microsoft.com/office/powerpoint/2010/main" val="14810706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earingPoint Logo">
    <p:bg>
      <p:bgPr>
        <a:gradFill>
          <a:gsLst>
            <a:gs pos="0">
              <a:schemeClr val="accent2"/>
            </a:gs>
            <a:gs pos="100000">
              <a:schemeClr val="accent1">
                <a:alpha val="80000"/>
              </a:schemeClr>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9E19149A-C143-40CA-9518-C5427B0C7659}"/>
              </a:ext>
            </a:extLst>
          </p:cNvPr>
          <p:cNvSpPr/>
          <p:nvPr userDrawn="1"/>
        </p:nvSpPr>
        <p:spPr>
          <a:xfrm>
            <a:off x="0" y="0"/>
            <a:ext cx="9144000" cy="6858000"/>
          </a:xfrm>
          <a:prstGeom prst="rect">
            <a:avLst/>
          </a:prstGeom>
          <a:gradFill>
            <a:gsLst>
              <a:gs pos="0">
                <a:schemeClr val="accent2"/>
              </a:gs>
              <a:gs pos="100000">
                <a:schemeClr val="accent1"/>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algn="ctr"/>
            <a:endParaRPr lang="en-US" sz="1050" dirty="0" err="1">
              <a:solidFill>
                <a:schemeClr val="tx1"/>
              </a:solidFill>
            </a:endParaRPr>
          </a:p>
        </p:txBody>
      </p:sp>
      <p:pic>
        <p:nvPicPr>
          <p:cNvPr id="14" name="Graphic 22">
            <a:extLst>
              <a:ext uri="{FF2B5EF4-FFF2-40B4-BE49-F238E27FC236}">
                <a16:creationId xmlns="" xmlns:a16="http://schemas.microsoft.com/office/drawing/2014/main" id="{B0ABA653-F417-4416-82DD-01FB0CEE3D7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3007519" y="3095149"/>
            <a:ext cx="3128963" cy="667704"/>
          </a:xfrm>
          <a:prstGeom prst="rect">
            <a:avLst/>
          </a:prstGeom>
        </p:spPr>
      </p:pic>
    </p:spTree>
    <p:extLst>
      <p:ext uri="{BB962C8B-B14F-4D97-AF65-F5344CB8AC3E}">
        <p14:creationId xmlns:p14="http://schemas.microsoft.com/office/powerpoint/2010/main" val="291469295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14_Title">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322264" y="1009258"/>
            <a:ext cx="8497887" cy="339969"/>
          </a:xfrm>
          <a:prstGeom prst="rect">
            <a:avLst/>
          </a:prstGeom>
        </p:spPr>
        <p:txBody>
          <a:bodyPr rIns="0" anchor="t" anchorCtr="0">
            <a:noAutofit/>
          </a:bodyPr>
          <a:lstStyle>
            <a:lvl1pPr marL="0" indent="0">
              <a:spcBef>
                <a:spcPts val="0"/>
              </a:spcBef>
              <a:buClr>
                <a:schemeClr val="bg1"/>
              </a:buClr>
              <a:buSzPct val="25000"/>
              <a:buFont typeface="Arial" pitchFamily="34" charset="0"/>
              <a:buNone/>
              <a:defRPr sz="1350" b="1">
                <a:solidFill>
                  <a:schemeClr val="bg2"/>
                </a:solidFill>
              </a:defRPr>
            </a:lvl1pPr>
            <a:lvl2pPr marL="0" indent="0">
              <a:spcBef>
                <a:spcPts val="0"/>
              </a:spcBef>
              <a:buClr>
                <a:schemeClr val="bg1"/>
              </a:buClr>
              <a:buSzPct val="25000"/>
              <a:buFont typeface="Arial" pitchFamily="34" charset="0"/>
              <a:buNone/>
              <a:defRPr sz="1350" b="0">
                <a:solidFill>
                  <a:srgbClr val="4D4F53"/>
                </a:solidFill>
              </a:defRPr>
            </a:lvl2pPr>
            <a:lvl3pPr>
              <a:buFont typeface="Arial" pitchFamily="34" charset="0"/>
              <a:buChar char="•"/>
              <a:defRPr sz="1350"/>
            </a:lvl3pPr>
            <a:lvl4pPr>
              <a:buFont typeface="Arial" pitchFamily="34" charset="0"/>
              <a:buChar char="•"/>
              <a:defRPr sz="1350"/>
            </a:lvl4pPr>
            <a:lvl5pPr>
              <a:buFont typeface="Arial" pitchFamily="34" charset="0"/>
              <a:buChar char="•"/>
              <a:defRPr sz="1350"/>
            </a:lvl5pPr>
          </a:lstStyle>
          <a:p>
            <a:pPr lvl="0"/>
            <a:r>
              <a:rPr lang="en-US" noProof="0"/>
              <a:t>Click to edit Master text styles</a:t>
            </a:r>
          </a:p>
        </p:txBody>
      </p:sp>
      <p:sp>
        <p:nvSpPr>
          <p:cNvPr id="4" name="Title 1"/>
          <p:cNvSpPr>
            <a:spLocks noGrp="1"/>
          </p:cNvSpPr>
          <p:nvPr>
            <p:ph type="title"/>
          </p:nvPr>
        </p:nvSpPr>
        <p:spPr>
          <a:xfrm>
            <a:off x="322264" y="188079"/>
            <a:ext cx="8497887" cy="650264"/>
          </a:xfrm>
        </p:spPr>
        <p:txBody>
          <a:bodyPr>
            <a:noAutofit/>
          </a:bodyPr>
          <a:lstStyle>
            <a:lvl1pPr>
              <a:spcAft>
                <a:spcPts val="0"/>
              </a:spcAft>
              <a:defRPr sz="1650"/>
            </a:lvl1pPr>
          </a:lstStyle>
          <a:p>
            <a:r>
              <a:rPr lang="en-US"/>
              <a:t>Click to edit Master title style</a:t>
            </a:r>
            <a:endParaRPr lang="en-US" dirty="0"/>
          </a:p>
        </p:txBody>
      </p:sp>
      <p:sp>
        <p:nvSpPr>
          <p:cNvPr id="5" name="Text Placeholder 2"/>
          <p:cNvSpPr>
            <a:spLocks noGrp="1"/>
          </p:cNvSpPr>
          <p:nvPr>
            <p:ph type="body" sz="quarter" idx="12" hasCustomPrompt="1"/>
          </p:nvPr>
        </p:nvSpPr>
        <p:spPr>
          <a:xfrm>
            <a:off x="322265" y="6029741"/>
            <a:ext cx="6748217" cy="418641"/>
          </a:xfrm>
        </p:spPr>
        <p:txBody>
          <a:bodyPr anchor="b"/>
          <a:lstStyle>
            <a:lvl1pPr>
              <a:spcBef>
                <a:spcPts val="0"/>
              </a:spcBef>
              <a:spcAft>
                <a:spcPts val="0"/>
              </a:spcAft>
              <a:defRPr sz="675" baseline="0">
                <a:solidFill>
                  <a:srgbClr val="4D4F53"/>
                </a:solidFill>
              </a:defRPr>
            </a:lvl1pPr>
          </a:lstStyle>
          <a:p>
            <a:pPr lvl="0"/>
            <a:r>
              <a:rPr lang="en-US" dirty="0"/>
              <a:t>(1)</a:t>
            </a:r>
          </a:p>
          <a:p>
            <a:pPr lvl="0"/>
            <a:r>
              <a:rPr lang="en-US" dirty="0"/>
              <a:t>(2)</a:t>
            </a:r>
          </a:p>
          <a:p>
            <a:pPr lvl="0"/>
            <a:r>
              <a:rPr lang="en-US" dirty="0"/>
              <a:t>Source / Footnote: </a:t>
            </a:r>
            <a:r>
              <a:rPr lang="en-US" dirty="0" err="1"/>
              <a:t>calibri</a:t>
            </a:r>
            <a:r>
              <a:rPr lang="en-US" dirty="0"/>
              <a:t> 9pt</a:t>
            </a:r>
          </a:p>
        </p:txBody>
      </p:sp>
    </p:spTree>
    <p:extLst>
      <p:ext uri="{BB962C8B-B14F-4D97-AF65-F5344CB8AC3E}">
        <p14:creationId xmlns:p14="http://schemas.microsoft.com/office/powerpoint/2010/main" val="3168625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13_Title">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a:xfrm>
            <a:off x="322265" y="1009258"/>
            <a:ext cx="8497887" cy="339969"/>
          </a:xfrm>
          <a:prstGeom prst="rect">
            <a:avLst/>
          </a:prstGeom>
        </p:spPr>
        <p:txBody>
          <a:bodyPr rIns="0" anchor="t" anchorCtr="0">
            <a:noAutofit/>
          </a:bodyPr>
          <a:lstStyle>
            <a:lvl1pPr marL="0" indent="0">
              <a:spcBef>
                <a:spcPts val="0"/>
              </a:spcBef>
              <a:buClr>
                <a:schemeClr val="bg1"/>
              </a:buClr>
              <a:buSzPct val="25000"/>
              <a:buFont typeface="Arial" pitchFamily="34" charset="0"/>
              <a:buNone/>
              <a:defRPr sz="1200" b="1">
                <a:solidFill>
                  <a:schemeClr val="accent5"/>
                </a:solidFill>
              </a:defRPr>
            </a:lvl1pPr>
            <a:lvl2pPr marL="0" indent="0">
              <a:spcBef>
                <a:spcPts val="0"/>
              </a:spcBef>
              <a:buClr>
                <a:schemeClr val="bg1"/>
              </a:buClr>
              <a:buSzPct val="25000"/>
              <a:buFont typeface="Arial" pitchFamily="34" charset="0"/>
              <a:buNone/>
              <a:defRPr sz="1350" b="0">
                <a:solidFill>
                  <a:srgbClr val="4D4F53"/>
                </a:solidFill>
              </a:defRPr>
            </a:lvl2pPr>
            <a:lvl3pPr>
              <a:buFont typeface="Arial" pitchFamily="34" charset="0"/>
              <a:buChar char="•"/>
              <a:defRPr sz="1350"/>
            </a:lvl3pPr>
            <a:lvl4pPr>
              <a:buFont typeface="Arial" pitchFamily="34" charset="0"/>
              <a:buChar char="•"/>
              <a:defRPr sz="1350"/>
            </a:lvl4pPr>
            <a:lvl5pPr>
              <a:buFont typeface="Arial" pitchFamily="34" charset="0"/>
              <a:buChar char="•"/>
              <a:defRPr sz="1350"/>
            </a:lvl5pPr>
          </a:lstStyle>
          <a:p>
            <a:pPr lvl="0"/>
            <a:r>
              <a:rPr lang="en-US" noProof="0"/>
              <a:t>Click to edit Master text styles</a:t>
            </a:r>
          </a:p>
        </p:txBody>
      </p:sp>
      <p:sp>
        <p:nvSpPr>
          <p:cNvPr id="4" name="Title 1"/>
          <p:cNvSpPr>
            <a:spLocks noGrp="1"/>
          </p:cNvSpPr>
          <p:nvPr>
            <p:ph type="title"/>
          </p:nvPr>
        </p:nvSpPr>
        <p:spPr>
          <a:xfrm>
            <a:off x="322265" y="188079"/>
            <a:ext cx="8497887" cy="650264"/>
          </a:xfrm>
        </p:spPr>
        <p:txBody>
          <a:bodyPr>
            <a:noAutofit/>
          </a:bodyPr>
          <a:lstStyle>
            <a:lvl1pPr>
              <a:spcAft>
                <a:spcPts val="0"/>
              </a:spcAft>
              <a:defRPr sz="1650"/>
            </a:lvl1pPr>
          </a:lstStyle>
          <a:p>
            <a:r>
              <a:rPr lang="en-US" noProof="0"/>
              <a:t>Click to edit Master title style</a:t>
            </a:r>
          </a:p>
        </p:txBody>
      </p:sp>
      <p:sp>
        <p:nvSpPr>
          <p:cNvPr id="5" name="Text Placeholder 2"/>
          <p:cNvSpPr>
            <a:spLocks noGrp="1"/>
          </p:cNvSpPr>
          <p:nvPr>
            <p:ph type="body" sz="quarter" idx="12" hasCustomPrompt="1"/>
          </p:nvPr>
        </p:nvSpPr>
        <p:spPr>
          <a:xfrm>
            <a:off x="322264" y="6029742"/>
            <a:ext cx="6748218" cy="418641"/>
          </a:xfrm>
        </p:spPr>
        <p:txBody>
          <a:bodyPr anchor="b"/>
          <a:lstStyle>
            <a:lvl1pPr>
              <a:spcBef>
                <a:spcPts val="0"/>
              </a:spcBef>
              <a:spcAft>
                <a:spcPts val="0"/>
              </a:spcAft>
              <a:defRPr sz="675" baseline="0">
                <a:solidFill>
                  <a:schemeClr val="accent5">
                    <a:lumMod val="50000"/>
                  </a:schemeClr>
                </a:solidFill>
              </a:defRPr>
            </a:lvl1pPr>
          </a:lstStyle>
          <a:p>
            <a:pPr lvl="0"/>
            <a:r>
              <a:rPr lang="en-US" noProof="0"/>
              <a:t>(1)</a:t>
            </a:r>
          </a:p>
          <a:p>
            <a:pPr lvl="0"/>
            <a:r>
              <a:rPr lang="en-US" noProof="0"/>
              <a:t>(2)</a:t>
            </a:r>
          </a:p>
          <a:p>
            <a:pPr lvl="0"/>
            <a:r>
              <a:rPr lang="en-US" noProof="0"/>
              <a:t>Source / Footnote: calibri 9pt</a:t>
            </a:r>
          </a:p>
        </p:txBody>
      </p:sp>
    </p:spTree>
    <p:extLst>
      <p:ext uri="{BB962C8B-B14F-4D97-AF65-F5344CB8AC3E}">
        <p14:creationId xmlns:p14="http://schemas.microsoft.com/office/powerpoint/2010/main" val="161271512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Basic Title Slide">
    <p:spTree>
      <p:nvGrpSpPr>
        <p:cNvPr id="1" name=""/>
        <p:cNvGrpSpPr/>
        <p:nvPr/>
      </p:nvGrpSpPr>
      <p:grpSpPr>
        <a:xfrm>
          <a:off x="0" y="0"/>
          <a:ext cx="0" cy="0"/>
          <a:chOff x="0" y="0"/>
          <a:chExt cx="0" cy="0"/>
        </a:xfrm>
      </p:grpSpPr>
      <p:sp>
        <p:nvSpPr>
          <p:cNvPr id="9" name="Title Placeholder 2">
            <a:extLst>
              <a:ext uri="{FF2B5EF4-FFF2-40B4-BE49-F238E27FC236}">
                <a16:creationId xmlns="" xmlns:a16="http://schemas.microsoft.com/office/drawing/2014/main" id="{00C49E21-E183-46F5-861C-0B325E19EA68}"/>
              </a:ext>
            </a:extLst>
          </p:cNvPr>
          <p:cNvSpPr>
            <a:spLocks noGrp="1"/>
          </p:cNvSpPr>
          <p:nvPr>
            <p:ph type="title"/>
          </p:nvPr>
        </p:nvSpPr>
        <p:spPr>
          <a:xfrm>
            <a:off x="467917" y="517103"/>
            <a:ext cx="8208169" cy="369335"/>
          </a:xfrm>
          <a:prstGeom prst="rect">
            <a:avLst/>
          </a:prstGeom>
        </p:spPr>
        <p:txBody>
          <a:bodyPr vert="horz" lIns="0" tIns="0" rIns="0" bIns="0" rtlCol="0" anchor="b" anchorCtr="0">
            <a:noAutofit/>
          </a:bodyPr>
          <a:lstStyle>
            <a:lvl1pPr>
              <a:defRPr/>
            </a:lvl1pPr>
          </a:lstStyle>
          <a:p>
            <a:r>
              <a:rPr lang="en-US"/>
              <a:t>Click to edit Master title style</a:t>
            </a:r>
            <a:endParaRPr lang="en-US" dirty="0"/>
          </a:p>
        </p:txBody>
      </p:sp>
      <p:sp>
        <p:nvSpPr>
          <p:cNvPr id="3" name="Espace réservé du texte 2">
            <a:extLst>
              <a:ext uri="{FF2B5EF4-FFF2-40B4-BE49-F238E27FC236}">
                <a16:creationId xmlns="" xmlns:a16="http://schemas.microsoft.com/office/drawing/2014/main" id="{C2C3A7C0-26D0-4079-B9CE-8E3EDA086FE3}"/>
              </a:ext>
            </a:extLst>
          </p:cNvPr>
          <p:cNvSpPr>
            <a:spLocks noGrp="1"/>
          </p:cNvSpPr>
          <p:nvPr>
            <p:ph type="body" sz="quarter" idx="11" hasCustomPrompt="1"/>
          </p:nvPr>
        </p:nvSpPr>
        <p:spPr>
          <a:xfrm>
            <a:off x="467916" y="917326"/>
            <a:ext cx="8208168" cy="307467"/>
          </a:xfrm>
          <a:prstGeom prst="rect">
            <a:avLst/>
          </a:prstGeom>
        </p:spPr>
        <p:txBody>
          <a:bodyPr anchor="t"/>
          <a:lstStyle>
            <a:lvl1pPr>
              <a:buFontTx/>
              <a:buNone/>
              <a:defRPr sz="1050">
                <a:latin typeface="Calibri" panose="020F0502020204030204" pitchFamily="34" charset="0"/>
                <a:cs typeface="Calibri" panose="020F0502020204030204" pitchFamily="34" charset="0"/>
              </a:defRPr>
            </a:lvl1pPr>
            <a:lvl2pPr marL="0" indent="0">
              <a:buFontTx/>
              <a:buNone/>
              <a:defRPr/>
            </a:lvl2pPr>
            <a:lvl3pPr marL="135725" indent="0">
              <a:buFontTx/>
              <a:buNone/>
              <a:defRPr/>
            </a:lvl3pPr>
            <a:lvl4pPr marL="280973" indent="0">
              <a:buFontTx/>
              <a:buNone/>
              <a:defRPr/>
            </a:lvl4pPr>
            <a:lvl5pPr marL="485751" indent="0">
              <a:buFontTx/>
              <a:buNone/>
              <a:defRPr/>
            </a:lvl5pPr>
          </a:lstStyle>
          <a:p>
            <a:pPr lvl="0"/>
            <a:r>
              <a:rPr lang="fr-FR" dirty="0"/>
              <a:t>Second </a:t>
            </a:r>
            <a:r>
              <a:rPr lang="fr-FR" dirty="0" err="1"/>
              <a:t>level</a:t>
            </a:r>
            <a:endParaRPr lang="fr-FR" dirty="0"/>
          </a:p>
        </p:txBody>
      </p:sp>
      <p:sp>
        <p:nvSpPr>
          <p:cNvPr id="4" name="Text Placeholder 3">
            <a:extLst>
              <a:ext uri="{FF2B5EF4-FFF2-40B4-BE49-F238E27FC236}">
                <a16:creationId xmlns="" xmlns:a16="http://schemas.microsoft.com/office/drawing/2014/main" id="{A4E4EB6C-3D5C-4105-8C49-7F9DE26BA9ED}"/>
              </a:ext>
            </a:extLst>
          </p:cNvPr>
          <p:cNvSpPr>
            <a:spLocks noGrp="1"/>
          </p:cNvSpPr>
          <p:nvPr>
            <p:ph type="body" sz="quarter" idx="12"/>
          </p:nvPr>
        </p:nvSpPr>
        <p:spPr>
          <a:xfrm>
            <a:off x="467917" y="1628774"/>
            <a:ext cx="8208169" cy="4210051"/>
          </a:xfrm>
        </p:spPr>
        <p:txBody>
          <a:bodyPr/>
          <a:lstStyle>
            <a:lvl1pPr>
              <a:defRPr>
                <a:latin typeface="+mn-lt"/>
              </a:defRPr>
            </a:lvl1pPr>
            <a:lvl2pPr>
              <a:defRPr>
                <a:latin typeface="+mn-lt"/>
              </a:defRPr>
            </a:lvl2pPr>
            <a:lvl3pPr>
              <a:defRPr>
                <a:latin typeface="+mn-lt"/>
              </a:defRPr>
            </a:lvl3pPr>
            <a:lvl4pPr>
              <a:lnSpc>
                <a:spcPct val="130000"/>
              </a:lnSpc>
              <a:spcAft>
                <a:spcPts val="225"/>
              </a:spcAft>
              <a:defRPr>
                <a:latin typeface="+mn-lt"/>
              </a:defRPr>
            </a:lvl4pPr>
            <a:lvl5pPr>
              <a:lnSpc>
                <a:spcPct val="130000"/>
              </a:lnSpc>
              <a:spcAft>
                <a:spcPts val="225"/>
              </a:spcAft>
              <a:buClr>
                <a:schemeClr val="bg1">
                  <a:lumMod val="50000"/>
                </a:schemeClr>
              </a:buClr>
              <a:buSzPct val="60000"/>
              <a:defRPr sz="900">
                <a:solidFill>
                  <a:schemeClr val="tx1"/>
                </a:solidFill>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Tree>
    <p:extLst>
      <p:ext uri="{BB962C8B-B14F-4D97-AF65-F5344CB8AC3E}">
        <p14:creationId xmlns:p14="http://schemas.microsoft.com/office/powerpoint/2010/main" val="1959201355"/>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 picture layout">
    <p:spTree>
      <p:nvGrpSpPr>
        <p:cNvPr id="1" name=""/>
        <p:cNvGrpSpPr/>
        <p:nvPr/>
      </p:nvGrpSpPr>
      <p:grpSpPr>
        <a:xfrm>
          <a:off x="0" y="0"/>
          <a:ext cx="0" cy="0"/>
          <a:chOff x="0" y="0"/>
          <a:chExt cx="0" cy="0"/>
        </a:xfrm>
      </p:grpSpPr>
      <p:pic>
        <p:nvPicPr>
          <p:cNvPr id="29" name="Picture 2">
            <a:extLst>
              <a:ext uri="{FF2B5EF4-FFF2-40B4-BE49-F238E27FC236}">
                <a16:creationId xmlns="" xmlns:a16="http://schemas.microsoft.com/office/drawing/2014/main" id="{DB5CE587-00E6-4AED-B8A6-DEB034F4A77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tretch/>
        </p:blipFill>
        <p:spPr>
          <a:xfrm>
            <a:off x="-1" y="0"/>
            <a:ext cx="9143999" cy="6858000"/>
          </a:xfrm>
          <a:prstGeom prst="rect">
            <a:avLst/>
          </a:prstGeom>
        </p:spPr>
      </p:pic>
      <p:sp>
        <p:nvSpPr>
          <p:cNvPr id="33" name="Rectangle 32">
            <a:extLst>
              <a:ext uri="{FF2B5EF4-FFF2-40B4-BE49-F238E27FC236}">
                <a16:creationId xmlns="" xmlns:a16="http://schemas.microsoft.com/office/drawing/2014/main" id="{A268BF61-BD91-4208-95EA-8BEA5E58228A}"/>
              </a:ext>
            </a:extLst>
          </p:cNvPr>
          <p:cNvSpPr/>
          <p:nvPr userDrawn="1"/>
        </p:nvSpPr>
        <p:spPr>
          <a:xfrm>
            <a:off x="0" y="0"/>
            <a:ext cx="9144000" cy="6858000"/>
          </a:xfrm>
          <a:prstGeom prst="rect">
            <a:avLst/>
          </a:prstGeom>
          <a:gradFill>
            <a:gsLst>
              <a:gs pos="0">
                <a:schemeClr val="accent2"/>
              </a:gs>
              <a:gs pos="100000">
                <a:schemeClr val="accent1">
                  <a:alpha val="80000"/>
                </a:schemeClr>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algn="ctr"/>
            <a:endParaRPr lang="en-US" sz="1050" dirty="0" err="1">
              <a:solidFill>
                <a:schemeClr val="tx1"/>
              </a:solidFill>
            </a:endParaRPr>
          </a:p>
        </p:txBody>
      </p:sp>
      <p:sp>
        <p:nvSpPr>
          <p:cNvPr id="3" name="Espace réservé du texte 2">
            <a:extLst>
              <a:ext uri="{FF2B5EF4-FFF2-40B4-BE49-F238E27FC236}">
                <a16:creationId xmlns="" xmlns:a16="http://schemas.microsoft.com/office/drawing/2014/main" id="{9FDF91A1-0D1F-47A1-B707-87F7766A7D65}"/>
              </a:ext>
            </a:extLst>
          </p:cNvPr>
          <p:cNvSpPr>
            <a:spLocks noGrp="1"/>
          </p:cNvSpPr>
          <p:nvPr>
            <p:ph type="body" sz="quarter" idx="10" hasCustomPrompt="1"/>
          </p:nvPr>
        </p:nvSpPr>
        <p:spPr>
          <a:xfrm>
            <a:off x="3942802" y="1603698"/>
            <a:ext cx="1629965" cy="227211"/>
          </a:xfrm>
          <a:prstGeom prst="rect">
            <a:avLst/>
          </a:prstGeom>
        </p:spPr>
        <p:txBody>
          <a:bodyPr anchor="b"/>
          <a:lstStyle>
            <a:lvl1pPr>
              <a:defRPr lang="fr-FR" sz="900" b="0" kern="1200" spc="225"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17" name="Espace réservé du texte 2">
            <a:extLst>
              <a:ext uri="{FF2B5EF4-FFF2-40B4-BE49-F238E27FC236}">
                <a16:creationId xmlns="" xmlns:a16="http://schemas.microsoft.com/office/drawing/2014/main" id="{30D64EEC-C3B5-4A23-92EA-CF93356DC2F2}"/>
              </a:ext>
            </a:extLst>
          </p:cNvPr>
          <p:cNvSpPr>
            <a:spLocks noGrp="1"/>
          </p:cNvSpPr>
          <p:nvPr>
            <p:ph type="body" sz="quarter" idx="11" hasCustomPrompt="1"/>
          </p:nvPr>
        </p:nvSpPr>
        <p:spPr>
          <a:xfrm>
            <a:off x="3943635" y="1922322"/>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1</a:t>
            </a:r>
            <a:endParaRPr lang="en-US" dirty="0"/>
          </a:p>
        </p:txBody>
      </p:sp>
      <p:sp>
        <p:nvSpPr>
          <p:cNvPr id="18" name="Espace réservé du texte 2">
            <a:extLst>
              <a:ext uri="{FF2B5EF4-FFF2-40B4-BE49-F238E27FC236}">
                <a16:creationId xmlns="" xmlns:a16="http://schemas.microsoft.com/office/drawing/2014/main" id="{B976D4E9-5B84-4CAC-A23E-666C17350BB2}"/>
              </a:ext>
            </a:extLst>
          </p:cNvPr>
          <p:cNvSpPr>
            <a:spLocks noGrp="1"/>
          </p:cNvSpPr>
          <p:nvPr>
            <p:ph type="body" sz="quarter" idx="12" hasCustomPrompt="1"/>
          </p:nvPr>
        </p:nvSpPr>
        <p:spPr>
          <a:xfrm>
            <a:off x="3942802" y="2616152"/>
            <a:ext cx="1629965" cy="227211"/>
          </a:xfrm>
          <a:prstGeom prst="rect">
            <a:avLst/>
          </a:prstGeom>
        </p:spPr>
        <p:txBody>
          <a:bodyPr anchor="b"/>
          <a:lstStyle>
            <a:lvl1pPr>
              <a:defRPr lang="fr-FR" sz="900" b="0" kern="1200" spc="225"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19" name="Espace réservé du texte 2">
            <a:extLst>
              <a:ext uri="{FF2B5EF4-FFF2-40B4-BE49-F238E27FC236}">
                <a16:creationId xmlns="" xmlns:a16="http://schemas.microsoft.com/office/drawing/2014/main" id="{C746BFAF-7F4A-4423-BCBC-F47454F74EDD}"/>
              </a:ext>
            </a:extLst>
          </p:cNvPr>
          <p:cNvSpPr>
            <a:spLocks noGrp="1"/>
          </p:cNvSpPr>
          <p:nvPr>
            <p:ph type="body" sz="quarter" idx="13" hasCustomPrompt="1"/>
          </p:nvPr>
        </p:nvSpPr>
        <p:spPr>
          <a:xfrm>
            <a:off x="3943635" y="2934776"/>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2</a:t>
            </a:r>
            <a:endParaRPr lang="en-US" dirty="0"/>
          </a:p>
        </p:txBody>
      </p:sp>
      <p:sp>
        <p:nvSpPr>
          <p:cNvPr id="20" name="Espace réservé du texte 2">
            <a:extLst>
              <a:ext uri="{FF2B5EF4-FFF2-40B4-BE49-F238E27FC236}">
                <a16:creationId xmlns="" xmlns:a16="http://schemas.microsoft.com/office/drawing/2014/main" id="{D856B166-5A14-4258-92D7-56DA21CC3CE1}"/>
              </a:ext>
            </a:extLst>
          </p:cNvPr>
          <p:cNvSpPr>
            <a:spLocks noGrp="1"/>
          </p:cNvSpPr>
          <p:nvPr>
            <p:ph type="body" sz="quarter" idx="14" hasCustomPrompt="1"/>
          </p:nvPr>
        </p:nvSpPr>
        <p:spPr>
          <a:xfrm>
            <a:off x="3943635" y="3640210"/>
            <a:ext cx="1629965" cy="227211"/>
          </a:xfrm>
          <a:prstGeom prst="rect">
            <a:avLst/>
          </a:prstGeom>
        </p:spPr>
        <p:txBody>
          <a:bodyPr anchor="b"/>
          <a:lstStyle>
            <a:lvl1pPr>
              <a:defRPr lang="fr-FR" sz="900" b="0" kern="1200" spc="225"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21" name="Espace réservé du texte 2">
            <a:extLst>
              <a:ext uri="{FF2B5EF4-FFF2-40B4-BE49-F238E27FC236}">
                <a16:creationId xmlns="" xmlns:a16="http://schemas.microsoft.com/office/drawing/2014/main" id="{522A815E-7753-4117-A2E1-C138F3C534DC}"/>
              </a:ext>
            </a:extLst>
          </p:cNvPr>
          <p:cNvSpPr>
            <a:spLocks noGrp="1"/>
          </p:cNvSpPr>
          <p:nvPr>
            <p:ph type="body" sz="quarter" idx="15" hasCustomPrompt="1"/>
          </p:nvPr>
        </p:nvSpPr>
        <p:spPr>
          <a:xfrm>
            <a:off x="3944468" y="3958834"/>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3</a:t>
            </a:r>
            <a:endParaRPr lang="en-US" dirty="0"/>
          </a:p>
        </p:txBody>
      </p:sp>
      <p:sp>
        <p:nvSpPr>
          <p:cNvPr id="22" name="Espace réservé du texte 2">
            <a:extLst>
              <a:ext uri="{FF2B5EF4-FFF2-40B4-BE49-F238E27FC236}">
                <a16:creationId xmlns="" xmlns:a16="http://schemas.microsoft.com/office/drawing/2014/main" id="{C83D0C14-CF19-4C55-BD77-AAB047DEE2B2}"/>
              </a:ext>
            </a:extLst>
          </p:cNvPr>
          <p:cNvSpPr>
            <a:spLocks noGrp="1"/>
          </p:cNvSpPr>
          <p:nvPr>
            <p:ph type="body" sz="quarter" idx="16" hasCustomPrompt="1"/>
          </p:nvPr>
        </p:nvSpPr>
        <p:spPr>
          <a:xfrm>
            <a:off x="3942802" y="4662700"/>
            <a:ext cx="1629965" cy="227211"/>
          </a:xfrm>
          <a:prstGeom prst="rect">
            <a:avLst/>
          </a:prstGeom>
        </p:spPr>
        <p:txBody>
          <a:bodyPr anchor="b"/>
          <a:lstStyle>
            <a:lvl1pPr>
              <a:defRPr lang="fr-FR" sz="900" b="0" kern="1200" spc="225"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23" name="Espace réservé du texte 2">
            <a:extLst>
              <a:ext uri="{FF2B5EF4-FFF2-40B4-BE49-F238E27FC236}">
                <a16:creationId xmlns="" xmlns:a16="http://schemas.microsoft.com/office/drawing/2014/main" id="{F1235FAD-F3DC-4474-A100-B015E0B3A8B6}"/>
              </a:ext>
            </a:extLst>
          </p:cNvPr>
          <p:cNvSpPr>
            <a:spLocks noGrp="1"/>
          </p:cNvSpPr>
          <p:nvPr>
            <p:ph type="body" sz="quarter" idx="17" hasCustomPrompt="1"/>
          </p:nvPr>
        </p:nvSpPr>
        <p:spPr>
          <a:xfrm>
            <a:off x="3943635" y="4981324"/>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4</a:t>
            </a:r>
            <a:endParaRPr lang="en-US" dirty="0"/>
          </a:p>
        </p:txBody>
      </p:sp>
      <p:cxnSp>
        <p:nvCxnSpPr>
          <p:cNvPr id="13" name="Straight Connector 12">
            <a:extLst>
              <a:ext uri="{FF2B5EF4-FFF2-40B4-BE49-F238E27FC236}">
                <a16:creationId xmlns="" xmlns:a16="http://schemas.microsoft.com/office/drawing/2014/main" id="{460D01E0-B224-4F73-9B5C-D11993C1F637}"/>
              </a:ext>
            </a:extLst>
          </p:cNvPr>
          <p:cNvCxnSpPr>
            <a:cxnSpLocks/>
          </p:cNvCxnSpPr>
          <p:nvPr userDrawn="1"/>
        </p:nvCxnSpPr>
        <p:spPr>
          <a:xfrm>
            <a:off x="3570402" y="1553305"/>
            <a:ext cx="0" cy="3751393"/>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Text Placeholder 4">
            <a:extLst>
              <a:ext uri="{FF2B5EF4-FFF2-40B4-BE49-F238E27FC236}">
                <a16:creationId xmlns="" xmlns:a16="http://schemas.microsoft.com/office/drawing/2014/main" id="{F3EC6491-C829-4D5B-88B1-32AC495A729C}"/>
              </a:ext>
            </a:extLst>
          </p:cNvPr>
          <p:cNvSpPr>
            <a:spLocks noGrp="1"/>
          </p:cNvSpPr>
          <p:nvPr>
            <p:ph type="body" sz="quarter" idx="18" hasCustomPrompt="1"/>
          </p:nvPr>
        </p:nvSpPr>
        <p:spPr>
          <a:xfrm>
            <a:off x="467917" y="3040133"/>
            <a:ext cx="2536031" cy="777734"/>
          </a:xfrm>
        </p:spPr>
        <p:txBody>
          <a:bodyPr anchor="ctr" anchorCtr="0"/>
          <a:lstStyle>
            <a:lvl1pPr marL="0" indent="0" algn="l" defTabSz="342900" rtl="0" eaLnBrk="1" latinLnBrk="0" hangingPunct="1">
              <a:lnSpc>
                <a:spcPct val="100000"/>
              </a:lnSpc>
              <a:spcBef>
                <a:spcPts val="0"/>
              </a:spcBef>
              <a:spcAft>
                <a:spcPts val="0"/>
              </a:spcAft>
              <a:buClr>
                <a:schemeClr val="bg1"/>
              </a:buClr>
              <a:buSzPct val="25000"/>
              <a:buFontTx/>
              <a:buNone/>
              <a:defRPr lang="en-US" sz="3300" b="1" kern="1200" noProof="0" dirty="0" smtClean="0">
                <a:solidFill>
                  <a:schemeClr val="bg1"/>
                </a:solidFill>
                <a:latin typeface="+mn-lt"/>
                <a:ea typeface="+mn-ea"/>
                <a:cs typeface="+mn-cs"/>
              </a:defRPr>
            </a:lvl1pPr>
            <a:lvl2pPr marL="0" indent="0">
              <a:buNone/>
              <a:defRPr/>
            </a:lvl2pPr>
          </a:lstStyle>
          <a:p>
            <a:pPr lvl="0"/>
            <a:r>
              <a:rPr lang="en-US" dirty="0"/>
              <a:t>Content</a:t>
            </a:r>
          </a:p>
        </p:txBody>
      </p:sp>
      <p:sp>
        <p:nvSpPr>
          <p:cNvPr id="14" name="Espace réservé du texte 2">
            <a:extLst>
              <a:ext uri="{FF2B5EF4-FFF2-40B4-BE49-F238E27FC236}">
                <a16:creationId xmlns="" xmlns:a16="http://schemas.microsoft.com/office/drawing/2014/main" id="{565C5F44-FA63-4060-8466-0902663DBA6B}"/>
              </a:ext>
            </a:extLst>
          </p:cNvPr>
          <p:cNvSpPr>
            <a:spLocks noGrp="1"/>
          </p:cNvSpPr>
          <p:nvPr>
            <p:ph type="body" sz="quarter" idx="19" hasCustomPrompt="1"/>
          </p:nvPr>
        </p:nvSpPr>
        <p:spPr>
          <a:xfrm>
            <a:off x="6419246" y="1603698"/>
            <a:ext cx="1629965" cy="227211"/>
          </a:xfrm>
          <a:prstGeom prst="rect">
            <a:avLst/>
          </a:prstGeom>
        </p:spPr>
        <p:txBody>
          <a:bodyPr anchor="b"/>
          <a:lstStyle>
            <a:lvl1pPr>
              <a:defRPr lang="fr-FR" sz="900" b="0" kern="1200" spc="225"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15" name="Espace réservé du texte 2">
            <a:extLst>
              <a:ext uri="{FF2B5EF4-FFF2-40B4-BE49-F238E27FC236}">
                <a16:creationId xmlns="" xmlns:a16="http://schemas.microsoft.com/office/drawing/2014/main" id="{68F8662E-04D2-41C5-8413-080CA7C8E5DF}"/>
              </a:ext>
            </a:extLst>
          </p:cNvPr>
          <p:cNvSpPr>
            <a:spLocks noGrp="1"/>
          </p:cNvSpPr>
          <p:nvPr>
            <p:ph type="body" sz="quarter" idx="20" hasCustomPrompt="1"/>
          </p:nvPr>
        </p:nvSpPr>
        <p:spPr>
          <a:xfrm>
            <a:off x="6420079" y="1922322"/>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5</a:t>
            </a:r>
            <a:endParaRPr lang="en-US" dirty="0"/>
          </a:p>
        </p:txBody>
      </p:sp>
      <p:sp>
        <p:nvSpPr>
          <p:cNvPr id="16" name="Espace réservé du texte 2">
            <a:extLst>
              <a:ext uri="{FF2B5EF4-FFF2-40B4-BE49-F238E27FC236}">
                <a16:creationId xmlns="" xmlns:a16="http://schemas.microsoft.com/office/drawing/2014/main" id="{A0F543F9-F103-4107-9B00-1CB4B73678DB}"/>
              </a:ext>
            </a:extLst>
          </p:cNvPr>
          <p:cNvSpPr>
            <a:spLocks noGrp="1"/>
          </p:cNvSpPr>
          <p:nvPr>
            <p:ph type="body" sz="quarter" idx="21" hasCustomPrompt="1"/>
          </p:nvPr>
        </p:nvSpPr>
        <p:spPr>
          <a:xfrm>
            <a:off x="6420079" y="2616152"/>
            <a:ext cx="1629965" cy="227211"/>
          </a:xfrm>
          <a:prstGeom prst="rect">
            <a:avLst/>
          </a:prstGeom>
        </p:spPr>
        <p:txBody>
          <a:bodyPr anchor="b"/>
          <a:lstStyle>
            <a:lvl1pPr>
              <a:defRPr lang="fr-FR" sz="900" b="0" kern="1200" spc="225"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24" name="Espace réservé du texte 2">
            <a:extLst>
              <a:ext uri="{FF2B5EF4-FFF2-40B4-BE49-F238E27FC236}">
                <a16:creationId xmlns="" xmlns:a16="http://schemas.microsoft.com/office/drawing/2014/main" id="{7B046D83-497A-4322-A5E0-B77DB7C04936}"/>
              </a:ext>
            </a:extLst>
          </p:cNvPr>
          <p:cNvSpPr>
            <a:spLocks noGrp="1"/>
          </p:cNvSpPr>
          <p:nvPr>
            <p:ph type="body" sz="quarter" idx="22" hasCustomPrompt="1"/>
          </p:nvPr>
        </p:nvSpPr>
        <p:spPr>
          <a:xfrm>
            <a:off x="6420913" y="2934776"/>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6</a:t>
            </a:r>
            <a:endParaRPr lang="en-US" dirty="0"/>
          </a:p>
        </p:txBody>
      </p:sp>
      <p:sp>
        <p:nvSpPr>
          <p:cNvPr id="25" name="Espace réservé du texte 2">
            <a:extLst>
              <a:ext uri="{FF2B5EF4-FFF2-40B4-BE49-F238E27FC236}">
                <a16:creationId xmlns="" xmlns:a16="http://schemas.microsoft.com/office/drawing/2014/main" id="{8561A5F7-1D44-472F-A9CC-539B38AA3D71}"/>
              </a:ext>
            </a:extLst>
          </p:cNvPr>
          <p:cNvSpPr>
            <a:spLocks noGrp="1"/>
          </p:cNvSpPr>
          <p:nvPr>
            <p:ph type="body" sz="quarter" idx="23" hasCustomPrompt="1"/>
          </p:nvPr>
        </p:nvSpPr>
        <p:spPr>
          <a:xfrm>
            <a:off x="6419246" y="3640210"/>
            <a:ext cx="1629965" cy="227211"/>
          </a:xfrm>
          <a:prstGeom prst="rect">
            <a:avLst/>
          </a:prstGeom>
        </p:spPr>
        <p:txBody>
          <a:bodyPr anchor="b"/>
          <a:lstStyle>
            <a:lvl1pPr>
              <a:defRPr lang="fr-FR" sz="900" b="0" kern="1200" spc="225"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26" name="Espace réservé du texte 2">
            <a:extLst>
              <a:ext uri="{FF2B5EF4-FFF2-40B4-BE49-F238E27FC236}">
                <a16:creationId xmlns="" xmlns:a16="http://schemas.microsoft.com/office/drawing/2014/main" id="{8834BFAA-4D6A-48B0-820D-CF9E3D410885}"/>
              </a:ext>
            </a:extLst>
          </p:cNvPr>
          <p:cNvSpPr>
            <a:spLocks noGrp="1"/>
          </p:cNvSpPr>
          <p:nvPr>
            <p:ph type="body" sz="quarter" idx="24" hasCustomPrompt="1"/>
          </p:nvPr>
        </p:nvSpPr>
        <p:spPr>
          <a:xfrm>
            <a:off x="6420079" y="3958834"/>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7</a:t>
            </a:r>
            <a:endParaRPr lang="en-US" dirty="0"/>
          </a:p>
        </p:txBody>
      </p:sp>
      <p:sp>
        <p:nvSpPr>
          <p:cNvPr id="27" name="Espace réservé du texte 2">
            <a:extLst>
              <a:ext uri="{FF2B5EF4-FFF2-40B4-BE49-F238E27FC236}">
                <a16:creationId xmlns="" xmlns:a16="http://schemas.microsoft.com/office/drawing/2014/main" id="{A3614C72-B3FE-4BBC-9BB6-45225638E55D}"/>
              </a:ext>
            </a:extLst>
          </p:cNvPr>
          <p:cNvSpPr>
            <a:spLocks noGrp="1"/>
          </p:cNvSpPr>
          <p:nvPr>
            <p:ph type="body" sz="quarter" idx="25" hasCustomPrompt="1"/>
          </p:nvPr>
        </p:nvSpPr>
        <p:spPr>
          <a:xfrm>
            <a:off x="6419246" y="4662700"/>
            <a:ext cx="1629965" cy="227211"/>
          </a:xfrm>
          <a:prstGeom prst="rect">
            <a:avLst/>
          </a:prstGeom>
        </p:spPr>
        <p:txBody>
          <a:bodyPr anchor="b"/>
          <a:lstStyle>
            <a:lvl1pPr>
              <a:defRPr lang="fr-FR" sz="900" b="0" kern="1200" spc="225"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28" name="Espace réservé du texte 2">
            <a:extLst>
              <a:ext uri="{FF2B5EF4-FFF2-40B4-BE49-F238E27FC236}">
                <a16:creationId xmlns="" xmlns:a16="http://schemas.microsoft.com/office/drawing/2014/main" id="{24B4D0E6-451D-491B-87ED-1C7267B05162}"/>
              </a:ext>
            </a:extLst>
          </p:cNvPr>
          <p:cNvSpPr>
            <a:spLocks noGrp="1"/>
          </p:cNvSpPr>
          <p:nvPr>
            <p:ph type="body" sz="quarter" idx="26" hasCustomPrompt="1"/>
          </p:nvPr>
        </p:nvSpPr>
        <p:spPr>
          <a:xfrm>
            <a:off x="6420079" y="4981324"/>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8</a:t>
            </a:r>
            <a:endParaRPr lang="en-US" dirty="0"/>
          </a:p>
        </p:txBody>
      </p:sp>
      <p:pic>
        <p:nvPicPr>
          <p:cNvPr id="32" name="Graphic 31">
            <a:extLst>
              <a:ext uri="{FF2B5EF4-FFF2-40B4-BE49-F238E27FC236}">
                <a16:creationId xmlns="" xmlns:a16="http://schemas.microsoft.com/office/drawing/2014/main" id="{A2086179-0271-40FD-A7AD-5D02EA5E0CC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7643305" y="6420979"/>
            <a:ext cx="1032780" cy="220391"/>
          </a:xfrm>
          <a:prstGeom prst="rect">
            <a:avLst/>
          </a:prstGeom>
        </p:spPr>
      </p:pic>
    </p:spTree>
    <p:extLst>
      <p:ext uri="{BB962C8B-B14F-4D97-AF65-F5344CB8AC3E}">
        <p14:creationId xmlns:p14="http://schemas.microsoft.com/office/powerpoint/2010/main" val="951659797"/>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_Title">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322264" y="1009258"/>
            <a:ext cx="8497887" cy="339969"/>
          </a:xfrm>
          <a:prstGeom prst="rect">
            <a:avLst/>
          </a:prstGeom>
        </p:spPr>
        <p:txBody>
          <a:bodyPr rIns="0" anchor="t" anchorCtr="0">
            <a:noAutofit/>
          </a:bodyPr>
          <a:lstStyle>
            <a:lvl1pPr marL="0" indent="0">
              <a:spcBef>
                <a:spcPts val="0"/>
              </a:spcBef>
              <a:buClr>
                <a:schemeClr val="bg1"/>
              </a:buClr>
              <a:buSzPct val="25000"/>
              <a:buFont typeface="Arial" pitchFamily="34" charset="0"/>
              <a:buNone/>
              <a:defRPr sz="1350" b="1">
                <a:solidFill>
                  <a:schemeClr val="bg2"/>
                </a:solidFill>
              </a:defRPr>
            </a:lvl1pPr>
            <a:lvl2pPr marL="0" indent="0">
              <a:spcBef>
                <a:spcPts val="0"/>
              </a:spcBef>
              <a:buClr>
                <a:schemeClr val="bg1"/>
              </a:buClr>
              <a:buSzPct val="25000"/>
              <a:buFont typeface="Arial" pitchFamily="34" charset="0"/>
              <a:buNone/>
              <a:defRPr sz="1350" b="0">
                <a:solidFill>
                  <a:srgbClr val="4D4F53"/>
                </a:solidFill>
              </a:defRPr>
            </a:lvl2pPr>
            <a:lvl3pPr>
              <a:buFont typeface="Arial" pitchFamily="34" charset="0"/>
              <a:buChar char="•"/>
              <a:defRPr sz="1350"/>
            </a:lvl3pPr>
            <a:lvl4pPr>
              <a:buFont typeface="Arial" pitchFamily="34" charset="0"/>
              <a:buChar char="•"/>
              <a:defRPr sz="1350"/>
            </a:lvl4pPr>
            <a:lvl5pPr>
              <a:buFont typeface="Arial" pitchFamily="34" charset="0"/>
              <a:buChar char="•"/>
              <a:defRPr sz="1350"/>
            </a:lvl5pPr>
          </a:lstStyle>
          <a:p>
            <a:pPr lvl="0"/>
            <a:r>
              <a:rPr lang="en-US" noProof="0"/>
              <a:t>Click to edit Master text styles</a:t>
            </a:r>
          </a:p>
        </p:txBody>
      </p:sp>
      <p:sp>
        <p:nvSpPr>
          <p:cNvPr id="4" name="Title 1"/>
          <p:cNvSpPr>
            <a:spLocks noGrp="1"/>
          </p:cNvSpPr>
          <p:nvPr>
            <p:ph type="title"/>
          </p:nvPr>
        </p:nvSpPr>
        <p:spPr>
          <a:xfrm>
            <a:off x="322264" y="188079"/>
            <a:ext cx="8497887" cy="650264"/>
          </a:xfrm>
        </p:spPr>
        <p:txBody>
          <a:bodyPr>
            <a:noAutofit/>
          </a:bodyPr>
          <a:lstStyle>
            <a:lvl1pPr>
              <a:spcAft>
                <a:spcPts val="0"/>
              </a:spcAft>
              <a:defRPr sz="1650"/>
            </a:lvl1pPr>
          </a:lstStyle>
          <a:p>
            <a:r>
              <a:rPr lang="en-US"/>
              <a:t>Click to edit Master title style</a:t>
            </a:r>
            <a:endParaRPr lang="en-US" dirty="0"/>
          </a:p>
        </p:txBody>
      </p:sp>
      <p:sp>
        <p:nvSpPr>
          <p:cNvPr id="5" name="Text Placeholder 2"/>
          <p:cNvSpPr>
            <a:spLocks noGrp="1"/>
          </p:cNvSpPr>
          <p:nvPr>
            <p:ph type="body" sz="quarter" idx="12" hasCustomPrompt="1"/>
          </p:nvPr>
        </p:nvSpPr>
        <p:spPr>
          <a:xfrm>
            <a:off x="322264" y="6029741"/>
            <a:ext cx="8497887" cy="418641"/>
          </a:xfrm>
        </p:spPr>
        <p:txBody>
          <a:bodyPr anchor="b"/>
          <a:lstStyle>
            <a:lvl1pPr>
              <a:spcBef>
                <a:spcPts val="0"/>
              </a:spcBef>
              <a:spcAft>
                <a:spcPts val="0"/>
              </a:spcAft>
              <a:defRPr sz="675" baseline="0">
                <a:solidFill>
                  <a:srgbClr val="4D4F53"/>
                </a:solidFill>
              </a:defRPr>
            </a:lvl1pPr>
          </a:lstStyle>
          <a:p>
            <a:pPr lvl="0"/>
            <a:r>
              <a:rPr lang="en-US" dirty="0"/>
              <a:t>(1)</a:t>
            </a:r>
          </a:p>
          <a:p>
            <a:pPr lvl="0"/>
            <a:r>
              <a:rPr lang="en-US" dirty="0"/>
              <a:t>(2)</a:t>
            </a:r>
          </a:p>
          <a:p>
            <a:pPr lvl="0"/>
            <a:r>
              <a:rPr lang="en-US" dirty="0"/>
              <a:t>Source / Footnote: </a:t>
            </a:r>
            <a:r>
              <a:rPr lang="en-US" dirty="0" err="1"/>
              <a:t>calibri</a:t>
            </a:r>
            <a:r>
              <a:rPr lang="en-US" dirty="0"/>
              <a:t> 9pt</a:t>
            </a:r>
          </a:p>
        </p:txBody>
      </p:sp>
    </p:spTree>
    <p:extLst>
      <p:ext uri="{BB962C8B-B14F-4D97-AF65-F5344CB8AC3E}">
        <p14:creationId xmlns:p14="http://schemas.microsoft.com/office/powerpoint/2010/main" val="240904592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Tree>
    <p:extLst>
      <p:ext uri="{BB962C8B-B14F-4D97-AF65-F5344CB8AC3E}">
        <p14:creationId xmlns:p14="http://schemas.microsoft.com/office/powerpoint/2010/main" val="159203457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Gradient background &amp; Client logo">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46D3151-25A0-4DAA-932E-25B89A75A3A8}"/>
              </a:ext>
            </a:extLst>
          </p:cNvPr>
          <p:cNvSpPr/>
          <p:nvPr userDrawn="1"/>
        </p:nvSpPr>
        <p:spPr>
          <a:xfrm>
            <a:off x="0" y="0"/>
            <a:ext cx="9144000" cy="6858000"/>
          </a:xfrm>
          <a:prstGeom prst="rect">
            <a:avLst/>
          </a:prstGeom>
          <a:gradFill>
            <a:gsLst>
              <a:gs pos="0">
                <a:schemeClr val="accent2"/>
              </a:gs>
              <a:gs pos="100000">
                <a:schemeClr val="accent1"/>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algn="ctr"/>
            <a:endParaRPr lang="en-US" sz="1050" dirty="0" err="1">
              <a:solidFill>
                <a:schemeClr val="tx1"/>
              </a:solidFill>
            </a:endParaRPr>
          </a:p>
        </p:txBody>
      </p:sp>
      <p:sp>
        <p:nvSpPr>
          <p:cNvPr id="16" name="Rectangle 15">
            <a:extLst>
              <a:ext uri="{FF2B5EF4-FFF2-40B4-BE49-F238E27FC236}">
                <a16:creationId xmlns="" xmlns:a16="http://schemas.microsoft.com/office/drawing/2014/main" id="{670EAEC6-A20E-40E6-BA0D-8C1A63780B40}"/>
              </a:ext>
            </a:extLst>
          </p:cNvPr>
          <p:cNvSpPr/>
          <p:nvPr userDrawn="1"/>
        </p:nvSpPr>
        <p:spPr>
          <a:xfrm>
            <a:off x="7158037" y="-1"/>
            <a:ext cx="1985963" cy="4083051"/>
          </a:xfrm>
          <a:prstGeom prst="rect">
            <a:avLst/>
          </a:prstGeom>
          <a:solidFill>
            <a:schemeClr val="bg1">
              <a:alpha val="10000"/>
            </a:schemeClr>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algn="ctr"/>
            <a:endParaRPr lang="en-US" sz="1050" dirty="0" err="1">
              <a:solidFill>
                <a:schemeClr val="tx1"/>
              </a:solidFill>
            </a:endParaRPr>
          </a:p>
        </p:txBody>
      </p:sp>
      <p:sp>
        <p:nvSpPr>
          <p:cNvPr id="6" name="Espace réservé pour une image  3">
            <a:extLst>
              <a:ext uri="{FF2B5EF4-FFF2-40B4-BE49-F238E27FC236}">
                <a16:creationId xmlns="" xmlns:a16="http://schemas.microsoft.com/office/drawing/2014/main" id="{C0F1405B-9BAB-4D02-8E51-4701BB7DFC47}"/>
              </a:ext>
            </a:extLst>
          </p:cNvPr>
          <p:cNvSpPr>
            <a:spLocks noGrp="1"/>
          </p:cNvSpPr>
          <p:nvPr>
            <p:ph type="pic" sz="quarter" idx="10" hasCustomPrompt="1"/>
          </p:nvPr>
        </p:nvSpPr>
        <p:spPr>
          <a:xfrm>
            <a:off x="467917" y="609601"/>
            <a:ext cx="907256" cy="1209675"/>
          </a:xfrm>
          <a:prstGeom prst="rect">
            <a:avLst/>
          </a:prstGeom>
        </p:spPr>
        <p:txBody>
          <a:bodyPr tIns="144000"/>
          <a:lstStyle>
            <a:lvl1pPr algn="ctr">
              <a:defRPr>
                <a:solidFill>
                  <a:schemeClr val="bg1"/>
                </a:solidFill>
              </a:defRPr>
            </a:lvl1pPr>
          </a:lstStyle>
          <a:p>
            <a:r>
              <a:rPr lang="en-US" dirty="0"/>
              <a:t>Client/Partner logo here</a:t>
            </a:r>
          </a:p>
        </p:txBody>
      </p:sp>
      <p:sp>
        <p:nvSpPr>
          <p:cNvPr id="3" name="Espace réservé du texte 2">
            <a:extLst>
              <a:ext uri="{FF2B5EF4-FFF2-40B4-BE49-F238E27FC236}">
                <a16:creationId xmlns="" xmlns:a16="http://schemas.microsoft.com/office/drawing/2014/main" id="{01DA10A5-2198-4B6D-9D51-D4BAC0A79B5B}"/>
              </a:ext>
            </a:extLst>
          </p:cNvPr>
          <p:cNvSpPr>
            <a:spLocks noGrp="1"/>
          </p:cNvSpPr>
          <p:nvPr>
            <p:ph type="body" sz="quarter" idx="11" hasCustomPrompt="1"/>
          </p:nvPr>
        </p:nvSpPr>
        <p:spPr>
          <a:xfrm>
            <a:off x="7460554" y="795688"/>
            <a:ext cx="1439466" cy="917507"/>
          </a:xfrm>
          <a:prstGeom prst="rect">
            <a:avLst/>
          </a:prstGeom>
        </p:spPr>
        <p:txBody>
          <a:bodyPr/>
          <a:lstStyle>
            <a:lvl1pPr marL="0" indent="0">
              <a:lnSpc>
                <a:spcPct val="100000"/>
              </a:lnSpc>
              <a:spcAft>
                <a:spcPts val="0"/>
              </a:spcAft>
              <a:buFont typeface="Arial" panose="020B0604020202020204" pitchFamily="34" charset="0"/>
              <a:buNone/>
              <a:defRPr sz="1200" b="1">
                <a:solidFill>
                  <a:schemeClr val="bg1"/>
                </a:solidFill>
                <a:latin typeface="+mj-lt"/>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a:t>Name</a:t>
            </a:r>
            <a:r>
              <a:rPr lang="en-US" dirty="0"/>
              <a:t/>
            </a:r>
            <a:br>
              <a:rPr lang="en-US" dirty="0"/>
            </a:br>
            <a:r>
              <a:rPr lang="en-US" dirty="0"/>
              <a:t>Job Title</a:t>
            </a:r>
            <a:endParaRPr lang="fr-FR" dirty="0"/>
          </a:p>
        </p:txBody>
      </p:sp>
      <p:sp>
        <p:nvSpPr>
          <p:cNvPr id="9" name="Espace réservé du texte 2">
            <a:extLst>
              <a:ext uri="{FF2B5EF4-FFF2-40B4-BE49-F238E27FC236}">
                <a16:creationId xmlns="" xmlns:a16="http://schemas.microsoft.com/office/drawing/2014/main" id="{7E36D8B3-5AF5-45F6-90C6-1052246B1316}"/>
              </a:ext>
            </a:extLst>
          </p:cNvPr>
          <p:cNvSpPr>
            <a:spLocks noGrp="1"/>
          </p:cNvSpPr>
          <p:nvPr>
            <p:ph type="body" sz="quarter" idx="12" hasCustomPrompt="1"/>
          </p:nvPr>
        </p:nvSpPr>
        <p:spPr>
          <a:xfrm>
            <a:off x="7460554" y="2730467"/>
            <a:ext cx="1439466" cy="917507"/>
          </a:xfrm>
          <a:prstGeom prst="rect">
            <a:avLst/>
          </a:prstGeom>
        </p:spPr>
        <p:txBody>
          <a:bodyPr/>
          <a:lstStyle>
            <a:lvl1pPr marL="0" indent="0">
              <a:lnSpc>
                <a:spcPct val="100000"/>
              </a:lnSpc>
              <a:spcAft>
                <a:spcPts val="0"/>
              </a:spcAft>
              <a:buFont typeface="Arial" panose="020B0604020202020204" pitchFamily="34" charset="0"/>
              <a:buNone/>
              <a:defRPr sz="1200" b="1">
                <a:solidFill>
                  <a:schemeClr val="bg1"/>
                </a:solidFill>
                <a:latin typeface="+mj-lt"/>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a:t>Client/Partner</a:t>
            </a:r>
          </a:p>
        </p:txBody>
      </p:sp>
      <p:sp>
        <p:nvSpPr>
          <p:cNvPr id="12" name="Espace réservé du texte 2">
            <a:extLst>
              <a:ext uri="{FF2B5EF4-FFF2-40B4-BE49-F238E27FC236}">
                <a16:creationId xmlns="" xmlns:a16="http://schemas.microsoft.com/office/drawing/2014/main" id="{0D3B2E41-E3DE-45E5-939D-B6DE8A989C8E}"/>
              </a:ext>
            </a:extLst>
          </p:cNvPr>
          <p:cNvSpPr>
            <a:spLocks noGrp="1"/>
          </p:cNvSpPr>
          <p:nvPr>
            <p:ph type="body" sz="quarter" idx="13" hasCustomPrompt="1"/>
          </p:nvPr>
        </p:nvSpPr>
        <p:spPr>
          <a:xfrm>
            <a:off x="7460554" y="496936"/>
            <a:ext cx="1439466" cy="231006"/>
          </a:xfrm>
          <a:prstGeom prst="rect">
            <a:avLst/>
          </a:prstGeom>
        </p:spPr>
        <p:txBody>
          <a:bodyPr/>
          <a:lstStyle>
            <a:lvl1pPr marL="0" indent="0" algn="l" defTabSz="342892" rtl="0" eaLnBrk="1" latinLnBrk="0" hangingPunct="1">
              <a:spcBef>
                <a:spcPts val="450"/>
              </a:spcBef>
              <a:spcAft>
                <a:spcPts val="0"/>
              </a:spcAft>
              <a:buClr>
                <a:schemeClr val="bg1"/>
              </a:buClr>
              <a:buSzPct val="25000"/>
              <a:buFont typeface="Verdana" pitchFamily="34" charset="0"/>
              <a:buNone/>
              <a:defRPr lang="fr-FR" sz="900" b="0" kern="1200" noProof="0" dirty="0" smtClean="0">
                <a:solidFill>
                  <a:schemeClr val="bg1"/>
                </a:solidFill>
                <a:latin typeface="+mn-lt"/>
                <a:ea typeface="+mn-ea"/>
                <a:cs typeface="+mn-cs"/>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err="1"/>
              <a:t>Prepared</a:t>
            </a:r>
            <a:r>
              <a:rPr lang="fr-FR" dirty="0"/>
              <a:t> by</a:t>
            </a:r>
          </a:p>
        </p:txBody>
      </p:sp>
      <p:sp>
        <p:nvSpPr>
          <p:cNvPr id="15" name="Espace réservé du texte 2">
            <a:extLst>
              <a:ext uri="{FF2B5EF4-FFF2-40B4-BE49-F238E27FC236}">
                <a16:creationId xmlns="" xmlns:a16="http://schemas.microsoft.com/office/drawing/2014/main" id="{1D1B2086-F342-4DE1-AD6A-A7B47BEEE0E8}"/>
              </a:ext>
            </a:extLst>
          </p:cNvPr>
          <p:cNvSpPr>
            <a:spLocks noGrp="1"/>
          </p:cNvSpPr>
          <p:nvPr>
            <p:ph type="body" sz="quarter" idx="14" hasCustomPrompt="1"/>
          </p:nvPr>
        </p:nvSpPr>
        <p:spPr>
          <a:xfrm>
            <a:off x="7460554" y="2432085"/>
            <a:ext cx="1439466" cy="231006"/>
          </a:xfrm>
          <a:prstGeom prst="rect">
            <a:avLst/>
          </a:prstGeom>
        </p:spPr>
        <p:txBody>
          <a:bodyPr/>
          <a:lstStyle>
            <a:lvl1pPr marL="0" indent="0" algn="l" defTabSz="342892" rtl="0" eaLnBrk="1" latinLnBrk="0" hangingPunct="1">
              <a:spcBef>
                <a:spcPts val="450"/>
              </a:spcBef>
              <a:spcAft>
                <a:spcPts val="0"/>
              </a:spcAft>
              <a:buClr>
                <a:schemeClr val="bg1"/>
              </a:buClr>
              <a:buSzPct val="25000"/>
              <a:buFont typeface="Verdana" pitchFamily="34" charset="0"/>
              <a:buNone/>
              <a:defRPr lang="fr-FR" sz="900" b="0" kern="1200" noProof="0" dirty="0" smtClean="0">
                <a:solidFill>
                  <a:schemeClr val="bg1"/>
                </a:solidFill>
                <a:latin typeface="+mn-lt"/>
                <a:ea typeface="+mn-ea"/>
                <a:cs typeface="+mn-cs"/>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err="1"/>
              <a:t>Prepared</a:t>
            </a:r>
            <a:r>
              <a:rPr lang="fr-FR" dirty="0"/>
              <a:t> for</a:t>
            </a:r>
          </a:p>
        </p:txBody>
      </p:sp>
      <p:sp>
        <p:nvSpPr>
          <p:cNvPr id="11" name="Espace réservé du texte 2">
            <a:extLst>
              <a:ext uri="{FF2B5EF4-FFF2-40B4-BE49-F238E27FC236}">
                <a16:creationId xmlns="" xmlns:a16="http://schemas.microsoft.com/office/drawing/2014/main" id="{04969F77-B8E3-49E1-9695-7306527D3A76}"/>
              </a:ext>
            </a:extLst>
          </p:cNvPr>
          <p:cNvSpPr>
            <a:spLocks noGrp="1"/>
          </p:cNvSpPr>
          <p:nvPr>
            <p:ph type="body" sz="quarter" idx="15" hasCustomPrompt="1"/>
          </p:nvPr>
        </p:nvSpPr>
        <p:spPr>
          <a:xfrm>
            <a:off x="467916" y="2123413"/>
            <a:ext cx="6105413" cy="1457186"/>
          </a:xfrm>
          <a:prstGeom prst="rect">
            <a:avLst/>
          </a:prstGeom>
        </p:spPr>
        <p:txBody>
          <a:bodyPr anchor="b"/>
          <a:lstStyle>
            <a:lvl1pPr marL="0" indent="0">
              <a:lnSpc>
                <a:spcPct val="100000"/>
              </a:lnSpc>
              <a:spcAft>
                <a:spcPts val="0"/>
              </a:spcAft>
              <a:buFont typeface="Arial" panose="020B0604020202020204" pitchFamily="34" charset="0"/>
              <a:buNone/>
              <a:defRPr sz="3300" b="1">
                <a:solidFill>
                  <a:schemeClr val="bg1"/>
                </a:solidFill>
                <a:latin typeface="+mj-lt"/>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a:t>Presentation</a:t>
            </a:r>
            <a:br>
              <a:rPr lang="fr-FR" dirty="0"/>
            </a:br>
            <a:r>
              <a:rPr lang="fr-FR" dirty="0" err="1"/>
              <a:t>title</a:t>
            </a:r>
            <a:endParaRPr lang="fr-FR" dirty="0"/>
          </a:p>
        </p:txBody>
      </p:sp>
      <p:sp>
        <p:nvSpPr>
          <p:cNvPr id="13" name="Espace réservé du texte 2">
            <a:extLst>
              <a:ext uri="{FF2B5EF4-FFF2-40B4-BE49-F238E27FC236}">
                <a16:creationId xmlns="" xmlns:a16="http://schemas.microsoft.com/office/drawing/2014/main" id="{F7BD7ABA-7FE8-4358-B406-F7160427DB2F}"/>
              </a:ext>
            </a:extLst>
          </p:cNvPr>
          <p:cNvSpPr>
            <a:spLocks noGrp="1"/>
          </p:cNvSpPr>
          <p:nvPr>
            <p:ph type="body" sz="quarter" idx="16" hasCustomPrompt="1"/>
          </p:nvPr>
        </p:nvSpPr>
        <p:spPr>
          <a:xfrm>
            <a:off x="467916" y="3782307"/>
            <a:ext cx="6105413" cy="756502"/>
          </a:xfrm>
          <a:prstGeom prst="rect">
            <a:avLst/>
          </a:prstGeom>
        </p:spPr>
        <p:txBody>
          <a:bodyPr anchor="t"/>
          <a:lstStyle>
            <a:lvl1pPr marL="0" indent="0">
              <a:lnSpc>
                <a:spcPct val="100000"/>
              </a:lnSpc>
              <a:spcAft>
                <a:spcPts val="0"/>
              </a:spcAft>
              <a:buFont typeface="Arial" panose="020B0604020202020204" pitchFamily="34" charset="0"/>
              <a:buNone/>
              <a:defRPr lang="fr-FR" sz="1500" b="0" kern="1200" noProof="0" dirty="0">
                <a:solidFill>
                  <a:schemeClr val="bg1"/>
                </a:solidFill>
                <a:latin typeface="+mn-lt"/>
                <a:ea typeface="+mn-ea"/>
                <a:cs typeface="+mn-cs"/>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a:t>Headlines</a:t>
            </a:r>
          </a:p>
          <a:p>
            <a:pPr lvl="0"/>
            <a:r>
              <a:rPr lang="fr-FR" dirty="0"/>
              <a:t>Example</a:t>
            </a:r>
          </a:p>
        </p:txBody>
      </p:sp>
      <p:pic>
        <p:nvPicPr>
          <p:cNvPr id="17" name="Graphic 22">
            <a:extLst>
              <a:ext uri="{FF2B5EF4-FFF2-40B4-BE49-F238E27FC236}">
                <a16:creationId xmlns="" xmlns:a16="http://schemas.microsoft.com/office/drawing/2014/main" id="{0ED196AF-E4F2-47A1-839B-02230964F54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79"/>
            <a:ext cx="1032780" cy="220391"/>
          </a:xfrm>
          <a:prstGeom prst="rect">
            <a:avLst/>
          </a:prstGeom>
        </p:spPr>
      </p:pic>
    </p:spTree>
    <p:extLst>
      <p:ext uri="{BB962C8B-B14F-4D97-AF65-F5344CB8AC3E}">
        <p14:creationId xmlns:p14="http://schemas.microsoft.com/office/powerpoint/2010/main" val="11594695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icture background &amp; Client logo">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54F9DC38-BF2B-4966-BEBE-6429588447B8}"/>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20" name="Rectangle 19">
            <a:extLst>
              <a:ext uri="{FF2B5EF4-FFF2-40B4-BE49-F238E27FC236}">
                <a16:creationId xmlns="" xmlns:a16="http://schemas.microsoft.com/office/drawing/2014/main" id="{F3E03B79-5187-4781-8B46-50077B04607B}"/>
              </a:ext>
            </a:extLst>
          </p:cNvPr>
          <p:cNvSpPr/>
          <p:nvPr/>
        </p:nvSpPr>
        <p:spPr>
          <a:xfrm>
            <a:off x="0" y="0"/>
            <a:ext cx="9144000" cy="6858000"/>
          </a:xfrm>
          <a:prstGeom prst="rect">
            <a:avLst/>
          </a:prstGeom>
          <a:gradFill>
            <a:gsLst>
              <a:gs pos="0">
                <a:schemeClr val="accent2"/>
              </a:gs>
              <a:gs pos="100000">
                <a:schemeClr val="accent1">
                  <a:alpha val="80000"/>
                </a:schemeClr>
              </a:gs>
            </a:gsLst>
            <a:lin ang="2700000" scaled="0"/>
          </a:gra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a:ea typeface="+mn-ea"/>
              <a:cs typeface="+mn-cs"/>
            </a:endParaRPr>
          </a:p>
        </p:txBody>
      </p:sp>
      <p:sp>
        <p:nvSpPr>
          <p:cNvPr id="21" name="Rectangle 20">
            <a:extLst>
              <a:ext uri="{FF2B5EF4-FFF2-40B4-BE49-F238E27FC236}">
                <a16:creationId xmlns="" xmlns:a16="http://schemas.microsoft.com/office/drawing/2014/main" id="{C8806C49-1226-4067-BF64-EBDCCB1EEFAB}"/>
              </a:ext>
            </a:extLst>
          </p:cNvPr>
          <p:cNvSpPr/>
          <p:nvPr userDrawn="1"/>
        </p:nvSpPr>
        <p:spPr>
          <a:xfrm>
            <a:off x="7158037" y="-1"/>
            <a:ext cx="1985963" cy="4083051"/>
          </a:xfrm>
          <a:prstGeom prst="rect">
            <a:avLst/>
          </a:prstGeom>
          <a:solidFill>
            <a:schemeClr val="bg1">
              <a:alpha val="10000"/>
            </a:schemeClr>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algn="ctr"/>
            <a:endParaRPr lang="en-US" sz="1050" dirty="0" err="1">
              <a:solidFill>
                <a:schemeClr val="tx1"/>
              </a:solidFill>
            </a:endParaRPr>
          </a:p>
        </p:txBody>
      </p:sp>
      <p:sp>
        <p:nvSpPr>
          <p:cNvPr id="6" name="Espace réservé pour une image  3">
            <a:extLst>
              <a:ext uri="{FF2B5EF4-FFF2-40B4-BE49-F238E27FC236}">
                <a16:creationId xmlns="" xmlns:a16="http://schemas.microsoft.com/office/drawing/2014/main" id="{C0F1405B-9BAB-4D02-8E51-4701BB7DFC47}"/>
              </a:ext>
            </a:extLst>
          </p:cNvPr>
          <p:cNvSpPr>
            <a:spLocks noGrp="1"/>
          </p:cNvSpPr>
          <p:nvPr userDrawn="1">
            <p:ph type="pic" sz="quarter" idx="10" hasCustomPrompt="1"/>
          </p:nvPr>
        </p:nvSpPr>
        <p:spPr>
          <a:xfrm>
            <a:off x="467917" y="609601"/>
            <a:ext cx="907256" cy="1209675"/>
          </a:xfrm>
          <a:prstGeom prst="rect">
            <a:avLst/>
          </a:prstGeom>
        </p:spPr>
        <p:txBody>
          <a:bodyPr tIns="144000"/>
          <a:lstStyle>
            <a:lvl1pPr algn="ctr">
              <a:defRPr>
                <a:solidFill>
                  <a:schemeClr val="bg1"/>
                </a:solidFill>
              </a:defRPr>
            </a:lvl1pPr>
          </a:lstStyle>
          <a:p>
            <a:r>
              <a:rPr lang="en-US" dirty="0"/>
              <a:t>Client/Partner logo here</a:t>
            </a:r>
          </a:p>
        </p:txBody>
      </p:sp>
      <p:sp>
        <p:nvSpPr>
          <p:cNvPr id="3" name="Espace réservé du texte 2">
            <a:extLst>
              <a:ext uri="{FF2B5EF4-FFF2-40B4-BE49-F238E27FC236}">
                <a16:creationId xmlns="" xmlns:a16="http://schemas.microsoft.com/office/drawing/2014/main" id="{01DA10A5-2198-4B6D-9D51-D4BAC0A79B5B}"/>
              </a:ext>
            </a:extLst>
          </p:cNvPr>
          <p:cNvSpPr>
            <a:spLocks noGrp="1"/>
          </p:cNvSpPr>
          <p:nvPr userDrawn="1">
            <p:ph type="body" sz="quarter" idx="11" hasCustomPrompt="1"/>
          </p:nvPr>
        </p:nvSpPr>
        <p:spPr>
          <a:xfrm>
            <a:off x="7460554" y="795688"/>
            <a:ext cx="1439466" cy="917507"/>
          </a:xfrm>
          <a:prstGeom prst="rect">
            <a:avLst/>
          </a:prstGeom>
        </p:spPr>
        <p:txBody>
          <a:bodyPr/>
          <a:lstStyle>
            <a:lvl1pPr marL="0" indent="0">
              <a:lnSpc>
                <a:spcPct val="100000"/>
              </a:lnSpc>
              <a:spcAft>
                <a:spcPts val="0"/>
              </a:spcAft>
              <a:buFont typeface="Arial" panose="020B0604020202020204" pitchFamily="34" charset="0"/>
              <a:buNone/>
              <a:defRPr sz="1200" b="1">
                <a:solidFill>
                  <a:schemeClr val="bg1"/>
                </a:solidFill>
                <a:latin typeface="+mj-lt"/>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a:t>Name</a:t>
            </a:r>
            <a:r>
              <a:rPr lang="en-US" dirty="0"/>
              <a:t/>
            </a:r>
            <a:br>
              <a:rPr lang="en-US" dirty="0"/>
            </a:br>
            <a:r>
              <a:rPr lang="en-US" dirty="0"/>
              <a:t>Job Title</a:t>
            </a:r>
            <a:endParaRPr lang="fr-FR" dirty="0"/>
          </a:p>
        </p:txBody>
      </p:sp>
      <p:sp>
        <p:nvSpPr>
          <p:cNvPr id="9" name="Espace réservé du texte 2">
            <a:extLst>
              <a:ext uri="{FF2B5EF4-FFF2-40B4-BE49-F238E27FC236}">
                <a16:creationId xmlns="" xmlns:a16="http://schemas.microsoft.com/office/drawing/2014/main" id="{7E36D8B3-5AF5-45F6-90C6-1052246B1316}"/>
              </a:ext>
            </a:extLst>
          </p:cNvPr>
          <p:cNvSpPr>
            <a:spLocks noGrp="1"/>
          </p:cNvSpPr>
          <p:nvPr userDrawn="1">
            <p:ph type="body" sz="quarter" idx="12" hasCustomPrompt="1"/>
          </p:nvPr>
        </p:nvSpPr>
        <p:spPr>
          <a:xfrm>
            <a:off x="7460554" y="2730467"/>
            <a:ext cx="1439466" cy="917507"/>
          </a:xfrm>
          <a:prstGeom prst="rect">
            <a:avLst/>
          </a:prstGeom>
        </p:spPr>
        <p:txBody>
          <a:bodyPr/>
          <a:lstStyle>
            <a:lvl1pPr marL="0" indent="0">
              <a:lnSpc>
                <a:spcPct val="100000"/>
              </a:lnSpc>
              <a:spcAft>
                <a:spcPts val="0"/>
              </a:spcAft>
              <a:buFont typeface="Arial" panose="020B0604020202020204" pitchFamily="34" charset="0"/>
              <a:buNone/>
              <a:defRPr sz="1200" b="1">
                <a:solidFill>
                  <a:schemeClr val="bg1"/>
                </a:solidFill>
                <a:latin typeface="+mj-lt"/>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a:t>Client/Partner</a:t>
            </a:r>
          </a:p>
        </p:txBody>
      </p:sp>
      <p:sp>
        <p:nvSpPr>
          <p:cNvPr id="12" name="Espace réservé du texte 2">
            <a:extLst>
              <a:ext uri="{FF2B5EF4-FFF2-40B4-BE49-F238E27FC236}">
                <a16:creationId xmlns="" xmlns:a16="http://schemas.microsoft.com/office/drawing/2014/main" id="{0D3B2E41-E3DE-45E5-939D-B6DE8A989C8E}"/>
              </a:ext>
            </a:extLst>
          </p:cNvPr>
          <p:cNvSpPr>
            <a:spLocks noGrp="1"/>
          </p:cNvSpPr>
          <p:nvPr userDrawn="1">
            <p:ph type="body" sz="quarter" idx="13" hasCustomPrompt="1"/>
          </p:nvPr>
        </p:nvSpPr>
        <p:spPr>
          <a:xfrm>
            <a:off x="7460554" y="496936"/>
            <a:ext cx="1439466" cy="231006"/>
          </a:xfrm>
          <a:prstGeom prst="rect">
            <a:avLst/>
          </a:prstGeom>
        </p:spPr>
        <p:txBody>
          <a:bodyPr/>
          <a:lstStyle>
            <a:lvl1pPr marL="0" indent="0" algn="l" defTabSz="342892" rtl="0" eaLnBrk="1" latinLnBrk="0" hangingPunct="1">
              <a:spcBef>
                <a:spcPts val="450"/>
              </a:spcBef>
              <a:spcAft>
                <a:spcPts val="0"/>
              </a:spcAft>
              <a:buClr>
                <a:schemeClr val="bg1"/>
              </a:buClr>
              <a:buSzPct val="25000"/>
              <a:buFont typeface="Verdana" pitchFamily="34" charset="0"/>
              <a:buNone/>
              <a:defRPr lang="fr-FR" sz="900" b="0" kern="1200" noProof="0" dirty="0" smtClean="0">
                <a:solidFill>
                  <a:schemeClr val="bg1"/>
                </a:solidFill>
                <a:latin typeface="+mn-lt"/>
                <a:ea typeface="+mn-ea"/>
                <a:cs typeface="+mn-cs"/>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err="1"/>
              <a:t>Prepared</a:t>
            </a:r>
            <a:r>
              <a:rPr lang="fr-FR" dirty="0"/>
              <a:t> by</a:t>
            </a:r>
          </a:p>
        </p:txBody>
      </p:sp>
      <p:sp>
        <p:nvSpPr>
          <p:cNvPr id="15" name="Espace réservé du texte 2">
            <a:extLst>
              <a:ext uri="{FF2B5EF4-FFF2-40B4-BE49-F238E27FC236}">
                <a16:creationId xmlns="" xmlns:a16="http://schemas.microsoft.com/office/drawing/2014/main" id="{1D1B2086-F342-4DE1-AD6A-A7B47BEEE0E8}"/>
              </a:ext>
            </a:extLst>
          </p:cNvPr>
          <p:cNvSpPr>
            <a:spLocks noGrp="1"/>
          </p:cNvSpPr>
          <p:nvPr userDrawn="1">
            <p:ph type="body" sz="quarter" idx="14" hasCustomPrompt="1"/>
          </p:nvPr>
        </p:nvSpPr>
        <p:spPr>
          <a:xfrm>
            <a:off x="7460554" y="2432085"/>
            <a:ext cx="1439466" cy="231006"/>
          </a:xfrm>
          <a:prstGeom prst="rect">
            <a:avLst/>
          </a:prstGeom>
        </p:spPr>
        <p:txBody>
          <a:bodyPr/>
          <a:lstStyle>
            <a:lvl1pPr marL="0" indent="0" algn="l" defTabSz="342892" rtl="0" eaLnBrk="1" latinLnBrk="0" hangingPunct="1">
              <a:spcBef>
                <a:spcPts val="450"/>
              </a:spcBef>
              <a:spcAft>
                <a:spcPts val="0"/>
              </a:spcAft>
              <a:buClr>
                <a:schemeClr val="bg1"/>
              </a:buClr>
              <a:buSzPct val="25000"/>
              <a:buFont typeface="Verdana" pitchFamily="34" charset="0"/>
              <a:buNone/>
              <a:defRPr lang="fr-FR" sz="900" b="0" kern="1200" noProof="0" dirty="0" smtClean="0">
                <a:solidFill>
                  <a:schemeClr val="bg1"/>
                </a:solidFill>
                <a:latin typeface="+mn-lt"/>
                <a:ea typeface="+mn-ea"/>
                <a:cs typeface="+mn-cs"/>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err="1"/>
              <a:t>Prepared</a:t>
            </a:r>
            <a:r>
              <a:rPr lang="fr-FR" dirty="0"/>
              <a:t> for</a:t>
            </a:r>
          </a:p>
        </p:txBody>
      </p:sp>
      <p:sp>
        <p:nvSpPr>
          <p:cNvPr id="11" name="Espace réservé du texte 2">
            <a:extLst>
              <a:ext uri="{FF2B5EF4-FFF2-40B4-BE49-F238E27FC236}">
                <a16:creationId xmlns="" xmlns:a16="http://schemas.microsoft.com/office/drawing/2014/main" id="{04969F77-B8E3-49E1-9695-7306527D3A76}"/>
              </a:ext>
            </a:extLst>
          </p:cNvPr>
          <p:cNvSpPr>
            <a:spLocks noGrp="1"/>
          </p:cNvSpPr>
          <p:nvPr userDrawn="1">
            <p:ph type="body" sz="quarter" idx="15" hasCustomPrompt="1"/>
          </p:nvPr>
        </p:nvSpPr>
        <p:spPr>
          <a:xfrm>
            <a:off x="467916" y="2123413"/>
            <a:ext cx="6105413" cy="1457186"/>
          </a:xfrm>
          <a:prstGeom prst="rect">
            <a:avLst/>
          </a:prstGeom>
        </p:spPr>
        <p:txBody>
          <a:bodyPr anchor="b"/>
          <a:lstStyle>
            <a:lvl1pPr marL="0" indent="0">
              <a:lnSpc>
                <a:spcPct val="100000"/>
              </a:lnSpc>
              <a:spcAft>
                <a:spcPts val="0"/>
              </a:spcAft>
              <a:buFont typeface="Arial" panose="020B0604020202020204" pitchFamily="34" charset="0"/>
              <a:buNone/>
              <a:defRPr sz="3300" b="1">
                <a:solidFill>
                  <a:schemeClr val="bg1"/>
                </a:solidFill>
                <a:latin typeface="+mj-lt"/>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a:t>Presentation</a:t>
            </a:r>
            <a:br>
              <a:rPr lang="fr-FR" dirty="0"/>
            </a:br>
            <a:r>
              <a:rPr lang="fr-FR" dirty="0" err="1"/>
              <a:t>title</a:t>
            </a:r>
            <a:endParaRPr lang="fr-FR" dirty="0"/>
          </a:p>
        </p:txBody>
      </p:sp>
      <p:sp>
        <p:nvSpPr>
          <p:cNvPr id="13" name="Espace réservé du texte 2">
            <a:extLst>
              <a:ext uri="{FF2B5EF4-FFF2-40B4-BE49-F238E27FC236}">
                <a16:creationId xmlns="" xmlns:a16="http://schemas.microsoft.com/office/drawing/2014/main" id="{F7BD7ABA-7FE8-4358-B406-F7160427DB2F}"/>
              </a:ext>
            </a:extLst>
          </p:cNvPr>
          <p:cNvSpPr>
            <a:spLocks noGrp="1"/>
          </p:cNvSpPr>
          <p:nvPr userDrawn="1">
            <p:ph type="body" sz="quarter" idx="16" hasCustomPrompt="1"/>
          </p:nvPr>
        </p:nvSpPr>
        <p:spPr>
          <a:xfrm>
            <a:off x="467916" y="3782307"/>
            <a:ext cx="6105413" cy="756502"/>
          </a:xfrm>
          <a:prstGeom prst="rect">
            <a:avLst/>
          </a:prstGeom>
        </p:spPr>
        <p:txBody>
          <a:bodyPr anchor="t"/>
          <a:lstStyle>
            <a:lvl1pPr marL="0" indent="0">
              <a:lnSpc>
                <a:spcPct val="100000"/>
              </a:lnSpc>
              <a:spcAft>
                <a:spcPts val="0"/>
              </a:spcAft>
              <a:buFont typeface="Arial" panose="020B0604020202020204" pitchFamily="34" charset="0"/>
              <a:buNone/>
              <a:defRPr lang="fr-FR" sz="1500" b="0" kern="1200" noProof="0" dirty="0">
                <a:solidFill>
                  <a:schemeClr val="bg1"/>
                </a:solidFill>
                <a:latin typeface="+mn-lt"/>
                <a:ea typeface="+mn-ea"/>
                <a:cs typeface="+mn-cs"/>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a:t>Headlines</a:t>
            </a:r>
          </a:p>
          <a:p>
            <a:pPr lvl="0"/>
            <a:r>
              <a:rPr lang="fr-FR" dirty="0"/>
              <a:t>Example</a:t>
            </a:r>
          </a:p>
        </p:txBody>
      </p:sp>
      <p:pic>
        <p:nvPicPr>
          <p:cNvPr id="17" name="Graphic 22">
            <a:extLst>
              <a:ext uri="{FF2B5EF4-FFF2-40B4-BE49-F238E27FC236}">
                <a16:creationId xmlns="" xmlns:a16="http://schemas.microsoft.com/office/drawing/2014/main" id="{0ED196AF-E4F2-47A1-839B-02230964F54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7643305" y="6420979"/>
            <a:ext cx="1032780" cy="220391"/>
          </a:xfrm>
          <a:prstGeom prst="rect">
            <a:avLst/>
          </a:prstGeom>
        </p:spPr>
      </p:pic>
    </p:spTree>
    <p:extLst>
      <p:ext uri="{BB962C8B-B14F-4D97-AF65-F5344CB8AC3E}">
        <p14:creationId xmlns:p14="http://schemas.microsoft.com/office/powerpoint/2010/main" val="31739608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amp;W background &amp; Client logo">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4C394366-1508-46B8-B9A5-C96D997DDE16}"/>
              </a:ext>
            </a:extLst>
          </p:cNvPr>
          <p:cNvPicPr>
            <a:picLocks noChangeAspect="1"/>
          </p:cNvPicPr>
          <p:nvPr userDrawn="1"/>
        </p:nvPicPr>
        <p:blipFill>
          <a:blip r:embed="rId2"/>
          <a:stretch>
            <a:fillRect/>
          </a:stretch>
        </p:blipFill>
        <p:spPr>
          <a:xfrm>
            <a:off x="0" y="-2177"/>
            <a:ext cx="9144000" cy="6862354"/>
          </a:xfrm>
          <a:prstGeom prst="rect">
            <a:avLst/>
          </a:prstGeom>
        </p:spPr>
      </p:pic>
      <p:sp>
        <p:nvSpPr>
          <p:cNvPr id="20" name="Rectangle 19">
            <a:extLst>
              <a:ext uri="{FF2B5EF4-FFF2-40B4-BE49-F238E27FC236}">
                <a16:creationId xmlns="" xmlns:a16="http://schemas.microsoft.com/office/drawing/2014/main" id="{E18847CF-4482-4363-9381-3889ED480985}"/>
              </a:ext>
            </a:extLst>
          </p:cNvPr>
          <p:cNvSpPr/>
          <p:nvPr userDrawn="1"/>
        </p:nvSpPr>
        <p:spPr>
          <a:xfrm>
            <a:off x="0" y="0"/>
            <a:ext cx="9144000" cy="6858000"/>
          </a:xfrm>
          <a:prstGeom prst="rect">
            <a:avLst/>
          </a:prstGeom>
          <a:solidFill>
            <a:sysClr val="windowText" lastClr="000000">
              <a:lumMod val="85000"/>
              <a:lumOff val="15000"/>
              <a:alpha val="54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a:ea typeface="+mn-ea"/>
              <a:cs typeface="+mn-cs"/>
            </a:endParaRPr>
          </a:p>
        </p:txBody>
      </p:sp>
      <p:sp>
        <p:nvSpPr>
          <p:cNvPr id="21" name="Rectangle 20">
            <a:extLst>
              <a:ext uri="{FF2B5EF4-FFF2-40B4-BE49-F238E27FC236}">
                <a16:creationId xmlns="" xmlns:a16="http://schemas.microsoft.com/office/drawing/2014/main" id="{7980A3CE-95C9-42C1-9954-2B73BAB3ABB3}"/>
              </a:ext>
            </a:extLst>
          </p:cNvPr>
          <p:cNvSpPr/>
          <p:nvPr userDrawn="1"/>
        </p:nvSpPr>
        <p:spPr>
          <a:xfrm>
            <a:off x="7158037" y="-1"/>
            <a:ext cx="1985963" cy="4083051"/>
          </a:xfrm>
          <a:prstGeom prst="rect">
            <a:avLst/>
          </a:prstGeom>
          <a:solidFill>
            <a:schemeClr val="bg1">
              <a:alpha val="10000"/>
            </a:schemeClr>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algn="ctr"/>
            <a:endParaRPr lang="en-US" sz="1050" dirty="0" err="1">
              <a:solidFill>
                <a:schemeClr val="tx1"/>
              </a:solidFill>
            </a:endParaRPr>
          </a:p>
        </p:txBody>
      </p:sp>
      <p:sp>
        <p:nvSpPr>
          <p:cNvPr id="6" name="Espace réservé pour une image  3">
            <a:extLst>
              <a:ext uri="{FF2B5EF4-FFF2-40B4-BE49-F238E27FC236}">
                <a16:creationId xmlns="" xmlns:a16="http://schemas.microsoft.com/office/drawing/2014/main" id="{C0F1405B-9BAB-4D02-8E51-4701BB7DFC47}"/>
              </a:ext>
            </a:extLst>
          </p:cNvPr>
          <p:cNvSpPr>
            <a:spLocks noGrp="1"/>
          </p:cNvSpPr>
          <p:nvPr userDrawn="1">
            <p:ph type="pic" sz="quarter" idx="10" hasCustomPrompt="1"/>
          </p:nvPr>
        </p:nvSpPr>
        <p:spPr>
          <a:xfrm>
            <a:off x="467917" y="609601"/>
            <a:ext cx="907256" cy="1209675"/>
          </a:xfrm>
          <a:prstGeom prst="rect">
            <a:avLst/>
          </a:prstGeom>
        </p:spPr>
        <p:txBody>
          <a:bodyPr tIns="144000"/>
          <a:lstStyle>
            <a:lvl1pPr algn="ctr">
              <a:defRPr>
                <a:solidFill>
                  <a:schemeClr val="bg1"/>
                </a:solidFill>
              </a:defRPr>
            </a:lvl1pPr>
          </a:lstStyle>
          <a:p>
            <a:r>
              <a:rPr lang="en-US" dirty="0"/>
              <a:t>Client/Partner logo here</a:t>
            </a:r>
          </a:p>
        </p:txBody>
      </p:sp>
      <p:sp>
        <p:nvSpPr>
          <p:cNvPr id="3" name="Espace réservé du texte 2">
            <a:extLst>
              <a:ext uri="{FF2B5EF4-FFF2-40B4-BE49-F238E27FC236}">
                <a16:creationId xmlns="" xmlns:a16="http://schemas.microsoft.com/office/drawing/2014/main" id="{01DA10A5-2198-4B6D-9D51-D4BAC0A79B5B}"/>
              </a:ext>
            </a:extLst>
          </p:cNvPr>
          <p:cNvSpPr>
            <a:spLocks noGrp="1"/>
          </p:cNvSpPr>
          <p:nvPr userDrawn="1">
            <p:ph type="body" sz="quarter" idx="11" hasCustomPrompt="1"/>
          </p:nvPr>
        </p:nvSpPr>
        <p:spPr>
          <a:xfrm>
            <a:off x="7460554" y="795688"/>
            <a:ext cx="1439466" cy="917507"/>
          </a:xfrm>
          <a:prstGeom prst="rect">
            <a:avLst/>
          </a:prstGeom>
        </p:spPr>
        <p:txBody>
          <a:bodyPr/>
          <a:lstStyle>
            <a:lvl1pPr marL="0" indent="0">
              <a:lnSpc>
                <a:spcPct val="100000"/>
              </a:lnSpc>
              <a:spcAft>
                <a:spcPts val="0"/>
              </a:spcAft>
              <a:buFont typeface="Arial" panose="020B0604020202020204" pitchFamily="34" charset="0"/>
              <a:buNone/>
              <a:defRPr sz="1200" b="1">
                <a:solidFill>
                  <a:schemeClr val="bg1"/>
                </a:solidFill>
                <a:latin typeface="+mj-lt"/>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a:t>Name</a:t>
            </a:r>
            <a:r>
              <a:rPr lang="en-US" dirty="0"/>
              <a:t/>
            </a:r>
            <a:br>
              <a:rPr lang="en-US" dirty="0"/>
            </a:br>
            <a:r>
              <a:rPr lang="en-US" dirty="0"/>
              <a:t>Job Title</a:t>
            </a:r>
            <a:endParaRPr lang="fr-FR" dirty="0"/>
          </a:p>
        </p:txBody>
      </p:sp>
      <p:sp>
        <p:nvSpPr>
          <p:cNvPr id="9" name="Espace réservé du texte 2">
            <a:extLst>
              <a:ext uri="{FF2B5EF4-FFF2-40B4-BE49-F238E27FC236}">
                <a16:creationId xmlns="" xmlns:a16="http://schemas.microsoft.com/office/drawing/2014/main" id="{7E36D8B3-5AF5-45F6-90C6-1052246B1316}"/>
              </a:ext>
            </a:extLst>
          </p:cNvPr>
          <p:cNvSpPr>
            <a:spLocks noGrp="1"/>
          </p:cNvSpPr>
          <p:nvPr userDrawn="1">
            <p:ph type="body" sz="quarter" idx="12" hasCustomPrompt="1"/>
          </p:nvPr>
        </p:nvSpPr>
        <p:spPr>
          <a:xfrm>
            <a:off x="7460554" y="2730467"/>
            <a:ext cx="1439466" cy="917507"/>
          </a:xfrm>
          <a:prstGeom prst="rect">
            <a:avLst/>
          </a:prstGeom>
        </p:spPr>
        <p:txBody>
          <a:bodyPr/>
          <a:lstStyle>
            <a:lvl1pPr marL="0" indent="0">
              <a:lnSpc>
                <a:spcPct val="100000"/>
              </a:lnSpc>
              <a:spcAft>
                <a:spcPts val="0"/>
              </a:spcAft>
              <a:buFont typeface="Arial" panose="020B0604020202020204" pitchFamily="34" charset="0"/>
              <a:buNone/>
              <a:defRPr sz="1200" b="1">
                <a:solidFill>
                  <a:schemeClr val="bg1"/>
                </a:solidFill>
                <a:latin typeface="+mj-lt"/>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a:t>Client/Partner</a:t>
            </a:r>
          </a:p>
        </p:txBody>
      </p:sp>
      <p:sp>
        <p:nvSpPr>
          <p:cNvPr id="12" name="Espace réservé du texte 2">
            <a:extLst>
              <a:ext uri="{FF2B5EF4-FFF2-40B4-BE49-F238E27FC236}">
                <a16:creationId xmlns="" xmlns:a16="http://schemas.microsoft.com/office/drawing/2014/main" id="{0D3B2E41-E3DE-45E5-939D-B6DE8A989C8E}"/>
              </a:ext>
            </a:extLst>
          </p:cNvPr>
          <p:cNvSpPr>
            <a:spLocks noGrp="1"/>
          </p:cNvSpPr>
          <p:nvPr userDrawn="1">
            <p:ph type="body" sz="quarter" idx="13" hasCustomPrompt="1"/>
          </p:nvPr>
        </p:nvSpPr>
        <p:spPr>
          <a:xfrm>
            <a:off x="7460554" y="496936"/>
            <a:ext cx="1439466" cy="231006"/>
          </a:xfrm>
          <a:prstGeom prst="rect">
            <a:avLst/>
          </a:prstGeom>
        </p:spPr>
        <p:txBody>
          <a:bodyPr/>
          <a:lstStyle>
            <a:lvl1pPr marL="0" indent="0" algn="l" defTabSz="342892" rtl="0" eaLnBrk="1" latinLnBrk="0" hangingPunct="1">
              <a:spcBef>
                <a:spcPts val="450"/>
              </a:spcBef>
              <a:spcAft>
                <a:spcPts val="0"/>
              </a:spcAft>
              <a:buClr>
                <a:schemeClr val="bg1"/>
              </a:buClr>
              <a:buSzPct val="25000"/>
              <a:buFont typeface="Verdana" pitchFamily="34" charset="0"/>
              <a:buNone/>
              <a:defRPr lang="fr-FR" sz="900" b="0" kern="1200" noProof="0" dirty="0" smtClean="0">
                <a:solidFill>
                  <a:schemeClr val="bg1"/>
                </a:solidFill>
                <a:latin typeface="+mn-lt"/>
                <a:ea typeface="+mn-ea"/>
                <a:cs typeface="+mn-cs"/>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err="1"/>
              <a:t>Prepared</a:t>
            </a:r>
            <a:r>
              <a:rPr lang="fr-FR" dirty="0"/>
              <a:t> by</a:t>
            </a:r>
          </a:p>
        </p:txBody>
      </p:sp>
      <p:sp>
        <p:nvSpPr>
          <p:cNvPr id="15" name="Espace réservé du texte 2">
            <a:extLst>
              <a:ext uri="{FF2B5EF4-FFF2-40B4-BE49-F238E27FC236}">
                <a16:creationId xmlns="" xmlns:a16="http://schemas.microsoft.com/office/drawing/2014/main" id="{1D1B2086-F342-4DE1-AD6A-A7B47BEEE0E8}"/>
              </a:ext>
            </a:extLst>
          </p:cNvPr>
          <p:cNvSpPr>
            <a:spLocks noGrp="1"/>
          </p:cNvSpPr>
          <p:nvPr userDrawn="1">
            <p:ph type="body" sz="quarter" idx="14" hasCustomPrompt="1"/>
          </p:nvPr>
        </p:nvSpPr>
        <p:spPr>
          <a:xfrm>
            <a:off x="7460554" y="2432085"/>
            <a:ext cx="1439466" cy="231006"/>
          </a:xfrm>
          <a:prstGeom prst="rect">
            <a:avLst/>
          </a:prstGeom>
        </p:spPr>
        <p:txBody>
          <a:bodyPr/>
          <a:lstStyle>
            <a:lvl1pPr marL="0" indent="0" algn="l" defTabSz="342892" rtl="0" eaLnBrk="1" latinLnBrk="0" hangingPunct="1">
              <a:spcBef>
                <a:spcPts val="450"/>
              </a:spcBef>
              <a:spcAft>
                <a:spcPts val="0"/>
              </a:spcAft>
              <a:buClr>
                <a:schemeClr val="bg1"/>
              </a:buClr>
              <a:buSzPct val="25000"/>
              <a:buFont typeface="Verdana" pitchFamily="34" charset="0"/>
              <a:buNone/>
              <a:defRPr lang="fr-FR" sz="900" b="0" kern="1200" noProof="0" dirty="0" smtClean="0">
                <a:solidFill>
                  <a:schemeClr val="bg1"/>
                </a:solidFill>
                <a:latin typeface="+mn-lt"/>
                <a:ea typeface="+mn-ea"/>
                <a:cs typeface="+mn-cs"/>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err="1"/>
              <a:t>Prepared</a:t>
            </a:r>
            <a:r>
              <a:rPr lang="fr-FR" dirty="0"/>
              <a:t> for</a:t>
            </a:r>
          </a:p>
        </p:txBody>
      </p:sp>
      <p:sp>
        <p:nvSpPr>
          <p:cNvPr id="11" name="Espace réservé du texte 2">
            <a:extLst>
              <a:ext uri="{FF2B5EF4-FFF2-40B4-BE49-F238E27FC236}">
                <a16:creationId xmlns="" xmlns:a16="http://schemas.microsoft.com/office/drawing/2014/main" id="{04969F77-B8E3-49E1-9695-7306527D3A76}"/>
              </a:ext>
            </a:extLst>
          </p:cNvPr>
          <p:cNvSpPr>
            <a:spLocks noGrp="1"/>
          </p:cNvSpPr>
          <p:nvPr userDrawn="1">
            <p:ph type="body" sz="quarter" idx="15" hasCustomPrompt="1"/>
          </p:nvPr>
        </p:nvSpPr>
        <p:spPr>
          <a:xfrm>
            <a:off x="467916" y="2123413"/>
            <a:ext cx="6105413" cy="1457186"/>
          </a:xfrm>
          <a:prstGeom prst="rect">
            <a:avLst/>
          </a:prstGeom>
        </p:spPr>
        <p:txBody>
          <a:bodyPr anchor="b"/>
          <a:lstStyle>
            <a:lvl1pPr marL="0" indent="0">
              <a:lnSpc>
                <a:spcPct val="100000"/>
              </a:lnSpc>
              <a:spcAft>
                <a:spcPts val="0"/>
              </a:spcAft>
              <a:buFont typeface="Arial" panose="020B0604020202020204" pitchFamily="34" charset="0"/>
              <a:buNone/>
              <a:defRPr sz="3300" b="1">
                <a:solidFill>
                  <a:schemeClr val="bg2"/>
                </a:solidFill>
                <a:latin typeface="+mj-lt"/>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a:t>Presentation</a:t>
            </a:r>
            <a:br>
              <a:rPr lang="fr-FR" dirty="0"/>
            </a:br>
            <a:r>
              <a:rPr lang="fr-FR" dirty="0" err="1"/>
              <a:t>title</a:t>
            </a:r>
            <a:endParaRPr lang="fr-FR" dirty="0"/>
          </a:p>
        </p:txBody>
      </p:sp>
      <p:sp>
        <p:nvSpPr>
          <p:cNvPr id="13" name="Espace réservé du texte 2">
            <a:extLst>
              <a:ext uri="{FF2B5EF4-FFF2-40B4-BE49-F238E27FC236}">
                <a16:creationId xmlns="" xmlns:a16="http://schemas.microsoft.com/office/drawing/2014/main" id="{F7BD7ABA-7FE8-4358-B406-F7160427DB2F}"/>
              </a:ext>
            </a:extLst>
          </p:cNvPr>
          <p:cNvSpPr>
            <a:spLocks noGrp="1"/>
          </p:cNvSpPr>
          <p:nvPr userDrawn="1">
            <p:ph type="body" sz="quarter" idx="16" hasCustomPrompt="1"/>
          </p:nvPr>
        </p:nvSpPr>
        <p:spPr>
          <a:xfrm>
            <a:off x="467916" y="3782307"/>
            <a:ext cx="6105413" cy="756502"/>
          </a:xfrm>
          <a:prstGeom prst="rect">
            <a:avLst/>
          </a:prstGeom>
        </p:spPr>
        <p:txBody>
          <a:bodyPr anchor="t"/>
          <a:lstStyle>
            <a:lvl1pPr marL="0" indent="0">
              <a:lnSpc>
                <a:spcPct val="100000"/>
              </a:lnSpc>
              <a:spcAft>
                <a:spcPts val="0"/>
              </a:spcAft>
              <a:buFont typeface="Arial" panose="020B0604020202020204" pitchFamily="34" charset="0"/>
              <a:buNone/>
              <a:defRPr lang="fr-FR" sz="1500" b="0" kern="1200" noProof="0" dirty="0">
                <a:solidFill>
                  <a:schemeClr val="bg1"/>
                </a:solidFill>
                <a:latin typeface="+mn-lt"/>
                <a:ea typeface="+mn-ea"/>
                <a:cs typeface="+mn-cs"/>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a:t>Headlines</a:t>
            </a:r>
          </a:p>
          <a:p>
            <a:pPr lvl="0"/>
            <a:r>
              <a:rPr lang="fr-FR" dirty="0"/>
              <a:t>Example</a:t>
            </a:r>
          </a:p>
        </p:txBody>
      </p:sp>
      <p:pic>
        <p:nvPicPr>
          <p:cNvPr id="17" name="Graphic 22">
            <a:extLst>
              <a:ext uri="{FF2B5EF4-FFF2-40B4-BE49-F238E27FC236}">
                <a16:creationId xmlns="" xmlns:a16="http://schemas.microsoft.com/office/drawing/2014/main" id="{0ED196AF-E4F2-47A1-839B-02230964F54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7643305" y="6420979"/>
            <a:ext cx="1032780" cy="220391"/>
          </a:xfrm>
          <a:prstGeom prst="rect">
            <a:avLst/>
          </a:prstGeom>
        </p:spPr>
      </p:pic>
    </p:spTree>
    <p:extLst>
      <p:ext uri="{BB962C8B-B14F-4D97-AF65-F5344CB8AC3E}">
        <p14:creationId xmlns:p14="http://schemas.microsoft.com/office/powerpoint/2010/main" val="40676823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able of content picture layout">
    <p:spTree>
      <p:nvGrpSpPr>
        <p:cNvPr id="1" name=""/>
        <p:cNvGrpSpPr/>
        <p:nvPr/>
      </p:nvGrpSpPr>
      <p:grpSpPr>
        <a:xfrm>
          <a:off x="0" y="0"/>
          <a:ext cx="0" cy="0"/>
          <a:chOff x="0" y="0"/>
          <a:chExt cx="0" cy="0"/>
        </a:xfrm>
      </p:grpSpPr>
      <p:pic>
        <p:nvPicPr>
          <p:cNvPr id="29" name="Picture 2">
            <a:extLst>
              <a:ext uri="{FF2B5EF4-FFF2-40B4-BE49-F238E27FC236}">
                <a16:creationId xmlns="" xmlns:a16="http://schemas.microsoft.com/office/drawing/2014/main" id="{DB5CE587-00E6-4AED-B8A6-DEB034F4A77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tretch/>
        </p:blipFill>
        <p:spPr>
          <a:xfrm>
            <a:off x="-1" y="0"/>
            <a:ext cx="9143999" cy="6858000"/>
          </a:xfrm>
          <a:prstGeom prst="rect">
            <a:avLst/>
          </a:prstGeom>
        </p:spPr>
      </p:pic>
      <p:sp>
        <p:nvSpPr>
          <p:cNvPr id="33" name="Rectangle 32">
            <a:extLst>
              <a:ext uri="{FF2B5EF4-FFF2-40B4-BE49-F238E27FC236}">
                <a16:creationId xmlns="" xmlns:a16="http://schemas.microsoft.com/office/drawing/2014/main" id="{A268BF61-BD91-4208-95EA-8BEA5E58228A}"/>
              </a:ext>
            </a:extLst>
          </p:cNvPr>
          <p:cNvSpPr/>
          <p:nvPr userDrawn="1"/>
        </p:nvSpPr>
        <p:spPr>
          <a:xfrm>
            <a:off x="0" y="0"/>
            <a:ext cx="9144000" cy="6858000"/>
          </a:xfrm>
          <a:prstGeom prst="rect">
            <a:avLst/>
          </a:prstGeom>
          <a:gradFill>
            <a:gsLst>
              <a:gs pos="0">
                <a:schemeClr val="accent2"/>
              </a:gs>
              <a:gs pos="100000">
                <a:schemeClr val="accent1">
                  <a:alpha val="80000"/>
                </a:schemeClr>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algn="ctr"/>
            <a:endParaRPr lang="en-US" sz="1050" dirty="0" err="1">
              <a:solidFill>
                <a:schemeClr val="tx1"/>
              </a:solidFill>
            </a:endParaRPr>
          </a:p>
        </p:txBody>
      </p:sp>
      <p:sp>
        <p:nvSpPr>
          <p:cNvPr id="3" name="Espace réservé du texte 2">
            <a:extLst>
              <a:ext uri="{FF2B5EF4-FFF2-40B4-BE49-F238E27FC236}">
                <a16:creationId xmlns="" xmlns:a16="http://schemas.microsoft.com/office/drawing/2014/main" id="{9FDF91A1-0D1F-47A1-B707-87F7766A7D65}"/>
              </a:ext>
            </a:extLst>
          </p:cNvPr>
          <p:cNvSpPr>
            <a:spLocks noGrp="1"/>
          </p:cNvSpPr>
          <p:nvPr>
            <p:ph type="body" sz="quarter" idx="10" hasCustomPrompt="1"/>
          </p:nvPr>
        </p:nvSpPr>
        <p:spPr>
          <a:xfrm>
            <a:off x="3942802" y="1603698"/>
            <a:ext cx="1629965" cy="227211"/>
          </a:xfrm>
          <a:prstGeom prst="rect">
            <a:avLst/>
          </a:prstGeom>
        </p:spPr>
        <p:txBody>
          <a:bodyPr anchor="b"/>
          <a:lstStyle>
            <a:lvl1pPr>
              <a:defRPr lang="fr-FR" sz="900" b="0" kern="1200" spc="225"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17" name="Espace réservé du texte 2">
            <a:extLst>
              <a:ext uri="{FF2B5EF4-FFF2-40B4-BE49-F238E27FC236}">
                <a16:creationId xmlns="" xmlns:a16="http://schemas.microsoft.com/office/drawing/2014/main" id="{30D64EEC-C3B5-4A23-92EA-CF93356DC2F2}"/>
              </a:ext>
            </a:extLst>
          </p:cNvPr>
          <p:cNvSpPr>
            <a:spLocks noGrp="1"/>
          </p:cNvSpPr>
          <p:nvPr>
            <p:ph type="body" sz="quarter" idx="11" hasCustomPrompt="1"/>
          </p:nvPr>
        </p:nvSpPr>
        <p:spPr>
          <a:xfrm>
            <a:off x="3943635" y="1922322"/>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1</a:t>
            </a:r>
            <a:endParaRPr lang="en-US" dirty="0"/>
          </a:p>
        </p:txBody>
      </p:sp>
      <p:sp>
        <p:nvSpPr>
          <p:cNvPr id="18" name="Espace réservé du texte 2">
            <a:extLst>
              <a:ext uri="{FF2B5EF4-FFF2-40B4-BE49-F238E27FC236}">
                <a16:creationId xmlns="" xmlns:a16="http://schemas.microsoft.com/office/drawing/2014/main" id="{B976D4E9-5B84-4CAC-A23E-666C17350BB2}"/>
              </a:ext>
            </a:extLst>
          </p:cNvPr>
          <p:cNvSpPr>
            <a:spLocks noGrp="1"/>
          </p:cNvSpPr>
          <p:nvPr>
            <p:ph type="body" sz="quarter" idx="12" hasCustomPrompt="1"/>
          </p:nvPr>
        </p:nvSpPr>
        <p:spPr>
          <a:xfrm>
            <a:off x="3942802" y="2616152"/>
            <a:ext cx="1629965" cy="227211"/>
          </a:xfrm>
          <a:prstGeom prst="rect">
            <a:avLst/>
          </a:prstGeom>
        </p:spPr>
        <p:txBody>
          <a:bodyPr anchor="b"/>
          <a:lstStyle>
            <a:lvl1pPr>
              <a:defRPr lang="fr-FR" sz="900" b="0" kern="1200" spc="225"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19" name="Espace réservé du texte 2">
            <a:extLst>
              <a:ext uri="{FF2B5EF4-FFF2-40B4-BE49-F238E27FC236}">
                <a16:creationId xmlns="" xmlns:a16="http://schemas.microsoft.com/office/drawing/2014/main" id="{C746BFAF-7F4A-4423-BCBC-F47454F74EDD}"/>
              </a:ext>
            </a:extLst>
          </p:cNvPr>
          <p:cNvSpPr>
            <a:spLocks noGrp="1"/>
          </p:cNvSpPr>
          <p:nvPr>
            <p:ph type="body" sz="quarter" idx="13" hasCustomPrompt="1"/>
          </p:nvPr>
        </p:nvSpPr>
        <p:spPr>
          <a:xfrm>
            <a:off x="3943635" y="2934776"/>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2</a:t>
            </a:r>
            <a:endParaRPr lang="en-US" dirty="0"/>
          </a:p>
        </p:txBody>
      </p:sp>
      <p:sp>
        <p:nvSpPr>
          <p:cNvPr id="20" name="Espace réservé du texte 2">
            <a:extLst>
              <a:ext uri="{FF2B5EF4-FFF2-40B4-BE49-F238E27FC236}">
                <a16:creationId xmlns="" xmlns:a16="http://schemas.microsoft.com/office/drawing/2014/main" id="{D856B166-5A14-4258-92D7-56DA21CC3CE1}"/>
              </a:ext>
            </a:extLst>
          </p:cNvPr>
          <p:cNvSpPr>
            <a:spLocks noGrp="1"/>
          </p:cNvSpPr>
          <p:nvPr>
            <p:ph type="body" sz="quarter" idx="14" hasCustomPrompt="1"/>
          </p:nvPr>
        </p:nvSpPr>
        <p:spPr>
          <a:xfrm>
            <a:off x="3943635" y="3640210"/>
            <a:ext cx="1629965" cy="227211"/>
          </a:xfrm>
          <a:prstGeom prst="rect">
            <a:avLst/>
          </a:prstGeom>
        </p:spPr>
        <p:txBody>
          <a:bodyPr anchor="b"/>
          <a:lstStyle>
            <a:lvl1pPr>
              <a:defRPr lang="fr-FR" sz="900" b="0" kern="1200" spc="225"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21" name="Espace réservé du texte 2">
            <a:extLst>
              <a:ext uri="{FF2B5EF4-FFF2-40B4-BE49-F238E27FC236}">
                <a16:creationId xmlns="" xmlns:a16="http://schemas.microsoft.com/office/drawing/2014/main" id="{522A815E-7753-4117-A2E1-C138F3C534DC}"/>
              </a:ext>
            </a:extLst>
          </p:cNvPr>
          <p:cNvSpPr>
            <a:spLocks noGrp="1"/>
          </p:cNvSpPr>
          <p:nvPr>
            <p:ph type="body" sz="quarter" idx="15" hasCustomPrompt="1"/>
          </p:nvPr>
        </p:nvSpPr>
        <p:spPr>
          <a:xfrm>
            <a:off x="3944468" y="3958834"/>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3</a:t>
            </a:r>
            <a:endParaRPr lang="en-US" dirty="0"/>
          </a:p>
        </p:txBody>
      </p:sp>
      <p:sp>
        <p:nvSpPr>
          <p:cNvPr id="22" name="Espace réservé du texte 2">
            <a:extLst>
              <a:ext uri="{FF2B5EF4-FFF2-40B4-BE49-F238E27FC236}">
                <a16:creationId xmlns="" xmlns:a16="http://schemas.microsoft.com/office/drawing/2014/main" id="{C83D0C14-CF19-4C55-BD77-AAB047DEE2B2}"/>
              </a:ext>
            </a:extLst>
          </p:cNvPr>
          <p:cNvSpPr>
            <a:spLocks noGrp="1"/>
          </p:cNvSpPr>
          <p:nvPr>
            <p:ph type="body" sz="quarter" idx="16" hasCustomPrompt="1"/>
          </p:nvPr>
        </p:nvSpPr>
        <p:spPr>
          <a:xfrm>
            <a:off x="3942802" y="4662700"/>
            <a:ext cx="1629965" cy="227211"/>
          </a:xfrm>
          <a:prstGeom prst="rect">
            <a:avLst/>
          </a:prstGeom>
        </p:spPr>
        <p:txBody>
          <a:bodyPr anchor="b"/>
          <a:lstStyle>
            <a:lvl1pPr>
              <a:defRPr lang="fr-FR" sz="900" b="0" kern="1200" spc="225"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23" name="Espace réservé du texte 2">
            <a:extLst>
              <a:ext uri="{FF2B5EF4-FFF2-40B4-BE49-F238E27FC236}">
                <a16:creationId xmlns="" xmlns:a16="http://schemas.microsoft.com/office/drawing/2014/main" id="{F1235FAD-F3DC-4474-A100-B015E0B3A8B6}"/>
              </a:ext>
            </a:extLst>
          </p:cNvPr>
          <p:cNvSpPr>
            <a:spLocks noGrp="1"/>
          </p:cNvSpPr>
          <p:nvPr>
            <p:ph type="body" sz="quarter" idx="17" hasCustomPrompt="1"/>
          </p:nvPr>
        </p:nvSpPr>
        <p:spPr>
          <a:xfrm>
            <a:off x="3943635" y="4981324"/>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4</a:t>
            </a:r>
            <a:endParaRPr lang="en-US" dirty="0"/>
          </a:p>
        </p:txBody>
      </p:sp>
      <p:cxnSp>
        <p:nvCxnSpPr>
          <p:cNvPr id="13" name="Straight Connector 12">
            <a:extLst>
              <a:ext uri="{FF2B5EF4-FFF2-40B4-BE49-F238E27FC236}">
                <a16:creationId xmlns="" xmlns:a16="http://schemas.microsoft.com/office/drawing/2014/main" id="{460D01E0-B224-4F73-9B5C-D11993C1F637}"/>
              </a:ext>
            </a:extLst>
          </p:cNvPr>
          <p:cNvCxnSpPr>
            <a:cxnSpLocks/>
          </p:cNvCxnSpPr>
          <p:nvPr userDrawn="1"/>
        </p:nvCxnSpPr>
        <p:spPr>
          <a:xfrm>
            <a:off x="3570402" y="1553305"/>
            <a:ext cx="0" cy="3751393"/>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Text Placeholder 4">
            <a:extLst>
              <a:ext uri="{FF2B5EF4-FFF2-40B4-BE49-F238E27FC236}">
                <a16:creationId xmlns="" xmlns:a16="http://schemas.microsoft.com/office/drawing/2014/main" id="{F3EC6491-C829-4D5B-88B1-32AC495A729C}"/>
              </a:ext>
            </a:extLst>
          </p:cNvPr>
          <p:cNvSpPr>
            <a:spLocks noGrp="1"/>
          </p:cNvSpPr>
          <p:nvPr>
            <p:ph type="body" sz="quarter" idx="18" hasCustomPrompt="1"/>
          </p:nvPr>
        </p:nvSpPr>
        <p:spPr>
          <a:xfrm>
            <a:off x="467917" y="3040133"/>
            <a:ext cx="2536031" cy="777734"/>
          </a:xfrm>
        </p:spPr>
        <p:txBody>
          <a:bodyPr anchor="ctr" anchorCtr="0"/>
          <a:lstStyle>
            <a:lvl1pPr marL="0" indent="0" algn="l" defTabSz="342900" rtl="0" eaLnBrk="1" latinLnBrk="0" hangingPunct="1">
              <a:lnSpc>
                <a:spcPct val="100000"/>
              </a:lnSpc>
              <a:spcBef>
                <a:spcPts val="0"/>
              </a:spcBef>
              <a:spcAft>
                <a:spcPts val="0"/>
              </a:spcAft>
              <a:buClr>
                <a:schemeClr val="bg1"/>
              </a:buClr>
              <a:buSzPct val="25000"/>
              <a:buFontTx/>
              <a:buNone/>
              <a:defRPr lang="en-US" sz="3300" b="1" kern="1200" noProof="0" dirty="0" smtClean="0">
                <a:solidFill>
                  <a:schemeClr val="bg1"/>
                </a:solidFill>
                <a:latin typeface="+mn-lt"/>
                <a:ea typeface="+mn-ea"/>
                <a:cs typeface="+mn-cs"/>
              </a:defRPr>
            </a:lvl1pPr>
            <a:lvl2pPr marL="0" indent="0">
              <a:buNone/>
              <a:defRPr/>
            </a:lvl2pPr>
          </a:lstStyle>
          <a:p>
            <a:pPr lvl="0"/>
            <a:r>
              <a:rPr lang="en-US" dirty="0"/>
              <a:t>Content</a:t>
            </a:r>
          </a:p>
        </p:txBody>
      </p:sp>
      <p:sp>
        <p:nvSpPr>
          <p:cNvPr id="14" name="Espace réservé du texte 2">
            <a:extLst>
              <a:ext uri="{FF2B5EF4-FFF2-40B4-BE49-F238E27FC236}">
                <a16:creationId xmlns="" xmlns:a16="http://schemas.microsoft.com/office/drawing/2014/main" id="{565C5F44-FA63-4060-8466-0902663DBA6B}"/>
              </a:ext>
            </a:extLst>
          </p:cNvPr>
          <p:cNvSpPr>
            <a:spLocks noGrp="1"/>
          </p:cNvSpPr>
          <p:nvPr>
            <p:ph type="body" sz="quarter" idx="19" hasCustomPrompt="1"/>
          </p:nvPr>
        </p:nvSpPr>
        <p:spPr>
          <a:xfrm>
            <a:off x="6419246" y="1603698"/>
            <a:ext cx="1629965" cy="227211"/>
          </a:xfrm>
          <a:prstGeom prst="rect">
            <a:avLst/>
          </a:prstGeom>
        </p:spPr>
        <p:txBody>
          <a:bodyPr anchor="b"/>
          <a:lstStyle>
            <a:lvl1pPr>
              <a:defRPr lang="fr-FR" sz="900" b="0" kern="1200" spc="225"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15" name="Espace réservé du texte 2">
            <a:extLst>
              <a:ext uri="{FF2B5EF4-FFF2-40B4-BE49-F238E27FC236}">
                <a16:creationId xmlns="" xmlns:a16="http://schemas.microsoft.com/office/drawing/2014/main" id="{68F8662E-04D2-41C5-8413-080CA7C8E5DF}"/>
              </a:ext>
            </a:extLst>
          </p:cNvPr>
          <p:cNvSpPr>
            <a:spLocks noGrp="1"/>
          </p:cNvSpPr>
          <p:nvPr>
            <p:ph type="body" sz="quarter" idx="20" hasCustomPrompt="1"/>
          </p:nvPr>
        </p:nvSpPr>
        <p:spPr>
          <a:xfrm>
            <a:off x="6420079" y="1922322"/>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5</a:t>
            </a:r>
            <a:endParaRPr lang="en-US" dirty="0"/>
          </a:p>
        </p:txBody>
      </p:sp>
      <p:sp>
        <p:nvSpPr>
          <p:cNvPr id="16" name="Espace réservé du texte 2">
            <a:extLst>
              <a:ext uri="{FF2B5EF4-FFF2-40B4-BE49-F238E27FC236}">
                <a16:creationId xmlns="" xmlns:a16="http://schemas.microsoft.com/office/drawing/2014/main" id="{A0F543F9-F103-4107-9B00-1CB4B73678DB}"/>
              </a:ext>
            </a:extLst>
          </p:cNvPr>
          <p:cNvSpPr>
            <a:spLocks noGrp="1"/>
          </p:cNvSpPr>
          <p:nvPr>
            <p:ph type="body" sz="quarter" idx="21" hasCustomPrompt="1"/>
          </p:nvPr>
        </p:nvSpPr>
        <p:spPr>
          <a:xfrm>
            <a:off x="6420079" y="2616152"/>
            <a:ext cx="1629965" cy="227211"/>
          </a:xfrm>
          <a:prstGeom prst="rect">
            <a:avLst/>
          </a:prstGeom>
        </p:spPr>
        <p:txBody>
          <a:bodyPr anchor="b"/>
          <a:lstStyle>
            <a:lvl1pPr>
              <a:defRPr lang="fr-FR" sz="900" b="0" kern="1200" spc="225"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24" name="Espace réservé du texte 2">
            <a:extLst>
              <a:ext uri="{FF2B5EF4-FFF2-40B4-BE49-F238E27FC236}">
                <a16:creationId xmlns="" xmlns:a16="http://schemas.microsoft.com/office/drawing/2014/main" id="{7B046D83-497A-4322-A5E0-B77DB7C04936}"/>
              </a:ext>
            </a:extLst>
          </p:cNvPr>
          <p:cNvSpPr>
            <a:spLocks noGrp="1"/>
          </p:cNvSpPr>
          <p:nvPr>
            <p:ph type="body" sz="quarter" idx="22" hasCustomPrompt="1"/>
          </p:nvPr>
        </p:nvSpPr>
        <p:spPr>
          <a:xfrm>
            <a:off x="6420913" y="2934776"/>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6</a:t>
            </a:r>
            <a:endParaRPr lang="en-US" dirty="0"/>
          </a:p>
        </p:txBody>
      </p:sp>
      <p:sp>
        <p:nvSpPr>
          <p:cNvPr id="25" name="Espace réservé du texte 2">
            <a:extLst>
              <a:ext uri="{FF2B5EF4-FFF2-40B4-BE49-F238E27FC236}">
                <a16:creationId xmlns="" xmlns:a16="http://schemas.microsoft.com/office/drawing/2014/main" id="{8561A5F7-1D44-472F-A9CC-539B38AA3D71}"/>
              </a:ext>
            </a:extLst>
          </p:cNvPr>
          <p:cNvSpPr>
            <a:spLocks noGrp="1"/>
          </p:cNvSpPr>
          <p:nvPr>
            <p:ph type="body" sz="quarter" idx="23" hasCustomPrompt="1"/>
          </p:nvPr>
        </p:nvSpPr>
        <p:spPr>
          <a:xfrm>
            <a:off x="6419246" y="3640210"/>
            <a:ext cx="1629965" cy="227211"/>
          </a:xfrm>
          <a:prstGeom prst="rect">
            <a:avLst/>
          </a:prstGeom>
        </p:spPr>
        <p:txBody>
          <a:bodyPr anchor="b"/>
          <a:lstStyle>
            <a:lvl1pPr>
              <a:defRPr lang="fr-FR" sz="900" b="0" kern="1200" spc="225"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26" name="Espace réservé du texte 2">
            <a:extLst>
              <a:ext uri="{FF2B5EF4-FFF2-40B4-BE49-F238E27FC236}">
                <a16:creationId xmlns="" xmlns:a16="http://schemas.microsoft.com/office/drawing/2014/main" id="{8834BFAA-4D6A-48B0-820D-CF9E3D410885}"/>
              </a:ext>
            </a:extLst>
          </p:cNvPr>
          <p:cNvSpPr>
            <a:spLocks noGrp="1"/>
          </p:cNvSpPr>
          <p:nvPr>
            <p:ph type="body" sz="quarter" idx="24" hasCustomPrompt="1"/>
          </p:nvPr>
        </p:nvSpPr>
        <p:spPr>
          <a:xfrm>
            <a:off x="6420079" y="3958834"/>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7</a:t>
            </a:r>
            <a:endParaRPr lang="en-US" dirty="0"/>
          </a:p>
        </p:txBody>
      </p:sp>
      <p:sp>
        <p:nvSpPr>
          <p:cNvPr id="27" name="Espace réservé du texte 2">
            <a:extLst>
              <a:ext uri="{FF2B5EF4-FFF2-40B4-BE49-F238E27FC236}">
                <a16:creationId xmlns="" xmlns:a16="http://schemas.microsoft.com/office/drawing/2014/main" id="{A3614C72-B3FE-4BBC-9BB6-45225638E55D}"/>
              </a:ext>
            </a:extLst>
          </p:cNvPr>
          <p:cNvSpPr>
            <a:spLocks noGrp="1"/>
          </p:cNvSpPr>
          <p:nvPr>
            <p:ph type="body" sz="quarter" idx="25" hasCustomPrompt="1"/>
          </p:nvPr>
        </p:nvSpPr>
        <p:spPr>
          <a:xfrm>
            <a:off x="6419246" y="4662700"/>
            <a:ext cx="1629965" cy="227211"/>
          </a:xfrm>
          <a:prstGeom prst="rect">
            <a:avLst/>
          </a:prstGeom>
        </p:spPr>
        <p:txBody>
          <a:bodyPr anchor="b"/>
          <a:lstStyle>
            <a:lvl1pPr>
              <a:defRPr lang="fr-FR" sz="900" b="0" kern="1200" spc="225"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28" name="Espace réservé du texte 2">
            <a:extLst>
              <a:ext uri="{FF2B5EF4-FFF2-40B4-BE49-F238E27FC236}">
                <a16:creationId xmlns="" xmlns:a16="http://schemas.microsoft.com/office/drawing/2014/main" id="{24B4D0E6-451D-491B-87ED-1C7267B05162}"/>
              </a:ext>
            </a:extLst>
          </p:cNvPr>
          <p:cNvSpPr>
            <a:spLocks noGrp="1"/>
          </p:cNvSpPr>
          <p:nvPr>
            <p:ph type="body" sz="quarter" idx="26" hasCustomPrompt="1"/>
          </p:nvPr>
        </p:nvSpPr>
        <p:spPr>
          <a:xfrm>
            <a:off x="6420079" y="4981324"/>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8</a:t>
            </a:r>
            <a:endParaRPr lang="en-US" dirty="0"/>
          </a:p>
        </p:txBody>
      </p:sp>
      <p:pic>
        <p:nvPicPr>
          <p:cNvPr id="32" name="Graphic 31">
            <a:extLst>
              <a:ext uri="{FF2B5EF4-FFF2-40B4-BE49-F238E27FC236}">
                <a16:creationId xmlns="" xmlns:a16="http://schemas.microsoft.com/office/drawing/2014/main" id="{A2086179-0271-40FD-A7AD-5D02EA5E0CC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7643305" y="6420979"/>
            <a:ext cx="1032780" cy="220391"/>
          </a:xfrm>
          <a:prstGeom prst="rect">
            <a:avLst/>
          </a:prstGeom>
        </p:spPr>
      </p:pic>
    </p:spTree>
    <p:extLst>
      <p:ext uri="{BB962C8B-B14F-4D97-AF65-F5344CB8AC3E}">
        <p14:creationId xmlns:p14="http://schemas.microsoft.com/office/powerpoint/2010/main" val="3131279004"/>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able of content White">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8A84B023-9855-45DC-B913-517B6446B410}"/>
              </a:ext>
            </a:extLst>
          </p:cNvPr>
          <p:cNvSpPr/>
          <p:nvPr userDrawn="1"/>
        </p:nvSpPr>
        <p:spPr>
          <a:xfrm>
            <a:off x="3570403" y="0"/>
            <a:ext cx="5573597"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fr-FR" sz="1350" dirty="0" err="1"/>
          </a:p>
        </p:txBody>
      </p:sp>
      <p:sp>
        <p:nvSpPr>
          <p:cNvPr id="3" name="Espace réservé du texte 2">
            <a:extLst>
              <a:ext uri="{FF2B5EF4-FFF2-40B4-BE49-F238E27FC236}">
                <a16:creationId xmlns="" xmlns:a16="http://schemas.microsoft.com/office/drawing/2014/main" id="{9FDF91A1-0D1F-47A1-B707-87F7766A7D65}"/>
              </a:ext>
            </a:extLst>
          </p:cNvPr>
          <p:cNvSpPr>
            <a:spLocks noGrp="1"/>
          </p:cNvSpPr>
          <p:nvPr>
            <p:ph type="body" sz="quarter" idx="10" hasCustomPrompt="1"/>
          </p:nvPr>
        </p:nvSpPr>
        <p:spPr>
          <a:xfrm>
            <a:off x="3942802" y="1603698"/>
            <a:ext cx="1629965" cy="227211"/>
          </a:xfrm>
          <a:prstGeom prst="rect">
            <a:avLst/>
          </a:prstGeom>
        </p:spPr>
        <p:txBody>
          <a:bodyPr anchor="b"/>
          <a:lstStyle>
            <a:lvl1pPr>
              <a:defRPr lang="fr-FR" sz="900" b="0" kern="1200" spc="225" noProof="0" dirty="0" smtClean="0">
                <a:solidFill>
                  <a:schemeClr val="accent2"/>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17" name="Espace réservé du texte 2">
            <a:extLst>
              <a:ext uri="{FF2B5EF4-FFF2-40B4-BE49-F238E27FC236}">
                <a16:creationId xmlns="" xmlns:a16="http://schemas.microsoft.com/office/drawing/2014/main" id="{30D64EEC-C3B5-4A23-92EA-CF93356DC2F2}"/>
              </a:ext>
            </a:extLst>
          </p:cNvPr>
          <p:cNvSpPr>
            <a:spLocks noGrp="1"/>
          </p:cNvSpPr>
          <p:nvPr>
            <p:ph type="body" sz="quarter" idx="11" hasCustomPrompt="1"/>
          </p:nvPr>
        </p:nvSpPr>
        <p:spPr>
          <a:xfrm>
            <a:off x="3943635" y="1922322"/>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rgbClr val="000000"/>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1</a:t>
            </a:r>
            <a:endParaRPr lang="en-US" dirty="0"/>
          </a:p>
        </p:txBody>
      </p:sp>
      <p:sp>
        <p:nvSpPr>
          <p:cNvPr id="18" name="Espace réservé du texte 2">
            <a:extLst>
              <a:ext uri="{FF2B5EF4-FFF2-40B4-BE49-F238E27FC236}">
                <a16:creationId xmlns="" xmlns:a16="http://schemas.microsoft.com/office/drawing/2014/main" id="{B976D4E9-5B84-4CAC-A23E-666C17350BB2}"/>
              </a:ext>
            </a:extLst>
          </p:cNvPr>
          <p:cNvSpPr>
            <a:spLocks noGrp="1"/>
          </p:cNvSpPr>
          <p:nvPr>
            <p:ph type="body" sz="quarter" idx="12" hasCustomPrompt="1"/>
          </p:nvPr>
        </p:nvSpPr>
        <p:spPr>
          <a:xfrm>
            <a:off x="3942802" y="2616152"/>
            <a:ext cx="1629965" cy="227211"/>
          </a:xfrm>
          <a:prstGeom prst="rect">
            <a:avLst/>
          </a:prstGeom>
        </p:spPr>
        <p:txBody>
          <a:bodyPr anchor="b"/>
          <a:lstStyle>
            <a:lvl1pPr>
              <a:defRPr lang="fr-FR" sz="900" b="0" kern="1200" spc="225" noProof="0" dirty="0" smtClean="0">
                <a:solidFill>
                  <a:schemeClr val="accent2"/>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19" name="Espace réservé du texte 2">
            <a:extLst>
              <a:ext uri="{FF2B5EF4-FFF2-40B4-BE49-F238E27FC236}">
                <a16:creationId xmlns="" xmlns:a16="http://schemas.microsoft.com/office/drawing/2014/main" id="{C746BFAF-7F4A-4423-BCBC-F47454F74EDD}"/>
              </a:ext>
            </a:extLst>
          </p:cNvPr>
          <p:cNvSpPr>
            <a:spLocks noGrp="1"/>
          </p:cNvSpPr>
          <p:nvPr>
            <p:ph type="body" sz="quarter" idx="13" hasCustomPrompt="1"/>
          </p:nvPr>
        </p:nvSpPr>
        <p:spPr>
          <a:xfrm>
            <a:off x="3943635" y="2934776"/>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rgbClr val="000000"/>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2</a:t>
            </a:r>
            <a:endParaRPr lang="en-US" dirty="0"/>
          </a:p>
        </p:txBody>
      </p:sp>
      <p:sp>
        <p:nvSpPr>
          <p:cNvPr id="20" name="Espace réservé du texte 2">
            <a:extLst>
              <a:ext uri="{FF2B5EF4-FFF2-40B4-BE49-F238E27FC236}">
                <a16:creationId xmlns="" xmlns:a16="http://schemas.microsoft.com/office/drawing/2014/main" id="{D856B166-5A14-4258-92D7-56DA21CC3CE1}"/>
              </a:ext>
            </a:extLst>
          </p:cNvPr>
          <p:cNvSpPr>
            <a:spLocks noGrp="1"/>
          </p:cNvSpPr>
          <p:nvPr>
            <p:ph type="body" sz="quarter" idx="14" hasCustomPrompt="1"/>
          </p:nvPr>
        </p:nvSpPr>
        <p:spPr>
          <a:xfrm>
            <a:off x="3943635" y="3640210"/>
            <a:ext cx="1629965" cy="227211"/>
          </a:xfrm>
          <a:prstGeom prst="rect">
            <a:avLst/>
          </a:prstGeom>
        </p:spPr>
        <p:txBody>
          <a:bodyPr anchor="b"/>
          <a:lstStyle>
            <a:lvl1pPr>
              <a:defRPr lang="fr-FR" sz="900" b="0" kern="1200" spc="225" noProof="0" dirty="0" smtClean="0">
                <a:solidFill>
                  <a:schemeClr val="accent2"/>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21" name="Espace réservé du texte 2">
            <a:extLst>
              <a:ext uri="{FF2B5EF4-FFF2-40B4-BE49-F238E27FC236}">
                <a16:creationId xmlns="" xmlns:a16="http://schemas.microsoft.com/office/drawing/2014/main" id="{522A815E-7753-4117-A2E1-C138F3C534DC}"/>
              </a:ext>
            </a:extLst>
          </p:cNvPr>
          <p:cNvSpPr>
            <a:spLocks noGrp="1"/>
          </p:cNvSpPr>
          <p:nvPr>
            <p:ph type="body" sz="quarter" idx="15" hasCustomPrompt="1"/>
          </p:nvPr>
        </p:nvSpPr>
        <p:spPr>
          <a:xfrm>
            <a:off x="3944468" y="3958834"/>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rgbClr val="000000"/>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3</a:t>
            </a:r>
            <a:endParaRPr lang="en-US" dirty="0"/>
          </a:p>
        </p:txBody>
      </p:sp>
      <p:sp>
        <p:nvSpPr>
          <p:cNvPr id="22" name="Espace réservé du texte 2">
            <a:extLst>
              <a:ext uri="{FF2B5EF4-FFF2-40B4-BE49-F238E27FC236}">
                <a16:creationId xmlns="" xmlns:a16="http://schemas.microsoft.com/office/drawing/2014/main" id="{C83D0C14-CF19-4C55-BD77-AAB047DEE2B2}"/>
              </a:ext>
            </a:extLst>
          </p:cNvPr>
          <p:cNvSpPr>
            <a:spLocks noGrp="1"/>
          </p:cNvSpPr>
          <p:nvPr>
            <p:ph type="body" sz="quarter" idx="16" hasCustomPrompt="1"/>
          </p:nvPr>
        </p:nvSpPr>
        <p:spPr>
          <a:xfrm>
            <a:off x="3942802" y="4662700"/>
            <a:ext cx="1629965" cy="227211"/>
          </a:xfrm>
          <a:prstGeom prst="rect">
            <a:avLst/>
          </a:prstGeom>
        </p:spPr>
        <p:txBody>
          <a:bodyPr anchor="b"/>
          <a:lstStyle>
            <a:lvl1pPr>
              <a:defRPr lang="fr-FR" sz="900" b="0" kern="1200" spc="225" noProof="0" dirty="0" smtClean="0">
                <a:solidFill>
                  <a:schemeClr val="accent2"/>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23" name="Espace réservé du texte 2">
            <a:extLst>
              <a:ext uri="{FF2B5EF4-FFF2-40B4-BE49-F238E27FC236}">
                <a16:creationId xmlns="" xmlns:a16="http://schemas.microsoft.com/office/drawing/2014/main" id="{F1235FAD-F3DC-4474-A100-B015E0B3A8B6}"/>
              </a:ext>
            </a:extLst>
          </p:cNvPr>
          <p:cNvSpPr>
            <a:spLocks noGrp="1"/>
          </p:cNvSpPr>
          <p:nvPr>
            <p:ph type="body" sz="quarter" idx="17" hasCustomPrompt="1"/>
          </p:nvPr>
        </p:nvSpPr>
        <p:spPr>
          <a:xfrm>
            <a:off x="3943635" y="4981324"/>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rgbClr val="000000"/>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4</a:t>
            </a:r>
            <a:endParaRPr lang="en-US" dirty="0"/>
          </a:p>
        </p:txBody>
      </p:sp>
      <p:cxnSp>
        <p:nvCxnSpPr>
          <p:cNvPr id="13" name="Straight Connector 12">
            <a:extLst>
              <a:ext uri="{FF2B5EF4-FFF2-40B4-BE49-F238E27FC236}">
                <a16:creationId xmlns="" xmlns:a16="http://schemas.microsoft.com/office/drawing/2014/main" id="{460D01E0-B224-4F73-9B5C-D11993C1F637}"/>
              </a:ext>
            </a:extLst>
          </p:cNvPr>
          <p:cNvCxnSpPr>
            <a:cxnSpLocks/>
          </p:cNvCxnSpPr>
          <p:nvPr userDrawn="1"/>
        </p:nvCxnSpPr>
        <p:spPr>
          <a:xfrm>
            <a:off x="3570402" y="1553305"/>
            <a:ext cx="0" cy="3751393"/>
          </a:xfrm>
          <a:prstGeom prst="line">
            <a:avLst/>
          </a:prstGeom>
          <a:ln w="12700">
            <a:gradFill>
              <a:gsLst>
                <a:gs pos="0">
                  <a:schemeClr val="accent2"/>
                </a:gs>
                <a:gs pos="100000">
                  <a:schemeClr val="accent1"/>
                </a:gs>
              </a:gsLst>
              <a:lin ang="5400000" scaled="1"/>
            </a:gradFill>
          </a:ln>
          <a:effectLst/>
        </p:spPr>
        <p:style>
          <a:lnRef idx="2">
            <a:schemeClr val="accent1"/>
          </a:lnRef>
          <a:fillRef idx="0">
            <a:schemeClr val="accent1"/>
          </a:fillRef>
          <a:effectRef idx="1">
            <a:schemeClr val="accent1"/>
          </a:effectRef>
          <a:fontRef idx="minor">
            <a:schemeClr val="tx1"/>
          </a:fontRef>
        </p:style>
      </p:cxnSp>
      <p:sp>
        <p:nvSpPr>
          <p:cNvPr id="5" name="Text Placeholder 4">
            <a:extLst>
              <a:ext uri="{FF2B5EF4-FFF2-40B4-BE49-F238E27FC236}">
                <a16:creationId xmlns="" xmlns:a16="http://schemas.microsoft.com/office/drawing/2014/main" id="{F3EC6491-C829-4D5B-88B1-32AC495A729C}"/>
              </a:ext>
            </a:extLst>
          </p:cNvPr>
          <p:cNvSpPr>
            <a:spLocks noGrp="1"/>
          </p:cNvSpPr>
          <p:nvPr>
            <p:ph type="body" sz="quarter" idx="18" hasCustomPrompt="1"/>
          </p:nvPr>
        </p:nvSpPr>
        <p:spPr>
          <a:xfrm>
            <a:off x="467917" y="3040133"/>
            <a:ext cx="2536031" cy="777734"/>
          </a:xfrm>
        </p:spPr>
        <p:txBody>
          <a:bodyPr anchor="ctr" anchorCtr="0"/>
          <a:lstStyle>
            <a:lvl1pPr marL="0" indent="0" algn="l" defTabSz="342900" rtl="0" eaLnBrk="1" latinLnBrk="0" hangingPunct="1">
              <a:lnSpc>
                <a:spcPct val="100000"/>
              </a:lnSpc>
              <a:spcBef>
                <a:spcPts val="0"/>
              </a:spcBef>
              <a:spcAft>
                <a:spcPts val="0"/>
              </a:spcAft>
              <a:buClr>
                <a:schemeClr val="bg1"/>
              </a:buClr>
              <a:buSzPct val="25000"/>
              <a:buFontTx/>
              <a:buNone/>
              <a:defRPr lang="en-US" sz="3300" b="1" kern="1200" noProof="0" dirty="0" smtClean="0">
                <a:gradFill>
                  <a:gsLst>
                    <a:gs pos="0">
                      <a:schemeClr val="accent2"/>
                    </a:gs>
                    <a:gs pos="86000">
                      <a:schemeClr val="accent1"/>
                    </a:gs>
                  </a:gsLst>
                  <a:lin ang="2700000" scaled="0"/>
                </a:gradFill>
                <a:latin typeface="+mn-lt"/>
                <a:ea typeface="+mn-ea"/>
                <a:cs typeface="+mn-cs"/>
              </a:defRPr>
            </a:lvl1pPr>
            <a:lvl2pPr marL="0" indent="0">
              <a:buNone/>
              <a:defRPr/>
            </a:lvl2pPr>
          </a:lstStyle>
          <a:p>
            <a:pPr lvl="0"/>
            <a:r>
              <a:rPr lang="en-US" dirty="0"/>
              <a:t>Content</a:t>
            </a:r>
          </a:p>
        </p:txBody>
      </p:sp>
      <p:sp>
        <p:nvSpPr>
          <p:cNvPr id="14" name="Espace réservé du texte 2">
            <a:extLst>
              <a:ext uri="{FF2B5EF4-FFF2-40B4-BE49-F238E27FC236}">
                <a16:creationId xmlns="" xmlns:a16="http://schemas.microsoft.com/office/drawing/2014/main" id="{565C5F44-FA63-4060-8466-0902663DBA6B}"/>
              </a:ext>
            </a:extLst>
          </p:cNvPr>
          <p:cNvSpPr>
            <a:spLocks noGrp="1"/>
          </p:cNvSpPr>
          <p:nvPr>
            <p:ph type="body" sz="quarter" idx="19" hasCustomPrompt="1"/>
          </p:nvPr>
        </p:nvSpPr>
        <p:spPr>
          <a:xfrm>
            <a:off x="6419246" y="1603698"/>
            <a:ext cx="1629965" cy="227211"/>
          </a:xfrm>
          <a:prstGeom prst="rect">
            <a:avLst/>
          </a:prstGeom>
        </p:spPr>
        <p:txBody>
          <a:bodyPr anchor="b"/>
          <a:lstStyle>
            <a:lvl1pPr>
              <a:defRPr lang="fr-FR" sz="900" b="0" kern="1200" spc="225" noProof="0" dirty="0" smtClean="0">
                <a:solidFill>
                  <a:schemeClr val="accent2"/>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15" name="Espace réservé du texte 2">
            <a:extLst>
              <a:ext uri="{FF2B5EF4-FFF2-40B4-BE49-F238E27FC236}">
                <a16:creationId xmlns="" xmlns:a16="http://schemas.microsoft.com/office/drawing/2014/main" id="{68F8662E-04D2-41C5-8413-080CA7C8E5DF}"/>
              </a:ext>
            </a:extLst>
          </p:cNvPr>
          <p:cNvSpPr>
            <a:spLocks noGrp="1"/>
          </p:cNvSpPr>
          <p:nvPr>
            <p:ph type="body" sz="quarter" idx="20" hasCustomPrompt="1"/>
          </p:nvPr>
        </p:nvSpPr>
        <p:spPr>
          <a:xfrm>
            <a:off x="6420079" y="1922322"/>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rgbClr val="000000"/>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5</a:t>
            </a:r>
            <a:endParaRPr lang="en-US" dirty="0"/>
          </a:p>
        </p:txBody>
      </p:sp>
      <p:sp>
        <p:nvSpPr>
          <p:cNvPr id="16" name="Espace réservé du texte 2">
            <a:extLst>
              <a:ext uri="{FF2B5EF4-FFF2-40B4-BE49-F238E27FC236}">
                <a16:creationId xmlns="" xmlns:a16="http://schemas.microsoft.com/office/drawing/2014/main" id="{A0F543F9-F103-4107-9B00-1CB4B73678DB}"/>
              </a:ext>
            </a:extLst>
          </p:cNvPr>
          <p:cNvSpPr>
            <a:spLocks noGrp="1"/>
          </p:cNvSpPr>
          <p:nvPr>
            <p:ph type="body" sz="quarter" idx="21" hasCustomPrompt="1"/>
          </p:nvPr>
        </p:nvSpPr>
        <p:spPr>
          <a:xfrm>
            <a:off x="6420079" y="2616152"/>
            <a:ext cx="1629965" cy="227211"/>
          </a:xfrm>
          <a:prstGeom prst="rect">
            <a:avLst/>
          </a:prstGeom>
        </p:spPr>
        <p:txBody>
          <a:bodyPr anchor="b"/>
          <a:lstStyle>
            <a:lvl1pPr>
              <a:defRPr lang="fr-FR" sz="900" b="0" kern="1200" spc="225" noProof="0" dirty="0" smtClean="0">
                <a:solidFill>
                  <a:schemeClr val="accent2"/>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24" name="Espace réservé du texte 2">
            <a:extLst>
              <a:ext uri="{FF2B5EF4-FFF2-40B4-BE49-F238E27FC236}">
                <a16:creationId xmlns="" xmlns:a16="http://schemas.microsoft.com/office/drawing/2014/main" id="{7B046D83-497A-4322-A5E0-B77DB7C04936}"/>
              </a:ext>
            </a:extLst>
          </p:cNvPr>
          <p:cNvSpPr>
            <a:spLocks noGrp="1"/>
          </p:cNvSpPr>
          <p:nvPr>
            <p:ph type="body" sz="quarter" idx="22" hasCustomPrompt="1"/>
          </p:nvPr>
        </p:nvSpPr>
        <p:spPr>
          <a:xfrm>
            <a:off x="6420913" y="2934776"/>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rgbClr val="000000"/>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6</a:t>
            </a:r>
            <a:endParaRPr lang="en-US" dirty="0"/>
          </a:p>
        </p:txBody>
      </p:sp>
      <p:sp>
        <p:nvSpPr>
          <p:cNvPr id="25" name="Espace réservé du texte 2">
            <a:extLst>
              <a:ext uri="{FF2B5EF4-FFF2-40B4-BE49-F238E27FC236}">
                <a16:creationId xmlns="" xmlns:a16="http://schemas.microsoft.com/office/drawing/2014/main" id="{8561A5F7-1D44-472F-A9CC-539B38AA3D71}"/>
              </a:ext>
            </a:extLst>
          </p:cNvPr>
          <p:cNvSpPr>
            <a:spLocks noGrp="1"/>
          </p:cNvSpPr>
          <p:nvPr>
            <p:ph type="body" sz="quarter" idx="23" hasCustomPrompt="1"/>
          </p:nvPr>
        </p:nvSpPr>
        <p:spPr>
          <a:xfrm>
            <a:off x="6419246" y="3640210"/>
            <a:ext cx="1629965" cy="227211"/>
          </a:xfrm>
          <a:prstGeom prst="rect">
            <a:avLst/>
          </a:prstGeom>
        </p:spPr>
        <p:txBody>
          <a:bodyPr anchor="b"/>
          <a:lstStyle>
            <a:lvl1pPr>
              <a:defRPr lang="fr-FR" sz="900" b="0" kern="1200" spc="225" noProof="0" dirty="0" smtClean="0">
                <a:solidFill>
                  <a:schemeClr val="accent2"/>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26" name="Espace réservé du texte 2">
            <a:extLst>
              <a:ext uri="{FF2B5EF4-FFF2-40B4-BE49-F238E27FC236}">
                <a16:creationId xmlns="" xmlns:a16="http://schemas.microsoft.com/office/drawing/2014/main" id="{8834BFAA-4D6A-48B0-820D-CF9E3D410885}"/>
              </a:ext>
            </a:extLst>
          </p:cNvPr>
          <p:cNvSpPr>
            <a:spLocks noGrp="1"/>
          </p:cNvSpPr>
          <p:nvPr>
            <p:ph type="body" sz="quarter" idx="24" hasCustomPrompt="1"/>
          </p:nvPr>
        </p:nvSpPr>
        <p:spPr>
          <a:xfrm>
            <a:off x="6420079" y="3958834"/>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rgbClr val="000000"/>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7</a:t>
            </a:r>
            <a:endParaRPr lang="en-US" dirty="0"/>
          </a:p>
        </p:txBody>
      </p:sp>
      <p:sp>
        <p:nvSpPr>
          <p:cNvPr id="27" name="Espace réservé du texte 2">
            <a:extLst>
              <a:ext uri="{FF2B5EF4-FFF2-40B4-BE49-F238E27FC236}">
                <a16:creationId xmlns="" xmlns:a16="http://schemas.microsoft.com/office/drawing/2014/main" id="{A3614C72-B3FE-4BBC-9BB6-45225638E55D}"/>
              </a:ext>
            </a:extLst>
          </p:cNvPr>
          <p:cNvSpPr>
            <a:spLocks noGrp="1"/>
          </p:cNvSpPr>
          <p:nvPr>
            <p:ph type="body" sz="quarter" idx="25" hasCustomPrompt="1"/>
          </p:nvPr>
        </p:nvSpPr>
        <p:spPr>
          <a:xfrm>
            <a:off x="6419246" y="4662700"/>
            <a:ext cx="1629965" cy="227211"/>
          </a:xfrm>
          <a:prstGeom prst="rect">
            <a:avLst/>
          </a:prstGeom>
        </p:spPr>
        <p:txBody>
          <a:bodyPr anchor="b"/>
          <a:lstStyle>
            <a:lvl1pPr>
              <a:defRPr lang="fr-FR" sz="900" b="0" kern="1200" spc="225" noProof="0" dirty="0" smtClean="0">
                <a:solidFill>
                  <a:schemeClr val="accent2"/>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28" name="Espace réservé du texte 2">
            <a:extLst>
              <a:ext uri="{FF2B5EF4-FFF2-40B4-BE49-F238E27FC236}">
                <a16:creationId xmlns="" xmlns:a16="http://schemas.microsoft.com/office/drawing/2014/main" id="{24B4D0E6-451D-491B-87ED-1C7267B05162}"/>
              </a:ext>
            </a:extLst>
          </p:cNvPr>
          <p:cNvSpPr>
            <a:spLocks noGrp="1"/>
          </p:cNvSpPr>
          <p:nvPr>
            <p:ph type="body" sz="quarter" idx="26" hasCustomPrompt="1"/>
          </p:nvPr>
        </p:nvSpPr>
        <p:spPr>
          <a:xfrm>
            <a:off x="6420079" y="4981324"/>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rgbClr val="000000"/>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8</a:t>
            </a:r>
            <a:endParaRPr lang="en-US" dirty="0"/>
          </a:p>
        </p:txBody>
      </p:sp>
      <p:pic>
        <p:nvPicPr>
          <p:cNvPr id="29" name="Graphic 22">
            <a:extLst>
              <a:ext uri="{FF2B5EF4-FFF2-40B4-BE49-F238E27FC236}">
                <a16:creationId xmlns="" xmlns:a16="http://schemas.microsoft.com/office/drawing/2014/main" id="{9498E08C-AD5C-4695-A985-4D3952C32D1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80"/>
            <a:ext cx="1032780" cy="220391"/>
          </a:xfrm>
          <a:prstGeom prst="rect">
            <a:avLst/>
          </a:prstGeom>
        </p:spPr>
      </p:pic>
    </p:spTree>
    <p:extLst>
      <p:ext uri="{BB962C8B-B14F-4D97-AF65-F5344CB8AC3E}">
        <p14:creationId xmlns:p14="http://schemas.microsoft.com/office/powerpoint/2010/main" val="682985315"/>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able of content B&amp;W ">
    <p:spTree>
      <p:nvGrpSpPr>
        <p:cNvPr id="1" name=""/>
        <p:cNvGrpSpPr/>
        <p:nvPr/>
      </p:nvGrpSpPr>
      <p:grpSpPr>
        <a:xfrm>
          <a:off x="0" y="0"/>
          <a:ext cx="0" cy="0"/>
          <a:chOff x="0" y="0"/>
          <a:chExt cx="0" cy="0"/>
        </a:xfrm>
      </p:grpSpPr>
      <p:pic>
        <p:nvPicPr>
          <p:cNvPr id="30" name="Picture 2">
            <a:extLst>
              <a:ext uri="{FF2B5EF4-FFF2-40B4-BE49-F238E27FC236}">
                <a16:creationId xmlns="" xmlns:a16="http://schemas.microsoft.com/office/drawing/2014/main" id="{34B79FDB-9C8B-4118-B598-85B0C817C070}"/>
              </a:ext>
            </a:extLst>
          </p:cNvPr>
          <p:cNvPicPr>
            <a:picLocks noChangeAspect="1"/>
          </p:cNvPicPr>
          <p:nvPr userDrawn="1"/>
        </p:nvPicPr>
        <p:blipFill rotWithShape="1">
          <a:blip r:embed="rId2" cstate="email">
            <a:grayscl/>
            <a:extLst>
              <a:ext uri="{28A0092B-C50C-407E-A947-70E740481C1C}">
                <a14:useLocalDpi xmlns:a14="http://schemas.microsoft.com/office/drawing/2010/main"/>
              </a:ext>
            </a:extLst>
          </a:blip>
          <a:stretch/>
        </p:blipFill>
        <p:spPr>
          <a:xfrm>
            <a:off x="-1" y="0"/>
            <a:ext cx="9143999" cy="6858000"/>
          </a:xfrm>
          <a:prstGeom prst="rect">
            <a:avLst/>
          </a:prstGeom>
        </p:spPr>
      </p:pic>
      <p:sp>
        <p:nvSpPr>
          <p:cNvPr id="31" name="Rectangle 30">
            <a:extLst>
              <a:ext uri="{FF2B5EF4-FFF2-40B4-BE49-F238E27FC236}">
                <a16:creationId xmlns="" xmlns:a16="http://schemas.microsoft.com/office/drawing/2014/main" id="{2D58BD87-1403-45E8-8D95-4D67F4C97E6A}"/>
              </a:ext>
            </a:extLst>
          </p:cNvPr>
          <p:cNvSpPr/>
          <p:nvPr userDrawn="1"/>
        </p:nvSpPr>
        <p:spPr>
          <a:xfrm>
            <a:off x="0" y="0"/>
            <a:ext cx="9144000" cy="6858000"/>
          </a:xfrm>
          <a:prstGeom prst="rect">
            <a:avLst/>
          </a:prstGeom>
          <a:solidFill>
            <a:sysClr val="windowText" lastClr="000000">
              <a:lumMod val="85000"/>
              <a:lumOff val="15000"/>
              <a:alpha val="54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a:ea typeface="+mn-ea"/>
              <a:cs typeface="+mn-cs"/>
            </a:endParaRPr>
          </a:p>
        </p:txBody>
      </p:sp>
      <p:sp>
        <p:nvSpPr>
          <p:cNvPr id="3" name="Espace réservé du texte 2">
            <a:extLst>
              <a:ext uri="{FF2B5EF4-FFF2-40B4-BE49-F238E27FC236}">
                <a16:creationId xmlns="" xmlns:a16="http://schemas.microsoft.com/office/drawing/2014/main" id="{9FDF91A1-0D1F-47A1-B707-87F7766A7D65}"/>
              </a:ext>
            </a:extLst>
          </p:cNvPr>
          <p:cNvSpPr>
            <a:spLocks noGrp="1"/>
          </p:cNvSpPr>
          <p:nvPr>
            <p:ph type="body" sz="quarter" idx="10" hasCustomPrompt="1"/>
          </p:nvPr>
        </p:nvSpPr>
        <p:spPr>
          <a:xfrm>
            <a:off x="3942802" y="1603698"/>
            <a:ext cx="1629965" cy="227211"/>
          </a:xfrm>
          <a:prstGeom prst="rect">
            <a:avLst/>
          </a:prstGeom>
        </p:spPr>
        <p:txBody>
          <a:bodyPr anchor="b"/>
          <a:lstStyle>
            <a:lvl1pPr>
              <a:defRPr lang="fr-FR" sz="900" b="0" kern="1200" spc="225" noProof="0" dirty="0" smtClean="0">
                <a:solidFill>
                  <a:schemeClr val="accent2"/>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17" name="Espace réservé du texte 2">
            <a:extLst>
              <a:ext uri="{FF2B5EF4-FFF2-40B4-BE49-F238E27FC236}">
                <a16:creationId xmlns="" xmlns:a16="http://schemas.microsoft.com/office/drawing/2014/main" id="{30D64EEC-C3B5-4A23-92EA-CF93356DC2F2}"/>
              </a:ext>
            </a:extLst>
          </p:cNvPr>
          <p:cNvSpPr>
            <a:spLocks noGrp="1"/>
          </p:cNvSpPr>
          <p:nvPr>
            <p:ph type="body" sz="quarter" idx="11" hasCustomPrompt="1"/>
          </p:nvPr>
        </p:nvSpPr>
        <p:spPr>
          <a:xfrm>
            <a:off x="3943635" y="1922322"/>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1</a:t>
            </a:r>
            <a:endParaRPr lang="en-US" dirty="0"/>
          </a:p>
        </p:txBody>
      </p:sp>
      <p:sp>
        <p:nvSpPr>
          <p:cNvPr id="18" name="Espace réservé du texte 2">
            <a:extLst>
              <a:ext uri="{FF2B5EF4-FFF2-40B4-BE49-F238E27FC236}">
                <a16:creationId xmlns="" xmlns:a16="http://schemas.microsoft.com/office/drawing/2014/main" id="{B976D4E9-5B84-4CAC-A23E-666C17350BB2}"/>
              </a:ext>
            </a:extLst>
          </p:cNvPr>
          <p:cNvSpPr>
            <a:spLocks noGrp="1"/>
          </p:cNvSpPr>
          <p:nvPr>
            <p:ph type="body" sz="quarter" idx="12" hasCustomPrompt="1"/>
          </p:nvPr>
        </p:nvSpPr>
        <p:spPr>
          <a:xfrm>
            <a:off x="3942802" y="2616152"/>
            <a:ext cx="1629965" cy="227211"/>
          </a:xfrm>
          <a:prstGeom prst="rect">
            <a:avLst/>
          </a:prstGeom>
        </p:spPr>
        <p:txBody>
          <a:bodyPr anchor="b"/>
          <a:lstStyle>
            <a:lvl1pPr>
              <a:defRPr lang="fr-FR" sz="900" b="0" kern="1200" spc="225" noProof="0" dirty="0" smtClean="0">
                <a:solidFill>
                  <a:schemeClr val="accent2"/>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19" name="Espace réservé du texte 2">
            <a:extLst>
              <a:ext uri="{FF2B5EF4-FFF2-40B4-BE49-F238E27FC236}">
                <a16:creationId xmlns="" xmlns:a16="http://schemas.microsoft.com/office/drawing/2014/main" id="{C746BFAF-7F4A-4423-BCBC-F47454F74EDD}"/>
              </a:ext>
            </a:extLst>
          </p:cNvPr>
          <p:cNvSpPr>
            <a:spLocks noGrp="1"/>
          </p:cNvSpPr>
          <p:nvPr>
            <p:ph type="body" sz="quarter" idx="13" hasCustomPrompt="1"/>
          </p:nvPr>
        </p:nvSpPr>
        <p:spPr>
          <a:xfrm>
            <a:off x="3943635" y="2934776"/>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2</a:t>
            </a:r>
            <a:endParaRPr lang="en-US" dirty="0"/>
          </a:p>
        </p:txBody>
      </p:sp>
      <p:sp>
        <p:nvSpPr>
          <p:cNvPr id="20" name="Espace réservé du texte 2">
            <a:extLst>
              <a:ext uri="{FF2B5EF4-FFF2-40B4-BE49-F238E27FC236}">
                <a16:creationId xmlns="" xmlns:a16="http://schemas.microsoft.com/office/drawing/2014/main" id="{D856B166-5A14-4258-92D7-56DA21CC3CE1}"/>
              </a:ext>
            </a:extLst>
          </p:cNvPr>
          <p:cNvSpPr>
            <a:spLocks noGrp="1"/>
          </p:cNvSpPr>
          <p:nvPr>
            <p:ph type="body" sz="quarter" idx="14" hasCustomPrompt="1"/>
          </p:nvPr>
        </p:nvSpPr>
        <p:spPr>
          <a:xfrm>
            <a:off x="3943635" y="3640210"/>
            <a:ext cx="1629965" cy="227211"/>
          </a:xfrm>
          <a:prstGeom prst="rect">
            <a:avLst/>
          </a:prstGeom>
        </p:spPr>
        <p:txBody>
          <a:bodyPr anchor="b"/>
          <a:lstStyle>
            <a:lvl1pPr>
              <a:defRPr lang="fr-FR" sz="900" b="0" kern="1200" spc="225" noProof="0" dirty="0" smtClean="0">
                <a:solidFill>
                  <a:schemeClr val="accent2"/>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21" name="Espace réservé du texte 2">
            <a:extLst>
              <a:ext uri="{FF2B5EF4-FFF2-40B4-BE49-F238E27FC236}">
                <a16:creationId xmlns="" xmlns:a16="http://schemas.microsoft.com/office/drawing/2014/main" id="{522A815E-7753-4117-A2E1-C138F3C534DC}"/>
              </a:ext>
            </a:extLst>
          </p:cNvPr>
          <p:cNvSpPr>
            <a:spLocks noGrp="1"/>
          </p:cNvSpPr>
          <p:nvPr>
            <p:ph type="body" sz="quarter" idx="15" hasCustomPrompt="1"/>
          </p:nvPr>
        </p:nvSpPr>
        <p:spPr>
          <a:xfrm>
            <a:off x="3944468" y="3958834"/>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3</a:t>
            </a:r>
            <a:endParaRPr lang="en-US" dirty="0"/>
          </a:p>
        </p:txBody>
      </p:sp>
      <p:sp>
        <p:nvSpPr>
          <p:cNvPr id="22" name="Espace réservé du texte 2">
            <a:extLst>
              <a:ext uri="{FF2B5EF4-FFF2-40B4-BE49-F238E27FC236}">
                <a16:creationId xmlns="" xmlns:a16="http://schemas.microsoft.com/office/drawing/2014/main" id="{C83D0C14-CF19-4C55-BD77-AAB047DEE2B2}"/>
              </a:ext>
            </a:extLst>
          </p:cNvPr>
          <p:cNvSpPr>
            <a:spLocks noGrp="1"/>
          </p:cNvSpPr>
          <p:nvPr>
            <p:ph type="body" sz="quarter" idx="16" hasCustomPrompt="1"/>
          </p:nvPr>
        </p:nvSpPr>
        <p:spPr>
          <a:xfrm>
            <a:off x="3942802" y="4662700"/>
            <a:ext cx="1629965" cy="227211"/>
          </a:xfrm>
          <a:prstGeom prst="rect">
            <a:avLst/>
          </a:prstGeom>
        </p:spPr>
        <p:txBody>
          <a:bodyPr anchor="b"/>
          <a:lstStyle>
            <a:lvl1pPr>
              <a:defRPr lang="fr-FR" sz="900" b="0" kern="1200" spc="225" noProof="0" dirty="0" smtClean="0">
                <a:solidFill>
                  <a:schemeClr val="accent2"/>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23" name="Espace réservé du texte 2">
            <a:extLst>
              <a:ext uri="{FF2B5EF4-FFF2-40B4-BE49-F238E27FC236}">
                <a16:creationId xmlns="" xmlns:a16="http://schemas.microsoft.com/office/drawing/2014/main" id="{F1235FAD-F3DC-4474-A100-B015E0B3A8B6}"/>
              </a:ext>
            </a:extLst>
          </p:cNvPr>
          <p:cNvSpPr>
            <a:spLocks noGrp="1"/>
          </p:cNvSpPr>
          <p:nvPr>
            <p:ph type="body" sz="quarter" idx="17" hasCustomPrompt="1"/>
          </p:nvPr>
        </p:nvSpPr>
        <p:spPr>
          <a:xfrm>
            <a:off x="3943635" y="4981324"/>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4</a:t>
            </a:r>
            <a:endParaRPr lang="en-US" dirty="0"/>
          </a:p>
        </p:txBody>
      </p:sp>
      <p:cxnSp>
        <p:nvCxnSpPr>
          <p:cNvPr id="13" name="Straight Connector 12">
            <a:extLst>
              <a:ext uri="{FF2B5EF4-FFF2-40B4-BE49-F238E27FC236}">
                <a16:creationId xmlns="" xmlns:a16="http://schemas.microsoft.com/office/drawing/2014/main" id="{460D01E0-B224-4F73-9B5C-D11993C1F637}"/>
              </a:ext>
            </a:extLst>
          </p:cNvPr>
          <p:cNvCxnSpPr>
            <a:cxnSpLocks/>
          </p:cNvCxnSpPr>
          <p:nvPr userDrawn="1"/>
        </p:nvCxnSpPr>
        <p:spPr>
          <a:xfrm>
            <a:off x="3570402" y="1553305"/>
            <a:ext cx="0" cy="375139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4">
            <a:extLst>
              <a:ext uri="{FF2B5EF4-FFF2-40B4-BE49-F238E27FC236}">
                <a16:creationId xmlns="" xmlns:a16="http://schemas.microsoft.com/office/drawing/2014/main" id="{F3EC6491-C829-4D5B-88B1-32AC495A729C}"/>
              </a:ext>
            </a:extLst>
          </p:cNvPr>
          <p:cNvSpPr>
            <a:spLocks noGrp="1"/>
          </p:cNvSpPr>
          <p:nvPr>
            <p:ph type="body" sz="quarter" idx="18" hasCustomPrompt="1"/>
          </p:nvPr>
        </p:nvSpPr>
        <p:spPr>
          <a:xfrm>
            <a:off x="467917" y="3040133"/>
            <a:ext cx="2536031" cy="777734"/>
          </a:xfrm>
        </p:spPr>
        <p:txBody>
          <a:bodyPr anchor="ctr" anchorCtr="0"/>
          <a:lstStyle>
            <a:lvl1pPr marL="0" indent="0" algn="l" defTabSz="342900" rtl="0" eaLnBrk="1" latinLnBrk="0" hangingPunct="1">
              <a:lnSpc>
                <a:spcPct val="100000"/>
              </a:lnSpc>
              <a:spcBef>
                <a:spcPts val="0"/>
              </a:spcBef>
              <a:spcAft>
                <a:spcPts val="0"/>
              </a:spcAft>
              <a:buClr>
                <a:schemeClr val="bg1"/>
              </a:buClr>
              <a:buSzPct val="25000"/>
              <a:buFontTx/>
              <a:buNone/>
              <a:defRPr lang="en-US" sz="3300" b="1" kern="1200" noProof="0" dirty="0" smtClean="0">
                <a:solidFill>
                  <a:schemeClr val="bg2"/>
                </a:solidFill>
                <a:latin typeface="+mn-lt"/>
                <a:ea typeface="+mn-ea"/>
                <a:cs typeface="+mn-cs"/>
              </a:defRPr>
            </a:lvl1pPr>
            <a:lvl2pPr marL="0" indent="0">
              <a:buNone/>
              <a:defRPr/>
            </a:lvl2pPr>
          </a:lstStyle>
          <a:p>
            <a:pPr lvl="0"/>
            <a:r>
              <a:rPr lang="en-US" dirty="0"/>
              <a:t>Content</a:t>
            </a:r>
          </a:p>
        </p:txBody>
      </p:sp>
      <p:sp>
        <p:nvSpPr>
          <p:cNvPr id="14" name="Espace réservé du texte 2">
            <a:extLst>
              <a:ext uri="{FF2B5EF4-FFF2-40B4-BE49-F238E27FC236}">
                <a16:creationId xmlns="" xmlns:a16="http://schemas.microsoft.com/office/drawing/2014/main" id="{565C5F44-FA63-4060-8466-0902663DBA6B}"/>
              </a:ext>
            </a:extLst>
          </p:cNvPr>
          <p:cNvSpPr>
            <a:spLocks noGrp="1"/>
          </p:cNvSpPr>
          <p:nvPr>
            <p:ph type="body" sz="quarter" idx="19" hasCustomPrompt="1"/>
          </p:nvPr>
        </p:nvSpPr>
        <p:spPr>
          <a:xfrm>
            <a:off x="6419246" y="1603698"/>
            <a:ext cx="1629965" cy="227211"/>
          </a:xfrm>
          <a:prstGeom prst="rect">
            <a:avLst/>
          </a:prstGeom>
        </p:spPr>
        <p:txBody>
          <a:bodyPr anchor="b"/>
          <a:lstStyle>
            <a:lvl1pPr>
              <a:defRPr lang="fr-FR" sz="900" b="0" kern="1200" spc="225" noProof="0" dirty="0" smtClean="0">
                <a:solidFill>
                  <a:schemeClr val="accent2"/>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15" name="Espace réservé du texte 2">
            <a:extLst>
              <a:ext uri="{FF2B5EF4-FFF2-40B4-BE49-F238E27FC236}">
                <a16:creationId xmlns="" xmlns:a16="http://schemas.microsoft.com/office/drawing/2014/main" id="{68F8662E-04D2-41C5-8413-080CA7C8E5DF}"/>
              </a:ext>
            </a:extLst>
          </p:cNvPr>
          <p:cNvSpPr>
            <a:spLocks noGrp="1"/>
          </p:cNvSpPr>
          <p:nvPr>
            <p:ph type="body" sz="quarter" idx="20" hasCustomPrompt="1"/>
          </p:nvPr>
        </p:nvSpPr>
        <p:spPr>
          <a:xfrm>
            <a:off x="6420079" y="1922322"/>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5</a:t>
            </a:r>
            <a:endParaRPr lang="en-US" dirty="0"/>
          </a:p>
        </p:txBody>
      </p:sp>
      <p:sp>
        <p:nvSpPr>
          <p:cNvPr id="16" name="Espace réservé du texte 2">
            <a:extLst>
              <a:ext uri="{FF2B5EF4-FFF2-40B4-BE49-F238E27FC236}">
                <a16:creationId xmlns="" xmlns:a16="http://schemas.microsoft.com/office/drawing/2014/main" id="{A0F543F9-F103-4107-9B00-1CB4B73678DB}"/>
              </a:ext>
            </a:extLst>
          </p:cNvPr>
          <p:cNvSpPr>
            <a:spLocks noGrp="1"/>
          </p:cNvSpPr>
          <p:nvPr>
            <p:ph type="body" sz="quarter" idx="21" hasCustomPrompt="1"/>
          </p:nvPr>
        </p:nvSpPr>
        <p:spPr>
          <a:xfrm>
            <a:off x="6420079" y="2616152"/>
            <a:ext cx="1629965" cy="227211"/>
          </a:xfrm>
          <a:prstGeom prst="rect">
            <a:avLst/>
          </a:prstGeom>
        </p:spPr>
        <p:txBody>
          <a:bodyPr anchor="b"/>
          <a:lstStyle>
            <a:lvl1pPr>
              <a:defRPr lang="fr-FR" sz="900" b="0" kern="1200" spc="225" noProof="0" dirty="0" smtClean="0">
                <a:solidFill>
                  <a:schemeClr val="accent2"/>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24" name="Espace réservé du texte 2">
            <a:extLst>
              <a:ext uri="{FF2B5EF4-FFF2-40B4-BE49-F238E27FC236}">
                <a16:creationId xmlns="" xmlns:a16="http://schemas.microsoft.com/office/drawing/2014/main" id="{7B046D83-497A-4322-A5E0-B77DB7C04936}"/>
              </a:ext>
            </a:extLst>
          </p:cNvPr>
          <p:cNvSpPr>
            <a:spLocks noGrp="1"/>
          </p:cNvSpPr>
          <p:nvPr>
            <p:ph type="body" sz="quarter" idx="22" hasCustomPrompt="1"/>
          </p:nvPr>
        </p:nvSpPr>
        <p:spPr>
          <a:xfrm>
            <a:off x="6420913" y="2934776"/>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6</a:t>
            </a:r>
            <a:endParaRPr lang="en-US" dirty="0"/>
          </a:p>
        </p:txBody>
      </p:sp>
      <p:sp>
        <p:nvSpPr>
          <p:cNvPr id="25" name="Espace réservé du texte 2">
            <a:extLst>
              <a:ext uri="{FF2B5EF4-FFF2-40B4-BE49-F238E27FC236}">
                <a16:creationId xmlns="" xmlns:a16="http://schemas.microsoft.com/office/drawing/2014/main" id="{8561A5F7-1D44-472F-A9CC-539B38AA3D71}"/>
              </a:ext>
            </a:extLst>
          </p:cNvPr>
          <p:cNvSpPr>
            <a:spLocks noGrp="1"/>
          </p:cNvSpPr>
          <p:nvPr>
            <p:ph type="body" sz="quarter" idx="23" hasCustomPrompt="1"/>
          </p:nvPr>
        </p:nvSpPr>
        <p:spPr>
          <a:xfrm>
            <a:off x="6419246" y="3640210"/>
            <a:ext cx="1629965" cy="227211"/>
          </a:xfrm>
          <a:prstGeom prst="rect">
            <a:avLst/>
          </a:prstGeom>
        </p:spPr>
        <p:txBody>
          <a:bodyPr anchor="b"/>
          <a:lstStyle>
            <a:lvl1pPr>
              <a:defRPr lang="fr-FR" sz="900" b="0" kern="1200" spc="225" noProof="0" dirty="0" smtClean="0">
                <a:solidFill>
                  <a:schemeClr val="accent2"/>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26" name="Espace réservé du texte 2">
            <a:extLst>
              <a:ext uri="{FF2B5EF4-FFF2-40B4-BE49-F238E27FC236}">
                <a16:creationId xmlns="" xmlns:a16="http://schemas.microsoft.com/office/drawing/2014/main" id="{8834BFAA-4D6A-48B0-820D-CF9E3D410885}"/>
              </a:ext>
            </a:extLst>
          </p:cNvPr>
          <p:cNvSpPr>
            <a:spLocks noGrp="1"/>
          </p:cNvSpPr>
          <p:nvPr>
            <p:ph type="body" sz="quarter" idx="24" hasCustomPrompt="1"/>
          </p:nvPr>
        </p:nvSpPr>
        <p:spPr>
          <a:xfrm>
            <a:off x="6420079" y="3958834"/>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7</a:t>
            </a:r>
            <a:endParaRPr lang="en-US" dirty="0"/>
          </a:p>
        </p:txBody>
      </p:sp>
      <p:sp>
        <p:nvSpPr>
          <p:cNvPr id="27" name="Espace réservé du texte 2">
            <a:extLst>
              <a:ext uri="{FF2B5EF4-FFF2-40B4-BE49-F238E27FC236}">
                <a16:creationId xmlns="" xmlns:a16="http://schemas.microsoft.com/office/drawing/2014/main" id="{A3614C72-B3FE-4BBC-9BB6-45225638E55D}"/>
              </a:ext>
            </a:extLst>
          </p:cNvPr>
          <p:cNvSpPr>
            <a:spLocks noGrp="1"/>
          </p:cNvSpPr>
          <p:nvPr>
            <p:ph type="body" sz="quarter" idx="25" hasCustomPrompt="1"/>
          </p:nvPr>
        </p:nvSpPr>
        <p:spPr>
          <a:xfrm>
            <a:off x="6419246" y="4662700"/>
            <a:ext cx="1629965" cy="227211"/>
          </a:xfrm>
          <a:prstGeom prst="rect">
            <a:avLst/>
          </a:prstGeom>
        </p:spPr>
        <p:txBody>
          <a:bodyPr anchor="b"/>
          <a:lstStyle>
            <a:lvl1pPr>
              <a:defRPr lang="fr-FR" sz="900" b="0" kern="1200" spc="225"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28" name="Espace réservé du texte 2">
            <a:extLst>
              <a:ext uri="{FF2B5EF4-FFF2-40B4-BE49-F238E27FC236}">
                <a16:creationId xmlns="" xmlns:a16="http://schemas.microsoft.com/office/drawing/2014/main" id="{24B4D0E6-451D-491B-87ED-1C7267B05162}"/>
              </a:ext>
            </a:extLst>
          </p:cNvPr>
          <p:cNvSpPr>
            <a:spLocks noGrp="1"/>
          </p:cNvSpPr>
          <p:nvPr>
            <p:ph type="body" sz="quarter" idx="26" hasCustomPrompt="1"/>
          </p:nvPr>
        </p:nvSpPr>
        <p:spPr>
          <a:xfrm>
            <a:off x="6420079" y="4981324"/>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8</a:t>
            </a:r>
            <a:endParaRPr lang="en-US" dirty="0"/>
          </a:p>
        </p:txBody>
      </p:sp>
      <p:pic>
        <p:nvPicPr>
          <p:cNvPr id="32" name="Graphic 31">
            <a:extLst>
              <a:ext uri="{FF2B5EF4-FFF2-40B4-BE49-F238E27FC236}">
                <a16:creationId xmlns="" xmlns:a16="http://schemas.microsoft.com/office/drawing/2014/main" id="{A2086179-0271-40FD-A7AD-5D02EA5E0CC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7643305" y="6420979"/>
            <a:ext cx="1032780" cy="220391"/>
          </a:xfrm>
          <a:prstGeom prst="rect">
            <a:avLst/>
          </a:prstGeom>
        </p:spPr>
      </p:pic>
    </p:spTree>
    <p:extLst>
      <p:ext uri="{BB962C8B-B14F-4D97-AF65-F5344CB8AC3E}">
        <p14:creationId xmlns:p14="http://schemas.microsoft.com/office/powerpoint/2010/main" val="970096587"/>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Gradient Divider &amp; Picture">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3B9B755C-A813-4478-97D8-221419C0CB24}"/>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11" name="Rectangle 10">
            <a:extLst>
              <a:ext uri="{FF2B5EF4-FFF2-40B4-BE49-F238E27FC236}">
                <a16:creationId xmlns="" xmlns:a16="http://schemas.microsoft.com/office/drawing/2014/main" id="{EA29147A-E282-4A23-A176-9828642E3830}"/>
              </a:ext>
            </a:extLst>
          </p:cNvPr>
          <p:cNvSpPr/>
          <p:nvPr/>
        </p:nvSpPr>
        <p:spPr>
          <a:xfrm>
            <a:off x="0" y="0"/>
            <a:ext cx="9144000" cy="6858000"/>
          </a:xfrm>
          <a:prstGeom prst="rect">
            <a:avLst/>
          </a:prstGeom>
          <a:gradFill>
            <a:gsLst>
              <a:gs pos="0">
                <a:schemeClr val="accent2"/>
              </a:gs>
              <a:gs pos="100000">
                <a:schemeClr val="accent1">
                  <a:alpha val="80000"/>
                </a:schemeClr>
              </a:gs>
            </a:gsLst>
            <a:lin ang="2700000" scaled="0"/>
          </a:gra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a:ea typeface="+mn-ea"/>
              <a:cs typeface="+mn-cs"/>
            </a:endParaRPr>
          </a:p>
        </p:txBody>
      </p:sp>
      <p:sp>
        <p:nvSpPr>
          <p:cNvPr id="4" name="Espace réservé du texte 2">
            <a:extLst>
              <a:ext uri="{FF2B5EF4-FFF2-40B4-BE49-F238E27FC236}">
                <a16:creationId xmlns="" xmlns:a16="http://schemas.microsoft.com/office/drawing/2014/main" id="{FD5246D4-8081-4C33-86D4-DEC6CD69B19D}"/>
              </a:ext>
            </a:extLst>
          </p:cNvPr>
          <p:cNvSpPr>
            <a:spLocks noGrp="1"/>
          </p:cNvSpPr>
          <p:nvPr userDrawn="1">
            <p:ph type="body" sz="quarter" idx="15" hasCustomPrompt="1"/>
          </p:nvPr>
        </p:nvSpPr>
        <p:spPr>
          <a:xfrm>
            <a:off x="467916" y="2123413"/>
            <a:ext cx="8208169" cy="1457186"/>
          </a:xfrm>
          <a:prstGeom prst="rect">
            <a:avLst/>
          </a:prstGeom>
        </p:spPr>
        <p:txBody>
          <a:bodyPr anchor="ctr"/>
          <a:lstStyle>
            <a:lvl1pPr marL="0" indent="0">
              <a:lnSpc>
                <a:spcPct val="100000"/>
              </a:lnSpc>
              <a:spcAft>
                <a:spcPts val="0"/>
              </a:spcAft>
              <a:buFont typeface="Arial" panose="020B0604020202020204" pitchFamily="34" charset="0"/>
              <a:buNone/>
              <a:defRPr sz="3300" b="1">
                <a:solidFill>
                  <a:schemeClr val="bg1"/>
                </a:solidFill>
                <a:latin typeface="+mj-lt"/>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err="1"/>
              <a:t>Divider</a:t>
            </a:r>
            <a:r>
              <a:rPr lang="fr-FR" dirty="0"/>
              <a:t/>
            </a:r>
            <a:br>
              <a:rPr lang="fr-FR" dirty="0"/>
            </a:br>
            <a:r>
              <a:rPr lang="fr-FR" dirty="0" err="1"/>
              <a:t>title</a:t>
            </a:r>
            <a:endParaRPr lang="fr-FR" dirty="0"/>
          </a:p>
        </p:txBody>
      </p:sp>
      <p:pic>
        <p:nvPicPr>
          <p:cNvPr id="7" name="Graphic 22">
            <a:extLst>
              <a:ext uri="{FF2B5EF4-FFF2-40B4-BE49-F238E27FC236}">
                <a16:creationId xmlns="" xmlns:a16="http://schemas.microsoft.com/office/drawing/2014/main" id="{327E93BC-0553-4656-BB86-58CD3A78CE0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7643305" y="6420979"/>
            <a:ext cx="1032780" cy="220391"/>
          </a:xfrm>
          <a:prstGeom prst="rect">
            <a:avLst/>
          </a:prstGeom>
        </p:spPr>
      </p:pic>
    </p:spTree>
    <p:extLst>
      <p:ext uri="{BB962C8B-B14F-4D97-AF65-F5344CB8AC3E}">
        <p14:creationId xmlns:p14="http://schemas.microsoft.com/office/powerpoint/2010/main" val="149321796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amp;W divider with picture">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EE89C769-06F4-4C3D-8FA7-7FBD87554FA7}"/>
              </a:ext>
            </a:extLst>
          </p:cNvPr>
          <p:cNvPicPr>
            <a:picLocks noChangeAspect="1"/>
          </p:cNvPicPr>
          <p:nvPr userDrawn="1"/>
        </p:nvPicPr>
        <p:blipFill>
          <a:blip r:embed="rId2"/>
          <a:stretch>
            <a:fillRect/>
          </a:stretch>
        </p:blipFill>
        <p:spPr>
          <a:xfrm>
            <a:off x="0" y="-2177"/>
            <a:ext cx="9144000" cy="6862354"/>
          </a:xfrm>
          <a:prstGeom prst="rect">
            <a:avLst/>
          </a:prstGeom>
        </p:spPr>
      </p:pic>
      <p:sp>
        <p:nvSpPr>
          <p:cNvPr id="11" name="Rectangle 10">
            <a:extLst>
              <a:ext uri="{FF2B5EF4-FFF2-40B4-BE49-F238E27FC236}">
                <a16:creationId xmlns="" xmlns:a16="http://schemas.microsoft.com/office/drawing/2014/main" id="{6AC133AB-4ED4-4A84-A2B5-1FC5F934F56D}"/>
              </a:ext>
            </a:extLst>
          </p:cNvPr>
          <p:cNvSpPr/>
          <p:nvPr userDrawn="1"/>
        </p:nvSpPr>
        <p:spPr>
          <a:xfrm>
            <a:off x="0" y="0"/>
            <a:ext cx="9144000" cy="6858000"/>
          </a:xfrm>
          <a:prstGeom prst="rect">
            <a:avLst/>
          </a:prstGeom>
          <a:solidFill>
            <a:sysClr val="windowText" lastClr="000000">
              <a:lumMod val="85000"/>
              <a:lumOff val="15000"/>
              <a:alpha val="54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a:ea typeface="+mn-ea"/>
              <a:cs typeface="+mn-cs"/>
            </a:endParaRPr>
          </a:p>
        </p:txBody>
      </p:sp>
      <p:sp>
        <p:nvSpPr>
          <p:cNvPr id="4" name="Espace réservé du texte 2">
            <a:extLst>
              <a:ext uri="{FF2B5EF4-FFF2-40B4-BE49-F238E27FC236}">
                <a16:creationId xmlns="" xmlns:a16="http://schemas.microsoft.com/office/drawing/2014/main" id="{FD5246D4-8081-4C33-86D4-DEC6CD69B19D}"/>
              </a:ext>
            </a:extLst>
          </p:cNvPr>
          <p:cNvSpPr>
            <a:spLocks noGrp="1"/>
          </p:cNvSpPr>
          <p:nvPr userDrawn="1">
            <p:ph type="body" sz="quarter" idx="15" hasCustomPrompt="1"/>
          </p:nvPr>
        </p:nvSpPr>
        <p:spPr>
          <a:xfrm>
            <a:off x="467916" y="2123413"/>
            <a:ext cx="8208169" cy="1457186"/>
          </a:xfrm>
          <a:prstGeom prst="rect">
            <a:avLst/>
          </a:prstGeom>
        </p:spPr>
        <p:txBody>
          <a:bodyPr anchor="ctr"/>
          <a:lstStyle>
            <a:lvl1pPr marL="0" indent="0">
              <a:lnSpc>
                <a:spcPct val="100000"/>
              </a:lnSpc>
              <a:spcAft>
                <a:spcPts val="0"/>
              </a:spcAft>
              <a:buFont typeface="Arial" panose="020B0604020202020204" pitchFamily="34" charset="0"/>
              <a:buNone/>
              <a:defRPr sz="3300" b="1">
                <a:solidFill>
                  <a:schemeClr val="bg2"/>
                </a:solidFill>
                <a:latin typeface="+mj-lt"/>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err="1"/>
              <a:t>Divider</a:t>
            </a:r>
            <a:r>
              <a:rPr lang="fr-FR" dirty="0"/>
              <a:t/>
            </a:r>
            <a:br>
              <a:rPr lang="fr-FR" dirty="0"/>
            </a:br>
            <a:r>
              <a:rPr lang="fr-FR" dirty="0" err="1"/>
              <a:t>Title</a:t>
            </a:r>
            <a:endParaRPr lang="fr-FR" dirty="0"/>
          </a:p>
        </p:txBody>
      </p:sp>
      <p:pic>
        <p:nvPicPr>
          <p:cNvPr id="7" name="Graphic 22">
            <a:extLst>
              <a:ext uri="{FF2B5EF4-FFF2-40B4-BE49-F238E27FC236}">
                <a16:creationId xmlns="" xmlns:a16="http://schemas.microsoft.com/office/drawing/2014/main" id="{327E93BC-0553-4656-BB86-58CD3A78CE0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7643305" y="6420979"/>
            <a:ext cx="1032780" cy="220391"/>
          </a:xfrm>
          <a:prstGeom prst="rect">
            <a:avLst/>
          </a:prstGeom>
        </p:spPr>
      </p:pic>
    </p:spTree>
    <p:extLst>
      <p:ext uri="{BB962C8B-B14F-4D97-AF65-F5344CB8AC3E}">
        <p14:creationId xmlns:p14="http://schemas.microsoft.com/office/powerpoint/2010/main" val="2560871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 of content White">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8A84B023-9855-45DC-B913-517B6446B410}"/>
              </a:ext>
            </a:extLst>
          </p:cNvPr>
          <p:cNvSpPr/>
          <p:nvPr userDrawn="1"/>
        </p:nvSpPr>
        <p:spPr>
          <a:xfrm>
            <a:off x="3570403" y="0"/>
            <a:ext cx="5573597"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fr-FR" sz="1350" dirty="0" err="1"/>
          </a:p>
        </p:txBody>
      </p:sp>
      <p:sp>
        <p:nvSpPr>
          <p:cNvPr id="3" name="Espace réservé du texte 2">
            <a:extLst>
              <a:ext uri="{FF2B5EF4-FFF2-40B4-BE49-F238E27FC236}">
                <a16:creationId xmlns="" xmlns:a16="http://schemas.microsoft.com/office/drawing/2014/main" id="{9FDF91A1-0D1F-47A1-B707-87F7766A7D65}"/>
              </a:ext>
            </a:extLst>
          </p:cNvPr>
          <p:cNvSpPr>
            <a:spLocks noGrp="1"/>
          </p:cNvSpPr>
          <p:nvPr>
            <p:ph type="body" sz="quarter" idx="10" hasCustomPrompt="1"/>
          </p:nvPr>
        </p:nvSpPr>
        <p:spPr>
          <a:xfrm>
            <a:off x="3942802" y="1603698"/>
            <a:ext cx="1629965" cy="227211"/>
          </a:xfrm>
          <a:prstGeom prst="rect">
            <a:avLst/>
          </a:prstGeom>
        </p:spPr>
        <p:txBody>
          <a:bodyPr anchor="b"/>
          <a:lstStyle>
            <a:lvl1pPr>
              <a:defRPr lang="fr-FR" sz="900" b="0" kern="1200" spc="225" noProof="0" dirty="0" smtClean="0">
                <a:solidFill>
                  <a:schemeClr val="accent2"/>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17" name="Espace réservé du texte 2">
            <a:extLst>
              <a:ext uri="{FF2B5EF4-FFF2-40B4-BE49-F238E27FC236}">
                <a16:creationId xmlns="" xmlns:a16="http://schemas.microsoft.com/office/drawing/2014/main" id="{30D64EEC-C3B5-4A23-92EA-CF93356DC2F2}"/>
              </a:ext>
            </a:extLst>
          </p:cNvPr>
          <p:cNvSpPr>
            <a:spLocks noGrp="1"/>
          </p:cNvSpPr>
          <p:nvPr>
            <p:ph type="body" sz="quarter" idx="11" hasCustomPrompt="1"/>
          </p:nvPr>
        </p:nvSpPr>
        <p:spPr>
          <a:xfrm>
            <a:off x="3943635" y="1922322"/>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rgbClr val="000000"/>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1</a:t>
            </a:r>
            <a:endParaRPr lang="en-US" dirty="0"/>
          </a:p>
        </p:txBody>
      </p:sp>
      <p:sp>
        <p:nvSpPr>
          <p:cNvPr id="18" name="Espace réservé du texte 2">
            <a:extLst>
              <a:ext uri="{FF2B5EF4-FFF2-40B4-BE49-F238E27FC236}">
                <a16:creationId xmlns="" xmlns:a16="http://schemas.microsoft.com/office/drawing/2014/main" id="{B976D4E9-5B84-4CAC-A23E-666C17350BB2}"/>
              </a:ext>
            </a:extLst>
          </p:cNvPr>
          <p:cNvSpPr>
            <a:spLocks noGrp="1"/>
          </p:cNvSpPr>
          <p:nvPr>
            <p:ph type="body" sz="quarter" idx="12" hasCustomPrompt="1"/>
          </p:nvPr>
        </p:nvSpPr>
        <p:spPr>
          <a:xfrm>
            <a:off x="3942802" y="2616152"/>
            <a:ext cx="1629965" cy="227211"/>
          </a:xfrm>
          <a:prstGeom prst="rect">
            <a:avLst/>
          </a:prstGeom>
        </p:spPr>
        <p:txBody>
          <a:bodyPr anchor="b"/>
          <a:lstStyle>
            <a:lvl1pPr>
              <a:defRPr lang="fr-FR" sz="900" b="0" kern="1200" spc="225" noProof="0" dirty="0" smtClean="0">
                <a:solidFill>
                  <a:schemeClr val="accent2"/>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19" name="Espace réservé du texte 2">
            <a:extLst>
              <a:ext uri="{FF2B5EF4-FFF2-40B4-BE49-F238E27FC236}">
                <a16:creationId xmlns="" xmlns:a16="http://schemas.microsoft.com/office/drawing/2014/main" id="{C746BFAF-7F4A-4423-BCBC-F47454F74EDD}"/>
              </a:ext>
            </a:extLst>
          </p:cNvPr>
          <p:cNvSpPr>
            <a:spLocks noGrp="1"/>
          </p:cNvSpPr>
          <p:nvPr>
            <p:ph type="body" sz="quarter" idx="13" hasCustomPrompt="1"/>
          </p:nvPr>
        </p:nvSpPr>
        <p:spPr>
          <a:xfrm>
            <a:off x="3943635" y="2934776"/>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rgbClr val="000000"/>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2</a:t>
            </a:r>
            <a:endParaRPr lang="en-US" dirty="0"/>
          </a:p>
        </p:txBody>
      </p:sp>
      <p:sp>
        <p:nvSpPr>
          <p:cNvPr id="20" name="Espace réservé du texte 2">
            <a:extLst>
              <a:ext uri="{FF2B5EF4-FFF2-40B4-BE49-F238E27FC236}">
                <a16:creationId xmlns="" xmlns:a16="http://schemas.microsoft.com/office/drawing/2014/main" id="{D856B166-5A14-4258-92D7-56DA21CC3CE1}"/>
              </a:ext>
            </a:extLst>
          </p:cNvPr>
          <p:cNvSpPr>
            <a:spLocks noGrp="1"/>
          </p:cNvSpPr>
          <p:nvPr>
            <p:ph type="body" sz="quarter" idx="14" hasCustomPrompt="1"/>
          </p:nvPr>
        </p:nvSpPr>
        <p:spPr>
          <a:xfrm>
            <a:off x="3943635" y="3640210"/>
            <a:ext cx="1629965" cy="227211"/>
          </a:xfrm>
          <a:prstGeom prst="rect">
            <a:avLst/>
          </a:prstGeom>
        </p:spPr>
        <p:txBody>
          <a:bodyPr anchor="b"/>
          <a:lstStyle>
            <a:lvl1pPr>
              <a:defRPr lang="fr-FR" sz="900" b="0" kern="1200" spc="225" noProof="0" dirty="0" smtClean="0">
                <a:solidFill>
                  <a:schemeClr val="accent2"/>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21" name="Espace réservé du texte 2">
            <a:extLst>
              <a:ext uri="{FF2B5EF4-FFF2-40B4-BE49-F238E27FC236}">
                <a16:creationId xmlns="" xmlns:a16="http://schemas.microsoft.com/office/drawing/2014/main" id="{522A815E-7753-4117-A2E1-C138F3C534DC}"/>
              </a:ext>
            </a:extLst>
          </p:cNvPr>
          <p:cNvSpPr>
            <a:spLocks noGrp="1"/>
          </p:cNvSpPr>
          <p:nvPr>
            <p:ph type="body" sz="quarter" idx="15" hasCustomPrompt="1"/>
          </p:nvPr>
        </p:nvSpPr>
        <p:spPr>
          <a:xfrm>
            <a:off x="3944468" y="3958834"/>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rgbClr val="000000"/>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3</a:t>
            </a:r>
            <a:endParaRPr lang="en-US" dirty="0"/>
          </a:p>
        </p:txBody>
      </p:sp>
      <p:sp>
        <p:nvSpPr>
          <p:cNvPr id="22" name="Espace réservé du texte 2">
            <a:extLst>
              <a:ext uri="{FF2B5EF4-FFF2-40B4-BE49-F238E27FC236}">
                <a16:creationId xmlns="" xmlns:a16="http://schemas.microsoft.com/office/drawing/2014/main" id="{C83D0C14-CF19-4C55-BD77-AAB047DEE2B2}"/>
              </a:ext>
            </a:extLst>
          </p:cNvPr>
          <p:cNvSpPr>
            <a:spLocks noGrp="1"/>
          </p:cNvSpPr>
          <p:nvPr>
            <p:ph type="body" sz="quarter" idx="16" hasCustomPrompt="1"/>
          </p:nvPr>
        </p:nvSpPr>
        <p:spPr>
          <a:xfrm>
            <a:off x="3942802" y="4662700"/>
            <a:ext cx="1629965" cy="227211"/>
          </a:xfrm>
          <a:prstGeom prst="rect">
            <a:avLst/>
          </a:prstGeom>
        </p:spPr>
        <p:txBody>
          <a:bodyPr anchor="b"/>
          <a:lstStyle>
            <a:lvl1pPr>
              <a:defRPr lang="fr-FR" sz="900" b="0" kern="1200" spc="225" noProof="0" dirty="0" smtClean="0">
                <a:solidFill>
                  <a:schemeClr val="accent2"/>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23" name="Espace réservé du texte 2">
            <a:extLst>
              <a:ext uri="{FF2B5EF4-FFF2-40B4-BE49-F238E27FC236}">
                <a16:creationId xmlns="" xmlns:a16="http://schemas.microsoft.com/office/drawing/2014/main" id="{F1235FAD-F3DC-4474-A100-B015E0B3A8B6}"/>
              </a:ext>
            </a:extLst>
          </p:cNvPr>
          <p:cNvSpPr>
            <a:spLocks noGrp="1"/>
          </p:cNvSpPr>
          <p:nvPr>
            <p:ph type="body" sz="quarter" idx="17" hasCustomPrompt="1"/>
          </p:nvPr>
        </p:nvSpPr>
        <p:spPr>
          <a:xfrm>
            <a:off x="3943635" y="4981324"/>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rgbClr val="000000"/>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4</a:t>
            </a:r>
            <a:endParaRPr lang="en-US" dirty="0"/>
          </a:p>
        </p:txBody>
      </p:sp>
      <p:cxnSp>
        <p:nvCxnSpPr>
          <p:cNvPr id="13" name="Straight Connector 12">
            <a:extLst>
              <a:ext uri="{FF2B5EF4-FFF2-40B4-BE49-F238E27FC236}">
                <a16:creationId xmlns="" xmlns:a16="http://schemas.microsoft.com/office/drawing/2014/main" id="{460D01E0-B224-4F73-9B5C-D11993C1F637}"/>
              </a:ext>
            </a:extLst>
          </p:cNvPr>
          <p:cNvCxnSpPr>
            <a:cxnSpLocks/>
          </p:cNvCxnSpPr>
          <p:nvPr userDrawn="1"/>
        </p:nvCxnSpPr>
        <p:spPr>
          <a:xfrm>
            <a:off x="3570402" y="1553305"/>
            <a:ext cx="0" cy="3751393"/>
          </a:xfrm>
          <a:prstGeom prst="line">
            <a:avLst/>
          </a:prstGeom>
          <a:ln w="12700">
            <a:gradFill>
              <a:gsLst>
                <a:gs pos="0">
                  <a:schemeClr val="accent2"/>
                </a:gs>
                <a:gs pos="100000">
                  <a:schemeClr val="accent1"/>
                </a:gs>
              </a:gsLst>
              <a:lin ang="5400000" scaled="1"/>
            </a:gradFill>
          </a:ln>
          <a:effectLst/>
        </p:spPr>
        <p:style>
          <a:lnRef idx="2">
            <a:schemeClr val="accent1"/>
          </a:lnRef>
          <a:fillRef idx="0">
            <a:schemeClr val="accent1"/>
          </a:fillRef>
          <a:effectRef idx="1">
            <a:schemeClr val="accent1"/>
          </a:effectRef>
          <a:fontRef idx="minor">
            <a:schemeClr val="tx1"/>
          </a:fontRef>
        </p:style>
      </p:cxnSp>
      <p:sp>
        <p:nvSpPr>
          <p:cNvPr id="5" name="Text Placeholder 4">
            <a:extLst>
              <a:ext uri="{FF2B5EF4-FFF2-40B4-BE49-F238E27FC236}">
                <a16:creationId xmlns="" xmlns:a16="http://schemas.microsoft.com/office/drawing/2014/main" id="{F3EC6491-C829-4D5B-88B1-32AC495A729C}"/>
              </a:ext>
            </a:extLst>
          </p:cNvPr>
          <p:cNvSpPr>
            <a:spLocks noGrp="1"/>
          </p:cNvSpPr>
          <p:nvPr>
            <p:ph type="body" sz="quarter" idx="18" hasCustomPrompt="1"/>
          </p:nvPr>
        </p:nvSpPr>
        <p:spPr>
          <a:xfrm>
            <a:off x="467917" y="3040133"/>
            <a:ext cx="2536031" cy="777734"/>
          </a:xfrm>
        </p:spPr>
        <p:txBody>
          <a:bodyPr anchor="ctr" anchorCtr="0"/>
          <a:lstStyle>
            <a:lvl1pPr marL="0" indent="0" algn="l" defTabSz="342900" rtl="0" eaLnBrk="1" latinLnBrk="0" hangingPunct="1">
              <a:lnSpc>
                <a:spcPct val="100000"/>
              </a:lnSpc>
              <a:spcBef>
                <a:spcPts val="0"/>
              </a:spcBef>
              <a:spcAft>
                <a:spcPts val="0"/>
              </a:spcAft>
              <a:buClr>
                <a:schemeClr val="bg1"/>
              </a:buClr>
              <a:buSzPct val="25000"/>
              <a:buFontTx/>
              <a:buNone/>
              <a:defRPr lang="en-US" sz="3300" b="1" kern="1200" noProof="0" dirty="0" smtClean="0">
                <a:gradFill>
                  <a:gsLst>
                    <a:gs pos="0">
                      <a:schemeClr val="accent2"/>
                    </a:gs>
                    <a:gs pos="86000">
                      <a:schemeClr val="accent1"/>
                    </a:gs>
                  </a:gsLst>
                  <a:lin ang="2700000" scaled="0"/>
                </a:gradFill>
                <a:latin typeface="+mn-lt"/>
                <a:ea typeface="+mn-ea"/>
                <a:cs typeface="+mn-cs"/>
              </a:defRPr>
            </a:lvl1pPr>
            <a:lvl2pPr marL="0" indent="0">
              <a:buNone/>
              <a:defRPr/>
            </a:lvl2pPr>
          </a:lstStyle>
          <a:p>
            <a:pPr lvl="0"/>
            <a:r>
              <a:rPr lang="en-US" dirty="0"/>
              <a:t>Content</a:t>
            </a:r>
          </a:p>
        </p:txBody>
      </p:sp>
      <p:sp>
        <p:nvSpPr>
          <p:cNvPr id="14" name="Espace réservé du texte 2">
            <a:extLst>
              <a:ext uri="{FF2B5EF4-FFF2-40B4-BE49-F238E27FC236}">
                <a16:creationId xmlns="" xmlns:a16="http://schemas.microsoft.com/office/drawing/2014/main" id="{565C5F44-FA63-4060-8466-0902663DBA6B}"/>
              </a:ext>
            </a:extLst>
          </p:cNvPr>
          <p:cNvSpPr>
            <a:spLocks noGrp="1"/>
          </p:cNvSpPr>
          <p:nvPr>
            <p:ph type="body" sz="quarter" idx="19" hasCustomPrompt="1"/>
          </p:nvPr>
        </p:nvSpPr>
        <p:spPr>
          <a:xfrm>
            <a:off x="6419246" y="1603698"/>
            <a:ext cx="1629965" cy="227211"/>
          </a:xfrm>
          <a:prstGeom prst="rect">
            <a:avLst/>
          </a:prstGeom>
        </p:spPr>
        <p:txBody>
          <a:bodyPr anchor="b"/>
          <a:lstStyle>
            <a:lvl1pPr>
              <a:defRPr lang="fr-FR" sz="900" b="0" kern="1200" spc="225" noProof="0" dirty="0" smtClean="0">
                <a:solidFill>
                  <a:schemeClr val="accent2"/>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15" name="Espace réservé du texte 2">
            <a:extLst>
              <a:ext uri="{FF2B5EF4-FFF2-40B4-BE49-F238E27FC236}">
                <a16:creationId xmlns="" xmlns:a16="http://schemas.microsoft.com/office/drawing/2014/main" id="{68F8662E-04D2-41C5-8413-080CA7C8E5DF}"/>
              </a:ext>
            </a:extLst>
          </p:cNvPr>
          <p:cNvSpPr>
            <a:spLocks noGrp="1"/>
          </p:cNvSpPr>
          <p:nvPr>
            <p:ph type="body" sz="quarter" idx="20" hasCustomPrompt="1"/>
          </p:nvPr>
        </p:nvSpPr>
        <p:spPr>
          <a:xfrm>
            <a:off x="6420079" y="1922322"/>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rgbClr val="000000"/>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5</a:t>
            </a:r>
            <a:endParaRPr lang="en-US" dirty="0"/>
          </a:p>
        </p:txBody>
      </p:sp>
      <p:sp>
        <p:nvSpPr>
          <p:cNvPr id="16" name="Espace réservé du texte 2">
            <a:extLst>
              <a:ext uri="{FF2B5EF4-FFF2-40B4-BE49-F238E27FC236}">
                <a16:creationId xmlns="" xmlns:a16="http://schemas.microsoft.com/office/drawing/2014/main" id="{A0F543F9-F103-4107-9B00-1CB4B73678DB}"/>
              </a:ext>
            </a:extLst>
          </p:cNvPr>
          <p:cNvSpPr>
            <a:spLocks noGrp="1"/>
          </p:cNvSpPr>
          <p:nvPr>
            <p:ph type="body" sz="quarter" idx="21" hasCustomPrompt="1"/>
          </p:nvPr>
        </p:nvSpPr>
        <p:spPr>
          <a:xfrm>
            <a:off x="6420079" y="2616152"/>
            <a:ext cx="1629965" cy="227211"/>
          </a:xfrm>
          <a:prstGeom prst="rect">
            <a:avLst/>
          </a:prstGeom>
        </p:spPr>
        <p:txBody>
          <a:bodyPr anchor="b"/>
          <a:lstStyle>
            <a:lvl1pPr>
              <a:defRPr lang="fr-FR" sz="900" b="0" kern="1200" spc="225" noProof="0" dirty="0" smtClean="0">
                <a:solidFill>
                  <a:schemeClr val="accent2"/>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24" name="Espace réservé du texte 2">
            <a:extLst>
              <a:ext uri="{FF2B5EF4-FFF2-40B4-BE49-F238E27FC236}">
                <a16:creationId xmlns="" xmlns:a16="http://schemas.microsoft.com/office/drawing/2014/main" id="{7B046D83-497A-4322-A5E0-B77DB7C04936}"/>
              </a:ext>
            </a:extLst>
          </p:cNvPr>
          <p:cNvSpPr>
            <a:spLocks noGrp="1"/>
          </p:cNvSpPr>
          <p:nvPr>
            <p:ph type="body" sz="quarter" idx="22" hasCustomPrompt="1"/>
          </p:nvPr>
        </p:nvSpPr>
        <p:spPr>
          <a:xfrm>
            <a:off x="6420913" y="2934776"/>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rgbClr val="000000"/>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6</a:t>
            </a:r>
            <a:endParaRPr lang="en-US" dirty="0"/>
          </a:p>
        </p:txBody>
      </p:sp>
      <p:sp>
        <p:nvSpPr>
          <p:cNvPr id="25" name="Espace réservé du texte 2">
            <a:extLst>
              <a:ext uri="{FF2B5EF4-FFF2-40B4-BE49-F238E27FC236}">
                <a16:creationId xmlns="" xmlns:a16="http://schemas.microsoft.com/office/drawing/2014/main" id="{8561A5F7-1D44-472F-A9CC-539B38AA3D71}"/>
              </a:ext>
            </a:extLst>
          </p:cNvPr>
          <p:cNvSpPr>
            <a:spLocks noGrp="1"/>
          </p:cNvSpPr>
          <p:nvPr>
            <p:ph type="body" sz="quarter" idx="23" hasCustomPrompt="1"/>
          </p:nvPr>
        </p:nvSpPr>
        <p:spPr>
          <a:xfrm>
            <a:off x="6419246" y="3640210"/>
            <a:ext cx="1629965" cy="227211"/>
          </a:xfrm>
          <a:prstGeom prst="rect">
            <a:avLst/>
          </a:prstGeom>
        </p:spPr>
        <p:txBody>
          <a:bodyPr anchor="b"/>
          <a:lstStyle>
            <a:lvl1pPr>
              <a:defRPr lang="fr-FR" sz="900" b="0" kern="1200" spc="225" noProof="0" dirty="0" smtClean="0">
                <a:solidFill>
                  <a:schemeClr val="accent2"/>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26" name="Espace réservé du texte 2">
            <a:extLst>
              <a:ext uri="{FF2B5EF4-FFF2-40B4-BE49-F238E27FC236}">
                <a16:creationId xmlns="" xmlns:a16="http://schemas.microsoft.com/office/drawing/2014/main" id="{8834BFAA-4D6A-48B0-820D-CF9E3D410885}"/>
              </a:ext>
            </a:extLst>
          </p:cNvPr>
          <p:cNvSpPr>
            <a:spLocks noGrp="1"/>
          </p:cNvSpPr>
          <p:nvPr>
            <p:ph type="body" sz="quarter" idx="24" hasCustomPrompt="1"/>
          </p:nvPr>
        </p:nvSpPr>
        <p:spPr>
          <a:xfrm>
            <a:off x="6420079" y="3958834"/>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rgbClr val="000000"/>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7</a:t>
            </a:r>
            <a:endParaRPr lang="en-US" dirty="0"/>
          </a:p>
        </p:txBody>
      </p:sp>
      <p:sp>
        <p:nvSpPr>
          <p:cNvPr id="27" name="Espace réservé du texte 2">
            <a:extLst>
              <a:ext uri="{FF2B5EF4-FFF2-40B4-BE49-F238E27FC236}">
                <a16:creationId xmlns="" xmlns:a16="http://schemas.microsoft.com/office/drawing/2014/main" id="{A3614C72-B3FE-4BBC-9BB6-45225638E55D}"/>
              </a:ext>
            </a:extLst>
          </p:cNvPr>
          <p:cNvSpPr>
            <a:spLocks noGrp="1"/>
          </p:cNvSpPr>
          <p:nvPr>
            <p:ph type="body" sz="quarter" idx="25" hasCustomPrompt="1"/>
          </p:nvPr>
        </p:nvSpPr>
        <p:spPr>
          <a:xfrm>
            <a:off x="6419246" y="4662700"/>
            <a:ext cx="1629965" cy="227211"/>
          </a:xfrm>
          <a:prstGeom prst="rect">
            <a:avLst/>
          </a:prstGeom>
        </p:spPr>
        <p:txBody>
          <a:bodyPr anchor="b"/>
          <a:lstStyle>
            <a:lvl1pPr>
              <a:defRPr lang="fr-FR" sz="900" b="0" kern="1200" spc="225" noProof="0" dirty="0" smtClean="0">
                <a:solidFill>
                  <a:schemeClr val="accent2"/>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28" name="Espace réservé du texte 2">
            <a:extLst>
              <a:ext uri="{FF2B5EF4-FFF2-40B4-BE49-F238E27FC236}">
                <a16:creationId xmlns="" xmlns:a16="http://schemas.microsoft.com/office/drawing/2014/main" id="{24B4D0E6-451D-491B-87ED-1C7267B05162}"/>
              </a:ext>
            </a:extLst>
          </p:cNvPr>
          <p:cNvSpPr>
            <a:spLocks noGrp="1"/>
          </p:cNvSpPr>
          <p:nvPr>
            <p:ph type="body" sz="quarter" idx="26" hasCustomPrompt="1"/>
          </p:nvPr>
        </p:nvSpPr>
        <p:spPr>
          <a:xfrm>
            <a:off x="6420079" y="4981324"/>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rgbClr val="000000"/>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8</a:t>
            </a:r>
            <a:endParaRPr lang="en-US" dirty="0"/>
          </a:p>
        </p:txBody>
      </p:sp>
      <p:pic>
        <p:nvPicPr>
          <p:cNvPr id="29" name="Graphic 22">
            <a:extLst>
              <a:ext uri="{FF2B5EF4-FFF2-40B4-BE49-F238E27FC236}">
                <a16:creationId xmlns="" xmlns:a16="http://schemas.microsoft.com/office/drawing/2014/main" id="{9498E08C-AD5C-4695-A985-4D3952C32D1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80"/>
            <a:ext cx="1032780" cy="220391"/>
          </a:xfrm>
          <a:prstGeom prst="rect">
            <a:avLst/>
          </a:prstGeom>
        </p:spPr>
      </p:pic>
    </p:spTree>
    <p:extLst>
      <p:ext uri="{BB962C8B-B14F-4D97-AF65-F5344CB8AC3E}">
        <p14:creationId xmlns:p14="http://schemas.microsoft.com/office/powerpoint/2010/main" val="336678816"/>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Purple Divider ">
    <p:bg>
      <p:bgPr>
        <a:solidFill>
          <a:schemeClr val="accent1"/>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79"/>
            <a:ext cx="1032780" cy="220391"/>
          </a:xfrm>
          <a:prstGeom prst="rect">
            <a:avLst/>
          </a:prstGeom>
        </p:spPr>
      </p:pic>
      <p:sp>
        <p:nvSpPr>
          <p:cNvPr id="5" name="Espace réservé du texte 2">
            <a:extLst>
              <a:ext uri="{FF2B5EF4-FFF2-40B4-BE49-F238E27FC236}">
                <a16:creationId xmlns="" xmlns:a16="http://schemas.microsoft.com/office/drawing/2014/main" id="{5B81D735-5959-4BE7-B602-2415CB75729C}"/>
              </a:ext>
            </a:extLst>
          </p:cNvPr>
          <p:cNvSpPr>
            <a:spLocks noGrp="1"/>
          </p:cNvSpPr>
          <p:nvPr>
            <p:ph type="body" sz="quarter" idx="15" hasCustomPrompt="1"/>
          </p:nvPr>
        </p:nvSpPr>
        <p:spPr>
          <a:xfrm>
            <a:off x="467916" y="2123413"/>
            <a:ext cx="8208169" cy="1457186"/>
          </a:xfrm>
          <a:prstGeom prst="rect">
            <a:avLst/>
          </a:prstGeom>
        </p:spPr>
        <p:txBody>
          <a:bodyPr anchor="ctr"/>
          <a:lstStyle>
            <a:lvl1pPr marL="0" indent="0">
              <a:lnSpc>
                <a:spcPct val="100000"/>
              </a:lnSpc>
              <a:spcAft>
                <a:spcPts val="0"/>
              </a:spcAft>
              <a:buFont typeface="Arial" panose="020B0604020202020204" pitchFamily="34" charset="0"/>
              <a:buNone/>
              <a:defRPr sz="3300" b="1">
                <a:solidFill>
                  <a:schemeClr val="bg1"/>
                </a:solidFill>
                <a:latin typeface="+mj-lt"/>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err="1"/>
              <a:t>Divider</a:t>
            </a:r>
            <a:endParaRPr lang="fr-FR" dirty="0"/>
          </a:p>
          <a:p>
            <a:pPr lvl="0"/>
            <a:r>
              <a:rPr lang="fr-FR" dirty="0" err="1"/>
              <a:t>title</a:t>
            </a:r>
            <a:endParaRPr lang="fr-FR" dirty="0"/>
          </a:p>
        </p:txBody>
      </p:sp>
    </p:spTree>
    <p:extLst>
      <p:ext uri="{BB962C8B-B14F-4D97-AF65-F5344CB8AC3E}">
        <p14:creationId xmlns:p14="http://schemas.microsoft.com/office/powerpoint/2010/main" val="157150357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userDrawn="1">
  <p:cSld name="Blue Divider">
    <p:bg>
      <p:bgPr>
        <a:solidFill>
          <a:schemeClr val="accent2"/>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79"/>
            <a:ext cx="1032780" cy="220391"/>
          </a:xfrm>
          <a:prstGeom prst="rect">
            <a:avLst/>
          </a:prstGeom>
        </p:spPr>
      </p:pic>
      <p:sp>
        <p:nvSpPr>
          <p:cNvPr id="5" name="Espace réservé du texte 2">
            <a:extLst>
              <a:ext uri="{FF2B5EF4-FFF2-40B4-BE49-F238E27FC236}">
                <a16:creationId xmlns="" xmlns:a16="http://schemas.microsoft.com/office/drawing/2014/main" id="{2561BC8E-BFFD-4037-BA1A-2F1F68F79FB4}"/>
              </a:ext>
            </a:extLst>
          </p:cNvPr>
          <p:cNvSpPr>
            <a:spLocks noGrp="1"/>
          </p:cNvSpPr>
          <p:nvPr>
            <p:ph type="body" sz="quarter" idx="15" hasCustomPrompt="1"/>
          </p:nvPr>
        </p:nvSpPr>
        <p:spPr>
          <a:xfrm>
            <a:off x="467916" y="2123413"/>
            <a:ext cx="8208169" cy="1457186"/>
          </a:xfrm>
          <a:prstGeom prst="rect">
            <a:avLst/>
          </a:prstGeom>
        </p:spPr>
        <p:txBody>
          <a:bodyPr anchor="ctr"/>
          <a:lstStyle>
            <a:lvl1pPr marL="0" indent="0">
              <a:lnSpc>
                <a:spcPct val="100000"/>
              </a:lnSpc>
              <a:spcAft>
                <a:spcPts val="0"/>
              </a:spcAft>
              <a:buFont typeface="Arial" panose="020B0604020202020204" pitchFamily="34" charset="0"/>
              <a:buNone/>
              <a:defRPr sz="3300" b="1">
                <a:solidFill>
                  <a:schemeClr val="bg1"/>
                </a:solidFill>
                <a:latin typeface="+mj-lt"/>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err="1"/>
              <a:t>Divider</a:t>
            </a:r>
            <a:endParaRPr lang="fr-FR" dirty="0"/>
          </a:p>
          <a:p>
            <a:pPr lvl="0"/>
            <a:r>
              <a:rPr lang="fr-FR" dirty="0" err="1"/>
              <a:t>title</a:t>
            </a:r>
            <a:endParaRPr lang="fr-FR" dirty="0"/>
          </a:p>
        </p:txBody>
      </p:sp>
    </p:spTree>
    <p:extLst>
      <p:ext uri="{BB962C8B-B14F-4D97-AF65-F5344CB8AC3E}">
        <p14:creationId xmlns:p14="http://schemas.microsoft.com/office/powerpoint/2010/main" val="315060396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Gradient Divider">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82AD501A-AD9B-422F-BC38-A8D4766F9905}"/>
              </a:ext>
            </a:extLst>
          </p:cNvPr>
          <p:cNvSpPr/>
          <p:nvPr userDrawn="1"/>
        </p:nvSpPr>
        <p:spPr>
          <a:xfrm>
            <a:off x="0" y="0"/>
            <a:ext cx="9144000" cy="6858000"/>
          </a:xfrm>
          <a:prstGeom prst="rect">
            <a:avLst/>
          </a:prstGeom>
          <a:gradFill>
            <a:gsLst>
              <a:gs pos="0">
                <a:schemeClr val="accent2"/>
              </a:gs>
              <a:gs pos="100000">
                <a:schemeClr val="accent1"/>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algn="ctr"/>
            <a:endParaRPr lang="en-US" sz="1050" dirty="0" err="1">
              <a:solidFill>
                <a:schemeClr val="tx1"/>
              </a:solidFill>
            </a:endParaRPr>
          </a:p>
        </p:txBody>
      </p:sp>
      <p:pic>
        <p:nvPicPr>
          <p:cNvPr id="3" name="Graphic 22">
            <a:extLst>
              <a:ext uri="{FF2B5EF4-FFF2-40B4-BE49-F238E27FC236}">
                <a16:creationId xmlns=""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79"/>
            <a:ext cx="1032780" cy="220391"/>
          </a:xfrm>
          <a:prstGeom prst="rect">
            <a:avLst/>
          </a:prstGeom>
        </p:spPr>
      </p:pic>
      <p:sp>
        <p:nvSpPr>
          <p:cNvPr id="11" name="Espace réservé du texte 2">
            <a:extLst>
              <a:ext uri="{FF2B5EF4-FFF2-40B4-BE49-F238E27FC236}">
                <a16:creationId xmlns="" xmlns:a16="http://schemas.microsoft.com/office/drawing/2014/main" id="{CB1F17EE-6AB9-4C97-B107-6061ADD798C9}"/>
              </a:ext>
            </a:extLst>
          </p:cNvPr>
          <p:cNvSpPr>
            <a:spLocks noGrp="1"/>
          </p:cNvSpPr>
          <p:nvPr>
            <p:ph type="body" sz="quarter" idx="15" hasCustomPrompt="1"/>
          </p:nvPr>
        </p:nvSpPr>
        <p:spPr>
          <a:xfrm>
            <a:off x="467916" y="2123413"/>
            <a:ext cx="8208169" cy="1457186"/>
          </a:xfrm>
          <a:prstGeom prst="rect">
            <a:avLst/>
          </a:prstGeom>
        </p:spPr>
        <p:txBody>
          <a:bodyPr anchor="ctr"/>
          <a:lstStyle>
            <a:lvl1pPr marL="0" indent="0">
              <a:lnSpc>
                <a:spcPct val="100000"/>
              </a:lnSpc>
              <a:spcAft>
                <a:spcPts val="0"/>
              </a:spcAft>
              <a:buFont typeface="Arial" panose="020B0604020202020204" pitchFamily="34" charset="0"/>
              <a:buNone/>
              <a:defRPr sz="3300" b="1">
                <a:solidFill>
                  <a:schemeClr val="bg1"/>
                </a:solidFill>
                <a:latin typeface="+mj-lt"/>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err="1"/>
              <a:t>Divider</a:t>
            </a:r>
            <a:r>
              <a:rPr lang="fr-FR" dirty="0"/>
              <a:t/>
            </a:r>
            <a:br>
              <a:rPr lang="fr-FR" dirty="0"/>
            </a:br>
            <a:r>
              <a:rPr lang="fr-FR" dirty="0" err="1"/>
              <a:t>title</a:t>
            </a:r>
            <a:endParaRPr lang="fr-FR" dirty="0"/>
          </a:p>
        </p:txBody>
      </p:sp>
    </p:spTree>
    <p:extLst>
      <p:ext uri="{BB962C8B-B14F-4D97-AF65-F5344CB8AC3E}">
        <p14:creationId xmlns:p14="http://schemas.microsoft.com/office/powerpoint/2010/main" val="89355826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itle Placeholder 2">
            <a:extLst>
              <a:ext uri="{FF2B5EF4-FFF2-40B4-BE49-F238E27FC236}">
                <a16:creationId xmlns="" xmlns:a16="http://schemas.microsoft.com/office/drawing/2014/main" id="{00C49E21-E183-46F5-861C-0B325E19EA68}"/>
              </a:ext>
            </a:extLst>
          </p:cNvPr>
          <p:cNvSpPr>
            <a:spLocks noGrp="1"/>
          </p:cNvSpPr>
          <p:nvPr>
            <p:ph type="title"/>
          </p:nvPr>
        </p:nvSpPr>
        <p:spPr>
          <a:xfrm>
            <a:off x="467916" y="517101"/>
            <a:ext cx="8208169" cy="369334"/>
          </a:xfrm>
          <a:prstGeom prst="rect">
            <a:avLst/>
          </a:prstGeom>
        </p:spPr>
        <p:txBody>
          <a:bodyPr vert="horz" lIns="0" tIns="0" rIns="0" bIns="0" rtlCol="0" anchor="b" anchorCtr="0">
            <a:noAutofit/>
          </a:bodyPr>
          <a:lstStyle>
            <a:lvl1pPr>
              <a:defRPr/>
            </a:lvl1pPr>
          </a:lstStyle>
          <a:p>
            <a:r>
              <a:rPr lang="en-US"/>
              <a:t>Click to edit Master title style</a:t>
            </a:r>
            <a:endParaRPr lang="en-US" dirty="0"/>
          </a:p>
        </p:txBody>
      </p:sp>
      <p:sp>
        <p:nvSpPr>
          <p:cNvPr id="3" name="Espace réservé du texte 2">
            <a:extLst>
              <a:ext uri="{FF2B5EF4-FFF2-40B4-BE49-F238E27FC236}">
                <a16:creationId xmlns="" xmlns:a16="http://schemas.microsoft.com/office/drawing/2014/main" id="{C2C3A7C0-26D0-4079-B9CE-8E3EDA086FE3}"/>
              </a:ext>
            </a:extLst>
          </p:cNvPr>
          <p:cNvSpPr>
            <a:spLocks noGrp="1"/>
          </p:cNvSpPr>
          <p:nvPr>
            <p:ph type="body" sz="quarter" idx="11" hasCustomPrompt="1"/>
          </p:nvPr>
        </p:nvSpPr>
        <p:spPr>
          <a:xfrm>
            <a:off x="467916" y="917326"/>
            <a:ext cx="8208168" cy="307467"/>
          </a:xfrm>
          <a:prstGeom prst="rect">
            <a:avLst/>
          </a:prstGeom>
        </p:spPr>
        <p:txBody>
          <a:bodyPr anchor="t"/>
          <a:lstStyle>
            <a:lvl1pPr>
              <a:buFontTx/>
              <a:buNone/>
              <a:defRPr sz="1050">
                <a:latin typeface="Calibri" panose="020F0502020204030204" pitchFamily="34" charset="0"/>
                <a:cs typeface="Calibri" panose="020F0502020204030204" pitchFamily="34" charset="0"/>
              </a:defRPr>
            </a:lvl1pPr>
            <a:lvl2pPr marL="0" indent="0">
              <a:buFontTx/>
              <a:buNone/>
              <a:defRPr/>
            </a:lvl2pPr>
            <a:lvl3pPr marL="135729" indent="0">
              <a:buFontTx/>
              <a:buNone/>
              <a:defRPr/>
            </a:lvl3pPr>
            <a:lvl4pPr marL="280980" indent="0">
              <a:buFontTx/>
              <a:buNone/>
              <a:defRPr/>
            </a:lvl4pPr>
            <a:lvl5pPr marL="485763" indent="0">
              <a:buFontTx/>
              <a:buNone/>
              <a:defRPr/>
            </a:lvl5pPr>
          </a:lstStyle>
          <a:p>
            <a:pPr lvl="0"/>
            <a:r>
              <a:rPr lang="fr-FR" dirty="0"/>
              <a:t>Second </a:t>
            </a:r>
            <a:r>
              <a:rPr lang="fr-FR" dirty="0" err="1"/>
              <a:t>level</a:t>
            </a:r>
            <a:endParaRPr lang="fr-FR" dirty="0"/>
          </a:p>
        </p:txBody>
      </p:sp>
      <p:sp>
        <p:nvSpPr>
          <p:cNvPr id="4" name="Text Placeholder 3">
            <a:extLst>
              <a:ext uri="{FF2B5EF4-FFF2-40B4-BE49-F238E27FC236}">
                <a16:creationId xmlns="" xmlns:a16="http://schemas.microsoft.com/office/drawing/2014/main" id="{A4E4EB6C-3D5C-4105-8C49-7F9DE26BA9ED}"/>
              </a:ext>
            </a:extLst>
          </p:cNvPr>
          <p:cNvSpPr>
            <a:spLocks noGrp="1"/>
          </p:cNvSpPr>
          <p:nvPr>
            <p:ph type="body" sz="quarter" idx="12"/>
          </p:nvPr>
        </p:nvSpPr>
        <p:spPr>
          <a:xfrm>
            <a:off x="467916" y="1628775"/>
            <a:ext cx="8208169" cy="4210050"/>
          </a:xfrm>
        </p:spPr>
        <p:txBody>
          <a:bodyPr/>
          <a:lstStyle>
            <a:lvl1pPr>
              <a:defRPr>
                <a:latin typeface="+mn-lt"/>
              </a:defRPr>
            </a:lvl1pPr>
            <a:lvl2pPr>
              <a:defRPr>
                <a:latin typeface="+mn-lt"/>
              </a:defRPr>
            </a:lvl2pPr>
            <a:lvl3pPr>
              <a:defRPr>
                <a:latin typeface="+mn-lt"/>
              </a:defRPr>
            </a:lvl3pPr>
            <a:lvl4pPr>
              <a:lnSpc>
                <a:spcPct val="130000"/>
              </a:lnSpc>
              <a:spcAft>
                <a:spcPts val="225"/>
              </a:spcAft>
              <a:defRPr>
                <a:latin typeface="+mn-lt"/>
              </a:defRPr>
            </a:lvl4pPr>
            <a:lvl5pPr>
              <a:lnSpc>
                <a:spcPct val="130000"/>
              </a:lnSpc>
              <a:spcAft>
                <a:spcPts val="225"/>
              </a:spcAft>
              <a:buClr>
                <a:schemeClr val="bg1">
                  <a:lumMod val="50000"/>
                </a:schemeClr>
              </a:buClr>
              <a:buSzPct val="60000"/>
              <a:defRPr sz="900">
                <a:solidFill>
                  <a:schemeClr val="tx1"/>
                </a:solidFill>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Tree>
    <p:extLst>
      <p:ext uri="{BB962C8B-B14F-4D97-AF65-F5344CB8AC3E}">
        <p14:creationId xmlns:p14="http://schemas.microsoft.com/office/powerpoint/2010/main" val="1423359895"/>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9" name="Title Placeholder 2">
            <a:extLst>
              <a:ext uri="{FF2B5EF4-FFF2-40B4-BE49-F238E27FC236}">
                <a16:creationId xmlns="" xmlns:a16="http://schemas.microsoft.com/office/drawing/2014/main" id="{00C49E21-E183-46F5-861C-0B325E19EA68}"/>
              </a:ext>
            </a:extLst>
          </p:cNvPr>
          <p:cNvSpPr>
            <a:spLocks noGrp="1"/>
          </p:cNvSpPr>
          <p:nvPr>
            <p:ph type="title"/>
          </p:nvPr>
        </p:nvSpPr>
        <p:spPr>
          <a:xfrm>
            <a:off x="467916" y="517101"/>
            <a:ext cx="8208169" cy="369334"/>
          </a:xfrm>
          <a:prstGeom prst="rect">
            <a:avLst/>
          </a:prstGeom>
        </p:spPr>
        <p:txBody>
          <a:bodyPr vert="horz" lIns="0" tIns="0" rIns="0" bIns="0" rtlCol="0" anchor="b" anchorCtr="0">
            <a:noAutofit/>
          </a:bodyPr>
          <a:lstStyle>
            <a:lvl1pPr>
              <a:defRPr/>
            </a:lvl1pPr>
          </a:lstStyle>
          <a:p>
            <a:r>
              <a:rPr lang="en-US"/>
              <a:t>Click to edit Master title style</a:t>
            </a:r>
            <a:endParaRPr lang="en-US" dirty="0"/>
          </a:p>
        </p:txBody>
      </p:sp>
      <p:sp>
        <p:nvSpPr>
          <p:cNvPr id="3" name="Espace réservé du texte 2">
            <a:extLst>
              <a:ext uri="{FF2B5EF4-FFF2-40B4-BE49-F238E27FC236}">
                <a16:creationId xmlns="" xmlns:a16="http://schemas.microsoft.com/office/drawing/2014/main" id="{C2C3A7C0-26D0-4079-B9CE-8E3EDA086FE3}"/>
              </a:ext>
            </a:extLst>
          </p:cNvPr>
          <p:cNvSpPr>
            <a:spLocks noGrp="1"/>
          </p:cNvSpPr>
          <p:nvPr>
            <p:ph type="body" sz="quarter" idx="11" hasCustomPrompt="1"/>
          </p:nvPr>
        </p:nvSpPr>
        <p:spPr>
          <a:xfrm>
            <a:off x="467916" y="917326"/>
            <a:ext cx="8208168" cy="307467"/>
          </a:xfrm>
          <a:prstGeom prst="rect">
            <a:avLst/>
          </a:prstGeom>
        </p:spPr>
        <p:txBody>
          <a:bodyPr anchor="t"/>
          <a:lstStyle>
            <a:lvl1pPr>
              <a:buFontTx/>
              <a:buNone/>
              <a:defRPr sz="1050">
                <a:latin typeface="Calibri" panose="020F0502020204030204" pitchFamily="34" charset="0"/>
                <a:cs typeface="Calibri" panose="020F0502020204030204" pitchFamily="34" charset="0"/>
              </a:defRPr>
            </a:lvl1pPr>
            <a:lvl2pPr marL="0" indent="0">
              <a:buFontTx/>
              <a:buNone/>
              <a:defRPr/>
            </a:lvl2pPr>
            <a:lvl3pPr marL="135729" indent="0">
              <a:buFontTx/>
              <a:buNone/>
              <a:defRPr/>
            </a:lvl3pPr>
            <a:lvl4pPr marL="280980" indent="0">
              <a:buFontTx/>
              <a:buNone/>
              <a:defRPr/>
            </a:lvl4pPr>
            <a:lvl5pPr marL="485763" indent="0">
              <a:buFontTx/>
              <a:buNone/>
              <a:defRPr/>
            </a:lvl5pPr>
          </a:lstStyle>
          <a:p>
            <a:pPr lvl="0"/>
            <a:r>
              <a:rPr lang="fr-FR" dirty="0"/>
              <a:t>Second </a:t>
            </a:r>
            <a:r>
              <a:rPr lang="fr-FR" dirty="0" err="1"/>
              <a:t>level</a:t>
            </a:r>
            <a:endParaRPr lang="fr-FR" dirty="0"/>
          </a:p>
        </p:txBody>
      </p:sp>
    </p:spTree>
    <p:extLst>
      <p:ext uri="{BB962C8B-B14F-4D97-AF65-F5344CB8AC3E}">
        <p14:creationId xmlns:p14="http://schemas.microsoft.com/office/powerpoint/2010/main" val="3748662898"/>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Picture">
    <p:spTree>
      <p:nvGrpSpPr>
        <p:cNvPr id="1" name=""/>
        <p:cNvGrpSpPr/>
        <p:nvPr/>
      </p:nvGrpSpPr>
      <p:grpSpPr>
        <a:xfrm>
          <a:off x="0" y="0"/>
          <a:ext cx="0" cy="0"/>
          <a:chOff x="0" y="0"/>
          <a:chExt cx="0" cy="0"/>
        </a:xfrm>
      </p:grpSpPr>
      <p:sp>
        <p:nvSpPr>
          <p:cNvPr id="12" name="Title Placeholder 2">
            <a:extLst>
              <a:ext uri="{FF2B5EF4-FFF2-40B4-BE49-F238E27FC236}">
                <a16:creationId xmlns="" xmlns:a16="http://schemas.microsoft.com/office/drawing/2014/main" id="{A44BD718-C874-4D66-B650-3D63B54595A1}"/>
              </a:ext>
            </a:extLst>
          </p:cNvPr>
          <p:cNvSpPr>
            <a:spLocks noGrp="1"/>
          </p:cNvSpPr>
          <p:nvPr>
            <p:ph type="title"/>
          </p:nvPr>
        </p:nvSpPr>
        <p:spPr>
          <a:xfrm>
            <a:off x="467917" y="517101"/>
            <a:ext cx="3851916" cy="276999"/>
          </a:xfrm>
          <a:prstGeom prst="rect">
            <a:avLst/>
          </a:prstGeom>
        </p:spPr>
        <p:txBody>
          <a:bodyPr vert="horz" lIns="0" tIns="0" rIns="0" bIns="0" rtlCol="0" anchor="t" anchorCtr="0">
            <a:spAutoFit/>
          </a:bodyPr>
          <a:lstStyle>
            <a:lvl1pPr>
              <a:defRPr/>
            </a:lvl1pPr>
          </a:lstStyle>
          <a:p>
            <a:r>
              <a:rPr lang="en-US"/>
              <a:t>Click to edit Master title style</a:t>
            </a:r>
            <a:endParaRPr lang="en-US" dirty="0"/>
          </a:p>
        </p:txBody>
      </p:sp>
      <p:pic>
        <p:nvPicPr>
          <p:cNvPr id="7" name="Graphic 22">
            <a:extLst>
              <a:ext uri="{FF2B5EF4-FFF2-40B4-BE49-F238E27FC236}">
                <a16:creationId xmlns="" xmlns:a16="http://schemas.microsoft.com/office/drawing/2014/main" id="{95D67AEE-74D2-439C-AB83-0F4DCBB8C60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80"/>
            <a:ext cx="1032780" cy="220391"/>
          </a:xfrm>
          <a:prstGeom prst="rect">
            <a:avLst/>
          </a:prstGeom>
        </p:spPr>
      </p:pic>
      <p:sp>
        <p:nvSpPr>
          <p:cNvPr id="4" name="Text Placeholder 3">
            <a:extLst>
              <a:ext uri="{FF2B5EF4-FFF2-40B4-BE49-F238E27FC236}">
                <a16:creationId xmlns="" xmlns:a16="http://schemas.microsoft.com/office/drawing/2014/main" id="{E69983C4-1894-404D-9151-2075CE8B1B07}"/>
              </a:ext>
            </a:extLst>
          </p:cNvPr>
          <p:cNvSpPr>
            <a:spLocks noGrp="1"/>
          </p:cNvSpPr>
          <p:nvPr>
            <p:ph type="body" sz="quarter" idx="12"/>
          </p:nvPr>
        </p:nvSpPr>
        <p:spPr>
          <a:xfrm>
            <a:off x="467916" y="1628775"/>
            <a:ext cx="3851672" cy="4629150"/>
          </a:xfrm>
        </p:spPr>
        <p:txBody>
          <a:bodyPr vert="horz" lIns="0" tIns="0" rIns="0" bIns="0" rtlCol="0">
            <a:noAutofit/>
          </a:bodyPr>
          <a:lstStyle>
            <a:lvl1pPr>
              <a:defRPr lang="en-US" smtClean="0">
                <a:solidFill>
                  <a:schemeClr val="tx1"/>
                </a:solidFill>
              </a:defRPr>
            </a:lvl1pPr>
            <a:lvl2pPr>
              <a:defRPr lang="en-US" smtClean="0">
                <a:solidFill>
                  <a:schemeClr val="tx1"/>
                </a:solidFill>
              </a:defRPr>
            </a:lvl2pPr>
            <a:lvl3pPr>
              <a:defRPr lang="en-US" smtClean="0">
                <a:solidFill>
                  <a:schemeClr val="tx1"/>
                </a:solidFill>
              </a:defRPr>
            </a:lvl3pPr>
            <a:lvl4pPr>
              <a:defRPr lang="en-US" smtClean="0">
                <a:solidFill>
                  <a:schemeClr val="tx1"/>
                </a:solidFill>
              </a:defRPr>
            </a:lvl4pPr>
            <a:lvl5pPr>
              <a:defRPr lang="fr-FR" sz="900">
                <a:solidFill>
                  <a:schemeClr val="tx1"/>
                </a:solidFill>
              </a:defRPr>
            </a:lvl5pPr>
          </a:lstStyle>
          <a:p>
            <a:pPr lvl="0"/>
            <a:r>
              <a:rPr lang="en-US"/>
              <a:t>Edit Master text styles</a:t>
            </a:r>
          </a:p>
          <a:p>
            <a:pPr lvl="1"/>
            <a:r>
              <a:rPr lang="en-US"/>
              <a:t>Second level</a:t>
            </a:r>
          </a:p>
          <a:p>
            <a:pPr lvl="2"/>
            <a:r>
              <a:rPr lang="en-US"/>
              <a:t>Third level</a:t>
            </a:r>
          </a:p>
          <a:p>
            <a:pPr lvl="3">
              <a:lnSpc>
                <a:spcPct val="130000"/>
              </a:lnSpc>
            </a:pPr>
            <a:r>
              <a:rPr lang="en-US"/>
              <a:t>Fourth level</a:t>
            </a:r>
          </a:p>
          <a:p>
            <a:pPr marL="550069" lvl="4" indent="-142875">
              <a:lnSpc>
                <a:spcPct val="130000"/>
              </a:lnSpc>
              <a:spcAft>
                <a:spcPts val="225"/>
              </a:spcAft>
              <a:buClr>
                <a:schemeClr val="bg1">
                  <a:lumMod val="50000"/>
                </a:schemeClr>
              </a:buClr>
            </a:pPr>
            <a:r>
              <a:rPr lang="en-US"/>
              <a:t>Fifth level</a:t>
            </a:r>
            <a:endParaRPr lang="fr-FR"/>
          </a:p>
        </p:txBody>
      </p:sp>
      <p:sp>
        <p:nvSpPr>
          <p:cNvPr id="6" name="Rectangle 5">
            <a:extLst>
              <a:ext uri="{FF2B5EF4-FFF2-40B4-BE49-F238E27FC236}">
                <a16:creationId xmlns="" xmlns:a16="http://schemas.microsoft.com/office/drawing/2014/main" id="{3C098735-6E4A-4D3B-8F11-A662609E555D}"/>
              </a:ext>
            </a:extLst>
          </p:cNvPr>
          <p:cNvSpPr/>
          <p:nvPr userDrawn="1"/>
        </p:nvSpPr>
        <p:spPr>
          <a:xfrm>
            <a:off x="4436269" y="6420980"/>
            <a:ext cx="235744" cy="220391"/>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algn="ctr"/>
            <a:endParaRPr lang="fr-FR" sz="1050" dirty="0" err="1">
              <a:solidFill>
                <a:schemeClr val="tx1"/>
              </a:solidFill>
            </a:endParaRPr>
          </a:p>
        </p:txBody>
      </p:sp>
      <p:sp>
        <p:nvSpPr>
          <p:cNvPr id="3" name="Espace réservé pour une image  2">
            <a:extLst>
              <a:ext uri="{FF2B5EF4-FFF2-40B4-BE49-F238E27FC236}">
                <a16:creationId xmlns="" xmlns:a16="http://schemas.microsoft.com/office/drawing/2014/main" id="{A2F9C71C-52F1-4A4D-AC3B-473629771E2E}"/>
              </a:ext>
            </a:extLst>
          </p:cNvPr>
          <p:cNvSpPr>
            <a:spLocks noGrp="1"/>
          </p:cNvSpPr>
          <p:nvPr>
            <p:ph type="pic" sz="quarter" idx="11"/>
          </p:nvPr>
        </p:nvSpPr>
        <p:spPr>
          <a:xfrm>
            <a:off x="4572001" y="0"/>
            <a:ext cx="45720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917682790"/>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amp; Two pictures">
    <p:spTree>
      <p:nvGrpSpPr>
        <p:cNvPr id="1" name=""/>
        <p:cNvGrpSpPr/>
        <p:nvPr/>
      </p:nvGrpSpPr>
      <p:grpSpPr>
        <a:xfrm>
          <a:off x="0" y="0"/>
          <a:ext cx="0" cy="0"/>
          <a:chOff x="0" y="0"/>
          <a:chExt cx="0" cy="0"/>
        </a:xfrm>
      </p:grpSpPr>
      <p:sp>
        <p:nvSpPr>
          <p:cNvPr id="3" name="Espace réservé pour une image  2">
            <a:extLst>
              <a:ext uri="{FF2B5EF4-FFF2-40B4-BE49-F238E27FC236}">
                <a16:creationId xmlns="" xmlns:a16="http://schemas.microsoft.com/office/drawing/2014/main" id="{A2F9C71C-52F1-4A4D-AC3B-473629771E2E}"/>
              </a:ext>
            </a:extLst>
          </p:cNvPr>
          <p:cNvSpPr>
            <a:spLocks noGrp="1"/>
          </p:cNvSpPr>
          <p:nvPr>
            <p:ph type="pic" sz="quarter" idx="11"/>
          </p:nvPr>
        </p:nvSpPr>
        <p:spPr>
          <a:xfrm>
            <a:off x="4572001" y="1"/>
            <a:ext cx="4572000" cy="3428993"/>
          </a:xfrm>
          <a:prstGeom prst="rect">
            <a:avLst/>
          </a:prstGeom>
        </p:spPr>
        <p:txBody>
          <a:bodyPr/>
          <a:lstStyle/>
          <a:p>
            <a:r>
              <a:rPr lang="en-US"/>
              <a:t>Click icon to add picture</a:t>
            </a:r>
          </a:p>
        </p:txBody>
      </p:sp>
      <p:sp>
        <p:nvSpPr>
          <p:cNvPr id="12" name="Title Placeholder 2">
            <a:extLst>
              <a:ext uri="{FF2B5EF4-FFF2-40B4-BE49-F238E27FC236}">
                <a16:creationId xmlns="" xmlns:a16="http://schemas.microsoft.com/office/drawing/2014/main" id="{095DA2FA-1741-4D2B-B08C-129D7407459C}"/>
              </a:ext>
            </a:extLst>
          </p:cNvPr>
          <p:cNvSpPr>
            <a:spLocks noGrp="1"/>
          </p:cNvSpPr>
          <p:nvPr>
            <p:ph type="title"/>
          </p:nvPr>
        </p:nvSpPr>
        <p:spPr>
          <a:xfrm>
            <a:off x="467917" y="517101"/>
            <a:ext cx="3851916" cy="276999"/>
          </a:xfrm>
          <a:prstGeom prst="rect">
            <a:avLst/>
          </a:prstGeom>
        </p:spPr>
        <p:txBody>
          <a:bodyPr vert="horz" lIns="0" tIns="0" rIns="0" bIns="0" rtlCol="0" anchor="t" anchorCtr="0">
            <a:spAutoFit/>
          </a:bodyPr>
          <a:lstStyle>
            <a:lvl1pPr>
              <a:defRPr/>
            </a:lvl1pPr>
          </a:lstStyle>
          <a:p>
            <a:r>
              <a:rPr lang="en-US"/>
              <a:t>Click to edit Master title style</a:t>
            </a:r>
            <a:endParaRPr lang="en-US" dirty="0"/>
          </a:p>
        </p:txBody>
      </p:sp>
      <p:pic>
        <p:nvPicPr>
          <p:cNvPr id="7" name="Graphic 22">
            <a:extLst>
              <a:ext uri="{FF2B5EF4-FFF2-40B4-BE49-F238E27FC236}">
                <a16:creationId xmlns="" xmlns:a16="http://schemas.microsoft.com/office/drawing/2014/main" id="{DBD28D12-AA61-4AF0-ABD0-23697F04760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80"/>
            <a:ext cx="1032780" cy="220391"/>
          </a:xfrm>
          <a:prstGeom prst="rect">
            <a:avLst/>
          </a:prstGeom>
        </p:spPr>
      </p:pic>
      <p:sp>
        <p:nvSpPr>
          <p:cNvPr id="6" name="Text Placeholder 3">
            <a:extLst>
              <a:ext uri="{FF2B5EF4-FFF2-40B4-BE49-F238E27FC236}">
                <a16:creationId xmlns="" xmlns:a16="http://schemas.microsoft.com/office/drawing/2014/main" id="{F8E913D8-7CB3-4B88-AB38-30DDB1466CE2}"/>
              </a:ext>
            </a:extLst>
          </p:cNvPr>
          <p:cNvSpPr>
            <a:spLocks noGrp="1"/>
          </p:cNvSpPr>
          <p:nvPr>
            <p:ph type="body" sz="quarter" idx="13"/>
          </p:nvPr>
        </p:nvSpPr>
        <p:spPr>
          <a:xfrm>
            <a:off x="467916" y="1628775"/>
            <a:ext cx="3851672" cy="4629150"/>
          </a:xfrm>
        </p:spPr>
        <p:txBody>
          <a:bodyPr vert="horz" lIns="0" tIns="0" rIns="0" bIns="0" rtlCol="0">
            <a:noAutofit/>
          </a:bodyPr>
          <a:lstStyle>
            <a:lvl1pPr>
              <a:defRPr lang="en-US" smtClean="0">
                <a:solidFill>
                  <a:schemeClr val="tx1"/>
                </a:solidFill>
              </a:defRPr>
            </a:lvl1pPr>
            <a:lvl2pPr>
              <a:defRPr lang="en-US" smtClean="0">
                <a:solidFill>
                  <a:schemeClr val="tx1"/>
                </a:solidFill>
              </a:defRPr>
            </a:lvl2pPr>
            <a:lvl3pPr>
              <a:defRPr lang="en-US" smtClean="0">
                <a:solidFill>
                  <a:schemeClr val="tx1"/>
                </a:solidFill>
              </a:defRPr>
            </a:lvl3pPr>
            <a:lvl4pPr>
              <a:defRPr lang="en-US" smtClean="0">
                <a:solidFill>
                  <a:schemeClr val="tx1"/>
                </a:solidFill>
              </a:defRPr>
            </a:lvl4pPr>
            <a:lvl5pPr>
              <a:defRPr lang="fr-FR" sz="900">
                <a:solidFill>
                  <a:schemeClr val="tx1"/>
                </a:solidFill>
              </a:defRPr>
            </a:lvl5pPr>
          </a:lstStyle>
          <a:p>
            <a:pPr lvl="0"/>
            <a:r>
              <a:rPr lang="en-US"/>
              <a:t>Edit Master text styles</a:t>
            </a:r>
          </a:p>
          <a:p>
            <a:pPr lvl="1"/>
            <a:r>
              <a:rPr lang="en-US"/>
              <a:t>Second level</a:t>
            </a:r>
          </a:p>
          <a:p>
            <a:pPr lvl="2"/>
            <a:r>
              <a:rPr lang="en-US"/>
              <a:t>Third level</a:t>
            </a:r>
          </a:p>
          <a:p>
            <a:pPr lvl="3">
              <a:lnSpc>
                <a:spcPct val="130000"/>
              </a:lnSpc>
            </a:pPr>
            <a:r>
              <a:rPr lang="en-US"/>
              <a:t>Fourth level</a:t>
            </a:r>
          </a:p>
          <a:p>
            <a:pPr marL="550069" lvl="4" indent="-142875">
              <a:lnSpc>
                <a:spcPct val="130000"/>
              </a:lnSpc>
              <a:spcAft>
                <a:spcPts val="225"/>
              </a:spcAft>
              <a:buClr>
                <a:schemeClr val="bg1">
                  <a:lumMod val="50000"/>
                </a:schemeClr>
              </a:buClr>
            </a:pPr>
            <a:r>
              <a:rPr lang="en-US"/>
              <a:t>Fifth level</a:t>
            </a:r>
            <a:endParaRPr lang="fr-FR"/>
          </a:p>
        </p:txBody>
      </p:sp>
      <p:sp>
        <p:nvSpPr>
          <p:cNvPr id="8" name="Rectangle 7">
            <a:extLst>
              <a:ext uri="{FF2B5EF4-FFF2-40B4-BE49-F238E27FC236}">
                <a16:creationId xmlns="" xmlns:a16="http://schemas.microsoft.com/office/drawing/2014/main" id="{59D17DEC-CD49-4928-9176-45F3BD241606}"/>
              </a:ext>
            </a:extLst>
          </p:cNvPr>
          <p:cNvSpPr/>
          <p:nvPr userDrawn="1"/>
        </p:nvSpPr>
        <p:spPr>
          <a:xfrm>
            <a:off x="4436269" y="6420980"/>
            <a:ext cx="235744" cy="220391"/>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algn="ctr"/>
            <a:endParaRPr lang="fr-FR" sz="1050" dirty="0" err="1">
              <a:solidFill>
                <a:schemeClr val="tx1"/>
              </a:solidFill>
            </a:endParaRPr>
          </a:p>
        </p:txBody>
      </p:sp>
      <p:sp>
        <p:nvSpPr>
          <p:cNvPr id="10" name="Espace réservé pour une image  2">
            <a:extLst>
              <a:ext uri="{FF2B5EF4-FFF2-40B4-BE49-F238E27FC236}">
                <a16:creationId xmlns="" xmlns:a16="http://schemas.microsoft.com/office/drawing/2014/main" id="{42EC5DE7-3E80-4C68-890A-E3D664FBE1B5}"/>
              </a:ext>
            </a:extLst>
          </p:cNvPr>
          <p:cNvSpPr>
            <a:spLocks noGrp="1"/>
          </p:cNvSpPr>
          <p:nvPr>
            <p:ph type="pic" sz="quarter" idx="12"/>
          </p:nvPr>
        </p:nvSpPr>
        <p:spPr>
          <a:xfrm>
            <a:off x="4572001" y="3428994"/>
            <a:ext cx="4572000" cy="3428993"/>
          </a:xfrm>
          <a:prstGeom prst="rect">
            <a:avLst/>
          </a:prstGeom>
        </p:spPr>
        <p:txBody>
          <a:bodyPr/>
          <a:lstStyle/>
          <a:p>
            <a:r>
              <a:rPr lang="en-US"/>
              <a:t>Click icon to add picture</a:t>
            </a:r>
          </a:p>
        </p:txBody>
      </p:sp>
    </p:spTree>
    <p:extLst>
      <p:ext uri="{BB962C8B-B14F-4D97-AF65-F5344CB8AC3E}">
        <p14:creationId xmlns:p14="http://schemas.microsoft.com/office/powerpoint/2010/main" val="2158188975"/>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amp; Four pictures">
    <p:spTree>
      <p:nvGrpSpPr>
        <p:cNvPr id="1" name=""/>
        <p:cNvGrpSpPr/>
        <p:nvPr/>
      </p:nvGrpSpPr>
      <p:grpSpPr>
        <a:xfrm>
          <a:off x="0" y="0"/>
          <a:ext cx="0" cy="0"/>
          <a:chOff x="0" y="0"/>
          <a:chExt cx="0" cy="0"/>
        </a:xfrm>
      </p:grpSpPr>
      <p:sp>
        <p:nvSpPr>
          <p:cNvPr id="3" name="Espace réservé pour une image  2">
            <a:extLst>
              <a:ext uri="{FF2B5EF4-FFF2-40B4-BE49-F238E27FC236}">
                <a16:creationId xmlns="" xmlns:a16="http://schemas.microsoft.com/office/drawing/2014/main" id="{A2F9C71C-52F1-4A4D-AC3B-473629771E2E}"/>
              </a:ext>
            </a:extLst>
          </p:cNvPr>
          <p:cNvSpPr>
            <a:spLocks noGrp="1"/>
          </p:cNvSpPr>
          <p:nvPr>
            <p:ph type="pic" sz="quarter" idx="11"/>
          </p:nvPr>
        </p:nvSpPr>
        <p:spPr>
          <a:xfrm>
            <a:off x="4572001" y="1"/>
            <a:ext cx="2286000" cy="3428993"/>
          </a:xfrm>
          <a:prstGeom prst="rect">
            <a:avLst/>
          </a:prstGeom>
        </p:spPr>
        <p:txBody>
          <a:bodyPr/>
          <a:lstStyle/>
          <a:p>
            <a:r>
              <a:rPr lang="en-US"/>
              <a:t>Click icon to add picture</a:t>
            </a:r>
          </a:p>
        </p:txBody>
      </p:sp>
      <p:sp>
        <p:nvSpPr>
          <p:cNvPr id="13" name="Espace réservé pour une image  2">
            <a:extLst>
              <a:ext uri="{FF2B5EF4-FFF2-40B4-BE49-F238E27FC236}">
                <a16:creationId xmlns="" xmlns:a16="http://schemas.microsoft.com/office/drawing/2014/main" id="{E7605A3B-0179-473B-9CB6-CC5A493B967D}"/>
              </a:ext>
            </a:extLst>
          </p:cNvPr>
          <p:cNvSpPr>
            <a:spLocks noGrp="1"/>
          </p:cNvSpPr>
          <p:nvPr>
            <p:ph type="pic" sz="quarter" idx="13"/>
          </p:nvPr>
        </p:nvSpPr>
        <p:spPr>
          <a:xfrm>
            <a:off x="6858001" y="1"/>
            <a:ext cx="2286000" cy="3428993"/>
          </a:xfrm>
          <a:prstGeom prst="rect">
            <a:avLst/>
          </a:prstGeom>
        </p:spPr>
        <p:txBody>
          <a:bodyPr/>
          <a:lstStyle/>
          <a:p>
            <a:r>
              <a:rPr lang="en-US"/>
              <a:t>Click icon to add picture</a:t>
            </a:r>
          </a:p>
        </p:txBody>
      </p:sp>
      <p:sp>
        <p:nvSpPr>
          <p:cNvPr id="14" name="Espace réservé pour une image  2">
            <a:extLst>
              <a:ext uri="{FF2B5EF4-FFF2-40B4-BE49-F238E27FC236}">
                <a16:creationId xmlns="" xmlns:a16="http://schemas.microsoft.com/office/drawing/2014/main" id="{15060EE6-A355-453C-AA84-ABCFFCC6CA90}"/>
              </a:ext>
            </a:extLst>
          </p:cNvPr>
          <p:cNvSpPr>
            <a:spLocks noGrp="1"/>
          </p:cNvSpPr>
          <p:nvPr>
            <p:ph type="pic" sz="quarter" idx="14"/>
          </p:nvPr>
        </p:nvSpPr>
        <p:spPr>
          <a:xfrm>
            <a:off x="6858001" y="3428994"/>
            <a:ext cx="2286000" cy="3428993"/>
          </a:xfrm>
          <a:prstGeom prst="rect">
            <a:avLst/>
          </a:prstGeom>
        </p:spPr>
        <p:txBody>
          <a:bodyPr/>
          <a:lstStyle/>
          <a:p>
            <a:r>
              <a:rPr lang="en-US"/>
              <a:t>Click icon to add picture</a:t>
            </a:r>
          </a:p>
        </p:txBody>
      </p:sp>
      <p:sp>
        <p:nvSpPr>
          <p:cNvPr id="12" name="Title Placeholder 2">
            <a:extLst>
              <a:ext uri="{FF2B5EF4-FFF2-40B4-BE49-F238E27FC236}">
                <a16:creationId xmlns="" xmlns:a16="http://schemas.microsoft.com/office/drawing/2014/main" id="{706603BD-449F-4146-BC92-4D9C5E9D73B4}"/>
              </a:ext>
            </a:extLst>
          </p:cNvPr>
          <p:cNvSpPr>
            <a:spLocks noGrp="1"/>
          </p:cNvSpPr>
          <p:nvPr>
            <p:ph type="title"/>
          </p:nvPr>
        </p:nvSpPr>
        <p:spPr>
          <a:xfrm>
            <a:off x="467917" y="517101"/>
            <a:ext cx="3851916" cy="276999"/>
          </a:xfrm>
          <a:prstGeom prst="rect">
            <a:avLst/>
          </a:prstGeom>
        </p:spPr>
        <p:txBody>
          <a:bodyPr vert="horz" lIns="0" tIns="0" rIns="0" bIns="0" rtlCol="0" anchor="t" anchorCtr="0">
            <a:spAutoFit/>
          </a:bodyPr>
          <a:lstStyle>
            <a:lvl1pPr>
              <a:defRPr/>
            </a:lvl1pPr>
          </a:lstStyle>
          <a:p>
            <a:r>
              <a:rPr lang="en-US"/>
              <a:t>Click to edit Master title style</a:t>
            </a:r>
            <a:endParaRPr lang="en-US" dirty="0"/>
          </a:p>
        </p:txBody>
      </p:sp>
      <p:pic>
        <p:nvPicPr>
          <p:cNvPr id="9" name="Graphic 22">
            <a:extLst>
              <a:ext uri="{FF2B5EF4-FFF2-40B4-BE49-F238E27FC236}">
                <a16:creationId xmlns="" xmlns:a16="http://schemas.microsoft.com/office/drawing/2014/main" id="{D3BCF6FE-1697-4B69-BF27-4D3C981A27D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80"/>
            <a:ext cx="1032780" cy="220391"/>
          </a:xfrm>
          <a:prstGeom prst="rect">
            <a:avLst/>
          </a:prstGeom>
        </p:spPr>
      </p:pic>
      <p:sp>
        <p:nvSpPr>
          <p:cNvPr id="8" name="Text Placeholder 3">
            <a:extLst>
              <a:ext uri="{FF2B5EF4-FFF2-40B4-BE49-F238E27FC236}">
                <a16:creationId xmlns="" xmlns:a16="http://schemas.microsoft.com/office/drawing/2014/main" id="{19F7F2BB-4F6E-413F-8B6C-741A21A2D119}"/>
              </a:ext>
            </a:extLst>
          </p:cNvPr>
          <p:cNvSpPr>
            <a:spLocks noGrp="1"/>
          </p:cNvSpPr>
          <p:nvPr>
            <p:ph type="body" sz="quarter" idx="15"/>
          </p:nvPr>
        </p:nvSpPr>
        <p:spPr>
          <a:xfrm>
            <a:off x="467916" y="1628775"/>
            <a:ext cx="3851672" cy="4629150"/>
          </a:xfrm>
        </p:spPr>
        <p:txBody>
          <a:bodyPr vert="horz" lIns="0" tIns="0" rIns="0" bIns="0" rtlCol="0">
            <a:noAutofit/>
          </a:bodyPr>
          <a:lstStyle>
            <a:lvl1pPr>
              <a:defRPr lang="en-US" smtClean="0">
                <a:solidFill>
                  <a:schemeClr val="tx1"/>
                </a:solidFill>
              </a:defRPr>
            </a:lvl1pPr>
            <a:lvl2pPr>
              <a:defRPr lang="en-US" smtClean="0">
                <a:solidFill>
                  <a:schemeClr val="tx1"/>
                </a:solidFill>
              </a:defRPr>
            </a:lvl2pPr>
            <a:lvl3pPr>
              <a:defRPr lang="en-US" smtClean="0">
                <a:solidFill>
                  <a:schemeClr val="tx1"/>
                </a:solidFill>
              </a:defRPr>
            </a:lvl3pPr>
            <a:lvl4pPr>
              <a:defRPr lang="en-US" smtClean="0">
                <a:solidFill>
                  <a:schemeClr val="tx1"/>
                </a:solidFill>
              </a:defRPr>
            </a:lvl4pPr>
            <a:lvl5pPr>
              <a:defRPr lang="fr-FR" sz="900">
                <a:solidFill>
                  <a:schemeClr val="tx1"/>
                </a:solidFill>
              </a:defRPr>
            </a:lvl5pPr>
          </a:lstStyle>
          <a:p>
            <a:pPr lvl="0"/>
            <a:r>
              <a:rPr lang="en-US"/>
              <a:t>Edit Master text styles</a:t>
            </a:r>
          </a:p>
          <a:p>
            <a:pPr lvl="1"/>
            <a:r>
              <a:rPr lang="en-US"/>
              <a:t>Second level</a:t>
            </a:r>
          </a:p>
          <a:p>
            <a:pPr lvl="2"/>
            <a:r>
              <a:rPr lang="en-US"/>
              <a:t>Third level</a:t>
            </a:r>
          </a:p>
          <a:p>
            <a:pPr lvl="3">
              <a:lnSpc>
                <a:spcPct val="130000"/>
              </a:lnSpc>
            </a:pPr>
            <a:r>
              <a:rPr lang="en-US"/>
              <a:t>Fourth level</a:t>
            </a:r>
          </a:p>
          <a:p>
            <a:pPr marL="550069" lvl="4" indent="-142875">
              <a:lnSpc>
                <a:spcPct val="130000"/>
              </a:lnSpc>
              <a:spcAft>
                <a:spcPts val="225"/>
              </a:spcAft>
              <a:buClr>
                <a:schemeClr val="bg1">
                  <a:lumMod val="50000"/>
                </a:schemeClr>
              </a:buClr>
            </a:pPr>
            <a:r>
              <a:rPr lang="en-US"/>
              <a:t>Fifth level</a:t>
            </a:r>
            <a:endParaRPr lang="fr-FR"/>
          </a:p>
        </p:txBody>
      </p:sp>
      <p:sp>
        <p:nvSpPr>
          <p:cNvPr id="11" name="Rectangle 10">
            <a:extLst>
              <a:ext uri="{FF2B5EF4-FFF2-40B4-BE49-F238E27FC236}">
                <a16:creationId xmlns="" xmlns:a16="http://schemas.microsoft.com/office/drawing/2014/main" id="{4526DFCB-03E7-4126-A3E8-DBCCEC51F5B2}"/>
              </a:ext>
            </a:extLst>
          </p:cNvPr>
          <p:cNvSpPr/>
          <p:nvPr userDrawn="1"/>
        </p:nvSpPr>
        <p:spPr>
          <a:xfrm>
            <a:off x="4436269" y="6420980"/>
            <a:ext cx="235744" cy="220391"/>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algn="ctr"/>
            <a:endParaRPr lang="fr-FR" sz="1050" dirty="0" err="1">
              <a:solidFill>
                <a:schemeClr val="tx1"/>
              </a:solidFill>
            </a:endParaRPr>
          </a:p>
        </p:txBody>
      </p:sp>
      <p:sp>
        <p:nvSpPr>
          <p:cNvPr id="10" name="Espace réservé pour une image  2">
            <a:extLst>
              <a:ext uri="{FF2B5EF4-FFF2-40B4-BE49-F238E27FC236}">
                <a16:creationId xmlns="" xmlns:a16="http://schemas.microsoft.com/office/drawing/2014/main" id="{42EC5DE7-3E80-4C68-890A-E3D664FBE1B5}"/>
              </a:ext>
            </a:extLst>
          </p:cNvPr>
          <p:cNvSpPr>
            <a:spLocks noGrp="1"/>
          </p:cNvSpPr>
          <p:nvPr>
            <p:ph type="pic" sz="quarter" idx="12"/>
          </p:nvPr>
        </p:nvSpPr>
        <p:spPr>
          <a:xfrm>
            <a:off x="4572001" y="3428994"/>
            <a:ext cx="2286000" cy="3429007"/>
          </a:xfrm>
          <a:prstGeom prst="rect">
            <a:avLst/>
          </a:prstGeom>
        </p:spPr>
        <p:txBody>
          <a:bodyPr/>
          <a:lstStyle/>
          <a:p>
            <a:r>
              <a:rPr lang="en-US"/>
              <a:t>Click icon to add picture</a:t>
            </a:r>
          </a:p>
        </p:txBody>
      </p:sp>
    </p:spTree>
    <p:extLst>
      <p:ext uri="{BB962C8B-B14F-4D97-AF65-F5344CB8AC3E}">
        <p14:creationId xmlns:p14="http://schemas.microsoft.com/office/powerpoint/2010/main" val="969007596"/>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s text &amp; Two pictures">
    <p:spTree>
      <p:nvGrpSpPr>
        <p:cNvPr id="1" name=""/>
        <p:cNvGrpSpPr/>
        <p:nvPr/>
      </p:nvGrpSpPr>
      <p:grpSpPr>
        <a:xfrm>
          <a:off x="0" y="0"/>
          <a:ext cx="0" cy="0"/>
          <a:chOff x="0" y="0"/>
          <a:chExt cx="0" cy="0"/>
        </a:xfrm>
      </p:grpSpPr>
      <p:sp>
        <p:nvSpPr>
          <p:cNvPr id="13" name="Espace réservé pour une image  12">
            <a:extLst>
              <a:ext uri="{FF2B5EF4-FFF2-40B4-BE49-F238E27FC236}">
                <a16:creationId xmlns="" xmlns:a16="http://schemas.microsoft.com/office/drawing/2014/main" id="{BD8D428F-1999-4CD7-803A-0499EFBBC9AF}"/>
              </a:ext>
            </a:extLst>
          </p:cNvPr>
          <p:cNvSpPr>
            <a:spLocks noGrp="1"/>
          </p:cNvSpPr>
          <p:nvPr>
            <p:ph type="pic" sz="quarter" idx="11"/>
          </p:nvPr>
        </p:nvSpPr>
        <p:spPr>
          <a:xfrm>
            <a:off x="467916" y="3732214"/>
            <a:ext cx="3765947" cy="1944687"/>
          </a:xfrm>
          <a:prstGeom prst="rect">
            <a:avLst/>
          </a:prstGeom>
        </p:spPr>
        <p:txBody>
          <a:bodyPr/>
          <a:lstStyle/>
          <a:p>
            <a:r>
              <a:rPr lang="en-US"/>
              <a:t>Click icon to add picture</a:t>
            </a:r>
          </a:p>
        </p:txBody>
      </p:sp>
      <p:sp>
        <p:nvSpPr>
          <p:cNvPr id="3" name="Espace réservé pour une image  2">
            <a:extLst>
              <a:ext uri="{FF2B5EF4-FFF2-40B4-BE49-F238E27FC236}">
                <a16:creationId xmlns="" xmlns:a16="http://schemas.microsoft.com/office/drawing/2014/main" id="{85373431-056A-4064-9619-EA69252277AA}"/>
              </a:ext>
            </a:extLst>
          </p:cNvPr>
          <p:cNvSpPr>
            <a:spLocks noGrp="1"/>
          </p:cNvSpPr>
          <p:nvPr>
            <p:ph type="pic" sz="quarter" idx="10"/>
          </p:nvPr>
        </p:nvSpPr>
        <p:spPr>
          <a:xfrm>
            <a:off x="4912519" y="517101"/>
            <a:ext cx="3763566" cy="1943100"/>
          </a:xfrm>
          <a:prstGeom prst="rect">
            <a:avLst/>
          </a:prstGeom>
        </p:spPr>
        <p:txBody>
          <a:bodyPr/>
          <a:lstStyle/>
          <a:p>
            <a:r>
              <a:rPr lang="en-US"/>
              <a:t>Click icon to add picture</a:t>
            </a:r>
          </a:p>
        </p:txBody>
      </p:sp>
      <p:sp>
        <p:nvSpPr>
          <p:cNvPr id="11" name="Title Placeholder 2">
            <a:extLst>
              <a:ext uri="{FF2B5EF4-FFF2-40B4-BE49-F238E27FC236}">
                <a16:creationId xmlns="" xmlns:a16="http://schemas.microsoft.com/office/drawing/2014/main" id="{598D7C8E-D578-4DD4-862C-7D2255F6FE52}"/>
              </a:ext>
            </a:extLst>
          </p:cNvPr>
          <p:cNvSpPr>
            <a:spLocks noGrp="1"/>
          </p:cNvSpPr>
          <p:nvPr>
            <p:ph type="title"/>
          </p:nvPr>
        </p:nvSpPr>
        <p:spPr>
          <a:xfrm>
            <a:off x="467917" y="517101"/>
            <a:ext cx="3851916" cy="276999"/>
          </a:xfrm>
          <a:prstGeom prst="rect">
            <a:avLst/>
          </a:prstGeom>
        </p:spPr>
        <p:txBody>
          <a:bodyPr vert="horz" lIns="0" tIns="0" rIns="0" bIns="0" rtlCol="0" anchor="t" anchorCtr="0">
            <a:spAutoFit/>
          </a:bodyPr>
          <a:lstStyle>
            <a:lvl1pPr>
              <a:defRPr/>
            </a:lvl1pPr>
          </a:lstStyle>
          <a:p>
            <a:r>
              <a:rPr lang="en-US"/>
              <a:t>Click to edit Master title style</a:t>
            </a:r>
            <a:endParaRPr lang="en-US" dirty="0"/>
          </a:p>
        </p:txBody>
      </p:sp>
      <p:sp>
        <p:nvSpPr>
          <p:cNvPr id="4" name="Text Placeholder 3">
            <a:extLst>
              <a:ext uri="{FF2B5EF4-FFF2-40B4-BE49-F238E27FC236}">
                <a16:creationId xmlns="" xmlns:a16="http://schemas.microsoft.com/office/drawing/2014/main" id="{0C8D0377-E092-44FD-9E10-2B55E4AC68F3}"/>
              </a:ext>
            </a:extLst>
          </p:cNvPr>
          <p:cNvSpPr>
            <a:spLocks noGrp="1"/>
          </p:cNvSpPr>
          <p:nvPr>
            <p:ph type="body" sz="quarter" idx="12"/>
          </p:nvPr>
        </p:nvSpPr>
        <p:spPr>
          <a:xfrm>
            <a:off x="467916" y="1879601"/>
            <a:ext cx="3765947" cy="1549399"/>
          </a:xfrm>
        </p:spPr>
        <p:txBody>
          <a:bodyPr vert="horz" lIns="0" tIns="0" rIns="0" bIns="0" rtlCol="0">
            <a:noAutofit/>
          </a:bodyPr>
          <a:lstStyle>
            <a:lvl1pPr>
              <a:defRPr lang="en-US"/>
            </a:lvl1pPr>
            <a:lvl2pPr>
              <a:defRPr lang="en-US"/>
            </a:lvl2pPr>
            <a:lvl3pPr>
              <a:defRPr lang="en-US"/>
            </a:lvl3pPr>
            <a:lvl4pPr>
              <a:defRPr lang="en-US"/>
            </a:lvl4pPr>
            <a:lvl5pPr>
              <a:defRPr lang="fr-FR" sz="900">
                <a:solidFill>
                  <a:schemeClr val="tx1"/>
                </a:solidFill>
              </a:defRPr>
            </a:lvl5pPr>
          </a:lstStyle>
          <a:p>
            <a:pPr lvl="0"/>
            <a:r>
              <a:rPr lang="en-US"/>
              <a:t>Edit Master text styles</a:t>
            </a:r>
          </a:p>
          <a:p>
            <a:pPr lvl="1"/>
            <a:r>
              <a:rPr lang="en-US"/>
              <a:t>Second level</a:t>
            </a:r>
          </a:p>
          <a:p>
            <a:pPr lvl="2"/>
            <a:r>
              <a:rPr lang="en-US"/>
              <a:t>Third level</a:t>
            </a:r>
          </a:p>
          <a:p>
            <a:pPr lvl="3">
              <a:lnSpc>
                <a:spcPct val="130000"/>
              </a:lnSpc>
            </a:pPr>
            <a:r>
              <a:rPr lang="en-US"/>
              <a:t>Fourth level</a:t>
            </a:r>
          </a:p>
          <a:p>
            <a:pPr marL="550069" lvl="4" indent="-142875">
              <a:lnSpc>
                <a:spcPct val="130000"/>
              </a:lnSpc>
              <a:spcAft>
                <a:spcPts val="225"/>
              </a:spcAft>
              <a:buClr>
                <a:schemeClr val="bg1">
                  <a:lumMod val="50000"/>
                </a:schemeClr>
              </a:buClr>
            </a:pPr>
            <a:r>
              <a:rPr lang="en-US"/>
              <a:t>Fifth level</a:t>
            </a:r>
            <a:endParaRPr lang="fr-FR"/>
          </a:p>
        </p:txBody>
      </p:sp>
      <p:sp>
        <p:nvSpPr>
          <p:cNvPr id="8" name="Text Placeholder 3">
            <a:extLst>
              <a:ext uri="{FF2B5EF4-FFF2-40B4-BE49-F238E27FC236}">
                <a16:creationId xmlns="" xmlns:a16="http://schemas.microsoft.com/office/drawing/2014/main" id="{B3D20D25-472D-4874-8F4C-9AD56601BBD0}"/>
              </a:ext>
            </a:extLst>
          </p:cNvPr>
          <p:cNvSpPr>
            <a:spLocks noGrp="1"/>
          </p:cNvSpPr>
          <p:nvPr>
            <p:ph type="body" sz="quarter" idx="13"/>
          </p:nvPr>
        </p:nvSpPr>
        <p:spPr>
          <a:xfrm>
            <a:off x="4910137" y="2743200"/>
            <a:ext cx="3765947" cy="2933700"/>
          </a:xfrm>
        </p:spPr>
        <p:txBody>
          <a:bodyPr vert="horz" lIns="0" tIns="0" rIns="0" bIns="0" rtlCol="0">
            <a:no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fr-FR" sz="900" dirty="0">
                <a:solidFill>
                  <a:schemeClr val="tx1"/>
                </a:solidFill>
              </a:defRPr>
            </a:lvl5pPr>
          </a:lstStyle>
          <a:p>
            <a:pPr lvl="0"/>
            <a:r>
              <a:rPr lang="en-US" dirty="0"/>
              <a:t>Edit Master text styles</a:t>
            </a:r>
          </a:p>
          <a:p>
            <a:pPr lvl="1"/>
            <a:r>
              <a:rPr lang="en-US" dirty="0"/>
              <a:t>Second level</a:t>
            </a:r>
          </a:p>
          <a:p>
            <a:pPr lvl="2"/>
            <a:r>
              <a:rPr lang="en-US" dirty="0"/>
              <a:t>Third level</a:t>
            </a:r>
          </a:p>
          <a:p>
            <a:pPr lvl="3">
              <a:lnSpc>
                <a:spcPct val="130000"/>
              </a:lnSpc>
            </a:pPr>
            <a:r>
              <a:rPr lang="en-US" dirty="0"/>
              <a:t>Fourth level</a:t>
            </a:r>
          </a:p>
          <a:p>
            <a:pPr marL="550069" lvl="4" indent="-142875">
              <a:lnSpc>
                <a:spcPct val="130000"/>
              </a:lnSpc>
              <a:spcAft>
                <a:spcPts val="225"/>
              </a:spcAft>
              <a:buClr>
                <a:schemeClr val="bg1">
                  <a:lumMod val="50000"/>
                </a:schemeClr>
              </a:buClr>
            </a:pPr>
            <a:r>
              <a:rPr lang="en-US" dirty="0"/>
              <a:t>Fifth level</a:t>
            </a:r>
            <a:endParaRPr lang="fr-FR" dirty="0"/>
          </a:p>
        </p:txBody>
      </p:sp>
    </p:spTree>
    <p:extLst>
      <p:ext uri="{BB962C8B-B14F-4D97-AF65-F5344CB8AC3E}">
        <p14:creationId xmlns:p14="http://schemas.microsoft.com/office/powerpoint/2010/main" val="4146832565"/>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userDrawn="1">
  <p:cSld name="Two columns text Purple Background">
    <p:bg>
      <p:bgPr>
        <a:solidFill>
          <a:schemeClr val="tx2"/>
        </a:solidFill>
        <a:effectLst/>
      </p:bgPr>
    </p:bg>
    <p:spTree>
      <p:nvGrpSpPr>
        <p:cNvPr id="1" name=""/>
        <p:cNvGrpSpPr/>
        <p:nvPr/>
      </p:nvGrpSpPr>
      <p:grpSpPr>
        <a:xfrm>
          <a:off x="0" y="0"/>
          <a:ext cx="0" cy="0"/>
          <a:chOff x="0" y="0"/>
          <a:chExt cx="0" cy="0"/>
        </a:xfrm>
      </p:grpSpPr>
      <p:sp>
        <p:nvSpPr>
          <p:cNvPr id="10" name="Title Placeholder 2">
            <a:extLst>
              <a:ext uri="{FF2B5EF4-FFF2-40B4-BE49-F238E27FC236}">
                <a16:creationId xmlns="" xmlns:a16="http://schemas.microsoft.com/office/drawing/2014/main" id="{A57F6187-BFE3-4338-8A14-47B63D86FE3A}"/>
              </a:ext>
            </a:extLst>
          </p:cNvPr>
          <p:cNvSpPr>
            <a:spLocks noGrp="1"/>
          </p:cNvSpPr>
          <p:nvPr>
            <p:ph type="title"/>
          </p:nvPr>
        </p:nvSpPr>
        <p:spPr>
          <a:xfrm>
            <a:off x="467917" y="517101"/>
            <a:ext cx="3851916" cy="276999"/>
          </a:xfrm>
          <a:prstGeom prst="rect">
            <a:avLst/>
          </a:prstGeom>
        </p:spPr>
        <p:txBody>
          <a:bodyPr vert="horz" lIns="0" tIns="0" rIns="0" bIns="0" rtlCol="0" anchor="t" anchorCtr="0">
            <a:spAutoFit/>
          </a:bodyPr>
          <a:lstStyle>
            <a:lvl1pPr>
              <a:defRPr>
                <a:solidFill>
                  <a:schemeClr val="bg1"/>
                </a:solidFill>
              </a:defRPr>
            </a:lvl1pPr>
          </a:lstStyle>
          <a:p>
            <a:r>
              <a:rPr lang="en-US"/>
              <a:t>Click to edit Master title style</a:t>
            </a:r>
            <a:endParaRPr lang="en-US" dirty="0"/>
          </a:p>
        </p:txBody>
      </p:sp>
      <p:sp>
        <p:nvSpPr>
          <p:cNvPr id="5" name="Text Placeholder 3">
            <a:extLst>
              <a:ext uri="{FF2B5EF4-FFF2-40B4-BE49-F238E27FC236}">
                <a16:creationId xmlns="" xmlns:a16="http://schemas.microsoft.com/office/drawing/2014/main" id="{65743908-B0F1-4FA6-BB4B-381DC44AF28D}"/>
              </a:ext>
            </a:extLst>
          </p:cNvPr>
          <p:cNvSpPr>
            <a:spLocks noGrp="1"/>
          </p:cNvSpPr>
          <p:nvPr>
            <p:ph type="body" sz="quarter" idx="12" hasCustomPrompt="1"/>
          </p:nvPr>
        </p:nvSpPr>
        <p:spPr>
          <a:xfrm>
            <a:off x="467916" y="1841500"/>
            <a:ext cx="3765947" cy="4051300"/>
          </a:xfrm>
        </p:spPr>
        <p:txBody>
          <a:bodyPr/>
          <a:lstStyle>
            <a:lvl1pPr>
              <a:lnSpc>
                <a:spcPct val="130000"/>
              </a:lnSpc>
              <a:spcAft>
                <a:spcPts val="900"/>
              </a:spcAft>
              <a:defRPr lang="en-US" smtClean="0">
                <a:solidFill>
                  <a:schemeClr val="bg1"/>
                </a:solidFill>
              </a:defRPr>
            </a:lvl1pPr>
            <a:lvl5pPr>
              <a:defRPr>
                <a:solidFill>
                  <a:schemeClr val="bg1"/>
                </a:solidFill>
              </a:defRPr>
            </a:lvl5pPr>
          </a:lstStyle>
          <a:p>
            <a:pPr>
              <a:lnSpc>
                <a:spcPct val="130000"/>
              </a:lnSpc>
              <a:spcAft>
                <a:spcPts val="1200"/>
              </a:spcAft>
            </a:pPr>
            <a:r>
              <a:rPr lang="en-US" dirty="0">
                <a:latin typeface="+mj-lt"/>
              </a:rPr>
              <a:t>Bring to the table win-win survival strategies to ensure proactive domination. </a:t>
            </a:r>
            <a:br>
              <a:rPr lang="en-US" dirty="0">
                <a:latin typeface="+mj-lt"/>
              </a:rPr>
            </a:br>
            <a:r>
              <a:rPr lang="en-US" dirty="0">
                <a:latin typeface="+mj-lt"/>
              </a:rPr>
              <a:t>At the end of the day, going forward, a new normal that has evolved from generation X is on the runway heading towards a streamlined cloud solution. </a:t>
            </a:r>
            <a:br>
              <a:rPr lang="en-US" dirty="0">
                <a:latin typeface="+mj-lt"/>
              </a:rPr>
            </a:br>
            <a:r>
              <a:rPr lang="en-US" dirty="0">
                <a:latin typeface="+mj-lt"/>
              </a:rPr>
              <a:t>User generated content in real-time will have multiple touchpoints for offshoring.</a:t>
            </a:r>
          </a:p>
          <a:p>
            <a:pPr>
              <a:lnSpc>
                <a:spcPct val="130000"/>
              </a:lnSpc>
              <a:spcAft>
                <a:spcPts val="1200"/>
              </a:spcAft>
            </a:pPr>
            <a:r>
              <a:rPr lang="en-US" dirty="0">
                <a:latin typeface="+mj-lt"/>
              </a:rPr>
              <a:t>Override the digital divide with additional </a:t>
            </a:r>
            <a:r>
              <a:rPr lang="en-US" dirty="0" err="1">
                <a:latin typeface="+mj-lt"/>
              </a:rPr>
              <a:t>clickthroughs</a:t>
            </a:r>
            <a:r>
              <a:rPr lang="en-US" dirty="0">
                <a:latin typeface="+mj-lt"/>
              </a:rPr>
              <a:t> from DevOps. Nanotechnology immersion along the information highway will close the loop on focusing solely on the bottom line. Podcasting operational change management inside of workflows to establish a framework. Bring to the table win-win survival strategies to ensure proactive domination. At the end of the day, going forward, a new normal that has evolved from generation X is on the runway heading towards a streamlined cloud solution. Podcasting operational change management inside of workflows to establish a framework. Bring to the table win-win survival strategies to ensure proactive domination. At the end of the day, going forward, a new normal that has evolved from generation X is on the runway heading towards a streamlined cloud solution.</a:t>
            </a:r>
          </a:p>
          <a:p>
            <a:pPr lvl="4"/>
            <a:endParaRPr lang="fr-FR" dirty="0"/>
          </a:p>
        </p:txBody>
      </p:sp>
      <p:sp>
        <p:nvSpPr>
          <p:cNvPr id="6" name="Text Placeholder 3">
            <a:extLst>
              <a:ext uri="{FF2B5EF4-FFF2-40B4-BE49-F238E27FC236}">
                <a16:creationId xmlns="" xmlns:a16="http://schemas.microsoft.com/office/drawing/2014/main" id="{994E1168-830C-4B5E-B2A4-9213147E3CBE}"/>
              </a:ext>
            </a:extLst>
          </p:cNvPr>
          <p:cNvSpPr>
            <a:spLocks noGrp="1"/>
          </p:cNvSpPr>
          <p:nvPr>
            <p:ph type="body" sz="quarter" idx="13"/>
          </p:nvPr>
        </p:nvSpPr>
        <p:spPr>
          <a:xfrm>
            <a:off x="4910137" y="517102"/>
            <a:ext cx="3765947" cy="5375699"/>
          </a:xfrm>
        </p:spPr>
        <p:txBody>
          <a:bodyPr vert="horz" lIns="0" tIns="0" rIns="0" bIns="0" rtlCol="0">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fr-FR" sz="900" dirty="0">
                <a:solidFill>
                  <a:schemeClr val="bg1"/>
                </a:solidFill>
              </a:defRPr>
            </a:lvl5pPr>
          </a:lstStyle>
          <a:p>
            <a:pPr lvl="0"/>
            <a:r>
              <a:rPr lang="en-US" dirty="0"/>
              <a:t>Edit Master text styles</a:t>
            </a:r>
          </a:p>
          <a:p>
            <a:pPr lvl="1"/>
            <a:r>
              <a:rPr lang="en-US" dirty="0"/>
              <a:t>Second level</a:t>
            </a:r>
          </a:p>
          <a:p>
            <a:pPr lvl="2"/>
            <a:r>
              <a:rPr lang="en-US" dirty="0"/>
              <a:t>Third level</a:t>
            </a:r>
          </a:p>
          <a:p>
            <a:pPr lvl="3">
              <a:lnSpc>
                <a:spcPct val="130000"/>
              </a:lnSpc>
            </a:pPr>
            <a:r>
              <a:rPr lang="en-US" dirty="0"/>
              <a:t>Fourth level</a:t>
            </a:r>
          </a:p>
          <a:p>
            <a:pPr marL="550069" lvl="4" indent="-142875">
              <a:lnSpc>
                <a:spcPct val="130000"/>
              </a:lnSpc>
              <a:spcAft>
                <a:spcPts val="225"/>
              </a:spcAft>
              <a:buClr>
                <a:schemeClr val="bg1">
                  <a:lumMod val="50000"/>
                </a:schemeClr>
              </a:buClr>
            </a:pPr>
            <a:r>
              <a:rPr lang="en-US" dirty="0"/>
              <a:t>Fifth level</a:t>
            </a:r>
            <a:endParaRPr lang="fr-FR" dirty="0"/>
          </a:p>
        </p:txBody>
      </p:sp>
      <p:pic>
        <p:nvPicPr>
          <p:cNvPr id="7" name="Graphic 22">
            <a:extLst>
              <a:ext uri="{FF2B5EF4-FFF2-40B4-BE49-F238E27FC236}">
                <a16:creationId xmlns="" xmlns:a16="http://schemas.microsoft.com/office/drawing/2014/main" id="{C70359C1-5DC1-4BE1-82EC-1B4379D7CE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79"/>
            <a:ext cx="1032780" cy="220391"/>
          </a:xfrm>
          <a:prstGeom prst="rect">
            <a:avLst/>
          </a:prstGeom>
        </p:spPr>
      </p:pic>
    </p:spTree>
    <p:extLst>
      <p:ext uri="{BB962C8B-B14F-4D97-AF65-F5344CB8AC3E}">
        <p14:creationId xmlns:p14="http://schemas.microsoft.com/office/powerpoint/2010/main" val="1461309599"/>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of content B&amp;W ">
    <p:spTree>
      <p:nvGrpSpPr>
        <p:cNvPr id="1" name=""/>
        <p:cNvGrpSpPr/>
        <p:nvPr/>
      </p:nvGrpSpPr>
      <p:grpSpPr>
        <a:xfrm>
          <a:off x="0" y="0"/>
          <a:ext cx="0" cy="0"/>
          <a:chOff x="0" y="0"/>
          <a:chExt cx="0" cy="0"/>
        </a:xfrm>
      </p:grpSpPr>
      <p:pic>
        <p:nvPicPr>
          <p:cNvPr id="30" name="Picture 2">
            <a:extLst>
              <a:ext uri="{FF2B5EF4-FFF2-40B4-BE49-F238E27FC236}">
                <a16:creationId xmlns="" xmlns:a16="http://schemas.microsoft.com/office/drawing/2014/main" id="{34B79FDB-9C8B-4118-B598-85B0C817C070}"/>
              </a:ext>
            </a:extLst>
          </p:cNvPr>
          <p:cNvPicPr>
            <a:picLocks noChangeAspect="1"/>
          </p:cNvPicPr>
          <p:nvPr userDrawn="1"/>
        </p:nvPicPr>
        <p:blipFill rotWithShape="1">
          <a:blip r:embed="rId2" cstate="email">
            <a:grayscl/>
            <a:extLst>
              <a:ext uri="{28A0092B-C50C-407E-A947-70E740481C1C}">
                <a14:useLocalDpi xmlns:a14="http://schemas.microsoft.com/office/drawing/2010/main"/>
              </a:ext>
            </a:extLst>
          </a:blip>
          <a:stretch/>
        </p:blipFill>
        <p:spPr>
          <a:xfrm>
            <a:off x="-1" y="0"/>
            <a:ext cx="9143999" cy="6858000"/>
          </a:xfrm>
          <a:prstGeom prst="rect">
            <a:avLst/>
          </a:prstGeom>
        </p:spPr>
      </p:pic>
      <p:sp>
        <p:nvSpPr>
          <p:cNvPr id="31" name="Rectangle 30">
            <a:extLst>
              <a:ext uri="{FF2B5EF4-FFF2-40B4-BE49-F238E27FC236}">
                <a16:creationId xmlns="" xmlns:a16="http://schemas.microsoft.com/office/drawing/2014/main" id="{2D58BD87-1403-45E8-8D95-4D67F4C97E6A}"/>
              </a:ext>
            </a:extLst>
          </p:cNvPr>
          <p:cNvSpPr/>
          <p:nvPr userDrawn="1"/>
        </p:nvSpPr>
        <p:spPr>
          <a:xfrm>
            <a:off x="0" y="0"/>
            <a:ext cx="9144000" cy="6858000"/>
          </a:xfrm>
          <a:prstGeom prst="rect">
            <a:avLst/>
          </a:prstGeom>
          <a:solidFill>
            <a:sysClr val="windowText" lastClr="000000">
              <a:lumMod val="85000"/>
              <a:lumOff val="15000"/>
              <a:alpha val="54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a:ea typeface="+mn-ea"/>
              <a:cs typeface="+mn-cs"/>
            </a:endParaRPr>
          </a:p>
        </p:txBody>
      </p:sp>
      <p:sp>
        <p:nvSpPr>
          <p:cNvPr id="3" name="Espace réservé du texte 2">
            <a:extLst>
              <a:ext uri="{FF2B5EF4-FFF2-40B4-BE49-F238E27FC236}">
                <a16:creationId xmlns="" xmlns:a16="http://schemas.microsoft.com/office/drawing/2014/main" id="{9FDF91A1-0D1F-47A1-B707-87F7766A7D65}"/>
              </a:ext>
            </a:extLst>
          </p:cNvPr>
          <p:cNvSpPr>
            <a:spLocks noGrp="1"/>
          </p:cNvSpPr>
          <p:nvPr>
            <p:ph type="body" sz="quarter" idx="10" hasCustomPrompt="1"/>
          </p:nvPr>
        </p:nvSpPr>
        <p:spPr>
          <a:xfrm>
            <a:off x="3942802" y="1603698"/>
            <a:ext cx="1629965" cy="227211"/>
          </a:xfrm>
          <a:prstGeom prst="rect">
            <a:avLst/>
          </a:prstGeom>
        </p:spPr>
        <p:txBody>
          <a:bodyPr anchor="b"/>
          <a:lstStyle>
            <a:lvl1pPr>
              <a:defRPr lang="fr-FR" sz="900" b="0" kern="1200" spc="225" noProof="0" dirty="0" smtClean="0">
                <a:solidFill>
                  <a:schemeClr val="accent2"/>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17" name="Espace réservé du texte 2">
            <a:extLst>
              <a:ext uri="{FF2B5EF4-FFF2-40B4-BE49-F238E27FC236}">
                <a16:creationId xmlns="" xmlns:a16="http://schemas.microsoft.com/office/drawing/2014/main" id="{30D64EEC-C3B5-4A23-92EA-CF93356DC2F2}"/>
              </a:ext>
            </a:extLst>
          </p:cNvPr>
          <p:cNvSpPr>
            <a:spLocks noGrp="1"/>
          </p:cNvSpPr>
          <p:nvPr>
            <p:ph type="body" sz="quarter" idx="11" hasCustomPrompt="1"/>
          </p:nvPr>
        </p:nvSpPr>
        <p:spPr>
          <a:xfrm>
            <a:off x="3943635" y="1922322"/>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1</a:t>
            </a:r>
            <a:endParaRPr lang="en-US" dirty="0"/>
          </a:p>
        </p:txBody>
      </p:sp>
      <p:sp>
        <p:nvSpPr>
          <p:cNvPr id="18" name="Espace réservé du texte 2">
            <a:extLst>
              <a:ext uri="{FF2B5EF4-FFF2-40B4-BE49-F238E27FC236}">
                <a16:creationId xmlns="" xmlns:a16="http://schemas.microsoft.com/office/drawing/2014/main" id="{B976D4E9-5B84-4CAC-A23E-666C17350BB2}"/>
              </a:ext>
            </a:extLst>
          </p:cNvPr>
          <p:cNvSpPr>
            <a:spLocks noGrp="1"/>
          </p:cNvSpPr>
          <p:nvPr>
            <p:ph type="body" sz="quarter" idx="12" hasCustomPrompt="1"/>
          </p:nvPr>
        </p:nvSpPr>
        <p:spPr>
          <a:xfrm>
            <a:off x="3942802" y="2616152"/>
            <a:ext cx="1629965" cy="227211"/>
          </a:xfrm>
          <a:prstGeom prst="rect">
            <a:avLst/>
          </a:prstGeom>
        </p:spPr>
        <p:txBody>
          <a:bodyPr anchor="b"/>
          <a:lstStyle>
            <a:lvl1pPr>
              <a:defRPr lang="fr-FR" sz="900" b="0" kern="1200" spc="225" noProof="0" dirty="0" smtClean="0">
                <a:solidFill>
                  <a:schemeClr val="accent2"/>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19" name="Espace réservé du texte 2">
            <a:extLst>
              <a:ext uri="{FF2B5EF4-FFF2-40B4-BE49-F238E27FC236}">
                <a16:creationId xmlns="" xmlns:a16="http://schemas.microsoft.com/office/drawing/2014/main" id="{C746BFAF-7F4A-4423-BCBC-F47454F74EDD}"/>
              </a:ext>
            </a:extLst>
          </p:cNvPr>
          <p:cNvSpPr>
            <a:spLocks noGrp="1"/>
          </p:cNvSpPr>
          <p:nvPr>
            <p:ph type="body" sz="quarter" idx="13" hasCustomPrompt="1"/>
          </p:nvPr>
        </p:nvSpPr>
        <p:spPr>
          <a:xfrm>
            <a:off x="3943635" y="2934776"/>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2</a:t>
            </a:r>
            <a:endParaRPr lang="en-US" dirty="0"/>
          </a:p>
        </p:txBody>
      </p:sp>
      <p:sp>
        <p:nvSpPr>
          <p:cNvPr id="20" name="Espace réservé du texte 2">
            <a:extLst>
              <a:ext uri="{FF2B5EF4-FFF2-40B4-BE49-F238E27FC236}">
                <a16:creationId xmlns="" xmlns:a16="http://schemas.microsoft.com/office/drawing/2014/main" id="{D856B166-5A14-4258-92D7-56DA21CC3CE1}"/>
              </a:ext>
            </a:extLst>
          </p:cNvPr>
          <p:cNvSpPr>
            <a:spLocks noGrp="1"/>
          </p:cNvSpPr>
          <p:nvPr>
            <p:ph type="body" sz="quarter" idx="14" hasCustomPrompt="1"/>
          </p:nvPr>
        </p:nvSpPr>
        <p:spPr>
          <a:xfrm>
            <a:off x="3943635" y="3640210"/>
            <a:ext cx="1629965" cy="227211"/>
          </a:xfrm>
          <a:prstGeom prst="rect">
            <a:avLst/>
          </a:prstGeom>
        </p:spPr>
        <p:txBody>
          <a:bodyPr anchor="b"/>
          <a:lstStyle>
            <a:lvl1pPr>
              <a:defRPr lang="fr-FR" sz="900" b="0" kern="1200" spc="225" noProof="0" dirty="0" smtClean="0">
                <a:solidFill>
                  <a:schemeClr val="accent2"/>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21" name="Espace réservé du texte 2">
            <a:extLst>
              <a:ext uri="{FF2B5EF4-FFF2-40B4-BE49-F238E27FC236}">
                <a16:creationId xmlns="" xmlns:a16="http://schemas.microsoft.com/office/drawing/2014/main" id="{522A815E-7753-4117-A2E1-C138F3C534DC}"/>
              </a:ext>
            </a:extLst>
          </p:cNvPr>
          <p:cNvSpPr>
            <a:spLocks noGrp="1"/>
          </p:cNvSpPr>
          <p:nvPr>
            <p:ph type="body" sz="quarter" idx="15" hasCustomPrompt="1"/>
          </p:nvPr>
        </p:nvSpPr>
        <p:spPr>
          <a:xfrm>
            <a:off x="3944468" y="3958834"/>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3</a:t>
            </a:r>
            <a:endParaRPr lang="en-US" dirty="0"/>
          </a:p>
        </p:txBody>
      </p:sp>
      <p:sp>
        <p:nvSpPr>
          <p:cNvPr id="22" name="Espace réservé du texte 2">
            <a:extLst>
              <a:ext uri="{FF2B5EF4-FFF2-40B4-BE49-F238E27FC236}">
                <a16:creationId xmlns="" xmlns:a16="http://schemas.microsoft.com/office/drawing/2014/main" id="{C83D0C14-CF19-4C55-BD77-AAB047DEE2B2}"/>
              </a:ext>
            </a:extLst>
          </p:cNvPr>
          <p:cNvSpPr>
            <a:spLocks noGrp="1"/>
          </p:cNvSpPr>
          <p:nvPr>
            <p:ph type="body" sz="quarter" idx="16" hasCustomPrompt="1"/>
          </p:nvPr>
        </p:nvSpPr>
        <p:spPr>
          <a:xfrm>
            <a:off x="3942802" y="4662700"/>
            <a:ext cx="1629965" cy="227211"/>
          </a:xfrm>
          <a:prstGeom prst="rect">
            <a:avLst/>
          </a:prstGeom>
        </p:spPr>
        <p:txBody>
          <a:bodyPr anchor="b"/>
          <a:lstStyle>
            <a:lvl1pPr>
              <a:defRPr lang="fr-FR" sz="900" b="0" kern="1200" spc="225" noProof="0" dirty="0" smtClean="0">
                <a:solidFill>
                  <a:schemeClr val="accent2"/>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23" name="Espace réservé du texte 2">
            <a:extLst>
              <a:ext uri="{FF2B5EF4-FFF2-40B4-BE49-F238E27FC236}">
                <a16:creationId xmlns="" xmlns:a16="http://schemas.microsoft.com/office/drawing/2014/main" id="{F1235FAD-F3DC-4474-A100-B015E0B3A8B6}"/>
              </a:ext>
            </a:extLst>
          </p:cNvPr>
          <p:cNvSpPr>
            <a:spLocks noGrp="1"/>
          </p:cNvSpPr>
          <p:nvPr>
            <p:ph type="body" sz="quarter" idx="17" hasCustomPrompt="1"/>
          </p:nvPr>
        </p:nvSpPr>
        <p:spPr>
          <a:xfrm>
            <a:off x="3943635" y="4981324"/>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4</a:t>
            </a:r>
            <a:endParaRPr lang="en-US" dirty="0"/>
          </a:p>
        </p:txBody>
      </p:sp>
      <p:cxnSp>
        <p:nvCxnSpPr>
          <p:cNvPr id="13" name="Straight Connector 12">
            <a:extLst>
              <a:ext uri="{FF2B5EF4-FFF2-40B4-BE49-F238E27FC236}">
                <a16:creationId xmlns="" xmlns:a16="http://schemas.microsoft.com/office/drawing/2014/main" id="{460D01E0-B224-4F73-9B5C-D11993C1F637}"/>
              </a:ext>
            </a:extLst>
          </p:cNvPr>
          <p:cNvCxnSpPr>
            <a:cxnSpLocks/>
          </p:cNvCxnSpPr>
          <p:nvPr userDrawn="1"/>
        </p:nvCxnSpPr>
        <p:spPr>
          <a:xfrm>
            <a:off x="3570402" y="1553305"/>
            <a:ext cx="0" cy="375139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4">
            <a:extLst>
              <a:ext uri="{FF2B5EF4-FFF2-40B4-BE49-F238E27FC236}">
                <a16:creationId xmlns="" xmlns:a16="http://schemas.microsoft.com/office/drawing/2014/main" id="{F3EC6491-C829-4D5B-88B1-32AC495A729C}"/>
              </a:ext>
            </a:extLst>
          </p:cNvPr>
          <p:cNvSpPr>
            <a:spLocks noGrp="1"/>
          </p:cNvSpPr>
          <p:nvPr>
            <p:ph type="body" sz="quarter" idx="18" hasCustomPrompt="1"/>
          </p:nvPr>
        </p:nvSpPr>
        <p:spPr>
          <a:xfrm>
            <a:off x="467917" y="3040133"/>
            <a:ext cx="2536031" cy="777734"/>
          </a:xfrm>
        </p:spPr>
        <p:txBody>
          <a:bodyPr anchor="ctr" anchorCtr="0"/>
          <a:lstStyle>
            <a:lvl1pPr marL="0" indent="0" algn="l" defTabSz="342900" rtl="0" eaLnBrk="1" latinLnBrk="0" hangingPunct="1">
              <a:lnSpc>
                <a:spcPct val="100000"/>
              </a:lnSpc>
              <a:spcBef>
                <a:spcPts val="0"/>
              </a:spcBef>
              <a:spcAft>
                <a:spcPts val="0"/>
              </a:spcAft>
              <a:buClr>
                <a:schemeClr val="bg1"/>
              </a:buClr>
              <a:buSzPct val="25000"/>
              <a:buFontTx/>
              <a:buNone/>
              <a:defRPr lang="en-US" sz="3300" b="1" kern="1200" noProof="0" dirty="0" smtClean="0">
                <a:solidFill>
                  <a:schemeClr val="bg2"/>
                </a:solidFill>
                <a:latin typeface="+mn-lt"/>
                <a:ea typeface="+mn-ea"/>
                <a:cs typeface="+mn-cs"/>
              </a:defRPr>
            </a:lvl1pPr>
            <a:lvl2pPr marL="0" indent="0">
              <a:buNone/>
              <a:defRPr/>
            </a:lvl2pPr>
          </a:lstStyle>
          <a:p>
            <a:pPr lvl="0"/>
            <a:r>
              <a:rPr lang="en-US" dirty="0"/>
              <a:t>Content</a:t>
            </a:r>
          </a:p>
        </p:txBody>
      </p:sp>
      <p:sp>
        <p:nvSpPr>
          <p:cNvPr id="14" name="Espace réservé du texte 2">
            <a:extLst>
              <a:ext uri="{FF2B5EF4-FFF2-40B4-BE49-F238E27FC236}">
                <a16:creationId xmlns="" xmlns:a16="http://schemas.microsoft.com/office/drawing/2014/main" id="{565C5F44-FA63-4060-8466-0902663DBA6B}"/>
              </a:ext>
            </a:extLst>
          </p:cNvPr>
          <p:cNvSpPr>
            <a:spLocks noGrp="1"/>
          </p:cNvSpPr>
          <p:nvPr>
            <p:ph type="body" sz="quarter" idx="19" hasCustomPrompt="1"/>
          </p:nvPr>
        </p:nvSpPr>
        <p:spPr>
          <a:xfrm>
            <a:off x="6419246" y="1603698"/>
            <a:ext cx="1629965" cy="227211"/>
          </a:xfrm>
          <a:prstGeom prst="rect">
            <a:avLst/>
          </a:prstGeom>
        </p:spPr>
        <p:txBody>
          <a:bodyPr anchor="b"/>
          <a:lstStyle>
            <a:lvl1pPr>
              <a:defRPr lang="fr-FR" sz="900" b="0" kern="1200" spc="225" noProof="0" dirty="0" smtClean="0">
                <a:solidFill>
                  <a:schemeClr val="accent2"/>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15" name="Espace réservé du texte 2">
            <a:extLst>
              <a:ext uri="{FF2B5EF4-FFF2-40B4-BE49-F238E27FC236}">
                <a16:creationId xmlns="" xmlns:a16="http://schemas.microsoft.com/office/drawing/2014/main" id="{68F8662E-04D2-41C5-8413-080CA7C8E5DF}"/>
              </a:ext>
            </a:extLst>
          </p:cNvPr>
          <p:cNvSpPr>
            <a:spLocks noGrp="1"/>
          </p:cNvSpPr>
          <p:nvPr>
            <p:ph type="body" sz="quarter" idx="20" hasCustomPrompt="1"/>
          </p:nvPr>
        </p:nvSpPr>
        <p:spPr>
          <a:xfrm>
            <a:off x="6420079" y="1922322"/>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5</a:t>
            </a:r>
            <a:endParaRPr lang="en-US" dirty="0"/>
          </a:p>
        </p:txBody>
      </p:sp>
      <p:sp>
        <p:nvSpPr>
          <p:cNvPr id="16" name="Espace réservé du texte 2">
            <a:extLst>
              <a:ext uri="{FF2B5EF4-FFF2-40B4-BE49-F238E27FC236}">
                <a16:creationId xmlns="" xmlns:a16="http://schemas.microsoft.com/office/drawing/2014/main" id="{A0F543F9-F103-4107-9B00-1CB4B73678DB}"/>
              </a:ext>
            </a:extLst>
          </p:cNvPr>
          <p:cNvSpPr>
            <a:spLocks noGrp="1"/>
          </p:cNvSpPr>
          <p:nvPr>
            <p:ph type="body" sz="quarter" idx="21" hasCustomPrompt="1"/>
          </p:nvPr>
        </p:nvSpPr>
        <p:spPr>
          <a:xfrm>
            <a:off x="6420079" y="2616152"/>
            <a:ext cx="1629965" cy="227211"/>
          </a:xfrm>
          <a:prstGeom prst="rect">
            <a:avLst/>
          </a:prstGeom>
        </p:spPr>
        <p:txBody>
          <a:bodyPr anchor="b"/>
          <a:lstStyle>
            <a:lvl1pPr>
              <a:defRPr lang="fr-FR" sz="900" b="0" kern="1200" spc="225" noProof="0" dirty="0" smtClean="0">
                <a:solidFill>
                  <a:schemeClr val="accent2"/>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24" name="Espace réservé du texte 2">
            <a:extLst>
              <a:ext uri="{FF2B5EF4-FFF2-40B4-BE49-F238E27FC236}">
                <a16:creationId xmlns="" xmlns:a16="http://schemas.microsoft.com/office/drawing/2014/main" id="{7B046D83-497A-4322-A5E0-B77DB7C04936}"/>
              </a:ext>
            </a:extLst>
          </p:cNvPr>
          <p:cNvSpPr>
            <a:spLocks noGrp="1"/>
          </p:cNvSpPr>
          <p:nvPr>
            <p:ph type="body" sz="quarter" idx="22" hasCustomPrompt="1"/>
          </p:nvPr>
        </p:nvSpPr>
        <p:spPr>
          <a:xfrm>
            <a:off x="6420913" y="2934776"/>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6</a:t>
            </a:r>
            <a:endParaRPr lang="en-US" dirty="0"/>
          </a:p>
        </p:txBody>
      </p:sp>
      <p:sp>
        <p:nvSpPr>
          <p:cNvPr id="25" name="Espace réservé du texte 2">
            <a:extLst>
              <a:ext uri="{FF2B5EF4-FFF2-40B4-BE49-F238E27FC236}">
                <a16:creationId xmlns="" xmlns:a16="http://schemas.microsoft.com/office/drawing/2014/main" id="{8561A5F7-1D44-472F-A9CC-539B38AA3D71}"/>
              </a:ext>
            </a:extLst>
          </p:cNvPr>
          <p:cNvSpPr>
            <a:spLocks noGrp="1"/>
          </p:cNvSpPr>
          <p:nvPr>
            <p:ph type="body" sz="quarter" idx="23" hasCustomPrompt="1"/>
          </p:nvPr>
        </p:nvSpPr>
        <p:spPr>
          <a:xfrm>
            <a:off x="6419246" y="3640210"/>
            <a:ext cx="1629965" cy="227211"/>
          </a:xfrm>
          <a:prstGeom prst="rect">
            <a:avLst/>
          </a:prstGeom>
        </p:spPr>
        <p:txBody>
          <a:bodyPr anchor="b"/>
          <a:lstStyle>
            <a:lvl1pPr>
              <a:defRPr lang="fr-FR" sz="900" b="0" kern="1200" spc="225" noProof="0" dirty="0" smtClean="0">
                <a:solidFill>
                  <a:schemeClr val="accent2"/>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26" name="Espace réservé du texte 2">
            <a:extLst>
              <a:ext uri="{FF2B5EF4-FFF2-40B4-BE49-F238E27FC236}">
                <a16:creationId xmlns="" xmlns:a16="http://schemas.microsoft.com/office/drawing/2014/main" id="{8834BFAA-4D6A-48B0-820D-CF9E3D410885}"/>
              </a:ext>
            </a:extLst>
          </p:cNvPr>
          <p:cNvSpPr>
            <a:spLocks noGrp="1"/>
          </p:cNvSpPr>
          <p:nvPr>
            <p:ph type="body" sz="quarter" idx="24" hasCustomPrompt="1"/>
          </p:nvPr>
        </p:nvSpPr>
        <p:spPr>
          <a:xfrm>
            <a:off x="6420079" y="3958834"/>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7</a:t>
            </a:r>
            <a:endParaRPr lang="en-US" dirty="0"/>
          </a:p>
        </p:txBody>
      </p:sp>
      <p:sp>
        <p:nvSpPr>
          <p:cNvPr id="27" name="Espace réservé du texte 2">
            <a:extLst>
              <a:ext uri="{FF2B5EF4-FFF2-40B4-BE49-F238E27FC236}">
                <a16:creationId xmlns="" xmlns:a16="http://schemas.microsoft.com/office/drawing/2014/main" id="{A3614C72-B3FE-4BBC-9BB6-45225638E55D}"/>
              </a:ext>
            </a:extLst>
          </p:cNvPr>
          <p:cNvSpPr>
            <a:spLocks noGrp="1"/>
          </p:cNvSpPr>
          <p:nvPr>
            <p:ph type="body" sz="quarter" idx="25" hasCustomPrompt="1"/>
          </p:nvPr>
        </p:nvSpPr>
        <p:spPr>
          <a:xfrm>
            <a:off x="6419246" y="4662700"/>
            <a:ext cx="1629965" cy="227211"/>
          </a:xfrm>
          <a:prstGeom prst="rect">
            <a:avLst/>
          </a:prstGeom>
        </p:spPr>
        <p:txBody>
          <a:bodyPr anchor="b"/>
          <a:lstStyle>
            <a:lvl1pPr>
              <a:defRPr lang="fr-FR" sz="900" b="0" kern="1200" spc="225"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28" name="Espace réservé du texte 2">
            <a:extLst>
              <a:ext uri="{FF2B5EF4-FFF2-40B4-BE49-F238E27FC236}">
                <a16:creationId xmlns="" xmlns:a16="http://schemas.microsoft.com/office/drawing/2014/main" id="{24B4D0E6-451D-491B-87ED-1C7267B05162}"/>
              </a:ext>
            </a:extLst>
          </p:cNvPr>
          <p:cNvSpPr>
            <a:spLocks noGrp="1"/>
          </p:cNvSpPr>
          <p:nvPr>
            <p:ph type="body" sz="quarter" idx="26" hasCustomPrompt="1"/>
          </p:nvPr>
        </p:nvSpPr>
        <p:spPr>
          <a:xfrm>
            <a:off x="6420079" y="4981324"/>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8</a:t>
            </a:r>
            <a:endParaRPr lang="en-US" dirty="0"/>
          </a:p>
        </p:txBody>
      </p:sp>
      <p:pic>
        <p:nvPicPr>
          <p:cNvPr id="32" name="Graphic 31">
            <a:extLst>
              <a:ext uri="{FF2B5EF4-FFF2-40B4-BE49-F238E27FC236}">
                <a16:creationId xmlns="" xmlns:a16="http://schemas.microsoft.com/office/drawing/2014/main" id="{A2086179-0271-40FD-A7AD-5D02EA5E0CC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7643305" y="6420979"/>
            <a:ext cx="1032780" cy="220391"/>
          </a:xfrm>
          <a:prstGeom prst="rect">
            <a:avLst/>
          </a:prstGeom>
        </p:spPr>
      </p:pic>
    </p:spTree>
    <p:extLst>
      <p:ext uri="{BB962C8B-B14F-4D97-AF65-F5344CB8AC3E}">
        <p14:creationId xmlns:p14="http://schemas.microsoft.com/office/powerpoint/2010/main" val="2924001973"/>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Two columns text Blue Background">
    <p:bg>
      <p:bgPr>
        <a:solidFill>
          <a:schemeClr val="bg2"/>
        </a:solidFill>
        <a:effectLst/>
      </p:bgPr>
    </p:bg>
    <p:spTree>
      <p:nvGrpSpPr>
        <p:cNvPr id="1" name=""/>
        <p:cNvGrpSpPr/>
        <p:nvPr/>
      </p:nvGrpSpPr>
      <p:grpSpPr>
        <a:xfrm>
          <a:off x="0" y="0"/>
          <a:ext cx="0" cy="0"/>
          <a:chOff x="0" y="0"/>
          <a:chExt cx="0" cy="0"/>
        </a:xfrm>
      </p:grpSpPr>
      <p:sp>
        <p:nvSpPr>
          <p:cNvPr id="10" name="Title Placeholder 2">
            <a:extLst>
              <a:ext uri="{FF2B5EF4-FFF2-40B4-BE49-F238E27FC236}">
                <a16:creationId xmlns="" xmlns:a16="http://schemas.microsoft.com/office/drawing/2014/main" id="{A57F6187-BFE3-4338-8A14-47B63D86FE3A}"/>
              </a:ext>
            </a:extLst>
          </p:cNvPr>
          <p:cNvSpPr>
            <a:spLocks noGrp="1"/>
          </p:cNvSpPr>
          <p:nvPr>
            <p:ph type="title"/>
          </p:nvPr>
        </p:nvSpPr>
        <p:spPr>
          <a:xfrm>
            <a:off x="467917" y="517101"/>
            <a:ext cx="3851916" cy="276999"/>
          </a:xfrm>
          <a:prstGeom prst="rect">
            <a:avLst/>
          </a:prstGeom>
        </p:spPr>
        <p:txBody>
          <a:bodyPr vert="horz" lIns="0" tIns="0" rIns="0" bIns="0" rtlCol="0" anchor="t" anchorCtr="0">
            <a:spAutoFit/>
          </a:bodyPr>
          <a:lstStyle>
            <a:lvl1pPr>
              <a:defRPr>
                <a:solidFill>
                  <a:schemeClr val="bg1"/>
                </a:solidFill>
              </a:defRPr>
            </a:lvl1pPr>
          </a:lstStyle>
          <a:p>
            <a:r>
              <a:rPr lang="en-US"/>
              <a:t>Click to edit Master title style</a:t>
            </a:r>
            <a:endParaRPr lang="en-US" dirty="0"/>
          </a:p>
        </p:txBody>
      </p:sp>
      <p:sp>
        <p:nvSpPr>
          <p:cNvPr id="5" name="Text Placeholder 3">
            <a:extLst>
              <a:ext uri="{FF2B5EF4-FFF2-40B4-BE49-F238E27FC236}">
                <a16:creationId xmlns="" xmlns:a16="http://schemas.microsoft.com/office/drawing/2014/main" id="{65743908-B0F1-4FA6-BB4B-381DC44AF28D}"/>
              </a:ext>
            </a:extLst>
          </p:cNvPr>
          <p:cNvSpPr>
            <a:spLocks noGrp="1"/>
          </p:cNvSpPr>
          <p:nvPr>
            <p:ph type="body" sz="quarter" idx="12" hasCustomPrompt="1"/>
          </p:nvPr>
        </p:nvSpPr>
        <p:spPr>
          <a:xfrm>
            <a:off x="467916" y="1841500"/>
            <a:ext cx="3765947" cy="4051300"/>
          </a:xfrm>
        </p:spPr>
        <p:txBody>
          <a:bodyPr/>
          <a:lstStyle>
            <a:lvl1pPr>
              <a:lnSpc>
                <a:spcPct val="130000"/>
              </a:lnSpc>
              <a:spcAft>
                <a:spcPts val="900"/>
              </a:spcAft>
              <a:defRPr lang="en-US" smtClean="0">
                <a:solidFill>
                  <a:schemeClr val="bg1"/>
                </a:solidFill>
              </a:defRPr>
            </a:lvl1pPr>
            <a:lvl5pPr>
              <a:defRPr>
                <a:solidFill>
                  <a:schemeClr val="bg1"/>
                </a:solidFill>
              </a:defRPr>
            </a:lvl5pPr>
          </a:lstStyle>
          <a:p>
            <a:pPr>
              <a:lnSpc>
                <a:spcPct val="130000"/>
              </a:lnSpc>
              <a:spcAft>
                <a:spcPts val="1200"/>
              </a:spcAft>
            </a:pPr>
            <a:r>
              <a:rPr lang="en-US" dirty="0">
                <a:latin typeface="+mj-lt"/>
              </a:rPr>
              <a:t>Bring to the table win-win survival strategies to ensure proactive domination. </a:t>
            </a:r>
            <a:br>
              <a:rPr lang="en-US" dirty="0">
                <a:latin typeface="+mj-lt"/>
              </a:rPr>
            </a:br>
            <a:r>
              <a:rPr lang="en-US" dirty="0">
                <a:latin typeface="+mj-lt"/>
              </a:rPr>
              <a:t>At the end of the day, going forward, a new normal that has evolved from generation X is on the runway heading towards a streamlined cloud solution. </a:t>
            </a:r>
            <a:br>
              <a:rPr lang="en-US" dirty="0">
                <a:latin typeface="+mj-lt"/>
              </a:rPr>
            </a:br>
            <a:r>
              <a:rPr lang="en-US" dirty="0">
                <a:latin typeface="+mj-lt"/>
              </a:rPr>
              <a:t>User generated content in real-time will have multiple touchpoints for offshoring.</a:t>
            </a:r>
          </a:p>
          <a:p>
            <a:pPr>
              <a:lnSpc>
                <a:spcPct val="130000"/>
              </a:lnSpc>
              <a:spcAft>
                <a:spcPts val="1200"/>
              </a:spcAft>
            </a:pPr>
            <a:r>
              <a:rPr lang="en-US" dirty="0">
                <a:latin typeface="+mj-lt"/>
              </a:rPr>
              <a:t>Override the digital divide with additional </a:t>
            </a:r>
            <a:r>
              <a:rPr lang="en-US" dirty="0" err="1">
                <a:latin typeface="+mj-lt"/>
              </a:rPr>
              <a:t>clickthroughs</a:t>
            </a:r>
            <a:r>
              <a:rPr lang="en-US" dirty="0">
                <a:latin typeface="+mj-lt"/>
              </a:rPr>
              <a:t> from DevOps. Nanotechnology immersion along the information highway will close the loop on focusing solely on the bottom line. Podcasting operational change management inside of workflows to establish a framework. Bring to the table win-win survival strategies to ensure proactive domination. At the end of the day, going forward, a new normal that has evolved from generation X is on the runway heading towards a streamlined cloud solution. Podcasting operational change management inside of workflows to establish a framework. Bring to the table win-win survival strategies to ensure proactive domination. At the end of the day, going forward, a new normal that has evolved from generation X is on the runway heading towards a streamlined cloud solution.</a:t>
            </a:r>
          </a:p>
          <a:p>
            <a:pPr lvl="4"/>
            <a:endParaRPr lang="fr-FR" dirty="0"/>
          </a:p>
        </p:txBody>
      </p:sp>
      <p:sp>
        <p:nvSpPr>
          <p:cNvPr id="6" name="Text Placeholder 3">
            <a:extLst>
              <a:ext uri="{FF2B5EF4-FFF2-40B4-BE49-F238E27FC236}">
                <a16:creationId xmlns="" xmlns:a16="http://schemas.microsoft.com/office/drawing/2014/main" id="{994E1168-830C-4B5E-B2A4-9213147E3CBE}"/>
              </a:ext>
            </a:extLst>
          </p:cNvPr>
          <p:cNvSpPr>
            <a:spLocks noGrp="1"/>
          </p:cNvSpPr>
          <p:nvPr>
            <p:ph type="body" sz="quarter" idx="13"/>
          </p:nvPr>
        </p:nvSpPr>
        <p:spPr>
          <a:xfrm>
            <a:off x="4910137" y="517102"/>
            <a:ext cx="3765947" cy="5375699"/>
          </a:xfrm>
        </p:spPr>
        <p:txBody>
          <a:bodyPr vert="horz" lIns="0" tIns="0" rIns="0" bIns="0" rtlCol="0">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fr-FR" sz="900" dirty="0">
                <a:solidFill>
                  <a:schemeClr val="bg1"/>
                </a:solidFill>
              </a:defRPr>
            </a:lvl5pPr>
          </a:lstStyle>
          <a:p>
            <a:pPr lvl="0"/>
            <a:r>
              <a:rPr lang="en-US" dirty="0"/>
              <a:t>Edit Master text styles</a:t>
            </a:r>
          </a:p>
          <a:p>
            <a:pPr lvl="1"/>
            <a:r>
              <a:rPr lang="en-US" dirty="0"/>
              <a:t>Second level</a:t>
            </a:r>
          </a:p>
          <a:p>
            <a:pPr lvl="2"/>
            <a:r>
              <a:rPr lang="en-US" dirty="0"/>
              <a:t>Third level</a:t>
            </a:r>
          </a:p>
          <a:p>
            <a:pPr lvl="3">
              <a:lnSpc>
                <a:spcPct val="130000"/>
              </a:lnSpc>
            </a:pPr>
            <a:r>
              <a:rPr lang="en-US" dirty="0"/>
              <a:t>Fourth level</a:t>
            </a:r>
          </a:p>
          <a:p>
            <a:pPr marL="550069" lvl="4" indent="-142875">
              <a:lnSpc>
                <a:spcPct val="130000"/>
              </a:lnSpc>
              <a:spcAft>
                <a:spcPts val="225"/>
              </a:spcAft>
              <a:buClr>
                <a:schemeClr val="bg1">
                  <a:lumMod val="50000"/>
                </a:schemeClr>
              </a:buClr>
            </a:pPr>
            <a:r>
              <a:rPr lang="en-US" dirty="0"/>
              <a:t>Fifth level</a:t>
            </a:r>
            <a:endParaRPr lang="fr-FR" dirty="0"/>
          </a:p>
        </p:txBody>
      </p:sp>
      <p:pic>
        <p:nvPicPr>
          <p:cNvPr id="7" name="Graphic 22">
            <a:extLst>
              <a:ext uri="{FF2B5EF4-FFF2-40B4-BE49-F238E27FC236}">
                <a16:creationId xmlns="" xmlns:a16="http://schemas.microsoft.com/office/drawing/2014/main" id="{C70359C1-5DC1-4BE1-82EC-1B4379D7CE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79"/>
            <a:ext cx="1032780" cy="220391"/>
          </a:xfrm>
          <a:prstGeom prst="rect">
            <a:avLst/>
          </a:prstGeom>
        </p:spPr>
      </p:pic>
    </p:spTree>
    <p:extLst>
      <p:ext uri="{BB962C8B-B14F-4D97-AF65-F5344CB8AC3E}">
        <p14:creationId xmlns:p14="http://schemas.microsoft.com/office/powerpoint/2010/main" val="926181958"/>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Two columns text Black Background">
    <p:bg>
      <p:bgPr>
        <a:solidFill>
          <a:schemeClr val="tx1"/>
        </a:solidFill>
        <a:effectLst/>
      </p:bgPr>
    </p:bg>
    <p:spTree>
      <p:nvGrpSpPr>
        <p:cNvPr id="1" name=""/>
        <p:cNvGrpSpPr/>
        <p:nvPr/>
      </p:nvGrpSpPr>
      <p:grpSpPr>
        <a:xfrm>
          <a:off x="0" y="0"/>
          <a:ext cx="0" cy="0"/>
          <a:chOff x="0" y="0"/>
          <a:chExt cx="0" cy="0"/>
        </a:xfrm>
      </p:grpSpPr>
      <p:sp>
        <p:nvSpPr>
          <p:cNvPr id="10" name="Title Placeholder 2">
            <a:extLst>
              <a:ext uri="{FF2B5EF4-FFF2-40B4-BE49-F238E27FC236}">
                <a16:creationId xmlns="" xmlns:a16="http://schemas.microsoft.com/office/drawing/2014/main" id="{A57F6187-BFE3-4338-8A14-47B63D86FE3A}"/>
              </a:ext>
            </a:extLst>
          </p:cNvPr>
          <p:cNvSpPr>
            <a:spLocks noGrp="1"/>
          </p:cNvSpPr>
          <p:nvPr>
            <p:ph type="title"/>
          </p:nvPr>
        </p:nvSpPr>
        <p:spPr>
          <a:xfrm>
            <a:off x="467917" y="517101"/>
            <a:ext cx="3851916" cy="276999"/>
          </a:xfrm>
          <a:prstGeom prst="rect">
            <a:avLst/>
          </a:prstGeom>
        </p:spPr>
        <p:txBody>
          <a:bodyPr vert="horz" lIns="0" tIns="0" rIns="0" bIns="0" rtlCol="0" anchor="t" anchorCtr="0">
            <a:spAutoFit/>
          </a:bodyPr>
          <a:lstStyle>
            <a:lvl1pPr>
              <a:defRPr>
                <a:solidFill>
                  <a:schemeClr val="bg1"/>
                </a:solidFill>
              </a:defRPr>
            </a:lvl1pPr>
          </a:lstStyle>
          <a:p>
            <a:r>
              <a:rPr lang="en-US"/>
              <a:t>Click to edit Master title style</a:t>
            </a:r>
            <a:endParaRPr lang="en-US" dirty="0"/>
          </a:p>
        </p:txBody>
      </p:sp>
      <p:sp>
        <p:nvSpPr>
          <p:cNvPr id="5" name="Text Placeholder 3">
            <a:extLst>
              <a:ext uri="{FF2B5EF4-FFF2-40B4-BE49-F238E27FC236}">
                <a16:creationId xmlns="" xmlns:a16="http://schemas.microsoft.com/office/drawing/2014/main" id="{65743908-B0F1-4FA6-BB4B-381DC44AF28D}"/>
              </a:ext>
            </a:extLst>
          </p:cNvPr>
          <p:cNvSpPr>
            <a:spLocks noGrp="1"/>
          </p:cNvSpPr>
          <p:nvPr>
            <p:ph type="body" sz="quarter" idx="12"/>
          </p:nvPr>
        </p:nvSpPr>
        <p:spPr>
          <a:xfrm>
            <a:off x="467916" y="1841500"/>
            <a:ext cx="3765947" cy="4051300"/>
          </a:xfrm>
        </p:spPr>
        <p:txBody>
          <a:bodyPr/>
          <a:lstStyle>
            <a:lvl1pPr>
              <a:lnSpc>
                <a:spcPct val="130000"/>
              </a:lnSpc>
              <a:spcAft>
                <a:spcPts val="900"/>
              </a:spcAft>
              <a:defRPr lang="en-US" smtClean="0">
                <a:solidFill>
                  <a:schemeClr val="bg1"/>
                </a:solidFill>
              </a:defRPr>
            </a:lvl1pPr>
            <a:lvl5pPr marL="0" indent="0">
              <a:defRPr>
                <a:solidFill>
                  <a:schemeClr val="bg1"/>
                </a:solidFill>
              </a:defRPr>
            </a:lvl5pPr>
          </a:lstStyle>
          <a:p>
            <a:pPr lvl="4"/>
            <a:endParaRPr lang="fr-FR" dirty="0"/>
          </a:p>
        </p:txBody>
      </p:sp>
      <p:sp>
        <p:nvSpPr>
          <p:cNvPr id="6" name="Text Placeholder 3">
            <a:extLst>
              <a:ext uri="{FF2B5EF4-FFF2-40B4-BE49-F238E27FC236}">
                <a16:creationId xmlns="" xmlns:a16="http://schemas.microsoft.com/office/drawing/2014/main" id="{994E1168-830C-4B5E-B2A4-9213147E3CBE}"/>
              </a:ext>
            </a:extLst>
          </p:cNvPr>
          <p:cNvSpPr>
            <a:spLocks noGrp="1"/>
          </p:cNvSpPr>
          <p:nvPr>
            <p:ph type="body" sz="quarter" idx="13"/>
          </p:nvPr>
        </p:nvSpPr>
        <p:spPr>
          <a:xfrm>
            <a:off x="4910137" y="517102"/>
            <a:ext cx="3765947" cy="5375699"/>
          </a:xfrm>
        </p:spPr>
        <p:txBody>
          <a:bodyPr vert="horz" lIns="0" tIns="0" rIns="0" bIns="0" rtlCol="0">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fr-FR" sz="900" dirty="0">
                <a:solidFill>
                  <a:schemeClr val="bg1"/>
                </a:solidFill>
              </a:defRPr>
            </a:lvl5pPr>
          </a:lstStyle>
          <a:p>
            <a:pPr lvl="0"/>
            <a:r>
              <a:rPr lang="en-US" dirty="0"/>
              <a:t>Edit Master text styles</a:t>
            </a:r>
          </a:p>
          <a:p>
            <a:pPr lvl="1"/>
            <a:r>
              <a:rPr lang="en-US" dirty="0"/>
              <a:t>Second level</a:t>
            </a:r>
          </a:p>
          <a:p>
            <a:pPr lvl="2"/>
            <a:r>
              <a:rPr lang="en-US" dirty="0"/>
              <a:t>Third level</a:t>
            </a:r>
          </a:p>
          <a:p>
            <a:pPr lvl="3">
              <a:lnSpc>
                <a:spcPct val="130000"/>
              </a:lnSpc>
            </a:pPr>
            <a:r>
              <a:rPr lang="en-US" dirty="0"/>
              <a:t>Fourth level</a:t>
            </a:r>
          </a:p>
          <a:p>
            <a:pPr marL="550069" lvl="4" indent="-142875">
              <a:lnSpc>
                <a:spcPct val="130000"/>
              </a:lnSpc>
              <a:spcAft>
                <a:spcPts val="225"/>
              </a:spcAft>
              <a:buClr>
                <a:schemeClr val="bg1">
                  <a:lumMod val="50000"/>
                </a:schemeClr>
              </a:buClr>
            </a:pPr>
            <a:r>
              <a:rPr lang="en-US" dirty="0"/>
              <a:t>Fifth level</a:t>
            </a:r>
            <a:endParaRPr lang="fr-FR" dirty="0"/>
          </a:p>
        </p:txBody>
      </p:sp>
      <p:pic>
        <p:nvPicPr>
          <p:cNvPr id="7" name="Graphic 22">
            <a:extLst>
              <a:ext uri="{FF2B5EF4-FFF2-40B4-BE49-F238E27FC236}">
                <a16:creationId xmlns="" xmlns:a16="http://schemas.microsoft.com/office/drawing/2014/main" id="{C70359C1-5DC1-4BE1-82EC-1B4379D7CE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79"/>
            <a:ext cx="1032780" cy="220391"/>
          </a:xfrm>
          <a:prstGeom prst="rect">
            <a:avLst/>
          </a:prstGeom>
        </p:spPr>
      </p:pic>
    </p:spTree>
    <p:extLst>
      <p:ext uri="{BB962C8B-B14F-4D97-AF65-F5344CB8AC3E}">
        <p14:creationId xmlns:p14="http://schemas.microsoft.com/office/powerpoint/2010/main" val="1862505807"/>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Photo &amp; box">
    <p:spTree>
      <p:nvGrpSpPr>
        <p:cNvPr id="1" name=""/>
        <p:cNvGrpSpPr/>
        <p:nvPr/>
      </p:nvGrpSpPr>
      <p:grpSpPr>
        <a:xfrm>
          <a:off x="0" y="0"/>
          <a:ext cx="0" cy="0"/>
          <a:chOff x="0" y="0"/>
          <a:chExt cx="0" cy="0"/>
        </a:xfrm>
      </p:grpSpPr>
      <p:sp>
        <p:nvSpPr>
          <p:cNvPr id="3" name="Espace réservé pour une image  2">
            <a:extLst>
              <a:ext uri="{FF2B5EF4-FFF2-40B4-BE49-F238E27FC236}">
                <a16:creationId xmlns="" xmlns:a16="http://schemas.microsoft.com/office/drawing/2014/main" id="{ACD9725D-EA1E-4B70-B6EC-DB2F0E4A815C}"/>
              </a:ext>
            </a:extLst>
          </p:cNvPr>
          <p:cNvSpPr>
            <a:spLocks noGrp="1"/>
          </p:cNvSpPr>
          <p:nvPr>
            <p:ph type="pic" sz="quarter" idx="10" hasCustomPrompt="1"/>
          </p:nvPr>
        </p:nvSpPr>
        <p:spPr>
          <a:xfrm>
            <a:off x="320278" y="571500"/>
            <a:ext cx="6510338" cy="5734050"/>
          </a:xfrm>
          <a:prstGeom prst="rect">
            <a:avLst/>
          </a:prstGeom>
        </p:spPr>
        <p:txBody>
          <a:bodyPr/>
          <a:lstStyle>
            <a:lvl1pPr>
              <a:defRPr/>
            </a:lvl1pPr>
          </a:lstStyle>
          <a:p>
            <a:r>
              <a:rPr lang="fr-FR" dirty="0"/>
              <a:t>Click to add image</a:t>
            </a:r>
            <a:endParaRPr lang="en-US" dirty="0"/>
          </a:p>
        </p:txBody>
      </p:sp>
      <p:sp>
        <p:nvSpPr>
          <p:cNvPr id="10" name="Espace réservé du texte 9">
            <a:extLst>
              <a:ext uri="{FF2B5EF4-FFF2-40B4-BE49-F238E27FC236}">
                <a16:creationId xmlns="" xmlns:a16="http://schemas.microsoft.com/office/drawing/2014/main" id="{C362D5DB-01A7-4F16-92C7-0A276E1D0568}"/>
              </a:ext>
            </a:extLst>
          </p:cNvPr>
          <p:cNvSpPr>
            <a:spLocks noGrp="1"/>
          </p:cNvSpPr>
          <p:nvPr>
            <p:ph type="body" sz="quarter" idx="11" hasCustomPrompt="1"/>
          </p:nvPr>
        </p:nvSpPr>
        <p:spPr>
          <a:xfrm>
            <a:off x="6391275" y="1808164"/>
            <a:ext cx="2432378" cy="3241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32000" tIns="288000" rIns="432000" bIns="288000" numCol="1" spcCol="0" rtlCol="0" fromWordArt="0" anchor="ctr" anchorCtr="0" forceAA="0" compatLnSpc="1">
            <a:prstTxWarp prst="textNoShape">
              <a:avLst/>
            </a:prstTxWarp>
            <a:noAutofit/>
          </a:bodyPr>
          <a:lstStyle>
            <a:lvl1pPr>
              <a:defRPr lang="en-US" sz="1500" dirty="0">
                <a:solidFill>
                  <a:schemeClr val="bg1"/>
                </a:solidFill>
                <a:latin typeface="+mj-lt"/>
                <a:cs typeface="Segoe UI Semibold" panose="020B0702040204020203" pitchFamily="34" charset="0"/>
              </a:defRPr>
            </a:lvl1pPr>
          </a:lstStyle>
          <a:p>
            <a:pPr lvl="0" defTabSz="389616">
              <a:lnSpc>
                <a:spcPct val="120000"/>
              </a:lnSpc>
            </a:pPr>
            <a:r>
              <a:rPr lang="en-US" dirty="0"/>
              <a:t>Click to edit Master title style</a:t>
            </a:r>
            <a:endParaRPr lang="fr-FR" dirty="0"/>
          </a:p>
        </p:txBody>
      </p:sp>
    </p:spTree>
    <p:extLst>
      <p:ext uri="{BB962C8B-B14F-4D97-AF65-F5344CB8AC3E}">
        <p14:creationId xmlns:p14="http://schemas.microsoft.com/office/powerpoint/2010/main" val="4158915295"/>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Photo &amp; box FullWidth">
    <p:spTree>
      <p:nvGrpSpPr>
        <p:cNvPr id="1" name=""/>
        <p:cNvGrpSpPr/>
        <p:nvPr/>
      </p:nvGrpSpPr>
      <p:grpSpPr>
        <a:xfrm>
          <a:off x="0" y="0"/>
          <a:ext cx="0" cy="0"/>
          <a:chOff x="0" y="0"/>
          <a:chExt cx="0" cy="0"/>
        </a:xfrm>
      </p:grpSpPr>
      <p:sp>
        <p:nvSpPr>
          <p:cNvPr id="3" name="Espace réservé pour une image  2">
            <a:extLst>
              <a:ext uri="{FF2B5EF4-FFF2-40B4-BE49-F238E27FC236}">
                <a16:creationId xmlns="" xmlns:a16="http://schemas.microsoft.com/office/drawing/2014/main" id="{ACD9725D-EA1E-4B70-B6EC-DB2F0E4A815C}"/>
              </a:ext>
            </a:extLst>
          </p:cNvPr>
          <p:cNvSpPr>
            <a:spLocks noGrp="1"/>
          </p:cNvSpPr>
          <p:nvPr>
            <p:ph type="pic" sz="quarter" idx="10"/>
          </p:nvPr>
        </p:nvSpPr>
        <p:spPr>
          <a:xfrm>
            <a:off x="0" y="1"/>
            <a:ext cx="6711622" cy="6857999"/>
          </a:xfrm>
          <a:prstGeom prst="rect">
            <a:avLst/>
          </a:prstGeom>
        </p:spPr>
        <p:txBody>
          <a:bodyPr/>
          <a:lstStyle>
            <a:lvl1pPr>
              <a:defRPr/>
            </a:lvl1pPr>
          </a:lstStyle>
          <a:p>
            <a:r>
              <a:rPr lang="en-US"/>
              <a:t>Click icon to add picture</a:t>
            </a:r>
            <a:endParaRPr lang="en-US" dirty="0"/>
          </a:p>
        </p:txBody>
      </p:sp>
      <p:sp>
        <p:nvSpPr>
          <p:cNvPr id="10" name="Espace réservé du texte 9">
            <a:extLst>
              <a:ext uri="{FF2B5EF4-FFF2-40B4-BE49-F238E27FC236}">
                <a16:creationId xmlns="" xmlns:a16="http://schemas.microsoft.com/office/drawing/2014/main" id="{C362D5DB-01A7-4F16-92C7-0A276E1D0568}"/>
              </a:ext>
            </a:extLst>
          </p:cNvPr>
          <p:cNvSpPr>
            <a:spLocks noGrp="1"/>
          </p:cNvSpPr>
          <p:nvPr>
            <p:ph type="body" sz="quarter" idx="11" hasCustomPrompt="1"/>
          </p:nvPr>
        </p:nvSpPr>
        <p:spPr>
          <a:xfrm>
            <a:off x="6711622" y="1"/>
            <a:ext cx="2432378" cy="68579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32000" tIns="288000" rIns="432000" bIns="288000" numCol="1" spcCol="0" rtlCol="0" fromWordArt="0" anchor="ctr" anchorCtr="0" forceAA="0" compatLnSpc="1">
            <a:prstTxWarp prst="textNoShape">
              <a:avLst/>
            </a:prstTxWarp>
            <a:noAutofit/>
          </a:bodyPr>
          <a:lstStyle>
            <a:lvl1pPr>
              <a:defRPr lang="en-US" sz="1500" dirty="0">
                <a:solidFill>
                  <a:schemeClr val="bg1"/>
                </a:solidFill>
                <a:latin typeface="+mj-lt"/>
                <a:cs typeface="Segoe UI Semibold" panose="020B0702040204020203" pitchFamily="34" charset="0"/>
              </a:defRPr>
            </a:lvl1pPr>
          </a:lstStyle>
          <a:p>
            <a:pPr lvl="0" defTabSz="389616">
              <a:lnSpc>
                <a:spcPct val="120000"/>
              </a:lnSpc>
            </a:pPr>
            <a:r>
              <a:rPr lang="en-US" dirty="0"/>
              <a:t>Click to edit Master title style</a:t>
            </a:r>
            <a:endParaRPr lang="fr-FR" dirty="0"/>
          </a:p>
        </p:txBody>
      </p:sp>
      <p:pic>
        <p:nvPicPr>
          <p:cNvPr id="6" name="Graphic 22">
            <a:extLst>
              <a:ext uri="{FF2B5EF4-FFF2-40B4-BE49-F238E27FC236}">
                <a16:creationId xmlns="" xmlns:a16="http://schemas.microsoft.com/office/drawing/2014/main" id="{E58B5C9E-B015-4AC2-AB46-7A889B1EC4A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79"/>
            <a:ext cx="1032780" cy="220391"/>
          </a:xfrm>
          <a:prstGeom prst="rect">
            <a:avLst/>
          </a:prstGeom>
        </p:spPr>
      </p:pic>
    </p:spTree>
    <p:extLst>
      <p:ext uri="{BB962C8B-B14F-4D97-AF65-F5344CB8AC3E}">
        <p14:creationId xmlns:p14="http://schemas.microsoft.com/office/powerpoint/2010/main" val="3134885935"/>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V Slide">
    <p:spTree>
      <p:nvGrpSpPr>
        <p:cNvPr id="1" name=""/>
        <p:cNvGrpSpPr/>
        <p:nvPr/>
      </p:nvGrpSpPr>
      <p:grpSpPr>
        <a:xfrm>
          <a:off x="0" y="0"/>
          <a:ext cx="0" cy="0"/>
          <a:chOff x="0" y="0"/>
          <a:chExt cx="0" cy="0"/>
        </a:xfrm>
      </p:grpSpPr>
      <p:sp>
        <p:nvSpPr>
          <p:cNvPr id="35" name="Rectangle 34">
            <a:extLst>
              <a:ext uri="{FF2B5EF4-FFF2-40B4-BE49-F238E27FC236}">
                <a16:creationId xmlns="" xmlns:a16="http://schemas.microsoft.com/office/drawing/2014/main" id="{53BF210B-C9AE-45D8-9822-202661E8CF7D}"/>
              </a:ext>
            </a:extLst>
          </p:cNvPr>
          <p:cNvSpPr/>
          <p:nvPr userDrawn="1"/>
        </p:nvSpPr>
        <p:spPr>
          <a:xfrm>
            <a:off x="3570403" y="0"/>
            <a:ext cx="5573597"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fr-FR" sz="1350" dirty="0" err="1"/>
          </a:p>
        </p:txBody>
      </p:sp>
      <p:sp>
        <p:nvSpPr>
          <p:cNvPr id="12" name="Espace réservé du texte 11">
            <a:extLst>
              <a:ext uri="{FF2B5EF4-FFF2-40B4-BE49-F238E27FC236}">
                <a16:creationId xmlns="" xmlns:a16="http://schemas.microsoft.com/office/drawing/2014/main" id="{AB8B3202-7FDD-4BFB-A1D6-B9EB95658BF2}"/>
              </a:ext>
            </a:extLst>
          </p:cNvPr>
          <p:cNvSpPr>
            <a:spLocks noGrp="1"/>
          </p:cNvSpPr>
          <p:nvPr>
            <p:ph type="body" sz="quarter" idx="11"/>
          </p:nvPr>
        </p:nvSpPr>
        <p:spPr>
          <a:xfrm>
            <a:off x="422673" y="658813"/>
            <a:ext cx="777478" cy="1446212"/>
          </a:xfrm>
          <a:prstGeom prst="rect">
            <a:avLst/>
          </a:prstGeom>
          <a:solidFill>
            <a:schemeClr val="accent2"/>
          </a:solidFill>
        </p:spPr>
        <p:txBody>
          <a:bodyPr/>
          <a:lstStyle>
            <a:lvl1pPr>
              <a:defRPr>
                <a:solidFill>
                  <a:schemeClr val="accent2"/>
                </a:solidFill>
              </a:defRPr>
            </a:lvl1pPr>
          </a:lstStyle>
          <a:p>
            <a:pPr lvl="0"/>
            <a:r>
              <a:rPr lang="en-GB" noProof="0"/>
              <a:t>Edit Master text styles</a:t>
            </a:r>
          </a:p>
        </p:txBody>
      </p:sp>
      <p:sp>
        <p:nvSpPr>
          <p:cNvPr id="10" name="Espace réservé pour une image  9">
            <a:extLst>
              <a:ext uri="{FF2B5EF4-FFF2-40B4-BE49-F238E27FC236}">
                <a16:creationId xmlns="" xmlns:a16="http://schemas.microsoft.com/office/drawing/2014/main" id="{7B660C6C-94BB-4C4F-8BD7-78DC86A9A042}"/>
              </a:ext>
            </a:extLst>
          </p:cNvPr>
          <p:cNvSpPr>
            <a:spLocks noGrp="1"/>
          </p:cNvSpPr>
          <p:nvPr>
            <p:ph type="pic" sz="quarter" idx="10"/>
          </p:nvPr>
        </p:nvSpPr>
        <p:spPr>
          <a:xfrm>
            <a:off x="467916" y="712789"/>
            <a:ext cx="822722" cy="1506537"/>
          </a:xfrm>
          <a:prstGeom prst="rect">
            <a:avLst/>
          </a:prstGeom>
          <a:effectLst>
            <a:outerShdw blurRad="127000" dist="292100" dir="5400000" sx="82000" sy="82000" algn="t" rotWithShape="0">
              <a:prstClr val="black">
                <a:alpha val="40000"/>
              </a:prstClr>
            </a:outerShdw>
          </a:effectLst>
        </p:spPr>
        <p:txBody>
          <a:bodyPr/>
          <a:lstStyle>
            <a:lvl1pPr>
              <a:defRPr/>
            </a:lvl1pPr>
          </a:lstStyle>
          <a:p>
            <a:r>
              <a:rPr lang="en-GB" noProof="0"/>
              <a:t>Click icon to add picture</a:t>
            </a:r>
          </a:p>
        </p:txBody>
      </p:sp>
      <p:cxnSp>
        <p:nvCxnSpPr>
          <p:cNvPr id="4" name="Connecteur droit 25">
            <a:extLst>
              <a:ext uri="{FF2B5EF4-FFF2-40B4-BE49-F238E27FC236}">
                <a16:creationId xmlns="" xmlns:a16="http://schemas.microsoft.com/office/drawing/2014/main" id="{9E1496CB-D8FA-4ACD-801C-EAF51068845F}"/>
              </a:ext>
            </a:extLst>
          </p:cNvPr>
          <p:cNvCxnSpPr>
            <a:cxnSpLocks/>
          </p:cNvCxnSpPr>
          <p:nvPr userDrawn="1"/>
        </p:nvCxnSpPr>
        <p:spPr>
          <a:xfrm>
            <a:off x="1563601" y="1538793"/>
            <a:ext cx="289012" cy="0"/>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5" name="Text Placeholder 20">
            <a:extLst>
              <a:ext uri="{FF2B5EF4-FFF2-40B4-BE49-F238E27FC236}">
                <a16:creationId xmlns="" xmlns:a16="http://schemas.microsoft.com/office/drawing/2014/main" id="{2E94EC5A-C7D4-45A5-9121-6C36CD281CB4}"/>
              </a:ext>
            </a:extLst>
          </p:cNvPr>
          <p:cNvSpPr>
            <a:spLocks noGrp="1"/>
          </p:cNvSpPr>
          <p:nvPr>
            <p:ph type="body" sz="quarter" idx="17" hasCustomPrompt="1"/>
          </p:nvPr>
        </p:nvSpPr>
        <p:spPr>
          <a:xfrm>
            <a:off x="1563601" y="773882"/>
            <a:ext cx="1889212" cy="354625"/>
          </a:xfrm>
        </p:spPr>
        <p:txBody>
          <a:bodyPr/>
          <a:lstStyle>
            <a:lvl1pPr marL="0" indent="0" algn="l" defTabSz="292212" rtl="0" eaLnBrk="1" latinLnBrk="0" hangingPunct="1">
              <a:lnSpc>
                <a:spcPct val="120000"/>
              </a:lnSpc>
              <a:spcAft>
                <a:spcPts val="338"/>
              </a:spcAft>
              <a:buClr>
                <a:schemeClr val="accent2"/>
              </a:buClr>
              <a:buSzPct val="70000"/>
              <a:buFont typeface="Arial" panose="020B0604020202020204" pitchFamily="34" charset="0"/>
              <a:buNone/>
              <a:defRPr lang="en-US" sz="1538" b="1" kern="1200" dirty="0" smtClean="0">
                <a:solidFill>
                  <a:schemeClr val="tx2"/>
                </a:solidFill>
                <a:latin typeface="+mj-lt"/>
                <a:ea typeface="+mn-ea"/>
                <a:cs typeface="Segoe UI" panose="020B0502040204020203" pitchFamily="34" charset="0"/>
              </a:defRPr>
            </a:lvl1pPr>
            <a:lvl2pPr marL="0" indent="0" algn="l" defTabSz="292212" rtl="0" eaLnBrk="1" latinLnBrk="0" hangingPunct="1">
              <a:lnSpc>
                <a:spcPct val="120000"/>
              </a:lnSpc>
              <a:spcAft>
                <a:spcPts val="338"/>
              </a:spcAft>
              <a:buClr>
                <a:schemeClr val="accent2"/>
              </a:buClr>
              <a:buSzPct val="70000"/>
              <a:buFont typeface="Arial" panose="020B0604020202020204" pitchFamily="34" charset="0"/>
              <a:buNone/>
              <a:defRPr lang="en-US" sz="450" kern="1200" dirty="0" smtClean="0">
                <a:solidFill>
                  <a:srgbClr val="000000"/>
                </a:solidFill>
                <a:latin typeface="Calibri"/>
                <a:ea typeface="新細明體" panose="02020500000000000000" pitchFamily="18" charset="-120"/>
                <a:cs typeface="Segoe UI" panose="020B0502040204020203" pitchFamily="34" charset="0"/>
              </a:defRPr>
            </a:lvl2pPr>
            <a:lvl3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en-US" sz="450" kern="1200" dirty="0" smtClean="0">
                <a:solidFill>
                  <a:srgbClr val="000000"/>
                </a:solidFill>
                <a:latin typeface="Calibri"/>
                <a:ea typeface="新細明體" panose="02020500000000000000" pitchFamily="18" charset="-120"/>
                <a:cs typeface="Segoe UI" panose="020B0502040204020203" pitchFamily="34" charset="0"/>
              </a:defRPr>
            </a:lvl3pPr>
            <a:lvl4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en-US" sz="450" kern="1200" dirty="0" smtClean="0">
                <a:solidFill>
                  <a:srgbClr val="000000"/>
                </a:solidFill>
                <a:latin typeface="Calibri"/>
                <a:ea typeface="新細明體" panose="02020500000000000000" pitchFamily="18" charset="-120"/>
                <a:cs typeface="Segoe UI" panose="020B0502040204020203" pitchFamily="34" charset="0"/>
              </a:defRPr>
            </a:lvl4pPr>
            <a:lvl5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fr-FR" sz="45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Surname Name</a:t>
            </a:r>
          </a:p>
        </p:txBody>
      </p:sp>
      <p:sp>
        <p:nvSpPr>
          <p:cNvPr id="6" name="Text Placeholder 20">
            <a:extLst>
              <a:ext uri="{FF2B5EF4-FFF2-40B4-BE49-F238E27FC236}">
                <a16:creationId xmlns="" xmlns:a16="http://schemas.microsoft.com/office/drawing/2014/main" id="{4463C654-A8B9-4319-BAED-25C596A00AB6}"/>
              </a:ext>
            </a:extLst>
          </p:cNvPr>
          <p:cNvSpPr>
            <a:spLocks noGrp="1"/>
          </p:cNvSpPr>
          <p:nvPr>
            <p:ph type="body" sz="quarter" idx="18" hasCustomPrompt="1"/>
          </p:nvPr>
        </p:nvSpPr>
        <p:spPr>
          <a:xfrm>
            <a:off x="1563601" y="1128507"/>
            <a:ext cx="1889212" cy="309138"/>
          </a:xfrm>
        </p:spPr>
        <p:txBody>
          <a:bodyPr anchor="ctr" anchorCtr="0"/>
          <a:lstStyle>
            <a:lvl1pPr marL="0" indent="0" algn="l" defTabSz="292212" rtl="0" eaLnBrk="1" latinLnBrk="0" hangingPunct="1">
              <a:lnSpc>
                <a:spcPct val="120000"/>
              </a:lnSpc>
              <a:spcAft>
                <a:spcPts val="338"/>
              </a:spcAft>
              <a:buClr>
                <a:schemeClr val="accent2"/>
              </a:buClr>
              <a:buSzPct val="70000"/>
              <a:buFont typeface="Arial" panose="020B0604020202020204" pitchFamily="34" charset="0"/>
              <a:buNone/>
              <a:defRPr lang="en-US" sz="1050" b="0" kern="1200" dirty="0" smtClean="0">
                <a:solidFill>
                  <a:schemeClr val="bg2"/>
                </a:solidFill>
                <a:latin typeface="+mj-lt"/>
                <a:ea typeface="+mn-ea"/>
                <a:cs typeface="Segoe UI" panose="020B0502040204020203" pitchFamily="34" charset="0"/>
              </a:defRPr>
            </a:lvl1pPr>
            <a:lvl2pPr marL="0" indent="0" algn="l" defTabSz="292212" rtl="0" eaLnBrk="1" latinLnBrk="0" hangingPunct="1">
              <a:lnSpc>
                <a:spcPct val="120000"/>
              </a:lnSpc>
              <a:spcAft>
                <a:spcPts val="338"/>
              </a:spcAft>
              <a:buClr>
                <a:schemeClr val="accent2"/>
              </a:buClr>
              <a:buSzPct val="70000"/>
              <a:buFont typeface="Arial" panose="020B0604020202020204" pitchFamily="34" charset="0"/>
              <a:buNone/>
              <a:defRPr lang="en-US" sz="450" kern="1200" dirty="0" smtClean="0">
                <a:solidFill>
                  <a:srgbClr val="000000"/>
                </a:solidFill>
                <a:latin typeface="Calibri"/>
                <a:ea typeface="新細明體" panose="02020500000000000000" pitchFamily="18" charset="-120"/>
                <a:cs typeface="Segoe UI" panose="020B0502040204020203" pitchFamily="34" charset="0"/>
              </a:defRPr>
            </a:lvl2pPr>
            <a:lvl3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en-US" sz="450" kern="1200" dirty="0" smtClean="0">
                <a:solidFill>
                  <a:srgbClr val="000000"/>
                </a:solidFill>
                <a:latin typeface="Calibri"/>
                <a:ea typeface="新細明體" panose="02020500000000000000" pitchFamily="18" charset="-120"/>
                <a:cs typeface="Segoe UI" panose="020B0502040204020203" pitchFamily="34" charset="0"/>
              </a:defRPr>
            </a:lvl3pPr>
            <a:lvl4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en-US" sz="450" kern="1200" dirty="0" smtClean="0">
                <a:solidFill>
                  <a:srgbClr val="000000"/>
                </a:solidFill>
                <a:latin typeface="Calibri"/>
                <a:ea typeface="新細明體" panose="02020500000000000000" pitchFamily="18" charset="-120"/>
                <a:cs typeface="Segoe UI" panose="020B0502040204020203" pitchFamily="34" charset="0"/>
              </a:defRPr>
            </a:lvl4pPr>
            <a:lvl5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fr-FR" sz="45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Function</a:t>
            </a:r>
          </a:p>
        </p:txBody>
      </p:sp>
      <p:sp>
        <p:nvSpPr>
          <p:cNvPr id="29" name="TextBox 12">
            <a:extLst>
              <a:ext uri="{FF2B5EF4-FFF2-40B4-BE49-F238E27FC236}">
                <a16:creationId xmlns="" xmlns:a16="http://schemas.microsoft.com/office/drawing/2014/main" id="{0FD67E22-99F3-4712-A3D6-7BE37163E479}"/>
              </a:ext>
            </a:extLst>
          </p:cNvPr>
          <p:cNvSpPr txBox="1"/>
          <p:nvPr userDrawn="1"/>
        </p:nvSpPr>
        <p:spPr>
          <a:xfrm>
            <a:off x="467916" y="4702089"/>
            <a:ext cx="1054246" cy="283270"/>
          </a:xfrm>
          <a:prstGeom prst="rect">
            <a:avLst/>
          </a:prstGeom>
          <a:noFill/>
        </p:spPr>
        <p:txBody>
          <a:bodyPr wrap="square" lIns="0" tIns="0" rIns="0" bIns="405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050" b="1" noProof="0">
                <a:solidFill>
                  <a:schemeClr val="accent2"/>
                </a:solidFill>
                <a:latin typeface="+mj-lt"/>
              </a:rPr>
              <a:t>Industries</a:t>
            </a:r>
          </a:p>
        </p:txBody>
      </p:sp>
      <p:sp>
        <p:nvSpPr>
          <p:cNvPr id="30" name="TextBox 12">
            <a:extLst>
              <a:ext uri="{FF2B5EF4-FFF2-40B4-BE49-F238E27FC236}">
                <a16:creationId xmlns="" xmlns:a16="http://schemas.microsoft.com/office/drawing/2014/main" id="{EA8283F1-A873-4B62-AD0B-481D0E0A5A26}"/>
              </a:ext>
            </a:extLst>
          </p:cNvPr>
          <p:cNvSpPr txBox="1"/>
          <p:nvPr userDrawn="1"/>
        </p:nvSpPr>
        <p:spPr>
          <a:xfrm>
            <a:off x="467916" y="2861509"/>
            <a:ext cx="1443930" cy="283270"/>
          </a:xfrm>
          <a:prstGeom prst="rect">
            <a:avLst/>
          </a:prstGeom>
          <a:noFill/>
        </p:spPr>
        <p:txBody>
          <a:bodyPr wrap="square" lIns="0" tIns="0" rIns="0" bIns="405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050" b="1" noProof="0">
                <a:solidFill>
                  <a:schemeClr val="accent2"/>
                </a:solidFill>
                <a:latin typeface="+mj-lt"/>
              </a:rPr>
              <a:t>Education / Certificates</a:t>
            </a:r>
          </a:p>
        </p:txBody>
      </p:sp>
      <p:sp>
        <p:nvSpPr>
          <p:cNvPr id="31" name="TextBox 12">
            <a:extLst>
              <a:ext uri="{FF2B5EF4-FFF2-40B4-BE49-F238E27FC236}">
                <a16:creationId xmlns="" xmlns:a16="http://schemas.microsoft.com/office/drawing/2014/main" id="{42FEA6FC-57BF-4DD4-96D5-E719E0AA304C}"/>
              </a:ext>
            </a:extLst>
          </p:cNvPr>
          <p:cNvSpPr txBox="1"/>
          <p:nvPr userDrawn="1"/>
        </p:nvSpPr>
        <p:spPr>
          <a:xfrm>
            <a:off x="2053479" y="4702089"/>
            <a:ext cx="1054246" cy="283270"/>
          </a:xfrm>
          <a:prstGeom prst="rect">
            <a:avLst/>
          </a:prstGeom>
          <a:noFill/>
        </p:spPr>
        <p:txBody>
          <a:bodyPr wrap="square" lIns="0" tIns="0" rIns="0" bIns="405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050" b="1" noProof="0">
                <a:solidFill>
                  <a:schemeClr val="accent2"/>
                </a:solidFill>
                <a:latin typeface="+mj-lt"/>
              </a:rPr>
              <a:t>Languages</a:t>
            </a:r>
          </a:p>
        </p:txBody>
      </p:sp>
      <p:sp>
        <p:nvSpPr>
          <p:cNvPr id="32" name="Text Placeholder 20">
            <a:extLst>
              <a:ext uri="{FF2B5EF4-FFF2-40B4-BE49-F238E27FC236}">
                <a16:creationId xmlns="" xmlns:a16="http://schemas.microsoft.com/office/drawing/2014/main" id="{E62694EE-2775-4821-892A-C6D03DCFB2BA}"/>
              </a:ext>
            </a:extLst>
          </p:cNvPr>
          <p:cNvSpPr>
            <a:spLocks noGrp="1"/>
          </p:cNvSpPr>
          <p:nvPr>
            <p:ph type="body" sz="quarter" idx="14"/>
          </p:nvPr>
        </p:nvSpPr>
        <p:spPr>
          <a:xfrm>
            <a:off x="468213" y="3341418"/>
            <a:ext cx="2984600" cy="862834"/>
          </a:xfrm>
        </p:spPr>
        <p:txBody>
          <a:bodyPr/>
          <a:lstStyle>
            <a:lvl1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292212" rtl="0" eaLnBrk="1" latinLnBrk="0" hangingPunct="1">
              <a:lnSpc>
                <a:spcPct val="120000"/>
              </a:lnSpc>
              <a:spcAft>
                <a:spcPts val="338"/>
              </a:spcAft>
              <a:buClr>
                <a:schemeClr val="accent2"/>
              </a:buClr>
              <a:buSzPct val="70000"/>
              <a:buFont typeface="Arial" panose="020B0604020202020204" pitchFamily="34" charset="0"/>
              <a:buNone/>
              <a:defRPr lang="en-US" sz="450" kern="1200" dirty="0" smtClean="0">
                <a:solidFill>
                  <a:srgbClr val="000000"/>
                </a:solidFill>
                <a:latin typeface="Calibri"/>
                <a:ea typeface="新細明體" panose="02020500000000000000" pitchFamily="18" charset="-120"/>
                <a:cs typeface="Segoe UI" panose="020B0502040204020203" pitchFamily="34" charset="0"/>
              </a:defRPr>
            </a:lvl2pPr>
            <a:lvl3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en-US" sz="450" kern="1200" dirty="0" smtClean="0">
                <a:solidFill>
                  <a:srgbClr val="000000"/>
                </a:solidFill>
                <a:latin typeface="Calibri"/>
                <a:ea typeface="新細明體" panose="02020500000000000000" pitchFamily="18" charset="-120"/>
                <a:cs typeface="Segoe UI" panose="020B0502040204020203" pitchFamily="34" charset="0"/>
              </a:defRPr>
            </a:lvl3pPr>
            <a:lvl4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en-US" sz="450" kern="1200" dirty="0" smtClean="0">
                <a:solidFill>
                  <a:srgbClr val="000000"/>
                </a:solidFill>
                <a:latin typeface="Calibri"/>
                <a:ea typeface="新細明體" panose="02020500000000000000" pitchFamily="18" charset="-120"/>
                <a:cs typeface="Segoe UI" panose="020B0502040204020203" pitchFamily="34" charset="0"/>
              </a:defRPr>
            </a:lvl4pPr>
            <a:lvl5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fr-FR" sz="45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Edit Master text styles</a:t>
            </a:r>
          </a:p>
        </p:txBody>
      </p:sp>
      <p:sp>
        <p:nvSpPr>
          <p:cNvPr id="33" name="Text Placeholder 20">
            <a:extLst>
              <a:ext uri="{FF2B5EF4-FFF2-40B4-BE49-F238E27FC236}">
                <a16:creationId xmlns="" xmlns:a16="http://schemas.microsoft.com/office/drawing/2014/main" id="{E7A7F482-CE0D-405F-9290-0D3C227562BC}"/>
              </a:ext>
            </a:extLst>
          </p:cNvPr>
          <p:cNvSpPr>
            <a:spLocks noGrp="1"/>
          </p:cNvSpPr>
          <p:nvPr>
            <p:ph type="body" sz="quarter" idx="15"/>
          </p:nvPr>
        </p:nvSpPr>
        <p:spPr>
          <a:xfrm>
            <a:off x="468213" y="5162164"/>
            <a:ext cx="1268650" cy="1159123"/>
          </a:xfrm>
        </p:spPr>
        <p:txBody>
          <a:bodyPr/>
          <a:lstStyle>
            <a:lvl1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292212" rtl="0" eaLnBrk="1" latinLnBrk="0" hangingPunct="1">
              <a:lnSpc>
                <a:spcPct val="120000"/>
              </a:lnSpc>
              <a:spcAft>
                <a:spcPts val="338"/>
              </a:spcAft>
              <a:buClr>
                <a:schemeClr val="accent2"/>
              </a:buClr>
              <a:buSzPct val="70000"/>
              <a:buFont typeface="Arial" panose="020B0604020202020204" pitchFamily="34" charset="0"/>
              <a:buNone/>
              <a:defRPr lang="en-US" sz="450" kern="1200" dirty="0" smtClean="0">
                <a:solidFill>
                  <a:srgbClr val="000000"/>
                </a:solidFill>
                <a:latin typeface="Calibri"/>
                <a:ea typeface="新細明體" panose="02020500000000000000" pitchFamily="18" charset="-120"/>
                <a:cs typeface="Segoe UI" panose="020B0502040204020203" pitchFamily="34" charset="0"/>
              </a:defRPr>
            </a:lvl2pPr>
            <a:lvl3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en-US" sz="450" kern="1200" dirty="0" smtClean="0">
                <a:solidFill>
                  <a:srgbClr val="000000"/>
                </a:solidFill>
                <a:latin typeface="Calibri"/>
                <a:ea typeface="新細明體" panose="02020500000000000000" pitchFamily="18" charset="-120"/>
                <a:cs typeface="Segoe UI" panose="020B0502040204020203" pitchFamily="34" charset="0"/>
              </a:defRPr>
            </a:lvl3pPr>
            <a:lvl4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en-US" sz="450" kern="1200" dirty="0" smtClean="0">
                <a:solidFill>
                  <a:srgbClr val="000000"/>
                </a:solidFill>
                <a:latin typeface="Calibri"/>
                <a:ea typeface="新細明體" panose="02020500000000000000" pitchFamily="18" charset="-120"/>
                <a:cs typeface="Segoe UI" panose="020B0502040204020203" pitchFamily="34" charset="0"/>
              </a:defRPr>
            </a:lvl4pPr>
            <a:lvl5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fr-FR" sz="45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Edit Master text styles</a:t>
            </a:r>
          </a:p>
        </p:txBody>
      </p:sp>
      <p:sp>
        <p:nvSpPr>
          <p:cNvPr id="34" name="Text Placeholder 20">
            <a:extLst>
              <a:ext uri="{FF2B5EF4-FFF2-40B4-BE49-F238E27FC236}">
                <a16:creationId xmlns="" xmlns:a16="http://schemas.microsoft.com/office/drawing/2014/main" id="{7EED0951-6FF1-484B-8B71-7E7A4263262C}"/>
              </a:ext>
            </a:extLst>
          </p:cNvPr>
          <p:cNvSpPr>
            <a:spLocks noGrp="1"/>
          </p:cNvSpPr>
          <p:nvPr>
            <p:ph type="body" sz="quarter" idx="16"/>
          </p:nvPr>
        </p:nvSpPr>
        <p:spPr>
          <a:xfrm>
            <a:off x="2053478" y="5162164"/>
            <a:ext cx="1399334" cy="1159123"/>
          </a:xfrm>
        </p:spPr>
        <p:txBody>
          <a:bodyPr/>
          <a:lstStyle>
            <a:lvl1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292212" rtl="0" eaLnBrk="1" latinLnBrk="0" hangingPunct="1">
              <a:lnSpc>
                <a:spcPct val="120000"/>
              </a:lnSpc>
              <a:spcAft>
                <a:spcPts val="338"/>
              </a:spcAft>
              <a:buClr>
                <a:schemeClr val="accent2"/>
              </a:buClr>
              <a:buSzPct val="70000"/>
              <a:buFont typeface="Arial" panose="020B0604020202020204" pitchFamily="34" charset="0"/>
              <a:buNone/>
              <a:defRPr lang="en-US" sz="450" kern="1200" dirty="0" smtClean="0">
                <a:solidFill>
                  <a:srgbClr val="000000"/>
                </a:solidFill>
                <a:latin typeface="Calibri"/>
                <a:ea typeface="新細明體" panose="02020500000000000000" pitchFamily="18" charset="-120"/>
                <a:cs typeface="Segoe UI" panose="020B0502040204020203" pitchFamily="34" charset="0"/>
              </a:defRPr>
            </a:lvl2pPr>
            <a:lvl3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en-US" sz="450" kern="1200" dirty="0" smtClean="0">
                <a:solidFill>
                  <a:srgbClr val="000000"/>
                </a:solidFill>
                <a:latin typeface="Calibri"/>
                <a:ea typeface="新細明體" panose="02020500000000000000" pitchFamily="18" charset="-120"/>
                <a:cs typeface="Segoe UI" panose="020B0502040204020203" pitchFamily="34" charset="0"/>
              </a:defRPr>
            </a:lvl3pPr>
            <a:lvl4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en-US" sz="450" kern="1200" dirty="0" smtClean="0">
                <a:solidFill>
                  <a:srgbClr val="000000"/>
                </a:solidFill>
                <a:latin typeface="Calibri"/>
                <a:ea typeface="新細明體" panose="02020500000000000000" pitchFamily="18" charset="-120"/>
                <a:cs typeface="Segoe UI" panose="020B0502040204020203" pitchFamily="34" charset="0"/>
              </a:defRPr>
            </a:lvl4pPr>
            <a:lvl5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fr-FR" sz="45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Edit Master text styles</a:t>
            </a:r>
          </a:p>
        </p:txBody>
      </p:sp>
      <p:pic>
        <p:nvPicPr>
          <p:cNvPr id="36" name="Graphic 22">
            <a:extLst>
              <a:ext uri="{FF2B5EF4-FFF2-40B4-BE49-F238E27FC236}">
                <a16:creationId xmlns="" xmlns:a16="http://schemas.microsoft.com/office/drawing/2014/main" id="{731658BC-D048-4322-A27A-774D1DE3FC0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80"/>
            <a:ext cx="1032780" cy="220391"/>
          </a:xfrm>
          <a:prstGeom prst="rect">
            <a:avLst/>
          </a:prstGeom>
        </p:spPr>
      </p:pic>
      <p:sp>
        <p:nvSpPr>
          <p:cNvPr id="37" name="TextBox 12">
            <a:extLst>
              <a:ext uri="{FF2B5EF4-FFF2-40B4-BE49-F238E27FC236}">
                <a16:creationId xmlns="" xmlns:a16="http://schemas.microsoft.com/office/drawing/2014/main" id="{E841F9B0-277D-4BC5-9B0A-78550E2A4253}"/>
              </a:ext>
            </a:extLst>
          </p:cNvPr>
          <p:cNvSpPr txBox="1"/>
          <p:nvPr userDrawn="1"/>
        </p:nvSpPr>
        <p:spPr>
          <a:xfrm>
            <a:off x="3915491" y="715620"/>
            <a:ext cx="1443930" cy="283270"/>
          </a:xfrm>
          <a:prstGeom prst="rect">
            <a:avLst/>
          </a:prstGeom>
          <a:noFill/>
        </p:spPr>
        <p:txBody>
          <a:bodyPr wrap="square" lIns="0" tIns="0" rIns="0" bIns="405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050" b="1" noProof="0">
                <a:solidFill>
                  <a:schemeClr val="tx2"/>
                </a:solidFill>
                <a:latin typeface="+mj-lt"/>
              </a:rPr>
              <a:t>Professional Focus</a:t>
            </a:r>
          </a:p>
        </p:txBody>
      </p:sp>
      <p:sp>
        <p:nvSpPr>
          <p:cNvPr id="38" name="TextBox 12">
            <a:extLst>
              <a:ext uri="{FF2B5EF4-FFF2-40B4-BE49-F238E27FC236}">
                <a16:creationId xmlns="" xmlns:a16="http://schemas.microsoft.com/office/drawing/2014/main" id="{71C4EA98-E57E-4655-A758-0925C98813E0}"/>
              </a:ext>
            </a:extLst>
          </p:cNvPr>
          <p:cNvSpPr txBox="1"/>
          <p:nvPr userDrawn="1"/>
        </p:nvSpPr>
        <p:spPr>
          <a:xfrm>
            <a:off x="6715765" y="715620"/>
            <a:ext cx="1443930" cy="283270"/>
          </a:xfrm>
          <a:prstGeom prst="rect">
            <a:avLst/>
          </a:prstGeom>
          <a:noFill/>
        </p:spPr>
        <p:txBody>
          <a:bodyPr wrap="square" lIns="0" tIns="0" rIns="0" bIns="405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050" b="1" noProof="0">
                <a:solidFill>
                  <a:schemeClr val="tx2"/>
                </a:solidFill>
                <a:latin typeface="+mj-lt"/>
              </a:rPr>
              <a:t>Relevant Experience</a:t>
            </a:r>
          </a:p>
        </p:txBody>
      </p:sp>
      <p:sp>
        <p:nvSpPr>
          <p:cNvPr id="43" name="TextBox 12">
            <a:extLst>
              <a:ext uri="{FF2B5EF4-FFF2-40B4-BE49-F238E27FC236}">
                <a16:creationId xmlns="" xmlns:a16="http://schemas.microsoft.com/office/drawing/2014/main" id="{41B4B6B6-B505-479B-893F-5B218DA0B87E}"/>
              </a:ext>
            </a:extLst>
          </p:cNvPr>
          <p:cNvSpPr txBox="1"/>
          <p:nvPr userDrawn="1"/>
        </p:nvSpPr>
        <p:spPr>
          <a:xfrm>
            <a:off x="3915491" y="3866726"/>
            <a:ext cx="1443930" cy="283270"/>
          </a:xfrm>
          <a:prstGeom prst="rect">
            <a:avLst/>
          </a:prstGeom>
          <a:noFill/>
        </p:spPr>
        <p:txBody>
          <a:bodyPr wrap="square" lIns="0" tIns="0" rIns="0" bIns="405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050" b="1" noProof="0">
                <a:solidFill>
                  <a:schemeClr val="tx2"/>
                </a:solidFill>
                <a:latin typeface="+mj-lt"/>
              </a:rPr>
              <a:t>Professional Background</a:t>
            </a:r>
          </a:p>
        </p:txBody>
      </p:sp>
      <p:sp>
        <p:nvSpPr>
          <p:cNvPr id="44" name="Text Placeholder 20">
            <a:extLst>
              <a:ext uri="{FF2B5EF4-FFF2-40B4-BE49-F238E27FC236}">
                <a16:creationId xmlns="" xmlns:a16="http://schemas.microsoft.com/office/drawing/2014/main" id="{67C1B427-A3B0-4BD9-85FD-12598864DEF5}"/>
              </a:ext>
            </a:extLst>
          </p:cNvPr>
          <p:cNvSpPr>
            <a:spLocks noGrp="1"/>
          </p:cNvSpPr>
          <p:nvPr>
            <p:ph type="body" sz="quarter" idx="20"/>
          </p:nvPr>
        </p:nvSpPr>
        <p:spPr>
          <a:xfrm>
            <a:off x="3915491" y="1197358"/>
            <a:ext cx="2197075" cy="2639146"/>
          </a:xfrm>
        </p:spPr>
        <p:txBody>
          <a:bodyPr/>
          <a:lstStyle>
            <a:lvl1pPr marL="96441" indent="-96441" algn="l" defTabSz="292212" rtl="0" eaLnBrk="1" latinLnBrk="0" hangingPunct="1">
              <a:lnSpc>
                <a:spcPct val="120000"/>
              </a:lnSpc>
              <a:spcAft>
                <a:spcPts val="338"/>
              </a:spcAft>
              <a:buClr>
                <a:schemeClr val="tx2"/>
              </a:buClr>
              <a:buSzPct val="10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292212" rtl="0" eaLnBrk="1" latinLnBrk="0" hangingPunct="1">
              <a:lnSpc>
                <a:spcPct val="120000"/>
              </a:lnSpc>
              <a:spcAft>
                <a:spcPts val="338"/>
              </a:spcAft>
              <a:buClr>
                <a:schemeClr val="accent2"/>
              </a:buClr>
              <a:buSzPct val="70000"/>
              <a:buFont typeface="Arial" panose="020B0604020202020204" pitchFamily="34" charset="0"/>
              <a:buNone/>
              <a:defRPr lang="en-US" sz="450" kern="1200" dirty="0" smtClean="0">
                <a:solidFill>
                  <a:srgbClr val="000000"/>
                </a:solidFill>
                <a:latin typeface="Calibri"/>
                <a:ea typeface="新細明體" panose="02020500000000000000" pitchFamily="18" charset="-120"/>
                <a:cs typeface="Segoe UI" panose="020B0502040204020203" pitchFamily="34" charset="0"/>
              </a:defRPr>
            </a:lvl2pPr>
            <a:lvl3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en-US" sz="450" kern="1200" dirty="0" smtClean="0">
                <a:solidFill>
                  <a:srgbClr val="000000"/>
                </a:solidFill>
                <a:latin typeface="Calibri"/>
                <a:ea typeface="新細明體" panose="02020500000000000000" pitchFamily="18" charset="-120"/>
                <a:cs typeface="Segoe UI" panose="020B0502040204020203" pitchFamily="34" charset="0"/>
              </a:defRPr>
            </a:lvl3pPr>
            <a:lvl4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en-US" sz="450" kern="1200" dirty="0" smtClean="0">
                <a:solidFill>
                  <a:srgbClr val="000000"/>
                </a:solidFill>
                <a:latin typeface="Calibri"/>
                <a:ea typeface="新細明體" panose="02020500000000000000" pitchFamily="18" charset="-120"/>
                <a:cs typeface="Segoe UI" panose="020B0502040204020203" pitchFamily="34" charset="0"/>
              </a:defRPr>
            </a:lvl4pPr>
            <a:lvl5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fr-FR" sz="45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Edit Master text styles</a:t>
            </a:r>
          </a:p>
        </p:txBody>
      </p:sp>
      <p:sp>
        <p:nvSpPr>
          <p:cNvPr id="45" name="Text Placeholder 20">
            <a:extLst>
              <a:ext uri="{FF2B5EF4-FFF2-40B4-BE49-F238E27FC236}">
                <a16:creationId xmlns="" xmlns:a16="http://schemas.microsoft.com/office/drawing/2014/main" id="{3F9EC9EE-292D-4A28-BEE4-DFC6642AC1E0}"/>
              </a:ext>
            </a:extLst>
          </p:cNvPr>
          <p:cNvSpPr>
            <a:spLocks noGrp="1"/>
          </p:cNvSpPr>
          <p:nvPr>
            <p:ph type="body" sz="quarter" idx="21"/>
          </p:nvPr>
        </p:nvSpPr>
        <p:spPr>
          <a:xfrm>
            <a:off x="6731817" y="1197358"/>
            <a:ext cx="1944268" cy="5123928"/>
          </a:xfrm>
        </p:spPr>
        <p:txBody>
          <a:bodyPr/>
          <a:lstStyle>
            <a:lvl1pPr marL="96441" indent="-96441" algn="l" defTabSz="292212" rtl="0" eaLnBrk="1" latinLnBrk="0" hangingPunct="1">
              <a:lnSpc>
                <a:spcPct val="120000"/>
              </a:lnSpc>
              <a:spcAft>
                <a:spcPts val="338"/>
              </a:spcAft>
              <a:buClr>
                <a:schemeClr val="tx2"/>
              </a:buClr>
              <a:buSzPct val="10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292212" rtl="0" eaLnBrk="1" latinLnBrk="0" hangingPunct="1">
              <a:lnSpc>
                <a:spcPct val="120000"/>
              </a:lnSpc>
              <a:spcAft>
                <a:spcPts val="338"/>
              </a:spcAft>
              <a:buClr>
                <a:schemeClr val="accent2"/>
              </a:buClr>
              <a:buSzPct val="70000"/>
              <a:buFont typeface="Arial" panose="020B0604020202020204" pitchFamily="34" charset="0"/>
              <a:buNone/>
              <a:defRPr lang="en-US" sz="450" kern="1200" dirty="0" smtClean="0">
                <a:solidFill>
                  <a:srgbClr val="000000"/>
                </a:solidFill>
                <a:latin typeface="Calibri"/>
                <a:ea typeface="新細明體" panose="02020500000000000000" pitchFamily="18" charset="-120"/>
                <a:cs typeface="Segoe UI" panose="020B0502040204020203" pitchFamily="34" charset="0"/>
              </a:defRPr>
            </a:lvl2pPr>
            <a:lvl3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en-US" sz="450" kern="1200" dirty="0" smtClean="0">
                <a:solidFill>
                  <a:srgbClr val="000000"/>
                </a:solidFill>
                <a:latin typeface="Calibri"/>
                <a:ea typeface="新細明體" panose="02020500000000000000" pitchFamily="18" charset="-120"/>
                <a:cs typeface="Segoe UI" panose="020B0502040204020203" pitchFamily="34" charset="0"/>
              </a:defRPr>
            </a:lvl3pPr>
            <a:lvl4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en-US" sz="450" kern="1200" dirty="0" smtClean="0">
                <a:solidFill>
                  <a:srgbClr val="000000"/>
                </a:solidFill>
                <a:latin typeface="Calibri"/>
                <a:ea typeface="新細明體" panose="02020500000000000000" pitchFamily="18" charset="-120"/>
                <a:cs typeface="Segoe UI" panose="020B0502040204020203" pitchFamily="34" charset="0"/>
              </a:defRPr>
            </a:lvl4pPr>
            <a:lvl5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fr-FR" sz="45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Edit Master text styles</a:t>
            </a:r>
          </a:p>
        </p:txBody>
      </p:sp>
      <p:sp>
        <p:nvSpPr>
          <p:cNvPr id="46" name="Text Placeholder 20">
            <a:extLst>
              <a:ext uri="{FF2B5EF4-FFF2-40B4-BE49-F238E27FC236}">
                <a16:creationId xmlns="" xmlns:a16="http://schemas.microsoft.com/office/drawing/2014/main" id="{576FFAA8-1AD9-49A4-BE50-1BC5C44A295A}"/>
              </a:ext>
            </a:extLst>
          </p:cNvPr>
          <p:cNvSpPr>
            <a:spLocks noGrp="1"/>
          </p:cNvSpPr>
          <p:nvPr>
            <p:ph type="body" sz="quarter" idx="22"/>
          </p:nvPr>
        </p:nvSpPr>
        <p:spPr>
          <a:xfrm>
            <a:off x="3915491" y="4225614"/>
            <a:ext cx="2197075" cy="2095673"/>
          </a:xfrm>
        </p:spPr>
        <p:txBody>
          <a:bodyPr/>
          <a:lstStyle>
            <a:lvl1pPr marL="96441" indent="-96441" algn="l" defTabSz="292212" rtl="0" eaLnBrk="1" latinLnBrk="0" hangingPunct="1">
              <a:lnSpc>
                <a:spcPct val="120000"/>
              </a:lnSpc>
              <a:spcAft>
                <a:spcPts val="338"/>
              </a:spcAft>
              <a:buClr>
                <a:schemeClr val="tx2"/>
              </a:buClr>
              <a:buSzPct val="10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292212" rtl="0" eaLnBrk="1" latinLnBrk="0" hangingPunct="1">
              <a:lnSpc>
                <a:spcPct val="120000"/>
              </a:lnSpc>
              <a:spcAft>
                <a:spcPts val="338"/>
              </a:spcAft>
              <a:buClr>
                <a:schemeClr val="accent2"/>
              </a:buClr>
              <a:buSzPct val="70000"/>
              <a:buFont typeface="Arial" panose="020B0604020202020204" pitchFamily="34" charset="0"/>
              <a:buNone/>
              <a:defRPr lang="en-US" sz="450" kern="1200" dirty="0" smtClean="0">
                <a:solidFill>
                  <a:srgbClr val="000000"/>
                </a:solidFill>
                <a:latin typeface="Calibri"/>
                <a:ea typeface="新細明體" panose="02020500000000000000" pitchFamily="18" charset="-120"/>
                <a:cs typeface="Segoe UI" panose="020B0502040204020203" pitchFamily="34" charset="0"/>
              </a:defRPr>
            </a:lvl2pPr>
            <a:lvl3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en-US" sz="450" kern="1200" dirty="0" smtClean="0">
                <a:solidFill>
                  <a:srgbClr val="000000"/>
                </a:solidFill>
                <a:latin typeface="Calibri"/>
                <a:ea typeface="新細明體" panose="02020500000000000000" pitchFamily="18" charset="-120"/>
                <a:cs typeface="Segoe UI" panose="020B0502040204020203" pitchFamily="34" charset="0"/>
              </a:defRPr>
            </a:lvl3pPr>
            <a:lvl4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en-US" sz="450" kern="1200" dirty="0" smtClean="0">
                <a:solidFill>
                  <a:srgbClr val="000000"/>
                </a:solidFill>
                <a:latin typeface="Calibri"/>
                <a:ea typeface="新細明體" panose="02020500000000000000" pitchFamily="18" charset="-120"/>
                <a:cs typeface="Segoe UI" panose="020B0502040204020203" pitchFamily="34" charset="0"/>
              </a:defRPr>
            </a:lvl4pPr>
            <a:lvl5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fr-FR" sz="45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Edit Master text styles</a:t>
            </a:r>
          </a:p>
        </p:txBody>
      </p:sp>
      <p:sp>
        <p:nvSpPr>
          <p:cNvPr id="22" name="Text Placeholder 20">
            <a:extLst>
              <a:ext uri="{FF2B5EF4-FFF2-40B4-BE49-F238E27FC236}">
                <a16:creationId xmlns="" xmlns:a16="http://schemas.microsoft.com/office/drawing/2014/main" id="{0885BCE6-CB86-494E-B9BF-B8BA4664FA9F}"/>
              </a:ext>
            </a:extLst>
          </p:cNvPr>
          <p:cNvSpPr>
            <a:spLocks noGrp="1"/>
          </p:cNvSpPr>
          <p:nvPr>
            <p:ph type="body" sz="quarter" idx="23" hasCustomPrompt="1"/>
          </p:nvPr>
        </p:nvSpPr>
        <p:spPr>
          <a:xfrm>
            <a:off x="1563601" y="1634894"/>
            <a:ext cx="1889212" cy="862834"/>
          </a:xfrm>
        </p:spPr>
        <p:txBody>
          <a:bodyPr/>
          <a:lstStyle>
            <a:lvl1pPr marL="0" marR="0" indent="0" algn="l" defTabSz="342900" rtl="0" eaLnBrk="1" fontAlgn="auto" latinLnBrk="0" hangingPunct="1">
              <a:lnSpc>
                <a:spcPct val="120000"/>
              </a:lnSpc>
              <a:spcBef>
                <a:spcPts val="0"/>
              </a:spcBef>
              <a:spcAft>
                <a:spcPts val="0"/>
              </a:spcAft>
              <a:buClr>
                <a:srgbClr val="FFFFFF"/>
              </a:buClr>
              <a:buSzPct val="25000"/>
              <a:buFont typeface="Verdana" pitchFamily="34" charset="0"/>
              <a:buNone/>
              <a:tabLst/>
              <a:defRPr kumimoji="0" lang="en-US" altLang="zh-MO" sz="750" b="0" i="0" u="none" strike="noStrike" kern="1200" cap="none" spc="0" normalizeH="0" baseline="0" noProof="0">
                <a:ln>
                  <a:noFill/>
                </a:ln>
                <a:solidFill>
                  <a:srgbClr val="000000"/>
                </a:solidFill>
                <a:effectLst/>
                <a:uLnTx/>
                <a:uFillTx/>
                <a:latin typeface="Calibri"/>
                <a:ea typeface="新細明體" panose="02020500000000000000" pitchFamily="18" charset="-120"/>
              </a:defRPr>
            </a:lvl1pPr>
            <a:lvl2pPr marL="0" indent="0" algn="l" defTabSz="292212" rtl="0" eaLnBrk="1" latinLnBrk="0" hangingPunct="1">
              <a:lnSpc>
                <a:spcPct val="120000"/>
              </a:lnSpc>
              <a:spcAft>
                <a:spcPts val="338"/>
              </a:spcAft>
              <a:buClr>
                <a:schemeClr val="accent2"/>
              </a:buClr>
              <a:buSzPct val="70000"/>
              <a:buFont typeface="Arial" panose="020B0604020202020204" pitchFamily="34" charset="0"/>
              <a:buNone/>
              <a:defRPr lang="en-US" sz="450" kern="1200" dirty="0" smtClean="0">
                <a:solidFill>
                  <a:srgbClr val="000000"/>
                </a:solidFill>
                <a:latin typeface="Calibri"/>
                <a:ea typeface="新細明體" panose="02020500000000000000" pitchFamily="18" charset="-120"/>
                <a:cs typeface="Segoe UI" panose="020B0502040204020203" pitchFamily="34" charset="0"/>
              </a:defRPr>
            </a:lvl2pPr>
            <a:lvl3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en-US" sz="450" kern="1200" dirty="0" smtClean="0">
                <a:solidFill>
                  <a:srgbClr val="000000"/>
                </a:solidFill>
                <a:latin typeface="Calibri"/>
                <a:ea typeface="新細明體" panose="02020500000000000000" pitchFamily="18" charset="-120"/>
                <a:cs typeface="Segoe UI" panose="020B0502040204020203" pitchFamily="34" charset="0"/>
              </a:defRPr>
            </a:lvl3pPr>
            <a:lvl4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en-US" sz="450" kern="1200" dirty="0" smtClean="0">
                <a:solidFill>
                  <a:srgbClr val="000000"/>
                </a:solidFill>
                <a:latin typeface="Calibri"/>
                <a:ea typeface="新細明體" panose="02020500000000000000" pitchFamily="18" charset="-120"/>
                <a:cs typeface="Segoe UI" panose="020B0502040204020203" pitchFamily="34" charset="0"/>
              </a:defRPr>
            </a:lvl4pPr>
            <a:lvl5pPr marL="96441" indent="-96441" algn="l" defTabSz="292212" rtl="0" eaLnBrk="1" latinLnBrk="0" hangingPunct="1">
              <a:lnSpc>
                <a:spcPct val="120000"/>
              </a:lnSpc>
              <a:spcAft>
                <a:spcPts val="338"/>
              </a:spcAft>
              <a:buClr>
                <a:schemeClr val="accent2"/>
              </a:buClr>
              <a:buSzPct val="70000"/>
              <a:buFont typeface="Arial" panose="020B0604020202020204" pitchFamily="34" charset="0"/>
              <a:buChar char="►"/>
              <a:defRPr lang="fr-FR" sz="450" kern="1200" dirty="0">
                <a:solidFill>
                  <a:srgbClr val="000000"/>
                </a:solidFill>
                <a:latin typeface="Calibri"/>
                <a:ea typeface="新細明體" panose="02020500000000000000" pitchFamily="18" charset="-120"/>
                <a:cs typeface="Segoe UI" panose="020B0502040204020203" pitchFamily="34" charset="0"/>
              </a:defRPr>
            </a:lvl5pPr>
          </a:lstStyle>
          <a:p>
            <a:pPr marL="0" marR="0" lvl="0" indent="0" algn="l" defTabSz="342900" rtl="0" eaLnBrk="1" fontAlgn="auto" latinLnBrk="0" hangingPunct="1">
              <a:lnSpc>
                <a:spcPct val="120000"/>
              </a:lnSpc>
              <a:spcBef>
                <a:spcPts val="0"/>
              </a:spcBef>
              <a:spcAft>
                <a:spcPts val="0"/>
              </a:spcAft>
              <a:buClr>
                <a:srgbClr val="FFFFFF"/>
              </a:buClr>
              <a:buSzPct val="25000"/>
              <a:buFont typeface="Verdana" pitchFamily="34" charset="0"/>
              <a:buNone/>
              <a:tabLst/>
              <a:defRPr/>
            </a:pPr>
            <a:r>
              <a:rPr kumimoji="0" lang="en-GB" altLang="zh-MO" sz="750" b="0" i="0" u="none" strike="noStrike" kern="1200" cap="none" spc="0" normalizeH="0" baseline="0" noProof="0">
                <a:ln>
                  <a:noFill/>
                </a:ln>
                <a:solidFill>
                  <a:srgbClr val="000000"/>
                </a:solidFill>
                <a:effectLst/>
                <a:uLnTx/>
                <a:uFillTx/>
                <a:latin typeface="Calibri"/>
                <a:ea typeface="新細明體" panose="02020500000000000000" pitchFamily="18" charset="-120"/>
                <a:cs typeface="+mn-cs"/>
              </a:rPr>
              <a:t>BearingPoint Address</a:t>
            </a:r>
          </a:p>
        </p:txBody>
      </p:sp>
    </p:spTree>
    <p:extLst>
      <p:ext uri="{BB962C8B-B14F-4D97-AF65-F5344CB8AC3E}">
        <p14:creationId xmlns:p14="http://schemas.microsoft.com/office/powerpoint/2010/main" val="3918646600"/>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Laptop Mockup">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F8B85569-B1A0-40C6-899D-1FC3C7FC5EBC}"/>
              </a:ext>
            </a:extLst>
          </p:cNvPr>
          <p:cNvSpPr/>
          <p:nvPr userDrawn="1"/>
        </p:nvSpPr>
        <p:spPr>
          <a:xfrm>
            <a:off x="6500812" y="0"/>
            <a:ext cx="2643188"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fr-FR" sz="1350"/>
          </a:p>
        </p:txBody>
      </p:sp>
      <p:sp>
        <p:nvSpPr>
          <p:cNvPr id="9" name="Title Placeholder 2">
            <a:extLst>
              <a:ext uri="{FF2B5EF4-FFF2-40B4-BE49-F238E27FC236}">
                <a16:creationId xmlns="" xmlns:a16="http://schemas.microsoft.com/office/drawing/2014/main" id="{00C49E21-E183-46F5-861C-0B325E19EA68}"/>
              </a:ext>
            </a:extLst>
          </p:cNvPr>
          <p:cNvSpPr>
            <a:spLocks noGrp="1"/>
          </p:cNvSpPr>
          <p:nvPr>
            <p:ph type="title"/>
          </p:nvPr>
        </p:nvSpPr>
        <p:spPr>
          <a:xfrm>
            <a:off x="467916" y="517101"/>
            <a:ext cx="8208169" cy="369334"/>
          </a:xfrm>
          <a:prstGeom prst="rect">
            <a:avLst/>
          </a:prstGeom>
        </p:spPr>
        <p:txBody>
          <a:bodyPr vert="horz" lIns="0" tIns="0" rIns="0" bIns="0" rtlCol="0" anchor="b" anchorCtr="0">
            <a:noAutofit/>
          </a:bodyPr>
          <a:lstStyle>
            <a:lvl1pPr>
              <a:defRPr/>
            </a:lvl1pPr>
          </a:lstStyle>
          <a:p>
            <a:r>
              <a:rPr lang="en-US"/>
              <a:t>Click to edit Master title style</a:t>
            </a:r>
            <a:endParaRPr lang="en-US" dirty="0"/>
          </a:p>
        </p:txBody>
      </p:sp>
      <p:sp>
        <p:nvSpPr>
          <p:cNvPr id="11" name="Espace réservé du texte 5">
            <a:extLst>
              <a:ext uri="{FF2B5EF4-FFF2-40B4-BE49-F238E27FC236}">
                <a16:creationId xmlns="" xmlns:a16="http://schemas.microsoft.com/office/drawing/2014/main" id="{921B6F65-DC7E-4564-B0B1-327BED38BC10}"/>
              </a:ext>
            </a:extLst>
          </p:cNvPr>
          <p:cNvSpPr>
            <a:spLocks noGrp="1"/>
          </p:cNvSpPr>
          <p:nvPr>
            <p:ph type="body" sz="quarter" idx="17" hasCustomPrompt="1"/>
          </p:nvPr>
        </p:nvSpPr>
        <p:spPr>
          <a:xfrm>
            <a:off x="467917" y="1641475"/>
            <a:ext cx="3431141" cy="4215642"/>
          </a:xfrm>
          <a:prstGeom prst="rect">
            <a:avLst/>
          </a:prstGeom>
        </p:spPr>
        <p:txBody>
          <a:bodyPr vert="horz" lIns="0" tIns="0" rIns="0" bIns="0" rtlCol="0">
            <a:noAutofit/>
          </a:bodyPr>
          <a:lstStyle>
            <a:lvl1pPr>
              <a:defRPr lang="fr-FR" noProof="0" dirty="0">
                <a:solidFill>
                  <a:schemeClr val="tx1"/>
                </a:solidFill>
              </a:defRPr>
            </a:lvl1pPr>
            <a:lvl2pPr>
              <a:defRPr lang="fr-FR" noProof="0" dirty="0">
                <a:solidFill>
                  <a:schemeClr val="tx1"/>
                </a:solidFill>
              </a:defRPr>
            </a:lvl2pPr>
            <a:lvl3pPr>
              <a:defRPr lang="fr-FR" noProof="0" dirty="0" smtClean="0">
                <a:solidFill>
                  <a:schemeClr val="tx1"/>
                </a:solidFill>
              </a:defRPr>
            </a:lvl3pPr>
            <a:lvl4pPr>
              <a:defRPr lang="en-US" noProof="0" dirty="0">
                <a:solidFill>
                  <a:schemeClr val="tx1"/>
                </a:solidFill>
              </a:defRPr>
            </a:lvl4pPr>
          </a:lstStyle>
          <a:p>
            <a:pPr lvl="0"/>
            <a:r>
              <a:rPr kumimoji="0" lang="en-US" sz="900" b="0" i="0" u="none" strike="noStrike" kern="1200" cap="none" spc="0" normalizeH="0" baseline="0" noProof="0" dirty="0">
                <a:ln>
                  <a:noFill/>
                </a:ln>
                <a:solidFill>
                  <a:srgbClr val="000000"/>
                </a:solidFill>
                <a:effectLst/>
                <a:uLnTx/>
                <a:uFillTx/>
                <a:latin typeface="Calibri"/>
                <a:ea typeface="+mn-ea"/>
                <a:cs typeface="Segoe UI" panose="020B0502040204020203" pitchFamily="34" charset="0"/>
              </a:rPr>
              <a:t>Click to edit Master title </a:t>
            </a:r>
            <a:r>
              <a:rPr kumimoji="0" lang="en-US" sz="900" b="0" i="0" u="none" strike="noStrike" kern="1200" cap="none" spc="0" normalizeH="0" baseline="0" noProof="0" dirty="0" err="1">
                <a:ln>
                  <a:noFill/>
                </a:ln>
                <a:solidFill>
                  <a:srgbClr val="000000"/>
                </a:solidFill>
                <a:effectLst/>
                <a:uLnTx/>
                <a:uFillTx/>
                <a:latin typeface="Calibri"/>
                <a:ea typeface="+mn-ea"/>
                <a:cs typeface="Segoe UI" panose="020B0502040204020203" pitchFamily="34" charset="0"/>
              </a:rPr>
              <a:t>styl</a:t>
            </a:r>
            <a:r>
              <a:rPr kumimoji="0" lang="fr-FR" sz="900" b="0" i="0" u="none" strike="noStrike" kern="1200" cap="none" spc="0" normalizeH="0" baseline="0" noProof="0" dirty="0">
                <a:ln>
                  <a:noFill/>
                </a:ln>
                <a:solidFill>
                  <a:srgbClr val="000000"/>
                </a:solidFill>
                <a:effectLst/>
                <a:uLnTx/>
                <a:uFillTx/>
                <a:latin typeface="Calibri"/>
                <a:ea typeface="+mn-ea"/>
                <a:cs typeface="Segoe UI" panose="020B0502040204020203" pitchFamily="34" charset="0"/>
              </a:rPr>
              <a:t>e</a:t>
            </a:r>
          </a:p>
          <a:p>
            <a:pPr lvl="1"/>
            <a:r>
              <a:rPr kumimoji="0" lang="fr-FR"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Second </a:t>
            </a:r>
            <a:r>
              <a:rPr kumimoji="0" lang="fr-FR" sz="9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fr-FR"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a:p>
            <a:pPr lvl="2"/>
            <a:r>
              <a:rPr kumimoji="0" lang="fr-FR" sz="9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Third</a:t>
            </a:r>
            <a:r>
              <a:rPr kumimoji="0" lang="fr-FR"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 </a:t>
            </a:r>
            <a:r>
              <a:rPr kumimoji="0" lang="fr-FR" sz="9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fr-FR"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a:p>
            <a:pPr lvl="3">
              <a:lnSpc>
                <a:spcPct val="130000"/>
              </a:lnSpc>
            </a:pPr>
            <a:r>
              <a:rPr kumimoji="0" lang="fr-FR" sz="9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Fourth</a:t>
            </a:r>
            <a:r>
              <a:rPr kumimoji="0" lang="fr-FR"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 </a:t>
            </a:r>
            <a:r>
              <a:rPr kumimoji="0" lang="fr-FR" sz="9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en-US"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p:txBody>
      </p:sp>
      <p:sp>
        <p:nvSpPr>
          <p:cNvPr id="13" name="Espace réservé du texte 2">
            <a:extLst>
              <a:ext uri="{FF2B5EF4-FFF2-40B4-BE49-F238E27FC236}">
                <a16:creationId xmlns="" xmlns:a16="http://schemas.microsoft.com/office/drawing/2014/main" id="{97DDF472-E24C-4F1C-A0D3-A1A5647EE78F}"/>
              </a:ext>
            </a:extLst>
          </p:cNvPr>
          <p:cNvSpPr>
            <a:spLocks noGrp="1"/>
          </p:cNvSpPr>
          <p:nvPr>
            <p:ph type="body" sz="quarter" idx="18" hasCustomPrompt="1"/>
          </p:nvPr>
        </p:nvSpPr>
        <p:spPr>
          <a:xfrm>
            <a:off x="467916" y="917326"/>
            <a:ext cx="8147447" cy="307467"/>
          </a:xfrm>
          <a:prstGeom prst="rect">
            <a:avLst/>
          </a:prstGeom>
        </p:spPr>
        <p:txBody>
          <a:bodyPr anchor="t"/>
          <a:lstStyle>
            <a:lvl1pPr>
              <a:buFontTx/>
              <a:buNone/>
              <a:defRPr sz="1050">
                <a:latin typeface="Calibri" panose="020F0502020204030204" pitchFamily="34" charset="0"/>
                <a:cs typeface="Calibri" panose="020F0502020204030204" pitchFamily="34" charset="0"/>
              </a:defRPr>
            </a:lvl1pPr>
            <a:lvl2pPr marL="0" indent="0">
              <a:buFontTx/>
              <a:buNone/>
              <a:defRPr/>
            </a:lvl2pPr>
            <a:lvl3pPr marL="135729" indent="0">
              <a:buFontTx/>
              <a:buNone/>
              <a:defRPr/>
            </a:lvl3pPr>
            <a:lvl4pPr marL="280980" indent="0">
              <a:buFontTx/>
              <a:buNone/>
              <a:defRPr/>
            </a:lvl4pPr>
            <a:lvl5pPr marL="485763" indent="0">
              <a:buFontTx/>
              <a:buNone/>
              <a:defRPr/>
            </a:lvl5pPr>
          </a:lstStyle>
          <a:p>
            <a:pPr lvl="0"/>
            <a:r>
              <a:rPr lang="fr-FR" dirty="0"/>
              <a:t>Second </a:t>
            </a:r>
            <a:r>
              <a:rPr lang="fr-FR" dirty="0" err="1"/>
              <a:t>level</a:t>
            </a:r>
            <a:endParaRPr lang="fr-FR" dirty="0"/>
          </a:p>
        </p:txBody>
      </p:sp>
      <p:pic>
        <p:nvPicPr>
          <p:cNvPr id="12" name="Graphic 22">
            <a:extLst>
              <a:ext uri="{FF2B5EF4-FFF2-40B4-BE49-F238E27FC236}">
                <a16:creationId xmlns="" xmlns:a16="http://schemas.microsoft.com/office/drawing/2014/main" id="{7ABCD871-88F8-4F4D-AF5B-FC4472490A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80"/>
            <a:ext cx="1032780" cy="220391"/>
          </a:xfrm>
          <a:prstGeom prst="rect">
            <a:avLst/>
          </a:prstGeom>
        </p:spPr>
      </p:pic>
      <p:pic>
        <p:nvPicPr>
          <p:cNvPr id="28" name="Image 9">
            <a:extLst>
              <a:ext uri="{FF2B5EF4-FFF2-40B4-BE49-F238E27FC236}">
                <a16:creationId xmlns="" xmlns:a16="http://schemas.microsoft.com/office/drawing/2014/main" id="{4E4B90D4-8E8A-4EA4-8F60-DCC3391CF43E}"/>
              </a:ext>
            </a:extLst>
          </p:cNvPr>
          <p:cNvPicPr>
            <a:picLocks noChangeAspect="1"/>
          </p:cNvPicPr>
          <p:nvPr userDrawn="1"/>
        </p:nvPicPr>
        <p:blipFill>
          <a:blip r:embed="rId4"/>
          <a:stretch>
            <a:fillRect/>
          </a:stretch>
        </p:blipFill>
        <p:spPr>
          <a:xfrm>
            <a:off x="4150151" y="1971480"/>
            <a:ext cx="4708689" cy="3687064"/>
          </a:xfrm>
          <a:prstGeom prst="rect">
            <a:avLst/>
          </a:prstGeom>
        </p:spPr>
      </p:pic>
      <p:sp>
        <p:nvSpPr>
          <p:cNvPr id="29" name="Espace réservé pour une image  2">
            <a:extLst>
              <a:ext uri="{FF2B5EF4-FFF2-40B4-BE49-F238E27FC236}">
                <a16:creationId xmlns="" xmlns:a16="http://schemas.microsoft.com/office/drawing/2014/main" id="{4589F180-D102-42EB-B282-FCC03EB535F5}"/>
              </a:ext>
            </a:extLst>
          </p:cNvPr>
          <p:cNvSpPr>
            <a:spLocks noGrp="1"/>
          </p:cNvSpPr>
          <p:nvPr>
            <p:ph type="pic" sz="quarter" idx="11"/>
          </p:nvPr>
        </p:nvSpPr>
        <p:spPr>
          <a:xfrm>
            <a:off x="4730948" y="2231231"/>
            <a:ext cx="3548658" cy="2959895"/>
          </a:xfrm>
          <a:prstGeom prst="rect">
            <a:avLst/>
          </a:prstGeom>
        </p:spPr>
        <p:txBody>
          <a:bodyPr/>
          <a:lstStyle>
            <a:lvl1pPr>
              <a:defRPr/>
            </a:lvl1pPr>
          </a:lstStyle>
          <a:p>
            <a:r>
              <a:rPr lang="en-US"/>
              <a:t>Click icon to add picture</a:t>
            </a:r>
            <a:endParaRPr lang="en-US" dirty="0"/>
          </a:p>
        </p:txBody>
      </p:sp>
    </p:spTree>
    <p:extLst>
      <p:ext uri="{BB962C8B-B14F-4D97-AF65-F5344CB8AC3E}">
        <p14:creationId xmlns:p14="http://schemas.microsoft.com/office/powerpoint/2010/main" val="1598894110"/>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ablet Mockup">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F8B85569-B1A0-40C6-899D-1FC3C7FC5EBC}"/>
              </a:ext>
            </a:extLst>
          </p:cNvPr>
          <p:cNvSpPr/>
          <p:nvPr userDrawn="1"/>
        </p:nvSpPr>
        <p:spPr>
          <a:xfrm>
            <a:off x="6500812" y="0"/>
            <a:ext cx="2643188"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fr-FR" sz="1350"/>
          </a:p>
        </p:txBody>
      </p:sp>
      <p:sp>
        <p:nvSpPr>
          <p:cNvPr id="9" name="Title Placeholder 2">
            <a:extLst>
              <a:ext uri="{FF2B5EF4-FFF2-40B4-BE49-F238E27FC236}">
                <a16:creationId xmlns="" xmlns:a16="http://schemas.microsoft.com/office/drawing/2014/main" id="{00C49E21-E183-46F5-861C-0B325E19EA68}"/>
              </a:ext>
            </a:extLst>
          </p:cNvPr>
          <p:cNvSpPr>
            <a:spLocks noGrp="1"/>
          </p:cNvSpPr>
          <p:nvPr>
            <p:ph type="title"/>
          </p:nvPr>
        </p:nvSpPr>
        <p:spPr>
          <a:xfrm>
            <a:off x="467916" y="517101"/>
            <a:ext cx="8208169" cy="369334"/>
          </a:xfrm>
          <a:prstGeom prst="rect">
            <a:avLst/>
          </a:prstGeom>
        </p:spPr>
        <p:txBody>
          <a:bodyPr vert="horz" lIns="0" tIns="0" rIns="0" bIns="0" rtlCol="0" anchor="b" anchorCtr="0">
            <a:noAutofit/>
          </a:bodyPr>
          <a:lstStyle>
            <a:lvl1pPr>
              <a:defRPr/>
            </a:lvl1pPr>
          </a:lstStyle>
          <a:p>
            <a:r>
              <a:rPr lang="en-US"/>
              <a:t>Click to edit Master title style</a:t>
            </a:r>
            <a:endParaRPr lang="en-US" dirty="0"/>
          </a:p>
        </p:txBody>
      </p:sp>
      <p:sp>
        <p:nvSpPr>
          <p:cNvPr id="13" name="Espace réservé du texte 5">
            <a:extLst>
              <a:ext uri="{FF2B5EF4-FFF2-40B4-BE49-F238E27FC236}">
                <a16:creationId xmlns="" xmlns:a16="http://schemas.microsoft.com/office/drawing/2014/main" id="{97555282-95F1-4C07-954C-4168E28D8C04}"/>
              </a:ext>
            </a:extLst>
          </p:cNvPr>
          <p:cNvSpPr>
            <a:spLocks noGrp="1"/>
          </p:cNvSpPr>
          <p:nvPr>
            <p:ph type="body" sz="quarter" idx="17" hasCustomPrompt="1"/>
          </p:nvPr>
        </p:nvSpPr>
        <p:spPr>
          <a:xfrm>
            <a:off x="467917" y="1641475"/>
            <a:ext cx="3431141" cy="4215642"/>
          </a:xfrm>
          <a:prstGeom prst="rect">
            <a:avLst/>
          </a:prstGeom>
        </p:spPr>
        <p:txBody>
          <a:bodyPr vert="horz" lIns="0" tIns="0" rIns="0" bIns="0" rtlCol="0">
            <a:noAutofit/>
          </a:bodyPr>
          <a:lstStyle>
            <a:lvl1pPr>
              <a:defRPr lang="fr-FR" noProof="0" dirty="0">
                <a:solidFill>
                  <a:schemeClr val="tx1"/>
                </a:solidFill>
              </a:defRPr>
            </a:lvl1pPr>
            <a:lvl2pPr>
              <a:defRPr lang="fr-FR" noProof="0" dirty="0">
                <a:solidFill>
                  <a:schemeClr val="tx1"/>
                </a:solidFill>
              </a:defRPr>
            </a:lvl2pPr>
            <a:lvl3pPr>
              <a:defRPr lang="fr-FR" noProof="0" dirty="0" smtClean="0">
                <a:solidFill>
                  <a:schemeClr val="tx1"/>
                </a:solidFill>
              </a:defRPr>
            </a:lvl3pPr>
            <a:lvl4pPr>
              <a:defRPr lang="en-US" noProof="0" dirty="0">
                <a:solidFill>
                  <a:schemeClr val="tx1"/>
                </a:solidFill>
              </a:defRPr>
            </a:lvl4pPr>
          </a:lstStyle>
          <a:p>
            <a:pPr lvl="0"/>
            <a:r>
              <a:rPr kumimoji="0" lang="en-US" sz="900" b="0" i="0" u="none" strike="noStrike" kern="1200" cap="none" spc="0" normalizeH="0" baseline="0" noProof="0" dirty="0">
                <a:ln>
                  <a:noFill/>
                </a:ln>
                <a:solidFill>
                  <a:srgbClr val="000000"/>
                </a:solidFill>
                <a:effectLst/>
                <a:uLnTx/>
                <a:uFillTx/>
                <a:latin typeface="Calibri"/>
                <a:ea typeface="+mn-ea"/>
                <a:cs typeface="Segoe UI" panose="020B0502040204020203" pitchFamily="34" charset="0"/>
              </a:rPr>
              <a:t>Click to edit Master title </a:t>
            </a:r>
            <a:r>
              <a:rPr kumimoji="0" lang="en-US" sz="900" b="0" i="0" u="none" strike="noStrike" kern="1200" cap="none" spc="0" normalizeH="0" baseline="0" noProof="0" dirty="0" err="1">
                <a:ln>
                  <a:noFill/>
                </a:ln>
                <a:solidFill>
                  <a:srgbClr val="000000"/>
                </a:solidFill>
                <a:effectLst/>
                <a:uLnTx/>
                <a:uFillTx/>
                <a:latin typeface="Calibri"/>
                <a:ea typeface="+mn-ea"/>
                <a:cs typeface="Segoe UI" panose="020B0502040204020203" pitchFamily="34" charset="0"/>
              </a:rPr>
              <a:t>styl</a:t>
            </a:r>
            <a:r>
              <a:rPr kumimoji="0" lang="fr-FR" sz="900" b="0" i="0" u="none" strike="noStrike" kern="1200" cap="none" spc="0" normalizeH="0" baseline="0" noProof="0" dirty="0">
                <a:ln>
                  <a:noFill/>
                </a:ln>
                <a:solidFill>
                  <a:srgbClr val="000000"/>
                </a:solidFill>
                <a:effectLst/>
                <a:uLnTx/>
                <a:uFillTx/>
                <a:latin typeface="Calibri"/>
                <a:ea typeface="+mn-ea"/>
                <a:cs typeface="Segoe UI" panose="020B0502040204020203" pitchFamily="34" charset="0"/>
              </a:rPr>
              <a:t>e</a:t>
            </a:r>
          </a:p>
          <a:p>
            <a:pPr lvl="1"/>
            <a:r>
              <a:rPr kumimoji="0" lang="fr-FR"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Second </a:t>
            </a:r>
            <a:r>
              <a:rPr kumimoji="0" lang="fr-FR" sz="9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fr-FR"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a:p>
            <a:pPr lvl="2"/>
            <a:r>
              <a:rPr kumimoji="0" lang="fr-FR" sz="9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Third</a:t>
            </a:r>
            <a:r>
              <a:rPr kumimoji="0" lang="fr-FR"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 </a:t>
            </a:r>
            <a:r>
              <a:rPr kumimoji="0" lang="fr-FR" sz="9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fr-FR"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a:p>
            <a:pPr lvl="3">
              <a:lnSpc>
                <a:spcPct val="130000"/>
              </a:lnSpc>
            </a:pPr>
            <a:r>
              <a:rPr kumimoji="0" lang="fr-FR" sz="9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Fourth</a:t>
            </a:r>
            <a:r>
              <a:rPr kumimoji="0" lang="fr-FR"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 </a:t>
            </a:r>
            <a:r>
              <a:rPr kumimoji="0" lang="fr-FR" sz="9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en-US"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p:txBody>
      </p:sp>
      <p:sp>
        <p:nvSpPr>
          <p:cNvPr id="14" name="Espace réservé du texte 2">
            <a:extLst>
              <a:ext uri="{FF2B5EF4-FFF2-40B4-BE49-F238E27FC236}">
                <a16:creationId xmlns="" xmlns:a16="http://schemas.microsoft.com/office/drawing/2014/main" id="{001DBB0E-39EE-41B6-B341-E9B509DE231C}"/>
              </a:ext>
            </a:extLst>
          </p:cNvPr>
          <p:cNvSpPr>
            <a:spLocks noGrp="1"/>
          </p:cNvSpPr>
          <p:nvPr>
            <p:ph type="body" sz="quarter" idx="18" hasCustomPrompt="1"/>
          </p:nvPr>
        </p:nvSpPr>
        <p:spPr>
          <a:xfrm>
            <a:off x="467916" y="917326"/>
            <a:ext cx="8147447" cy="307467"/>
          </a:xfrm>
          <a:prstGeom prst="rect">
            <a:avLst/>
          </a:prstGeom>
        </p:spPr>
        <p:txBody>
          <a:bodyPr anchor="t"/>
          <a:lstStyle>
            <a:lvl1pPr>
              <a:buFontTx/>
              <a:buNone/>
              <a:defRPr sz="1050">
                <a:latin typeface="Calibri" panose="020F0502020204030204" pitchFamily="34" charset="0"/>
                <a:cs typeface="Calibri" panose="020F0502020204030204" pitchFamily="34" charset="0"/>
              </a:defRPr>
            </a:lvl1pPr>
            <a:lvl2pPr marL="0" indent="0">
              <a:buFontTx/>
              <a:buNone/>
              <a:defRPr/>
            </a:lvl2pPr>
            <a:lvl3pPr marL="135729" indent="0">
              <a:buFontTx/>
              <a:buNone/>
              <a:defRPr/>
            </a:lvl3pPr>
            <a:lvl4pPr marL="280980" indent="0">
              <a:buFontTx/>
              <a:buNone/>
              <a:defRPr/>
            </a:lvl4pPr>
            <a:lvl5pPr marL="485763" indent="0">
              <a:buFontTx/>
              <a:buNone/>
              <a:defRPr/>
            </a:lvl5pPr>
          </a:lstStyle>
          <a:p>
            <a:pPr lvl="0"/>
            <a:r>
              <a:rPr lang="fr-FR" dirty="0"/>
              <a:t>Second </a:t>
            </a:r>
            <a:r>
              <a:rPr lang="fr-FR" dirty="0" err="1"/>
              <a:t>level</a:t>
            </a:r>
            <a:endParaRPr lang="fr-FR" dirty="0"/>
          </a:p>
        </p:txBody>
      </p:sp>
      <p:pic>
        <p:nvPicPr>
          <p:cNvPr id="10" name="Graphic 22">
            <a:extLst>
              <a:ext uri="{FF2B5EF4-FFF2-40B4-BE49-F238E27FC236}">
                <a16:creationId xmlns="" xmlns:a16="http://schemas.microsoft.com/office/drawing/2014/main" id="{A0017530-C44F-43F2-AE0E-E6763B05785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80"/>
            <a:ext cx="1032780" cy="220391"/>
          </a:xfrm>
          <a:prstGeom prst="rect">
            <a:avLst/>
          </a:prstGeom>
        </p:spPr>
      </p:pic>
      <p:pic>
        <p:nvPicPr>
          <p:cNvPr id="20" name="Image 10">
            <a:extLst>
              <a:ext uri="{FF2B5EF4-FFF2-40B4-BE49-F238E27FC236}">
                <a16:creationId xmlns="" xmlns:a16="http://schemas.microsoft.com/office/drawing/2014/main" id="{F357BF8C-457A-4EA8-A1A9-4F132C632F58}"/>
              </a:ext>
            </a:extLst>
          </p:cNvPr>
          <p:cNvPicPr>
            <a:picLocks noChangeAspect="1"/>
          </p:cNvPicPr>
          <p:nvPr userDrawn="1"/>
        </p:nvPicPr>
        <p:blipFill>
          <a:blip r:embed="rId4"/>
          <a:stretch>
            <a:fillRect/>
          </a:stretch>
        </p:blipFill>
        <p:spPr>
          <a:xfrm>
            <a:off x="5265165" y="1468131"/>
            <a:ext cx="2478660" cy="4633312"/>
          </a:xfrm>
          <a:prstGeom prst="rect">
            <a:avLst/>
          </a:prstGeom>
        </p:spPr>
      </p:pic>
      <p:sp>
        <p:nvSpPr>
          <p:cNvPr id="21" name="Espace réservé pour une image  2">
            <a:extLst>
              <a:ext uri="{FF2B5EF4-FFF2-40B4-BE49-F238E27FC236}">
                <a16:creationId xmlns="" xmlns:a16="http://schemas.microsoft.com/office/drawing/2014/main" id="{99685A86-1D3B-41FD-B36F-85CC9192D918}"/>
              </a:ext>
            </a:extLst>
          </p:cNvPr>
          <p:cNvSpPr>
            <a:spLocks noGrp="1"/>
          </p:cNvSpPr>
          <p:nvPr>
            <p:ph type="pic" sz="quarter" idx="11"/>
          </p:nvPr>
        </p:nvSpPr>
        <p:spPr>
          <a:xfrm>
            <a:off x="5462588" y="1928814"/>
            <a:ext cx="2080617" cy="3705224"/>
          </a:xfrm>
          <a:prstGeom prst="rect">
            <a:avLst/>
          </a:prstGeom>
        </p:spPr>
        <p:txBody>
          <a:bodyPr/>
          <a:lstStyle>
            <a:lvl1pPr>
              <a:defRPr/>
            </a:lvl1pPr>
          </a:lstStyle>
          <a:p>
            <a:r>
              <a:rPr lang="en-US"/>
              <a:t>Click icon to add picture</a:t>
            </a:r>
            <a:endParaRPr lang="en-US" dirty="0"/>
          </a:p>
        </p:txBody>
      </p:sp>
    </p:spTree>
    <p:extLst>
      <p:ext uri="{BB962C8B-B14F-4D97-AF65-F5344CB8AC3E}">
        <p14:creationId xmlns:p14="http://schemas.microsoft.com/office/powerpoint/2010/main" val="987515497"/>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martphone Mockup">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F8B85569-B1A0-40C6-899D-1FC3C7FC5EBC}"/>
              </a:ext>
            </a:extLst>
          </p:cNvPr>
          <p:cNvSpPr/>
          <p:nvPr userDrawn="1"/>
        </p:nvSpPr>
        <p:spPr>
          <a:xfrm>
            <a:off x="6500812" y="0"/>
            <a:ext cx="2643188"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fr-FR" sz="1350"/>
          </a:p>
        </p:txBody>
      </p:sp>
      <p:sp>
        <p:nvSpPr>
          <p:cNvPr id="9" name="Title Placeholder 2">
            <a:extLst>
              <a:ext uri="{FF2B5EF4-FFF2-40B4-BE49-F238E27FC236}">
                <a16:creationId xmlns="" xmlns:a16="http://schemas.microsoft.com/office/drawing/2014/main" id="{00C49E21-E183-46F5-861C-0B325E19EA68}"/>
              </a:ext>
            </a:extLst>
          </p:cNvPr>
          <p:cNvSpPr>
            <a:spLocks noGrp="1"/>
          </p:cNvSpPr>
          <p:nvPr>
            <p:ph type="title"/>
          </p:nvPr>
        </p:nvSpPr>
        <p:spPr>
          <a:xfrm>
            <a:off x="467916" y="517101"/>
            <a:ext cx="8208169" cy="369334"/>
          </a:xfrm>
          <a:prstGeom prst="rect">
            <a:avLst/>
          </a:prstGeom>
        </p:spPr>
        <p:txBody>
          <a:bodyPr vert="horz" lIns="0" tIns="0" rIns="0" bIns="0" rtlCol="0" anchor="b" anchorCtr="0">
            <a:noAutofit/>
          </a:bodyPr>
          <a:lstStyle>
            <a:lvl1pPr>
              <a:defRPr/>
            </a:lvl1pPr>
          </a:lstStyle>
          <a:p>
            <a:r>
              <a:rPr lang="en-US"/>
              <a:t>Click to edit Master title style</a:t>
            </a:r>
            <a:endParaRPr lang="en-US" dirty="0"/>
          </a:p>
        </p:txBody>
      </p:sp>
      <p:sp>
        <p:nvSpPr>
          <p:cNvPr id="13" name="Espace réservé du texte 2">
            <a:extLst>
              <a:ext uri="{FF2B5EF4-FFF2-40B4-BE49-F238E27FC236}">
                <a16:creationId xmlns="" xmlns:a16="http://schemas.microsoft.com/office/drawing/2014/main" id="{65CA6B81-4DD4-4D81-91C7-76E9370AF577}"/>
              </a:ext>
            </a:extLst>
          </p:cNvPr>
          <p:cNvSpPr>
            <a:spLocks noGrp="1"/>
          </p:cNvSpPr>
          <p:nvPr>
            <p:ph type="body" sz="quarter" idx="18" hasCustomPrompt="1"/>
          </p:nvPr>
        </p:nvSpPr>
        <p:spPr>
          <a:xfrm>
            <a:off x="467916" y="917326"/>
            <a:ext cx="8147447" cy="307467"/>
          </a:xfrm>
          <a:prstGeom prst="rect">
            <a:avLst/>
          </a:prstGeom>
        </p:spPr>
        <p:txBody>
          <a:bodyPr anchor="t"/>
          <a:lstStyle>
            <a:lvl1pPr>
              <a:buFontTx/>
              <a:buNone/>
              <a:defRPr sz="1050">
                <a:latin typeface="Calibri" panose="020F0502020204030204" pitchFamily="34" charset="0"/>
                <a:cs typeface="Calibri" panose="020F0502020204030204" pitchFamily="34" charset="0"/>
              </a:defRPr>
            </a:lvl1pPr>
            <a:lvl2pPr marL="0" indent="0">
              <a:buFontTx/>
              <a:buNone/>
              <a:defRPr/>
            </a:lvl2pPr>
            <a:lvl3pPr marL="135729" indent="0">
              <a:buFontTx/>
              <a:buNone/>
              <a:defRPr/>
            </a:lvl3pPr>
            <a:lvl4pPr marL="280980" indent="0">
              <a:buFontTx/>
              <a:buNone/>
              <a:defRPr/>
            </a:lvl4pPr>
            <a:lvl5pPr marL="485763" indent="0">
              <a:buFontTx/>
              <a:buNone/>
              <a:defRPr/>
            </a:lvl5pPr>
          </a:lstStyle>
          <a:p>
            <a:pPr lvl="0"/>
            <a:r>
              <a:rPr lang="fr-FR" dirty="0"/>
              <a:t>Second </a:t>
            </a:r>
            <a:r>
              <a:rPr lang="fr-FR" dirty="0" err="1"/>
              <a:t>level</a:t>
            </a:r>
            <a:endParaRPr lang="fr-FR" dirty="0"/>
          </a:p>
        </p:txBody>
      </p:sp>
      <p:pic>
        <p:nvPicPr>
          <p:cNvPr id="12" name="Graphic 22">
            <a:extLst>
              <a:ext uri="{FF2B5EF4-FFF2-40B4-BE49-F238E27FC236}">
                <a16:creationId xmlns="" xmlns:a16="http://schemas.microsoft.com/office/drawing/2014/main" id="{CF12F35B-4DF9-4EEA-ACB9-42F19C1068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80"/>
            <a:ext cx="1032780" cy="220391"/>
          </a:xfrm>
          <a:prstGeom prst="rect">
            <a:avLst/>
          </a:prstGeom>
        </p:spPr>
      </p:pic>
      <p:pic>
        <p:nvPicPr>
          <p:cNvPr id="31" name="Image 9">
            <a:extLst>
              <a:ext uri="{FF2B5EF4-FFF2-40B4-BE49-F238E27FC236}">
                <a16:creationId xmlns="" xmlns:a16="http://schemas.microsoft.com/office/drawing/2014/main" id="{4B7A52C0-350D-45D2-8DA6-237153D56352}"/>
              </a:ext>
            </a:extLst>
          </p:cNvPr>
          <p:cNvPicPr>
            <a:picLocks noChangeAspect="1"/>
          </p:cNvPicPr>
          <p:nvPr userDrawn="1"/>
        </p:nvPicPr>
        <p:blipFill>
          <a:blip r:embed="rId4"/>
          <a:stretch>
            <a:fillRect/>
          </a:stretch>
        </p:blipFill>
        <p:spPr>
          <a:xfrm>
            <a:off x="5591597" y="1560206"/>
            <a:ext cx="1825796" cy="4459594"/>
          </a:xfrm>
          <a:prstGeom prst="rect">
            <a:avLst/>
          </a:prstGeom>
        </p:spPr>
      </p:pic>
      <p:sp>
        <p:nvSpPr>
          <p:cNvPr id="32" name="Espace réservé pour une image  2">
            <a:extLst>
              <a:ext uri="{FF2B5EF4-FFF2-40B4-BE49-F238E27FC236}">
                <a16:creationId xmlns="" xmlns:a16="http://schemas.microsoft.com/office/drawing/2014/main" id="{2AD37720-83A9-48DD-9A80-31E2F9712216}"/>
              </a:ext>
            </a:extLst>
          </p:cNvPr>
          <p:cNvSpPr>
            <a:spLocks noGrp="1"/>
          </p:cNvSpPr>
          <p:nvPr>
            <p:ph type="pic" sz="quarter" idx="11"/>
          </p:nvPr>
        </p:nvSpPr>
        <p:spPr>
          <a:xfrm>
            <a:off x="5804297" y="2147888"/>
            <a:ext cx="1397198" cy="3290887"/>
          </a:xfrm>
          <a:prstGeom prst="rect">
            <a:avLst/>
          </a:prstGeom>
        </p:spPr>
        <p:txBody>
          <a:bodyPr/>
          <a:lstStyle>
            <a:lvl1pPr>
              <a:defRPr/>
            </a:lvl1pPr>
          </a:lstStyle>
          <a:p>
            <a:r>
              <a:rPr lang="en-US"/>
              <a:t>Click icon to add picture</a:t>
            </a:r>
            <a:endParaRPr lang="en-US" dirty="0"/>
          </a:p>
        </p:txBody>
      </p:sp>
      <p:sp>
        <p:nvSpPr>
          <p:cNvPr id="10" name="Espace réservé du texte 5">
            <a:extLst>
              <a:ext uri="{FF2B5EF4-FFF2-40B4-BE49-F238E27FC236}">
                <a16:creationId xmlns="" xmlns:a16="http://schemas.microsoft.com/office/drawing/2014/main" id="{03C65A44-B5D9-4B61-8951-86F1E2CAD331}"/>
              </a:ext>
            </a:extLst>
          </p:cNvPr>
          <p:cNvSpPr>
            <a:spLocks noGrp="1"/>
          </p:cNvSpPr>
          <p:nvPr>
            <p:ph type="body" sz="quarter" idx="17" hasCustomPrompt="1"/>
          </p:nvPr>
        </p:nvSpPr>
        <p:spPr>
          <a:xfrm>
            <a:off x="467917" y="1641475"/>
            <a:ext cx="3431141" cy="4215642"/>
          </a:xfrm>
          <a:prstGeom prst="rect">
            <a:avLst/>
          </a:prstGeom>
        </p:spPr>
        <p:txBody>
          <a:bodyPr vert="horz" lIns="0" tIns="0" rIns="0" bIns="0" rtlCol="0">
            <a:noAutofit/>
          </a:bodyPr>
          <a:lstStyle>
            <a:lvl1pPr>
              <a:defRPr lang="fr-FR" noProof="0" dirty="0">
                <a:solidFill>
                  <a:schemeClr val="tx1"/>
                </a:solidFill>
              </a:defRPr>
            </a:lvl1pPr>
            <a:lvl2pPr>
              <a:defRPr lang="fr-FR" noProof="0" dirty="0">
                <a:solidFill>
                  <a:schemeClr val="tx1"/>
                </a:solidFill>
              </a:defRPr>
            </a:lvl2pPr>
            <a:lvl3pPr>
              <a:defRPr lang="fr-FR" noProof="0" dirty="0" smtClean="0">
                <a:solidFill>
                  <a:schemeClr val="tx1"/>
                </a:solidFill>
              </a:defRPr>
            </a:lvl3pPr>
            <a:lvl4pPr>
              <a:defRPr lang="en-US" noProof="0" dirty="0">
                <a:solidFill>
                  <a:schemeClr val="tx1"/>
                </a:solidFill>
              </a:defRPr>
            </a:lvl4pPr>
          </a:lstStyle>
          <a:p>
            <a:pPr lvl="0"/>
            <a:r>
              <a:rPr kumimoji="0" lang="en-US" sz="900" b="0" i="0" u="none" strike="noStrike" kern="1200" cap="none" spc="0" normalizeH="0" baseline="0" noProof="0" dirty="0">
                <a:ln>
                  <a:noFill/>
                </a:ln>
                <a:solidFill>
                  <a:srgbClr val="000000"/>
                </a:solidFill>
                <a:effectLst/>
                <a:uLnTx/>
                <a:uFillTx/>
                <a:latin typeface="Calibri"/>
                <a:ea typeface="+mn-ea"/>
                <a:cs typeface="Segoe UI" panose="020B0502040204020203" pitchFamily="34" charset="0"/>
              </a:rPr>
              <a:t>Click to edit Master title </a:t>
            </a:r>
            <a:r>
              <a:rPr kumimoji="0" lang="en-US" sz="900" b="0" i="0" u="none" strike="noStrike" kern="1200" cap="none" spc="0" normalizeH="0" baseline="0" noProof="0" dirty="0" err="1">
                <a:ln>
                  <a:noFill/>
                </a:ln>
                <a:solidFill>
                  <a:srgbClr val="000000"/>
                </a:solidFill>
                <a:effectLst/>
                <a:uLnTx/>
                <a:uFillTx/>
                <a:latin typeface="Calibri"/>
                <a:ea typeface="+mn-ea"/>
                <a:cs typeface="Segoe UI" panose="020B0502040204020203" pitchFamily="34" charset="0"/>
              </a:rPr>
              <a:t>styl</a:t>
            </a:r>
            <a:r>
              <a:rPr kumimoji="0" lang="fr-FR" sz="900" b="0" i="0" u="none" strike="noStrike" kern="1200" cap="none" spc="0" normalizeH="0" baseline="0" noProof="0" dirty="0">
                <a:ln>
                  <a:noFill/>
                </a:ln>
                <a:solidFill>
                  <a:srgbClr val="000000"/>
                </a:solidFill>
                <a:effectLst/>
                <a:uLnTx/>
                <a:uFillTx/>
                <a:latin typeface="Calibri"/>
                <a:ea typeface="+mn-ea"/>
                <a:cs typeface="Segoe UI" panose="020B0502040204020203" pitchFamily="34" charset="0"/>
              </a:rPr>
              <a:t>e</a:t>
            </a:r>
          </a:p>
          <a:p>
            <a:pPr lvl="1"/>
            <a:r>
              <a:rPr kumimoji="0" lang="fr-FR"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Second </a:t>
            </a:r>
            <a:r>
              <a:rPr kumimoji="0" lang="fr-FR" sz="9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fr-FR"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a:p>
            <a:pPr lvl="2"/>
            <a:r>
              <a:rPr kumimoji="0" lang="fr-FR" sz="9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Third</a:t>
            </a:r>
            <a:r>
              <a:rPr kumimoji="0" lang="fr-FR"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 </a:t>
            </a:r>
            <a:r>
              <a:rPr kumimoji="0" lang="fr-FR" sz="9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fr-FR"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a:p>
            <a:pPr lvl="3">
              <a:lnSpc>
                <a:spcPct val="130000"/>
              </a:lnSpc>
            </a:pPr>
            <a:r>
              <a:rPr kumimoji="0" lang="fr-FR" sz="9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Fourth</a:t>
            </a:r>
            <a:r>
              <a:rPr kumimoji="0" lang="fr-FR"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 </a:t>
            </a:r>
            <a:r>
              <a:rPr kumimoji="0" lang="fr-FR" sz="9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en-US"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p:txBody>
      </p:sp>
    </p:spTree>
    <p:extLst>
      <p:ext uri="{BB962C8B-B14F-4D97-AF65-F5344CB8AC3E}">
        <p14:creationId xmlns:p14="http://schemas.microsoft.com/office/powerpoint/2010/main" val="4216603052"/>
      </p:ext>
    </p:extLst>
  </p:cSld>
  <p:clrMapOvr>
    <a:masterClrMapping/>
  </p:clrMapOvr>
  <p:extLst mod="1">
    <p:ext uri="{DCECCB84-F9BA-43D5-87BE-67443E8EF086}">
      <p15:sldGuideLst xmlns:p15="http://schemas.microsoft.com/office/powerpoint/2012/main">
        <p15:guide id="1" orient="horz" pos="1026" userDrawn="1">
          <p15:clr>
            <a:srgbClr val="FBAE40"/>
          </p15:clr>
        </p15:guide>
        <p15:guide id="2" orient="horz" pos="3929"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wo pictures">
    <p:spTree>
      <p:nvGrpSpPr>
        <p:cNvPr id="1" name=""/>
        <p:cNvGrpSpPr/>
        <p:nvPr/>
      </p:nvGrpSpPr>
      <p:grpSpPr>
        <a:xfrm>
          <a:off x="0" y="0"/>
          <a:ext cx="0" cy="0"/>
          <a:chOff x="0" y="0"/>
          <a:chExt cx="0" cy="0"/>
        </a:xfrm>
      </p:grpSpPr>
      <p:sp>
        <p:nvSpPr>
          <p:cNvPr id="11" name="Espace réservé pour une image  2">
            <a:extLst>
              <a:ext uri="{FF2B5EF4-FFF2-40B4-BE49-F238E27FC236}">
                <a16:creationId xmlns="" xmlns:a16="http://schemas.microsoft.com/office/drawing/2014/main" id="{A829859B-BEDB-4EE6-8FBB-7FAA00ACD28D}"/>
              </a:ext>
            </a:extLst>
          </p:cNvPr>
          <p:cNvSpPr>
            <a:spLocks noGrp="1"/>
          </p:cNvSpPr>
          <p:nvPr>
            <p:ph type="pic" sz="quarter" idx="12"/>
          </p:nvPr>
        </p:nvSpPr>
        <p:spPr>
          <a:xfrm>
            <a:off x="4729899" y="1628776"/>
            <a:ext cx="3946185" cy="4486275"/>
          </a:xfrm>
          <a:prstGeom prst="rect">
            <a:avLst/>
          </a:prstGeom>
        </p:spPr>
        <p:txBody>
          <a:bodyPr/>
          <a:lstStyle/>
          <a:p>
            <a:r>
              <a:rPr lang="en-US"/>
              <a:t>Click icon to add picture</a:t>
            </a:r>
          </a:p>
        </p:txBody>
      </p:sp>
      <p:sp>
        <p:nvSpPr>
          <p:cNvPr id="3" name="Espace réservé pour une image  2">
            <a:extLst>
              <a:ext uri="{FF2B5EF4-FFF2-40B4-BE49-F238E27FC236}">
                <a16:creationId xmlns="" xmlns:a16="http://schemas.microsoft.com/office/drawing/2014/main" id="{9B895159-EF8E-483A-B23D-9F4D082BD5CD}"/>
              </a:ext>
            </a:extLst>
          </p:cNvPr>
          <p:cNvSpPr>
            <a:spLocks noGrp="1"/>
          </p:cNvSpPr>
          <p:nvPr>
            <p:ph type="pic" sz="quarter" idx="11"/>
          </p:nvPr>
        </p:nvSpPr>
        <p:spPr>
          <a:xfrm>
            <a:off x="467916" y="1628776"/>
            <a:ext cx="3946185" cy="4486275"/>
          </a:xfrm>
          <a:prstGeom prst="rect">
            <a:avLst/>
          </a:prstGeom>
        </p:spPr>
        <p:txBody>
          <a:bodyPr/>
          <a:lstStyle/>
          <a:p>
            <a:r>
              <a:rPr lang="en-US"/>
              <a:t>Click icon to add picture</a:t>
            </a:r>
          </a:p>
        </p:txBody>
      </p:sp>
      <p:sp>
        <p:nvSpPr>
          <p:cNvPr id="9" name="Title Placeholder 2">
            <a:extLst>
              <a:ext uri="{FF2B5EF4-FFF2-40B4-BE49-F238E27FC236}">
                <a16:creationId xmlns="" xmlns:a16="http://schemas.microsoft.com/office/drawing/2014/main" id="{00C49E21-E183-46F5-861C-0B325E19EA68}"/>
              </a:ext>
            </a:extLst>
          </p:cNvPr>
          <p:cNvSpPr>
            <a:spLocks noGrp="1"/>
          </p:cNvSpPr>
          <p:nvPr>
            <p:ph type="title" hasCustomPrompt="1"/>
          </p:nvPr>
        </p:nvSpPr>
        <p:spPr>
          <a:xfrm>
            <a:off x="467916" y="517101"/>
            <a:ext cx="8208169" cy="369334"/>
          </a:xfrm>
          <a:prstGeom prst="rect">
            <a:avLst/>
          </a:prstGeom>
        </p:spPr>
        <p:txBody>
          <a:bodyPr vert="horz" lIns="0" tIns="0" rIns="0" bIns="0" rtlCol="0" anchor="b" anchorCtr="0">
            <a:normAutofit/>
          </a:bodyPr>
          <a:lstStyle/>
          <a:p>
            <a:r>
              <a:rPr lang="en-US" dirty="0"/>
              <a:t>Click to edit Master title style</a:t>
            </a:r>
          </a:p>
        </p:txBody>
      </p:sp>
      <p:sp>
        <p:nvSpPr>
          <p:cNvPr id="10" name="Espace réservé du texte 2">
            <a:extLst>
              <a:ext uri="{FF2B5EF4-FFF2-40B4-BE49-F238E27FC236}">
                <a16:creationId xmlns="" xmlns:a16="http://schemas.microsoft.com/office/drawing/2014/main" id="{82CFEC60-8A31-480A-B4C9-65A5C05FE137}"/>
              </a:ext>
            </a:extLst>
          </p:cNvPr>
          <p:cNvSpPr>
            <a:spLocks noGrp="1"/>
          </p:cNvSpPr>
          <p:nvPr>
            <p:ph type="body" sz="quarter" idx="18" hasCustomPrompt="1"/>
          </p:nvPr>
        </p:nvSpPr>
        <p:spPr>
          <a:xfrm>
            <a:off x="467916" y="917326"/>
            <a:ext cx="8208169" cy="307467"/>
          </a:xfrm>
          <a:prstGeom prst="rect">
            <a:avLst/>
          </a:prstGeom>
        </p:spPr>
        <p:txBody>
          <a:bodyPr anchor="t"/>
          <a:lstStyle>
            <a:lvl1pPr>
              <a:buFontTx/>
              <a:buNone/>
              <a:defRPr sz="1050">
                <a:latin typeface="Calibri" panose="020F0502020204030204" pitchFamily="34" charset="0"/>
                <a:cs typeface="Calibri" panose="020F0502020204030204" pitchFamily="34" charset="0"/>
              </a:defRPr>
            </a:lvl1pPr>
            <a:lvl2pPr marL="0" indent="0">
              <a:buFontTx/>
              <a:buNone/>
              <a:defRPr/>
            </a:lvl2pPr>
            <a:lvl3pPr marL="135729" indent="0">
              <a:buFontTx/>
              <a:buNone/>
              <a:defRPr/>
            </a:lvl3pPr>
            <a:lvl4pPr marL="280980" indent="0">
              <a:buFontTx/>
              <a:buNone/>
              <a:defRPr/>
            </a:lvl4pPr>
            <a:lvl5pPr marL="485763" indent="0">
              <a:buFontTx/>
              <a:buNone/>
              <a:defRPr/>
            </a:lvl5pPr>
          </a:lstStyle>
          <a:p>
            <a:pPr lvl="0"/>
            <a:r>
              <a:rPr lang="fr-FR" dirty="0"/>
              <a:t>Second </a:t>
            </a:r>
            <a:r>
              <a:rPr lang="fr-FR" dirty="0" err="1"/>
              <a:t>level</a:t>
            </a:r>
            <a:endParaRPr lang="fr-FR" dirty="0"/>
          </a:p>
        </p:txBody>
      </p:sp>
    </p:spTree>
    <p:extLst>
      <p:ext uri="{BB962C8B-B14F-4D97-AF65-F5344CB8AC3E}">
        <p14:creationId xmlns:p14="http://schemas.microsoft.com/office/powerpoint/2010/main" val="3687716962"/>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hree pictures">
    <p:spTree>
      <p:nvGrpSpPr>
        <p:cNvPr id="1" name=""/>
        <p:cNvGrpSpPr/>
        <p:nvPr/>
      </p:nvGrpSpPr>
      <p:grpSpPr>
        <a:xfrm>
          <a:off x="0" y="0"/>
          <a:ext cx="0" cy="0"/>
          <a:chOff x="0" y="0"/>
          <a:chExt cx="0" cy="0"/>
        </a:xfrm>
      </p:grpSpPr>
      <p:sp>
        <p:nvSpPr>
          <p:cNvPr id="11" name="Espace réservé pour une image  2">
            <a:extLst>
              <a:ext uri="{FF2B5EF4-FFF2-40B4-BE49-F238E27FC236}">
                <a16:creationId xmlns="" xmlns:a16="http://schemas.microsoft.com/office/drawing/2014/main" id="{A829859B-BEDB-4EE6-8FBB-7FAA00ACD28D}"/>
              </a:ext>
            </a:extLst>
          </p:cNvPr>
          <p:cNvSpPr>
            <a:spLocks noGrp="1"/>
          </p:cNvSpPr>
          <p:nvPr>
            <p:ph type="pic" sz="quarter" idx="12"/>
          </p:nvPr>
        </p:nvSpPr>
        <p:spPr>
          <a:xfrm>
            <a:off x="3300027" y="1628776"/>
            <a:ext cx="2543948" cy="4486275"/>
          </a:xfrm>
          <a:prstGeom prst="rect">
            <a:avLst/>
          </a:prstGeom>
        </p:spPr>
        <p:txBody>
          <a:bodyPr/>
          <a:lstStyle/>
          <a:p>
            <a:r>
              <a:rPr lang="en-US"/>
              <a:t>Click icon to add picture</a:t>
            </a:r>
          </a:p>
        </p:txBody>
      </p:sp>
      <p:sp>
        <p:nvSpPr>
          <p:cNvPr id="3" name="Espace réservé pour une image  2">
            <a:extLst>
              <a:ext uri="{FF2B5EF4-FFF2-40B4-BE49-F238E27FC236}">
                <a16:creationId xmlns="" xmlns:a16="http://schemas.microsoft.com/office/drawing/2014/main" id="{9B895159-EF8E-483A-B23D-9F4D082BD5CD}"/>
              </a:ext>
            </a:extLst>
          </p:cNvPr>
          <p:cNvSpPr>
            <a:spLocks noGrp="1"/>
          </p:cNvSpPr>
          <p:nvPr>
            <p:ph type="pic" sz="quarter" idx="11"/>
          </p:nvPr>
        </p:nvSpPr>
        <p:spPr>
          <a:xfrm>
            <a:off x="467916" y="1628776"/>
            <a:ext cx="2543948" cy="4486275"/>
          </a:xfrm>
          <a:prstGeom prst="rect">
            <a:avLst/>
          </a:prstGeom>
        </p:spPr>
        <p:txBody>
          <a:bodyPr/>
          <a:lstStyle/>
          <a:p>
            <a:r>
              <a:rPr lang="en-US"/>
              <a:t>Click icon to add picture</a:t>
            </a:r>
          </a:p>
        </p:txBody>
      </p:sp>
      <p:sp>
        <p:nvSpPr>
          <p:cNvPr id="9" name="Title Placeholder 2">
            <a:extLst>
              <a:ext uri="{FF2B5EF4-FFF2-40B4-BE49-F238E27FC236}">
                <a16:creationId xmlns="" xmlns:a16="http://schemas.microsoft.com/office/drawing/2014/main" id="{00C49E21-E183-46F5-861C-0B325E19EA68}"/>
              </a:ext>
            </a:extLst>
          </p:cNvPr>
          <p:cNvSpPr>
            <a:spLocks noGrp="1"/>
          </p:cNvSpPr>
          <p:nvPr>
            <p:ph type="title" hasCustomPrompt="1"/>
          </p:nvPr>
        </p:nvSpPr>
        <p:spPr>
          <a:xfrm>
            <a:off x="467916" y="517101"/>
            <a:ext cx="8208169" cy="369334"/>
          </a:xfrm>
          <a:prstGeom prst="rect">
            <a:avLst/>
          </a:prstGeom>
        </p:spPr>
        <p:txBody>
          <a:bodyPr vert="horz" lIns="0" tIns="0" rIns="0" bIns="0" rtlCol="0" anchor="b" anchorCtr="0">
            <a:normAutofit/>
          </a:bodyPr>
          <a:lstStyle/>
          <a:p>
            <a:r>
              <a:rPr lang="en-US" dirty="0"/>
              <a:t>Click to edit Master title style</a:t>
            </a:r>
          </a:p>
        </p:txBody>
      </p:sp>
      <p:sp>
        <p:nvSpPr>
          <p:cNvPr id="17" name="Espace réservé pour une image  2">
            <a:extLst>
              <a:ext uri="{FF2B5EF4-FFF2-40B4-BE49-F238E27FC236}">
                <a16:creationId xmlns="" xmlns:a16="http://schemas.microsoft.com/office/drawing/2014/main" id="{6E638EAA-0D75-402D-A97B-CB436517B432}"/>
              </a:ext>
            </a:extLst>
          </p:cNvPr>
          <p:cNvSpPr>
            <a:spLocks noGrp="1"/>
          </p:cNvSpPr>
          <p:nvPr>
            <p:ph type="pic" sz="quarter" idx="13"/>
          </p:nvPr>
        </p:nvSpPr>
        <p:spPr>
          <a:xfrm>
            <a:off x="6132137" y="1628776"/>
            <a:ext cx="2543948" cy="4486275"/>
          </a:xfrm>
          <a:prstGeom prst="rect">
            <a:avLst/>
          </a:prstGeom>
        </p:spPr>
        <p:txBody>
          <a:bodyPr/>
          <a:lstStyle/>
          <a:p>
            <a:r>
              <a:rPr lang="en-US"/>
              <a:t>Click icon to add picture</a:t>
            </a:r>
          </a:p>
        </p:txBody>
      </p:sp>
      <p:sp>
        <p:nvSpPr>
          <p:cNvPr id="10" name="Espace réservé du texte 2">
            <a:extLst>
              <a:ext uri="{FF2B5EF4-FFF2-40B4-BE49-F238E27FC236}">
                <a16:creationId xmlns="" xmlns:a16="http://schemas.microsoft.com/office/drawing/2014/main" id="{F8DF4B3B-9680-4753-BD83-79F5EDD0BAF0}"/>
              </a:ext>
            </a:extLst>
          </p:cNvPr>
          <p:cNvSpPr>
            <a:spLocks noGrp="1"/>
          </p:cNvSpPr>
          <p:nvPr>
            <p:ph type="body" sz="quarter" idx="18" hasCustomPrompt="1"/>
          </p:nvPr>
        </p:nvSpPr>
        <p:spPr>
          <a:xfrm>
            <a:off x="467916" y="917326"/>
            <a:ext cx="8208169" cy="307467"/>
          </a:xfrm>
          <a:prstGeom prst="rect">
            <a:avLst/>
          </a:prstGeom>
        </p:spPr>
        <p:txBody>
          <a:bodyPr anchor="t"/>
          <a:lstStyle>
            <a:lvl1pPr>
              <a:buFontTx/>
              <a:buNone/>
              <a:defRPr sz="1050">
                <a:latin typeface="Calibri" panose="020F0502020204030204" pitchFamily="34" charset="0"/>
                <a:cs typeface="Calibri" panose="020F0502020204030204" pitchFamily="34" charset="0"/>
              </a:defRPr>
            </a:lvl1pPr>
            <a:lvl2pPr marL="0" indent="0">
              <a:buFontTx/>
              <a:buNone/>
              <a:defRPr/>
            </a:lvl2pPr>
            <a:lvl3pPr marL="135729" indent="0">
              <a:buFontTx/>
              <a:buNone/>
              <a:defRPr/>
            </a:lvl3pPr>
            <a:lvl4pPr marL="280980" indent="0">
              <a:buFontTx/>
              <a:buNone/>
              <a:defRPr/>
            </a:lvl4pPr>
            <a:lvl5pPr marL="485763" indent="0">
              <a:buFontTx/>
              <a:buNone/>
              <a:defRPr/>
            </a:lvl5pPr>
          </a:lstStyle>
          <a:p>
            <a:pPr lvl="0"/>
            <a:r>
              <a:rPr lang="fr-FR" dirty="0"/>
              <a:t>Second </a:t>
            </a:r>
            <a:r>
              <a:rPr lang="fr-FR" dirty="0" err="1"/>
              <a:t>level</a:t>
            </a:r>
            <a:endParaRPr lang="fr-FR" dirty="0"/>
          </a:p>
        </p:txBody>
      </p:sp>
    </p:spTree>
    <p:extLst>
      <p:ext uri="{BB962C8B-B14F-4D97-AF65-F5344CB8AC3E}">
        <p14:creationId xmlns:p14="http://schemas.microsoft.com/office/powerpoint/2010/main" val="904211356"/>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dient Divider &amp; Picture">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3B9B755C-A813-4478-97D8-221419C0CB24}"/>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11" name="Rectangle 10">
            <a:extLst>
              <a:ext uri="{FF2B5EF4-FFF2-40B4-BE49-F238E27FC236}">
                <a16:creationId xmlns="" xmlns:a16="http://schemas.microsoft.com/office/drawing/2014/main" id="{EA29147A-E282-4A23-A176-9828642E3830}"/>
              </a:ext>
            </a:extLst>
          </p:cNvPr>
          <p:cNvSpPr/>
          <p:nvPr/>
        </p:nvSpPr>
        <p:spPr>
          <a:xfrm>
            <a:off x="0" y="0"/>
            <a:ext cx="9144000" cy="6858000"/>
          </a:xfrm>
          <a:prstGeom prst="rect">
            <a:avLst/>
          </a:prstGeom>
          <a:gradFill>
            <a:gsLst>
              <a:gs pos="0">
                <a:schemeClr val="accent2"/>
              </a:gs>
              <a:gs pos="100000">
                <a:schemeClr val="accent1">
                  <a:alpha val="80000"/>
                </a:schemeClr>
              </a:gs>
            </a:gsLst>
            <a:lin ang="2700000" scaled="0"/>
          </a:gra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a:ea typeface="+mn-ea"/>
              <a:cs typeface="+mn-cs"/>
            </a:endParaRPr>
          </a:p>
        </p:txBody>
      </p:sp>
      <p:sp>
        <p:nvSpPr>
          <p:cNvPr id="4" name="Espace réservé du texte 2">
            <a:extLst>
              <a:ext uri="{FF2B5EF4-FFF2-40B4-BE49-F238E27FC236}">
                <a16:creationId xmlns="" xmlns:a16="http://schemas.microsoft.com/office/drawing/2014/main" id="{FD5246D4-8081-4C33-86D4-DEC6CD69B19D}"/>
              </a:ext>
            </a:extLst>
          </p:cNvPr>
          <p:cNvSpPr>
            <a:spLocks noGrp="1"/>
          </p:cNvSpPr>
          <p:nvPr userDrawn="1">
            <p:ph type="body" sz="quarter" idx="15" hasCustomPrompt="1"/>
          </p:nvPr>
        </p:nvSpPr>
        <p:spPr>
          <a:xfrm>
            <a:off x="467916" y="2123413"/>
            <a:ext cx="8208169" cy="1457186"/>
          </a:xfrm>
          <a:prstGeom prst="rect">
            <a:avLst/>
          </a:prstGeom>
        </p:spPr>
        <p:txBody>
          <a:bodyPr anchor="ctr"/>
          <a:lstStyle>
            <a:lvl1pPr marL="0" indent="0">
              <a:lnSpc>
                <a:spcPct val="100000"/>
              </a:lnSpc>
              <a:spcAft>
                <a:spcPts val="0"/>
              </a:spcAft>
              <a:buFont typeface="Arial" panose="020B0604020202020204" pitchFamily="34" charset="0"/>
              <a:buNone/>
              <a:defRPr sz="3300" b="1">
                <a:solidFill>
                  <a:schemeClr val="bg1"/>
                </a:solidFill>
                <a:latin typeface="+mj-lt"/>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err="1"/>
              <a:t>Divider</a:t>
            </a:r>
            <a:r>
              <a:rPr lang="fr-FR" dirty="0"/>
              <a:t/>
            </a:r>
            <a:br>
              <a:rPr lang="fr-FR" dirty="0"/>
            </a:br>
            <a:r>
              <a:rPr lang="fr-FR" dirty="0" err="1"/>
              <a:t>title</a:t>
            </a:r>
            <a:endParaRPr lang="fr-FR" dirty="0"/>
          </a:p>
        </p:txBody>
      </p:sp>
      <p:pic>
        <p:nvPicPr>
          <p:cNvPr id="7" name="Graphic 22">
            <a:extLst>
              <a:ext uri="{FF2B5EF4-FFF2-40B4-BE49-F238E27FC236}">
                <a16:creationId xmlns="" xmlns:a16="http://schemas.microsoft.com/office/drawing/2014/main" id="{327E93BC-0553-4656-BB86-58CD3A78CE0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7643305" y="6420979"/>
            <a:ext cx="1032780" cy="220391"/>
          </a:xfrm>
          <a:prstGeom prst="rect">
            <a:avLst/>
          </a:prstGeom>
        </p:spPr>
      </p:pic>
    </p:spTree>
    <p:extLst>
      <p:ext uri="{BB962C8B-B14F-4D97-AF65-F5344CB8AC3E}">
        <p14:creationId xmlns:p14="http://schemas.microsoft.com/office/powerpoint/2010/main" val="313398303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mp; Client logo">
    <p:spTree>
      <p:nvGrpSpPr>
        <p:cNvPr id="1" name=""/>
        <p:cNvGrpSpPr/>
        <p:nvPr/>
      </p:nvGrpSpPr>
      <p:grpSpPr>
        <a:xfrm>
          <a:off x="0" y="0"/>
          <a:ext cx="0" cy="0"/>
          <a:chOff x="0" y="0"/>
          <a:chExt cx="0" cy="0"/>
        </a:xfrm>
      </p:grpSpPr>
      <p:sp>
        <p:nvSpPr>
          <p:cNvPr id="6" name="Espace réservé pour une image  3">
            <a:extLst>
              <a:ext uri="{FF2B5EF4-FFF2-40B4-BE49-F238E27FC236}">
                <a16:creationId xmlns="" xmlns:a16="http://schemas.microsoft.com/office/drawing/2014/main" id="{1304AD92-A926-4829-A590-C49B112E415B}"/>
              </a:ext>
            </a:extLst>
          </p:cNvPr>
          <p:cNvSpPr>
            <a:spLocks noGrp="1"/>
          </p:cNvSpPr>
          <p:nvPr>
            <p:ph type="pic" sz="quarter" idx="10" hasCustomPrompt="1"/>
          </p:nvPr>
        </p:nvSpPr>
        <p:spPr>
          <a:xfrm>
            <a:off x="7768829" y="419100"/>
            <a:ext cx="907256" cy="1209675"/>
          </a:xfrm>
          <a:prstGeom prst="rect">
            <a:avLst/>
          </a:prstGeom>
        </p:spPr>
        <p:txBody>
          <a:bodyPr tIns="144000"/>
          <a:lstStyle>
            <a:lvl1pPr algn="ctr">
              <a:defRPr>
                <a:solidFill>
                  <a:schemeClr val="tx1"/>
                </a:solidFill>
              </a:defRPr>
            </a:lvl1pPr>
          </a:lstStyle>
          <a:p>
            <a:r>
              <a:rPr lang="en-US" dirty="0"/>
              <a:t>Client/Partner logo here</a:t>
            </a:r>
          </a:p>
        </p:txBody>
      </p:sp>
      <p:sp>
        <p:nvSpPr>
          <p:cNvPr id="7" name="Rectangle: Rounded Corners 6">
            <a:extLst>
              <a:ext uri="{FF2B5EF4-FFF2-40B4-BE49-F238E27FC236}">
                <a16:creationId xmlns="" xmlns:a16="http://schemas.microsoft.com/office/drawing/2014/main" id="{323C40BE-7E5F-40E5-913E-F5D6D2331811}"/>
              </a:ext>
            </a:extLst>
          </p:cNvPr>
          <p:cNvSpPr/>
          <p:nvPr userDrawn="1"/>
        </p:nvSpPr>
        <p:spPr>
          <a:xfrm>
            <a:off x="467915" y="6098448"/>
            <a:ext cx="282179" cy="238882"/>
          </a:xfrm>
          <a:prstGeom prst="roundRect">
            <a:avLst/>
          </a:prstGeom>
          <a:solidFill>
            <a:schemeClr val="bg1">
              <a:lumMod val="95000"/>
            </a:schemeClr>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algn="ctr"/>
            <a:endParaRPr lang="fr-FR" sz="1050" dirty="0" err="1">
              <a:solidFill>
                <a:schemeClr val="tx1"/>
              </a:solidFill>
            </a:endParaRPr>
          </a:p>
        </p:txBody>
      </p:sp>
      <p:sp>
        <p:nvSpPr>
          <p:cNvPr id="9" name="Text Placeholder 2">
            <a:extLst>
              <a:ext uri="{FF2B5EF4-FFF2-40B4-BE49-F238E27FC236}">
                <a16:creationId xmlns="" xmlns:a16="http://schemas.microsoft.com/office/drawing/2014/main" id="{78D6B6DE-2673-44A2-9901-4A07D74E7965}"/>
              </a:ext>
            </a:extLst>
          </p:cNvPr>
          <p:cNvSpPr txBox="1">
            <a:spLocks/>
          </p:cNvSpPr>
          <p:nvPr userDrawn="1"/>
        </p:nvSpPr>
        <p:spPr>
          <a:xfrm>
            <a:off x="487561" y="6103212"/>
            <a:ext cx="242888" cy="227211"/>
          </a:xfrm>
          <a:prstGeom prst="rect">
            <a:avLst/>
          </a:prstGeom>
          <a:ln>
            <a:noFill/>
          </a:ln>
        </p:spPr>
        <p:txBody>
          <a:bodyPr vert="horz" lIns="0" tIns="0" rIns="0" bIns="0" anchor="ctr"/>
          <a:lstStyle>
            <a:lvl1pPr marL="0" marR="0" indent="0" algn="l" defTabSz="457200" rtl="0" eaLnBrk="1" fontAlgn="auto" latinLnBrk="0" hangingPunct="1">
              <a:lnSpc>
                <a:spcPct val="100000"/>
              </a:lnSpc>
              <a:spcBef>
                <a:spcPts val="0"/>
              </a:spcBef>
              <a:spcAft>
                <a:spcPts val="0"/>
              </a:spcAft>
              <a:buClrTx/>
              <a:buSzTx/>
              <a:buFontTx/>
              <a:buNone/>
              <a:tabLst/>
              <a:defRPr sz="800" kern="1200" baseline="0">
                <a:solidFill>
                  <a:schemeClr val="tx1">
                    <a:lumMod val="50000"/>
                    <a:lumOff val="50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600" kern="1200" baseline="0" noProof="0" dirty="0">
                <a:solidFill>
                  <a:schemeClr val="tx1"/>
                </a:solidFill>
                <a:latin typeface="+mn-lt"/>
                <a:ea typeface="+mn-ea"/>
                <a:cs typeface="+mn-cs"/>
              </a:rPr>
              <a:t>Flag</a:t>
            </a:r>
          </a:p>
        </p:txBody>
      </p:sp>
      <p:sp>
        <p:nvSpPr>
          <p:cNvPr id="13" name="Text Placeholder 7">
            <a:extLst>
              <a:ext uri="{FF2B5EF4-FFF2-40B4-BE49-F238E27FC236}">
                <a16:creationId xmlns="" xmlns:a16="http://schemas.microsoft.com/office/drawing/2014/main" id="{A36AF437-7EEF-4E82-AC7D-64037FD7A3EF}"/>
              </a:ext>
            </a:extLst>
          </p:cNvPr>
          <p:cNvSpPr>
            <a:spLocks noGrp="1"/>
          </p:cNvSpPr>
          <p:nvPr>
            <p:ph idx="1" hasCustomPrompt="1"/>
          </p:nvPr>
        </p:nvSpPr>
        <p:spPr>
          <a:xfrm>
            <a:off x="814388" y="6136025"/>
            <a:ext cx="1203722" cy="138499"/>
          </a:xfrm>
          <a:prstGeom prst="rect">
            <a:avLst/>
          </a:prstGeom>
        </p:spPr>
        <p:txBody>
          <a:bodyPr vert="horz" wrap="square" lIns="0" tIns="0" rIns="0" bIns="0" rtlCol="0">
            <a:spAutoFit/>
          </a:bodyPr>
          <a:lstStyle>
            <a:lvl4pPr marL="280980" indent="0">
              <a:buFont typeface="Arial" panose="020B0604020202020204" pitchFamily="34" charset="0"/>
              <a:buNone/>
              <a:defRPr>
                <a:latin typeface="Calibri" panose="020F0502020204030204" pitchFamily="34" charset="0"/>
                <a:cs typeface="Calibri" panose="020F0502020204030204" pitchFamily="34" charset="0"/>
              </a:defRPr>
            </a:lvl4pPr>
          </a:lstStyle>
          <a:p>
            <a:pPr lvl="3"/>
            <a:r>
              <a:rPr lang="en-US" noProof="0" dirty="0"/>
              <a:t>Country</a:t>
            </a:r>
          </a:p>
        </p:txBody>
      </p:sp>
      <p:sp>
        <p:nvSpPr>
          <p:cNvPr id="8" name="Title Placeholder 2">
            <a:extLst>
              <a:ext uri="{FF2B5EF4-FFF2-40B4-BE49-F238E27FC236}">
                <a16:creationId xmlns="" xmlns:a16="http://schemas.microsoft.com/office/drawing/2014/main" id="{BC23F954-5045-458A-B3A1-C5F5FC8F69E4}"/>
              </a:ext>
            </a:extLst>
          </p:cNvPr>
          <p:cNvSpPr>
            <a:spLocks noGrp="1"/>
          </p:cNvSpPr>
          <p:nvPr>
            <p:ph type="title" hasCustomPrompt="1"/>
          </p:nvPr>
        </p:nvSpPr>
        <p:spPr>
          <a:xfrm>
            <a:off x="467917" y="517101"/>
            <a:ext cx="7218759" cy="369334"/>
          </a:xfrm>
          <a:prstGeom prst="rect">
            <a:avLst/>
          </a:prstGeom>
        </p:spPr>
        <p:txBody>
          <a:bodyPr vert="horz" lIns="0" tIns="0" rIns="0" bIns="0" rtlCol="0" anchor="b" anchorCtr="0">
            <a:normAutofit/>
          </a:bodyPr>
          <a:lstStyle/>
          <a:p>
            <a:r>
              <a:rPr lang="en-US" dirty="0"/>
              <a:t>Click to edit Master title style</a:t>
            </a:r>
          </a:p>
        </p:txBody>
      </p:sp>
      <p:sp>
        <p:nvSpPr>
          <p:cNvPr id="10" name="Espace réservé du texte 2">
            <a:extLst>
              <a:ext uri="{FF2B5EF4-FFF2-40B4-BE49-F238E27FC236}">
                <a16:creationId xmlns="" xmlns:a16="http://schemas.microsoft.com/office/drawing/2014/main" id="{819F818A-AA71-437B-8F94-166CBF4E3BF8}"/>
              </a:ext>
            </a:extLst>
          </p:cNvPr>
          <p:cNvSpPr>
            <a:spLocks noGrp="1"/>
          </p:cNvSpPr>
          <p:nvPr>
            <p:ph type="body" sz="quarter" idx="18" hasCustomPrompt="1"/>
          </p:nvPr>
        </p:nvSpPr>
        <p:spPr>
          <a:xfrm>
            <a:off x="467916" y="917326"/>
            <a:ext cx="7218759" cy="307467"/>
          </a:xfrm>
          <a:prstGeom prst="rect">
            <a:avLst/>
          </a:prstGeom>
        </p:spPr>
        <p:txBody>
          <a:bodyPr anchor="t"/>
          <a:lstStyle>
            <a:lvl1pPr>
              <a:buFontTx/>
              <a:buNone/>
              <a:defRPr sz="1050">
                <a:latin typeface="Calibri" panose="020F0502020204030204" pitchFamily="34" charset="0"/>
                <a:cs typeface="Calibri" panose="020F0502020204030204" pitchFamily="34" charset="0"/>
              </a:defRPr>
            </a:lvl1pPr>
            <a:lvl2pPr marL="0" indent="0">
              <a:buFontTx/>
              <a:buNone/>
              <a:defRPr/>
            </a:lvl2pPr>
            <a:lvl3pPr marL="135729" indent="0">
              <a:buFontTx/>
              <a:buNone/>
              <a:defRPr/>
            </a:lvl3pPr>
            <a:lvl4pPr marL="280980" indent="0">
              <a:buFontTx/>
              <a:buNone/>
              <a:defRPr/>
            </a:lvl4pPr>
            <a:lvl5pPr marL="485763" indent="0">
              <a:buFontTx/>
              <a:buNone/>
              <a:defRPr/>
            </a:lvl5pPr>
          </a:lstStyle>
          <a:p>
            <a:pPr lvl="0"/>
            <a:r>
              <a:rPr lang="fr-FR" dirty="0"/>
              <a:t>Second </a:t>
            </a:r>
            <a:r>
              <a:rPr lang="fr-FR" dirty="0" err="1"/>
              <a:t>level</a:t>
            </a:r>
            <a:endParaRPr lang="fr-FR" dirty="0"/>
          </a:p>
        </p:txBody>
      </p:sp>
    </p:spTree>
    <p:extLst>
      <p:ext uri="{BB962C8B-B14F-4D97-AF65-F5344CB8AC3E}">
        <p14:creationId xmlns:p14="http://schemas.microsoft.com/office/powerpoint/2010/main" val="2432361206"/>
      </p:ext>
    </p:extLst>
  </p:cSld>
  <p:clrMapOvr>
    <a:masterClrMapping/>
  </p:clrMapOvr>
  <p:extLst mod="1">
    <p:ext uri="{DCECCB84-F9BA-43D5-87BE-67443E8EF086}">
      <p15:sldGuideLst xmlns:p15="http://schemas.microsoft.com/office/powerpoint/2012/main">
        <p15:guide id="1" orient="horz" pos="1026" userDrawn="1">
          <p15:clr>
            <a:srgbClr val="FBAE40"/>
          </p15:clr>
        </p15:guide>
        <p15:guide id="2" pos="2880" userDrawn="1">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Whit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2913733"/>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amp; picture ">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3FF6C77F-EEBB-4E11-8B84-7B1F8ED711A4}"/>
              </a:ext>
            </a:extLst>
          </p:cNvPr>
          <p:cNvPicPr>
            <a:picLocks noChangeAspect="1"/>
          </p:cNvPicPr>
          <p:nvPr userDrawn="1"/>
        </p:nvPicPr>
        <p:blipFill>
          <a:blip r:embed="rId2"/>
          <a:stretch>
            <a:fillRect/>
          </a:stretch>
        </p:blipFill>
        <p:spPr>
          <a:xfrm>
            <a:off x="-2259" y="0"/>
            <a:ext cx="9148518" cy="6858000"/>
          </a:xfrm>
          <a:prstGeom prst="rect">
            <a:avLst/>
          </a:prstGeom>
        </p:spPr>
      </p:pic>
      <p:sp>
        <p:nvSpPr>
          <p:cNvPr id="8" name="Rectangle 7">
            <a:extLst>
              <a:ext uri="{FF2B5EF4-FFF2-40B4-BE49-F238E27FC236}">
                <a16:creationId xmlns="" xmlns:a16="http://schemas.microsoft.com/office/drawing/2014/main" id="{C432C314-FC93-4C1B-811E-057CEB8F6131}"/>
              </a:ext>
            </a:extLst>
          </p:cNvPr>
          <p:cNvSpPr/>
          <p:nvPr userDrawn="1"/>
        </p:nvSpPr>
        <p:spPr>
          <a:xfrm>
            <a:off x="0" y="0"/>
            <a:ext cx="9143999" cy="6858000"/>
          </a:xfrm>
          <a:prstGeom prst="rect">
            <a:avLst/>
          </a:prstGeom>
          <a:solidFill>
            <a:sysClr val="windowText" lastClr="000000">
              <a:lumMod val="85000"/>
              <a:lumOff val="15000"/>
              <a:alpha val="54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sp>
        <p:nvSpPr>
          <p:cNvPr id="6" name="Rectangle 5">
            <a:extLst>
              <a:ext uri="{FF2B5EF4-FFF2-40B4-BE49-F238E27FC236}">
                <a16:creationId xmlns="" xmlns:a16="http://schemas.microsoft.com/office/drawing/2014/main" id="{04BBDCF5-C556-4BA9-A4E7-5A71DF5CCD5E}"/>
              </a:ext>
            </a:extLst>
          </p:cNvPr>
          <p:cNvSpPr/>
          <p:nvPr userDrawn="1"/>
        </p:nvSpPr>
        <p:spPr>
          <a:xfrm>
            <a:off x="-1" y="0"/>
            <a:ext cx="9144000" cy="6858000"/>
          </a:xfrm>
          <a:prstGeom prst="rect">
            <a:avLst/>
          </a:prstGeom>
          <a:gradFill>
            <a:gsLst>
              <a:gs pos="0">
                <a:schemeClr val="accent2">
                  <a:alpha val="90000"/>
                </a:schemeClr>
              </a:gs>
              <a:gs pos="100000">
                <a:schemeClr val="accent1">
                  <a:alpha val="80000"/>
                </a:schemeClr>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algn="ctr"/>
            <a:endParaRPr lang="en-US" sz="1050" dirty="0" err="1">
              <a:solidFill>
                <a:schemeClr val="tx1"/>
              </a:solidFill>
            </a:endParaRPr>
          </a:p>
        </p:txBody>
      </p:sp>
      <p:pic>
        <p:nvPicPr>
          <p:cNvPr id="3" name="Graphic 22">
            <a:extLst>
              <a:ext uri="{FF2B5EF4-FFF2-40B4-BE49-F238E27FC236}">
                <a16:creationId xmlns="" xmlns:a16="http://schemas.microsoft.com/office/drawing/2014/main" id="{560B1CEB-8BB9-484A-A92D-AFA0DBD3E76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7643305" y="6420979"/>
            <a:ext cx="1032780" cy="220391"/>
          </a:xfrm>
          <a:prstGeom prst="rect">
            <a:avLst/>
          </a:prstGeom>
        </p:spPr>
      </p:pic>
      <p:sp>
        <p:nvSpPr>
          <p:cNvPr id="4" name="Text Placeholder 5">
            <a:extLst>
              <a:ext uri="{FF2B5EF4-FFF2-40B4-BE49-F238E27FC236}">
                <a16:creationId xmlns="" xmlns:a16="http://schemas.microsoft.com/office/drawing/2014/main" id="{43FEBC77-6737-4A17-9412-10BAA8B5772C}"/>
              </a:ext>
            </a:extLst>
          </p:cNvPr>
          <p:cNvSpPr>
            <a:spLocks noGrp="1"/>
          </p:cNvSpPr>
          <p:nvPr>
            <p:ph type="body" sz="quarter" idx="10" hasCustomPrompt="1"/>
          </p:nvPr>
        </p:nvSpPr>
        <p:spPr>
          <a:xfrm>
            <a:off x="467917" y="2387600"/>
            <a:ext cx="8208168" cy="2082800"/>
          </a:xfrm>
        </p:spPr>
        <p:txBody>
          <a:bodyPr anchor="ctr" anchorCtr="0"/>
          <a:lstStyle>
            <a:lvl1pPr algn="ctr">
              <a:lnSpc>
                <a:spcPts val="4050"/>
              </a:lnSpc>
              <a:spcAft>
                <a:spcPts val="0"/>
              </a:spcAft>
              <a:defRPr sz="3600" b="1">
                <a:solidFill>
                  <a:schemeClr val="bg1"/>
                </a:solidFill>
              </a:defRPr>
            </a:lvl1pPr>
            <a:lvl2pPr marL="0" indent="0">
              <a:buNone/>
              <a:defRPr/>
            </a:lvl2pPr>
          </a:lstStyle>
          <a:p>
            <a:pPr lvl="0"/>
            <a:r>
              <a:rPr lang="en-US" dirty="0"/>
              <a:t>Key message</a:t>
            </a:r>
          </a:p>
        </p:txBody>
      </p:sp>
    </p:spTree>
    <p:extLst>
      <p:ext uri="{BB962C8B-B14F-4D97-AF65-F5344CB8AC3E}">
        <p14:creationId xmlns:p14="http://schemas.microsoft.com/office/powerpoint/2010/main" val="428384061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Key Message B&amp;W &amp; picture - center">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3FF6C77F-EEBB-4E11-8B84-7B1F8ED711A4}"/>
              </a:ext>
            </a:extLst>
          </p:cNvPr>
          <p:cNvPicPr>
            <a:picLocks noChangeAspect="1"/>
          </p:cNvPicPr>
          <p:nvPr userDrawn="1"/>
        </p:nvPicPr>
        <p:blipFill>
          <a:blip r:embed="rId2"/>
          <a:stretch>
            <a:fillRect/>
          </a:stretch>
        </p:blipFill>
        <p:spPr>
          <a:xfrm>
            <a:off x="-2259" y="0"/>
            <a:ext cx="9148518" cy="6858000"/>
          </a:xfrm>
          <a:prstGeom prst="rect">
            <a:avLst/>
          </a:prstGeom>
        </p:spPr>
      </p:pic>
      <p:sp>
        <p:nvSpPr>
          <p:cNvPr id="8" name="Rectangle 7">
            <a:extLst>
              <a:ext uri="{FF2B5EF4-FFF2-40B4-BE49-F238E27FC236}">
                <a16:creationId xmlns="" xmlns:a16="http://schemas.microsoft.com/office/drawing/2014/main" id="{C432C314-FC93-4C1B-811E-057CEB8F6131}"/>
              </a:ext>
            </a:extLst>
          </p:cNvPr>
          <p:cNvSpPr/>
          <p:nvPr userDrawn="1"/>
        </p:nvSpPr>
        <p:spPr>
          <a:xfrm>
            <a:off x="0" y="0"/>
            <a:ext cx="9143999" cy="6858000"/>
          </a:xfrm>
          <a:prstGeom prst="rect">
            <a:avLst/>
          </a:prstGeom>
          <a:solidFill>
            <a:sysClr val="windowText" lastClr="000000">
              <a:lumMod val="85000"/>
              <a:lumOff val="15000"/>
              <a:alpha val="54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pic>
        <p:nvPicPr>
          <p:cNvPr id="3" name="Graphic 22">
            <a:extLst>
              <a:ext uri="{FF2B5EF4-FFF2-40B4-BE49-F238E27FC236}">
                <a16:creationId xmlns="" xmlns:a16="http://schemas.microsoft.com/office/drawing/2014/main" id="{560B1CEB-8BB9-484A-A92D-AFA0DBD3E76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7643305" y="6420979"/>
            <a:ext cx="1032780" cy="220391"/>
          </a:xfrm>
          <a:prstGeom prst="rect">
            <a:avLst/>
          </a:prstGeom>
        </p:spPr>
      </p:pic>
      <p:sp>
        <p:nvSpPr>
          <p:cNvPr id="4" name="Text Placeholder 5">
            <a:extLst>
              <a:ext uri="{FF2B5EF4-FFF2-40B4-BE49-F238E27FC236}">
                <a16:creationId xmlns="" xmlns:a16="http://schemas.microsoft.com/office/drawing/2014/main" id="{43FEBC77-6737-4A17-9412-10BAA8B5772C}"/>
              </a:ext>
            </a:extLst>
          </p:cNvPr>
          <p:cNvSpPr>
            <a:spLocks noGrp="1"/>
          </p:cNvSpPr>
          <p:nvPr>
            <p:ph type="body" sz="quarter" idx="10" hasCustomPrompt="1"/>
          </p:nvPr>
        </p:nvSpPr>
        <p:spPr>
          <a:xfrm>
            <a:off x="467917" y="2387600"/>
            <a:ext cx="8208168" cy="2082800"/>
          </a:xfrm>
        </p:spPr>
        <p:txBody>
          <a:bodyPr anchor="ctr" anchorCtr="0"/>
          <a:lstStyle>
            <a:lvl1pPr algn="ctr">
              <a:lnSpc>
                <a:spcPts val="4050"/>
              </a:lnSpc>
              <a:spcAft>
                <a:spcPts val="0"/>
              </a:spcAft>
              <a:defRPr sz="3600" b="1">
                <a:solidFill>
                  <a:schemeClr val="bg2"/>
                </a:solidFill>
              </a:defRPr>
            </a:lvl1pPr>
            <a:lvl2pPr marL="0" indent="0">
              <a:buNone/>
              <a:defRPr/>
            </a:lvl2pPr>
          </a:lstStyle>
          <a:p>
            <a:pPr lvl="0"/>
            <a:r>
              <a:rPr lang="en-US" dirty="0"/>
              <a:t>Key message</a:t>
            </a:r>
          </a:p>
        </p:txBody>
      </p:sp>
    </p:spTree>
    <p:extLst>
      <p:ext uri="{BB962C8B-B14F-4D97-AF65-F5344CB8AC3E}">
        <p14:creationId xmlns:p14="http://schemas.microsoft.com/office/powerpoint/2010/main" val="259329805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userDrawn="1">
  <p:cSld name="Key Message  Purple - Centered">
    <p:bg>
      <p:bgPr>
        <a:solidFill>
          <a:schemeClr val="accent1"/>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79"/>
            <a:ext cx="1032780" cy="220391"/>
          </a:xfrm>
          <a:prstGeom prst="rect">
            <a:avLst/>
          </a:prstGeom>
        </p:spPr>
      </p:pic>
      <p:sp>
        <p:nvSpPr>
          <p:cNvPr id="4" name="Text Placeholder 5">
            <a:extLst>
              <a:ext uri="{FF2B5EF4-FFF2-40B4-BE49-F238E27FC236}">
                <a16:creationId xmlns="" xmlns:a16="http://schemas.microsoft.com/office/drawing/2014/main" id="{621BC571-7584-429D-ACA0-4CE6A223D346}"/>
              </a:ext>
            </a:extLst>
          </p:cNvPr>
          <p:cNvSpPr>
            <a:spLocks noGrp="1"/>
          </p:cNvSpPr>
          <p:nvPr>
            <p:ph type="body" sz="quarter" idx="10" hasCustomPrompt="1"/>
          </p:nvPr>
        </p:nvSpPr>
        <p:spPr>
          <a:xfrm>
            <a:off x="467917" y="2387600"/>
            <a:ext cx="8208168" cy="2082800"/>
          </a:xfrm>
        </p:spPr>
        <p:txBody>
          <a:bodyPr anchor="ctr" anchorCtr="0"/>
          <a:lstStyle>
            <a:lvl1pPr algn="ctr">
              <a:lnSpc>
                <a:spcPts val="4050"/>
              </a:lnSpc>
              <a:spcAft>
                <a:spcPts val="0"/>
              </a:spcAft>
              <a:defRPr sz="3600" b="1">
                <a:solidFill>
                  <a:schemeClr val="bg1"/>
                </a:solidFill>
              </a:defRPr>
            </a:lvl1pPr>
            <a:lvl2pPr marL="0" indent="0">
              <a:buNone/>
              <a:defRPr/>
            </a:lvl2pPr>
          </a:lstStyle>
          <a:p>
            <a:pPr lvl="0"/>
            <a:r>
              <a:rPr lang="en-US" dirty="0"/>
              <a:t>Key message</a:t>
            </a:r>
          </a:p>
        </p:txBody>
      </p:sp>
    </p:spTree>
    <p:extLst>
      <p:ext uri="{BB962C8B-B14F-4D97-AF65-F5344CB8AC3E}">
        <p14:creationId xmlns:p14="http://schemas.microsoft.com/office/powerpoint/2010/main" val="406070721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userDrawn="1">
  <p:cSld name="Key Message Blue - centered">
    <p:bg>
      <p:bgPr>
        <a:solidFill>
          <a:schemeClr val="accent2"/>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79"/>
            <a:ext cx="1032780" cy="220391"/>
          </a:xfrm>
          <a:prstGeom prst="rect">
            <a:avLst/>
          </a:prstGeom>
        </p:spPr>
      </p:pic>
      <p:sp>
        <p:nvSpPr>
          <p:cNvPr id="4" name="Text Placeholder 5">
            <a:extLst>
              <a:ext uri="{FF2B5EF4-FFF2-40B4-BE49-F238E27FC236}">
                <a16:creationId xmlns="" xmlns:a16="http://schemas.microsoft.com/office/drawing/2014/main" id="{43FEBC77-6737-4A17-9412-10BAA8B5772C}"/>
              </a:ext>
            </a:extLst>
          </p:cNvPr>
          <p:cNvSpPr>
            <a:spLocks noGrp="1"/>
          </p:cNvSpPr>
          <p:nvPr>
            <p:ph type="body" sz="quarter" idx="10" hasCustomPrompt="1"/>
          </p:nvPr>
        </p:nvSpPr>
        <p:spPr>
          <a:xfrm>
            <a:off x="467917" y="2387600"/>
            <a:ext cx="8208168" cy="2082800"/>
          </a:xfrm>
        </p:spPr>
        <p:txBody>
          <a:bodyPr anchor="ctr" anchorCtr="0"/>
          <a:lstStyle>
            <a:lvl1pPr algn="ctr">
              <a:lnSpc>
                <a:spcPts val="4050"/>
              </a:lnSpc>
              <a:spcAft>
                <a:spcPts val="0"/>
              </a:spcAft>
              <a:defRPr sz="3600" b="1">
                <a:solidFill>
                  <a:schemeClr val="bg1"/>
                </a:solidFill>
              </a:defRPr>
            </a:lvl1pPr>
            <a:lvl2pPr marL="0" indent="0">
              <a:buNone/>
              <a:defRPr/>
            </a:lvl2pPr>
          </a:lstStyle>
          <a:p>
            <a:pPr lvl="0"/>
            <a:r>
              <a:rPr lang="en-US" dirty="0"/>
              <a:t>Key message</a:t>
            </a:r>
          </a:p>
        </p:txBody>
      </p:sp>
    </p:spTree>
    <p:extLst>
      <p:ext uri="{BB962C8B-B14F-4D97-AF65-F5344CB8AC3E}">
        <p14:creationId xmlns:p14="http://schemas.microsoft.com/office/powerpoint/2010/main" val="238245598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Text">
    <p:bg>
      <p:bgPr>
        <a:solidFill>
          <a:schemeClr val="bg1"/>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79"/>
            <a:ext cx="1032780" cy="220391"/>
          </a:xfrm>
          <a:prstGeom prst="rect">
            <a:avLst/>
          </a:prstGeom>
        </p:spPr>
      </p:pic>
      <p:sp>
        <p:nvSpPr>
          <p:cNvPr id="4" name="Text Placeholder 5">
            <a:extLst>
              <a:ext uri="{FF2B5EF4-FFF2-40B4-BE49-F238E27FC236}">
                <a16:creationId xmlns="" xmlns:a16="http://schemas.microsoft.com/office/drawing/2014/main" id="{43FEBC77-6737-4A17-9412-10BAA8B5772C}"/>
              </a:ext>
            </a:extLst>
          </p:cNvPr>
          <p:cNvSpPr>
            <a:spLocks noGrp="1"/>
          </p:cNvSpPr>
          <p:nvPr>
            <p:ph type="body" sz="quarter" idx="10" hasCustomPrompt="1"/>
          </p:nvPr>
        </p:nvSpPr>
        <p:spPr>
          <a:xfrm>
            <a:off x="467917" y="2387600"/>
            <a:ext cx="8208168" cy="2082800"/>
          </a:xfrm>
        </p:spPr>
        <p:txBody>
          <a:bodyPr vert="horz" lIns="0" tIns="0" rIns="0" bIns="0" rtlCol="0" anchor="ctr" anchorCtr="0">
            <a:noAutofit/>
          </a:bodyPr>
          <a:lstStyle>
            <a:lvl1pPr algn="ctr">
              <a:lnSpc>
                <a:spcPts val="4050"/>
              </a:lnSpc>
              <a:defRPr lang="en-US" sz="3600" b="1" dirty="0" smtClean="0">
                <a:gradFill>
                  <a:gsLst>
                    <a:gs pos="0">
                      <a:schemeClr val="accent2"/>
                    </a:gs>
                    <a:gs pos="86000">
                      <a:schemeClr val="accent1"/>
                    </a:gs>
                  </a:gsLst>
                  <a:lin ang="2700000" scaled="0"/>
                </a:gradFill>
                <a:latin typeface="+mn-lt"/>
                <a:cs typeface="+mn-cs"/>
              </a:defRPr>
            </a:lvl1pPr>
          </a:lstStyle>
          <a:p>
            <a:pPr lvl="0" defTabSz="342900">
              <a:lnSpc>
                <a:spcPct val="100000"/>
              </a:lnSpc>
              <a:spcAft>
                <a:spcPts val="0"/>
              </a:spcAft>
              <a:buFontTx/>
            </a:pPr>
            <a:r>
              <a:rPr lang="en-US" dirty="0"/>
              <a:t>Key message</a:t>
            </a:r>
          </a:p>
        </p:txBody>
      </p:sp>
      <p:pic>
        <p:nvPicPr>
          <p:cNvPr id="5" name="Graphic 22">
            <a:extLst>
              <a:ext uri="{FF2B5EF4-FFF2-40B4-BE49-F238E27FC236}">
                <a16:creationId xmlns="" xmlns:a16="http://schemas.microsoft.com/office/drawing/2014/main" id="{D0075C18-B716-43EA-9120-6F496F3109D5}"/>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7643305" y="6420980"/>
            <a:ext cx="1032780" cy="220391"/>
          </a:xfrm>
          <a:prstGeom prst="rect">
            <a:avLst/>
          </a:prstGeom>
        </p:spPr>
      </p:pic>
    </p:spTree>
    <p:extLst>
      <p:ext uri="{BB962C8B-B14F-4D97-AF65-F5344CB8AC3E}">
        <p14:creationId xmlns:p14="http://schemas.microsoft.com/office/powerpoint/2010/main" val="304868354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 Centere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82AD501A-AD9B-422F-BC38-A8D4766F9905}"/>
              </a:ext>
            </a:extLst>
          </p:cNvPr>
          <p:cNvSpPr/>
          <p:nvPr userDrawn="1"/>
        </p:nvSpPr>
        <p:spPr>
          <a:xfrm>
            <a:off x="0" y="0"/>
            <a:ext cx="9144000" cy="6858000"/>
          </a:xfrm>
          <a:prstGeom prst="rect">
            <a:avLst/>
          </a:prstGeom>
          <a:gradFill>
            <a:gsLst>
              <a:gs pos="0">
                <a:schemeClr val="accent2"/>
              </a:gs>
              <a:gs pos="100000">
                <a:schemeClr val="accent1"/>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algn="ctr"/>
            <a:endParaRPr lang="en-US" sz="1050" dirty="0" err="1">
              <a:solidFill>
                <a:schemeClr val="tx1"/>
              </a:solidFill>
            </a:endParaRPr>
          </a:p>
        </p:txBody>
      </p:sp>
      <p:pic>
        <p:nvPicPr>
          <p:cNvPr id="3" name="Graphic 22">
            <a:extLst>
              <a:ext uri="{FF2B5EF4-FFF2-40B4-BE49-F238E27FC236}">
                <a16:creationId xmlns=""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79"/>
            <a:ext cx="1032780" cy="220391"/>
          </a:xfrm>
          <a:prstGeom prst="rect">
            <a:avLst/>
          </a:prstGeom>
        </p:spPr>
      </p:pic>
      <p:sp>
        <p:nvSpPr>
          <p:cNvPr id="5" name="Text Placeholder 5">
            <a:extLst>
              <a:ext uri="{FF2B5EF4-FFF2-40B4-BE49-F238E27FC236}">
                <a16:creationId xmlns="" xmlns:a16="http://schemas.microsoft.com/office/drawing/2014/main" id="{9AADEAE3-3EA8-428E-BCA2-61174AB8C3E4}"/>
              </a:ext>
            </a:extLst>
          </p:cNvPr>
          <p:cNvSpPr>
            <a:spLocks noGrp="1"/>
          </p:cNvSpPr>
          <p:nvPr>
            <p:ph type="body" sz="quarter" idx="10" hasCustomPrompt="1"/>
          </p:nvPr>
        </p:nvSpPr>
        <p:spPr>
          <a:xfrm>
            <a:off x="467917" y="2387600"/>
            <a:ext cx="8208168" cy="2082800"/>
          </a:xfrm>
        </p:spPr>
        <p:txBody>
          <a:bodyPr anchor="ctr" anchorCtr="0"/>
          <a:lstStyle>
            <a:lvl1pPr algn="ctr">
              <a:lnSpc>
                <a:spcPts val="4050"/>
              </a:lnSpc>
              <a:spcAft>
                <a:spcPts val="0"/>
              </a:spcAft>
              <a:defRPr sz="3600" b="1">
                <a:solidFill>
                  <a:schemeClr val="bg1"/>
                </a:solidFill>
              </a:defRPr>
            </a:lvl1pPr>
            <a:lvl2pPr marL="0" indent="0">
              <a:buNone/>
              <a:defRPr/>
            </a:lvl2pPr>
          </a:lstStyle>
          <a:p>
            <a:pPr lvl="0"/>
            <a:r>
              <a:rPr lang="en-US" dirty="0"/>
              <a:t>Key message</a:t>
            </a:r>
          </a:p>
        </p:txBody>
      </p:sp>
    </p:spTree>
    <p:extLst>
      <p:ext uri="{BB962C8B-B14F-4D97-AF65-F5344CB8AC3E}">
        <p14:creationId xmlns:p14="http://schemas.microsoft.com/office/powerpoint/2010/main" val="68312600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hank you page">
    <p:bg>
      <p:bgPr>
        <a:gradFill>
          <a:gsLst>
            <a:gs pos="0">
              <a:schemeClr val="accent2"/>
            </a:gs>
            <a:gs pos="100000">
              <a:schemeClr val="accent1">
                <a:alpha val="80000"/>
              </a:schemeClr>
            </a:gs>
          </a:gsLst>
          <a:lin ang="27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5AE68CF5-BE35-41D8-987E-89EC643CF121}"/>
              </a:ext>
            </a:extLst>
          </p:cNvPr>
          <p:cNvSpPr/>
          <p:nvPr userDrawn="1"/>
        </p:nvSpPr>
        <p:spPr>
          <a:xfrm>
            <a:off x="0" y="0"/>
            <a:ext cx="9144000" cy="6858000"/>
          </a:xfrm>
          <a:prstGeom prst="rect">
            <a:avLst/>
          </a:prstGeom>
          <a:gradFill>
            <a:gsLst>
              <a:gs pos="0">
                <a:schemeClr val="accent2"/>
              </a:gs>
              <a:gs pos="100000">
                <a:schemeClr val="accent1"/>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algn="ctr"/>
            <a:endParaRPr lang="en-US" sz="1050" dirty="0" err="1">
              <a:solidFill>
                <a:schemeClr val="tx1"/>
              </a:solidFill>
            </a:endParaRPr>
          </a:p>
        </p:txBody>
      </p:sp>
      <p:sp>
        <p:nvSpPr>
          <p:cNvPr id="6" name="Espace réservé pour une image  3">
            <a:extLst>
              <a:ext uri="{FF2B5EF4-FFF2-40B4-BE49-F238E27FC236}">
                <a16:creationId xmlns="" xmlns:a16="http://schemas.microsoft.com/office/drawing/2014/main" id="{C0F1405B-9BAB-4D02-8E51-4701BB7DFC47}"/>
              </a:ext>
            </a:extLst>
          </p:cNvPr>
          <p:cNvSpPr>
            <a:spLocks noGrp="1"/>
          </p:cNvSpPr>
          <p:nvPr>
            <p:ph type="pic" sz="quarter" idx="10" hasCustomPrompt="1"/>
          </p:nvPr>
        </p:nvSpPr>
        <p:spPr>
          <a:xfrm>
            <a:off x="467917" y="609601"/>
            <a:ext cx="907256" cy="1209675"/>
          </a:xfrm>
          <a:prstGeom prst="rect">
            <a:avLst/>
          </a:prstGeom>
        </p:spPr>
        <p:txBody>
          <a:bodyPr tIns="144000"/>
          <a:lstStyle>
            <a:lvl1pPr algn="ctr">
              <a:defRPr>
                <a:solidFill>
                  <a:schemeClr val="bg1"/>
                </a:solidFill>
              </a:defRPr>
            </a:lvl1pPr>
          </a:lstStyle>
          <a:p>
            <a:r>
              <a:rPr lang="en-US" dirty="0"/>
              <a:t>Client/Partner logo here</a:t>
            </a:r>
          </a:p>
        </p:txBody>
      </p:sp>
      <p:pic>
        <p:nvPicPr>
          <p:cNvPr id="8" name="Graphic 22">
            <a:extLst>
              <a:ext uri="{FF2B5EF4-FFF2-40B4-BE49-F238E27FC236}">
                <a16:creationId xmlns="" xmlns:a16="http://schemas.microsoft.com/office/drawing/2014/main" id="{FE163525-35D9-46B1-A335-A0CC467781E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79"/>
            <a:ext cx="1032780" cy="220391"/>
          </a:xfrm>
          <a:prstGeom prst="rect">
            <a:avLst/>
          </a:prstGeom>
        </p:spPr>
      </p:pic>
      <p:sp>
        <p:nvSpPr>
          <p:cNvPr id="7" name="Rectangle 6">
            <a:extLst>
              <a:ext uri="{FF2B5EF4-FFF2-40B4-BE49-F238E27FC236}">
                <a16:creationId xmlns="" xmlns:a16="http://schemas.microsoft.com/office/drawing/2014/main" id="{2B6059E7-F239-4041-BFFD-1060300A5CA7}"/>
              </a:ext>
            </a:extLst>
          </p:cNvPr>
          <p:cNvSpPr/>
          <p:nvPr userDrawn="1"/>
        </p:nvSpPr>
        <p:spPr>
          <a:xfrm>
            <a:off x="6662536" y="-1"/>
            <a:ext cx="2481464" cy="3728019"/>
          </a:xfrm>
          <a:prstGeom prst="rect">
            <a:avLst/>
          </a:prstGeom>
          <a:solidFill>
            <a:schemeClr val="bg1">
              <a:alpha val="10000"/>
            </a:schemeClr>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algn="ctr"/>
            <a:endParaRPr lang="en-US" sz="1050" dirty="0" err="1">
              <a:solidFill>
                <a:schemeClr val="tx1"/>
              </a:solidFill>
            </a:endParaRPr>
          </a:p>
        </p:txBody>
      </p:sp>
      <p:pic>
        <p:nvPicPr>
          <p:cNvPr id="11" name="Graphique 17">
            <a:extLst>
              <a:ext uri="{FF2B5EF4-FFF2-40B4-BE49-F238E27FC236}">
                <a16:creationId xmlns="" xmlns:a16="http://schemas.microsoft.com/office/drawing/2014/main" id="{66A1378D-6BAB-45C2-BF80-821EC686C992}"/>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6982220" y="636997"/>
            <a:ext cx="127973" cy="170630"/>
          </a:xfrm>
          <a:prstGeom prst="rect">
            <a:avLst/>
          </a:prstGeom>
        </p:spPr>
      </p:pic>
      <p:pic>
        <p:nvPicPr>
          <p:cNvPr id="12" name="Graphique 18">
            <a:extLst>
              <a:ext uri="{FF2B5EF4-FFF2-40B4-BE49-F238E27FC236}">
                <a16:creationId xmlns="" xmlns:a16="http://schemas.microsoft.com/office/drawing/2014/main" id="{F49CD148-3EBF-497E-BF86-936A96438816}"/>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a:off x="6987279" y="1007841"/>
            <a:ext cx="142193" cy="145352"/>
          </a:xfrm>
          <a:prstGeom prst="rect">
            <a:avLst/>
          </a:prstGeom>
        </p:spPr>
      </p:pic>
      <p:cxnSp>
        <p:nvCxnSpPr>
          <p:cNvPr id="13" name="Connecteur droit 20">
            <a:extLst>
              <a:ext uri="{FF2B5EF4-FFF2-40B4-BE49-F238E27FC236}">
                <a16:creationId xmlns="" xmlns:a16="http://schemas.microsoft.com/office/drawing/2014/main" id="{1E8D30A6-86CE-4371-97C8-AC8C0C1B0743}"/>
              </a:ext>
            </a:extLst>
          </p:cNvPr>
          <p:cNvCxnSpPr>
            <a:cxnSpLocks/>
          </p:cNvCxnSpPr>
          <p:nvPr userDrawn="1"/>
        </p:nvCxnSpPr>
        <p:spPr>
          <a:xfrm>
            <a:off x="6987279" y="1696466"/>
            <a:ext cx="289620" cy="0"/>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3" name="Text Placeholder 2">
            <a:extLst>
              <a:ext uri="{FF2B5EF4-FFF2-40B4-BE49-F238E27FC236}">
                <a16:creationId xmlns="" xmlns:a16="http://schemas.microsoft.com/office/drawing/2014/main" id="{88A4A7E8-B058-4072-BBDE-74AADF8D7411}"/>
              </a:ext>
            </a:extLst>
          </p:cNvPr>
          <p:cNvSpPr>
            <a:spLocks noGrp="1"/>
          </p:cNvSpPr>
          <p:nvPr>
            <p:ph type="body" sz="quarter" idx="17"/>
          </p:nvPr>
        </p:nvSpPr>
        <p:spPr>
          <a:xfrm>
            <a:off x="467917" y="2842865"/>
            <a:ext cx="5041106" cy="2136775"/>
          </a:xfrm>
          <a:noFill/>
        </p:spPr>
        <p:txBody>
          <a:bodyPr/>
          <a:lstStyle>
            <a:lvl1pPr>
              <a:defRPr sz="405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endParaRPr lang="fr-FR" dirty="0"/>
          </a:p>
        </p:txBody>
      </p:sp>
      <p:sp>
        <p:nvSpPr>
          <p:cNvPr id="14" name="Espace réservé du texte 9">
            <a:extLst>
              <a:ext uri="{FF2B5EF4-FFF2-40B4-BE49-F238E27FC236}">
                <a16:creationId xmlns="" xmlns:a16="http://schemas.microsoft.com/office/drawing/2014/main" id="{5817E426-6146-4666-828B-226889FEA37C}"/>
              </a:ext>
            </a:extLst>
          </p:cNvPr>
          <p:cNvSpPr txBox="1">
            <a:spLocks/>
          </p:cNvSpPr>
          <p:nvPr userDrawn="1"/>
        </p:nvSpPr>
        <p:spPr>
          <a:xfrm>
            <a:off x="467916" y="6091571"/>
            <a:ext cx="1439764" cy="623555"/>
          </a:xfrm>
          <a:prstGeom prst="rect">
            <a:avLst/>
          </a:prstGeom>
        </p:spPr>
        <p:txBody>
          <a:bodyPr vert="horz" lIns="0" tIns="0" rIns="0" bIns="0" rtlCol="0" anchor="ctr">
            <a:noAutofit/>
          </a:bodyPr>
          <a:lstStyle>
            <a:lvl1pPr marL="0" indent="0" algn="l" defTabSz="457189" rtl="0" eaLnBrk="1" latinLnBrk="0" hangingPunct="1">
              <a:spcBef>
                <a:spcPts val="1200"/>
              </a:spcBef>
              <a:spcAft>
                <a:spcPts val="300"/>
              </a:spcAft>
              <a:buClr>
                <a:schemeClr val="bg1"/>
              </a:buClr>
              <a:buSzPct val="25000"/>
              <a:buFont typeface="Verdana" pitchFamily="34" charset="0"/>
              <a:buNone/>
              <a:defRPr lang="en-GB" sz="1400" b="0" kern="1200" noProof="0" smtClean="0">
                <a:solidFill>
                  <a:schemeClr val="tx1"/>
                </a:solidFill>
                <a:latin typeface="+mn-lt"/>
                <a:ea typeface="+mn-ea"/>
                <a:cs typeface="+mn-cs"/>
              </a:defRPr>
            </a:lvl1pPr>
            <a:lvl2pPr marL="177796" indent="-177796" algn="l" defTabSz="457189" rtl="0" eaLnBrk="1" latinLnBrk="0" hangingPunct="1">
              <a:spcBef>
                <a:spcPts val="300"/>
              </a:spcBef>
              <a:spcAft>
                <a:spcPts val="300"/>
              </a:spcAft>
              <a:buClr>
                <a:schemeClr val="tx1"/>
              </a:buClr>
              <a:buFont typeface="Arial" pitchFamily="34" charset="0"/>
              <a:buChar char="•"/>
              <a:defRPr lang="en-GB" sz="1400" kern="1200" noProof="0" smtClean="0">
                <a:solidFill>
                  <a:schemeClr val="tx1"/>
                </a:solidFill>
                <a:latin typeface="+mn-lt"/>
                <a:ea typeface="+mn-ea"/>
                <a:cs typeface="+mn-cs"/>
              </a:defRPr>
            </a:lvl2pPr>
            <a:lvl3pPr marL="361942" indent="-180970" algn="l" defTabSz="514338" rtl="0" eaLnBrk="1" latinLnBrk="0" hangingPunct="1">
              <a:spcBef>
                <a:spcPts val="300"/>
              </a:spcBef>
              <a:spcAft>
                <a:spcPts val="300"/>
              </a:spcAft>
              <a:buClr>
                <a:schemeClr val="tx1"/>
              </a:buClr>
              <a:buFont typeface="Calibri" pitchFamily="34" charset="0"/>
              <a:buChar char="−"/>
              <a:defRPr lang="en-GB" sz="1400" kern="1200" noProof="0" smtClean="0">
                <a:solidFill>
                  <a:schemeClr val="tx1"/>
                </a:solidFill>
                <a:latin typeface="+mn-lt"/>
                <a:ea typeface="+mn-ea"/>
                <a:cs typeface="+mn-cs"/>
              </a:defRPr>
            </a:lvl3pPr>
            <a:lvl4pPr marL="536561" indent="-161921" algn="l" defTabSz="457189" rtl="0" eaLnBrk="1" latinLnBrk="0" hangingPunct="1">
              <a:spcBef>
                <a:spcPts val="300"/>
              </a:spcBef>
              <a:spcAft>
                <a:spcPts val="300"/>
              </a:spcAft>
              <a:buClr>
                <a:schemeClr val="tx1"/>
              </a:buClr>
              <a:buFont typeface="Courier New" pitchFamily="49" charset="0"/>
              <a:buChar char="o"/>
              <a:tabLst/>
              <a:defRPr lang="en-GB" sz="1200" kern="1200" noProof="0" smtClean="0">
                <a:solidFill>
                  <a:schemeClr val="tx1"/>
                </a:solidFill>
                <a:latin typeface="+mn-lt"/>
                <a:ea typeface="+mn-ea"/>
                <a:cs typeface="+mn-cs"/>
              </a:defRPr>
            </a:lvl4pPr>
            <a:lvl5pPr marL="812780" indent="-165096" algn="l" defTabSz="457189" rtl="0" eaLnBrk="1" latinLnBrk="0" hangingPunct="1">
              <a:spcBef>
                <a:spcPts val="0"/>
              </a:spcBef>
              <a:buClr>
                <a:srgbClr val="D52B1E"/>
              </a:buClr>
              <a:buFont typeface="Calibri" pitchFamily="34" charset="0"/>
              <a:buChar char="-"/>
              <a:tabLst/>
              <a:defRPr lang="en-GB" sz="1100" kern="1200" noProof="0">
                <a:solidFill>
                  <a:srgbClr val="4D4F53"/>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450"/>
              </a:spcBef>
              <a:spcAft>
                <a:spcPts val="0"/>
              </a:spcAft>
            </a:pPr>
            <a:r>
              <a:rPr lang="en-US" sz="900" dirty="0">
                <a:solidFill>
                  <a:schemeClr val="bg1"/>
                </a:solidFill>
              </a:rPr>
              <a:t>www.bearingpoint.com</a:t>
            </a:r>
          </a:p>
        </p:txBody>
      </p:sp>
    </p:spTree>
    <p:extLst>
      <p:ext uri="{BB962C8B-B14F-4D97-AF65-F5344CB8AC3E}">
        <p14:creationId xmlns:p14="http://schemas.microsoft.com/office/powerpoint/2010/main" val="91569868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earingPoint Logo">
    <p:bg>
      <p:bgPr>
        <a:gradFill>
          <a:gsLst>
            <a:gs pos="0">
              <a:schemeClr val="accent2"/>
            </a:gs>
            <a:gs pos="100000">
              <a:schemeClr val="accent1">
                <a:alpha val="80000"/>
              </a:schemeClr>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9E19149A-C143-40CA-9518-C5427B0C7659}"/>
              </a:ext>
            </a:extLst>
          </p:cNvPr>
          <p:cNvSpPr/>
          <p:nvPr userDrawn="1"/>
        </p:nvSpPr>
        <p:spPr>
          <a:xfrm>
            <a:off x="0" y="0"/>
            <a:ext cx="9144000" cy="6858000"/>
          </a:xfrm>
          <a:prstGeom prst="rect">
            <a:avLst/>
          </a:prstGeom>
          <a:gradFill>
            <a:gsLst>
              <a:gs pos="0">
                <a:schemeClr val="accent2"/>
              </a:gs>
              <a:gs pos="100000">
                <a:schemeClr val="accent1"/>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algn="ctr"/>
            <a:endParaRPr lang="en-US" sz="1050" dirty="0" err="1">
              <a:solidFill>
                <a:schemeClr val="tx1"/>
              </a:solidFill>
            </a:endParaRPr>
          </a:p>
        </p:txBody>
      </p:sp>
      <p:pic>
        <p:nvPicPr>
          <p:cNvPr id="14" name="Graphic 22">
            <a:extLst>
              <a:ext uri="{FF2B5EF4-FFF2-40B4-BE49-F238E27FC236}">
                <a16:creationId xmlns="" xmlns:a16="http://schemas.microsoft.com/office/drawing/2014/main" id="{B0ABA653-F417-4416-82DD-01FB0CEE3D7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3007519" y="3095149"/>
            <a:ext cx="3128963" cy="667704"/>
          </a:xfrm>
          <a:prstGeom prst="rect">
            <a:avLst/>
          </a:prstGeom>
        </p:spPr>
      </p:pic>
    </p:spTree>
    <p:extLst>
      <p:ext uri="{BB962C8B-B14F-4D97-AF65-F5344CB8AC3E}">
        <p14:creationId xmlns:p14="http://schemas.microsoft.com/office/powerpoint/2010/main" val="3585511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amp;W divider with picture">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EE89C769-06F4-4C3D-8FA7-7FBD87554FA7}"/>
              </a:ext>
            </a:extLst>
          </p:cNvPr>
          <p:cNvPicPr>
            <a:picLocks noChangeAspect="1"/>
          </p:cNvPicPr>
          <p:nvPr userDrawn="1"/>
        </p:nvPicPr>
        <p:blipFill>
          <a:blip r:embed="rId2"/>
          <a:stretch>
            <a:fillRect/>
          </a:stretch>
        </p:blipFill>
        <p:spPr>
          <a:xfrm>
            <a:off x="0" y="-2177"/>
            <a:ext cx="9144000" cy="6862354"/>
          </a:xfrm>
          <a:prstGeom prst="rect">
            <a:avLst/>
          </a:prstGeom>
        </p:spPr>
      </p:pic>
      <p:sp>
        <p:nvSpPr>
          <p:cNvPr id="11" name="Rectangle 10">
            <a:extLst>
              <a:ext uri="{FF2B5EF4-FFF2-40B4-BE49-F238E27FC236}">
                <a16:creationId xmlns="" xmlns:a16="http://schemas.microsoft.com/office/drawing/2014/main" id="{6AC133AB-4ED4-4A84-A2B5-1FC5F934F56D}"/>
              </a:ext>
            </a:extLst>
          </p:cNvPr>
          <p:cNvSpPr/>
          <p:nvPr userDrawn="1"/>
        </p:nvSpPr>
        <p:spPr>
          <a:xfrm>
            <a:off x="0" y="0"/>
            <a:ext cx="9144000" cy="6858000"/>
          </a:xfrm>
          <a:prstGeom prst="rect">
            <a:avLst/>
          </a:prstGeom>
          <a:solidFill>
            <a:sysClr val="windowText" lastClr="000000">
              <a:lumMod val="85000"/>
              <a:lumOff val="15000"/>
              <a:alpha val="54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a:ea typeface="+mn-ea"/>
              <a:cs typeface="+mn-cs"/>
            </a:endParaRPr>
          </a:p>
        </p:txBody>
      </p:sp>
      <p:sp>
        <p:nvSpPr>
          <p:cNvPr id="4" name="Espace réservé du texte 2">
            <a:extLst>
              <a:ext uri="{FF2B5EF4-FFF2-40B4-BE49-F238E27FC236}">
                <a16:creationId xmlns="" xmlns:a16="http://schemas.microsoft.com/office/drawing/2014/main" id="{FD5246D4-8081-4C33-86D4-DEC6CD69B19D}"/>
              </a:ext>
            </a:extLst>
          </p:cNvPr>
          <p:cNvSpPr>
            <a:spLocks noGrp="1"/>
          </p:cNvSpPr>
          <p:nvPr userDrawn="1">
            <p:ph type="body" sz="quarter" idx="15" hasCustomPrompt="1"/>
          </p:nvPr>
        </p:nvSpPr>
        <p:spPr>
          <a:xfrm>
            <a:off x="467916" y="2123413"/>
            <a:ext cx="8208169" cy="1457186"/>
          </a:xfrm>
          <a:prstGeom prst="rect">
            <a:avLst/>
          </a:prstGeom>
        </p:spPr>
        <p:txBody>
          <a:bodyPr anchor="ctr"/>
          <a:lstStyle>
            <a:lvl1pPr marL="0" indent="0">
              <a:lnSpc>
                <a:spcPct val="100000"/>
              </a:lnSpc>
              <a:spcAft>
                <a:spcPts val="0"/>
              </a:spcAft>
              <a:buFont typeface="Arial" panose="020B0604020202020204" pitchFamily="34" charset="0"/>
              <a:buNone/>
              <a:defRPr sz="3300" b="1">
                <a:solidFill>
                  <a:schemeClr val="bg2"/>
                </a:solidFill>
                <a:latin typeface="+mj-lt"/>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err="1"/>
              <a:t>Divider</a:t>
            </a:r>
            <a:r>
              <a:rPr lang="fr-FR" dirty="0"/>
              <a:t/>
            </a:r>
            <a:br>
              <a:rPr lang="fr-FR" dirty="0"/>
            </a:br>
            <a:r>
              <a:rPr lang="fr-FR" dirty="0" err="1"/>
              <a:t>Title</a:t>
            </a:r>
            <a:endParaRPr lang="fr-FR" dirty="0"/>
          </a:p>
        </p:txBody>
      </p:sp>
      <p:pic>
        <p:nvPicPr>
          <p:cNvPr id="7" name="Graphic 22">
            <a:extLst>
              <a:ext uri="{FF2B5EF4-FFF2-40B4-BE49-F238E27FC236}">
                <a16:creationId xmlns="" xmlns:a16="http://schemas.microsoft.com/office/drawing/2014/main" id="{327E93BC-0553-4656-BB86-58CD3A78CE0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7643305" y="6420979"/>
            <a:ext cx="1032780" cy="220391"/>
          </a:xfrm>
          <a:prstGeom prst="rect">
            <a:avLst/>
          </a:prstGeom>
        </p:spPr>
      </p:pic>
    </p:spTree>
    <p:extLst>
      <p:ext uri="{BB962C8B-B14F-4D97-AF65-F5344CB8AC3E}">
        <p14:creationId xmlns:p14="http://schemas.microsoft.com/office/powerpoint/2010/main" val="110949206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cSld name="1_Title">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a:xfrm>
            <a:off x="322264" y="1009258"/>
            <a:ext cx="8497887" cy="339969"/>
          </a:xfrm>
          <a:prstGeom prst="rect">
            <a:avLst/>
          </a:prstGeom>
        </p:spPr>
        <p:txBody>
          <a:bodyPr rIns="0" anchor="t" anchorCtr="0">
            <a:noAutofit/>
          </a:bodyPr>
          <a:lstStyle>
            <a:lvl1pPr marL="0" indent="0">
              <a:spcBef>
                <a:spcPts val="0"/>
              </a:spcBef>
              <a:buClr>
                <a:schemeClr val="bg1"/>
              </a:buClr>
              <a:buSzPct val="25000"/>
              <a:buFont typeface="Arial" pitchFamily="34" charset="0"/>
              <a:buNone/>
              <a:defRPr sz="1200" b="1">
                <a:solidFill>
                  <a:schemeClr val="accent5"/>
                </a:solidFill>
              </a:defRPr>
            </a:lvl1pPr>
            <a:lvl2pPr marL="0" indent="0">
              <a:spcBef>
                <a:spcPts val="0"/>
              </a:spcBef>
              <a:buClr>
                <a:schemeClr val="bg1"/>
              </a:buClr>
              <a:buSzPct val="25000"/>
              <a:buFont typeface="Arial" pitchFamily="34" charset="0"/>
              <a:buNone/>
              <a:defRPr sz="1350" b="0">
                <a:solidFill>
                  <a:srgbClr val="4D4F53"/>
                </a:solidFill>
              </a:defRPr>
            </a:lvl2pPr>
            <a:lvl3pPr>
              <a:buFont typeface="Arial" pitchFamily="34" charset="0"/>
              <a:buChar char="•"/>
              <a:defRPr sz="1350"/>
            </a:lvl3pPr>
            <a:lvl4pPr>
              <a:buFont typeface="Arial" pitchFamily="34" charset="0"/>
              <a:buChar char="•"/>
              <a:defRPr sz="1350"/>
            </a:lvl4pPr>
            <a:lvl5pPr>
              <a:buFont typeface="Arial" pitchFamily="34" charset="0"/>
              <a:buChar char="•"/>
              <a:defRPr sz="1350"/>
            </a:lvl5pPr>
          </a:lstStyle>
          <a:p>
            <a:pPr lvl="0"/>
            <a:r>
              <a:rPr lang="en-US" noProof="0"/>
              <a:t>Click to edit Master text styles</a:t>
            </a:r>
          </a:p>
        </p:txBody>
      </p:sp>
      <p:sp>
        <p:nvSpPr>
          <p:cNvPr id="4" name="Title 1"/>
          <p:cNvSpPr>
            <a:spLocks noGrp="1"/>
          </p:cNvSpPr>
          <p:nvPr>
            <p:ph type="title"/>
          </p:nvPr>
        </p:nvSpPr>
        <p:spPr>
          <a:xfrm>
            <a:off x="322264" y="188079"/>
            <a:ext cx="8497887" cy="650264"/>
          </a:xfrm>
        </p:spPr>
        <p:txBody>
          <a:bodyPr>
            <a:noAutofit/>
          </a:bodyPr>
          <a:lstStyle>
            <a:lvl1pPr>
              <a:spcAft>
                <a:spcPts val="0"/>
              </a:spcAft>
              <a:defRPr sz="1650"/>
            </a:lvl1pPr>
          </a:lstStyle>
          <a:p>
            <a:r>
              <a:rPr lang="en-US" noProof="0"/>
              <a:t>Click to edit Master title style</a:t>
            </a:r>
          </a:p>
        </p:txBody>
      </p:sp>
      <p:sp>
        <p:nvSpPr>
          <p:cNvPr id="5" name="Text Placeholder 2"/>
          <p:cNvSpPr>
            <a:spLocks noGrp="1"/>
          </p:cNvSpPr>
          <p:nvPr>
            <p:ph type="body" sz="quarter" idx="12" hasCustomPrompt="1"/>
          </p:nvPr>
        </p:nvSpPr>
        <p:spPr>
          <a:xfrm>
            <a:off x="322265" y="6029741"/>
            <a:ext cx="6748217" cy="418641"/>
          </a:xfrm>
        </p:spPr>
        <p:txBody>
          <a:bodyPr anchor="b"/>
          <a:lstStyle>
            <a:lvl1pPr>
              <a:spcBef>
                <a:spcPts val="0"/>
              </a:spcBef>
              <a:spcAft>
                <a:spcPts val="0"/>
              </a:spcAft>
              <a:defRPr sz="675" baseline="0">
                <a:solidFill>
                  <a:schemeClr val="accent5">
                    <a:lumMod val="50000"/>
                  </a:schemeClr>
                </a:solidFill>
              </a:defRPr>
            </a:lvl1pPr>
          </a:lstStyle>
          <a:p>
            <a:pPr lvl="0"/>
            <a:r>
              <a:rPr lang="en-US" noProof="0"/>
              <a:t>(1)</a:t>
            </a:r>
          </a:p>
          <a:p>
            <a:pPr lvl="0"/>
            <a:r>
              <a:rPr lang="en-US" noProof="0"/>
              <a:t>(2)</a:t>
            </a:r>
          </a:p>
          <a:p>
            <a:pPr lvl="0"/>
            <a:r>
              <a:rPr lang="en-US" noProof="0"/>
              <a:t>Source / Footnote: calibri 9pt</a:t>
            </a:r>
          </a:p>
        </p:txBody>
      </p:sp>
    </p:spTree>
    <p:extLst>
      <p:ext uri="{BB962C8B-B14F-4D97-AF65-F5344CB8AC3E}">
        <p14:creationId xmlns:p14="http://schemas.microsoft.com/office/powerpoint/2010/main" val="129685827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Gradient background &amp; Client logo">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46D3151-25A0-4DAA-932E-25B89A75A3A8}"/>
              </a:ext>
            </a:extLst>
          </p:cNvPr>
          <p:cNvSpPr/>
          <p:nvPr userDrawn="1"/>
        </p:nvSpPr>
        <p:spPr>
          <a:xfrm>
            <a:off x="0" y="0"/>
            <a:ext cx="9144000" cy="6858000"/>
          </a:xfrm>
          <a:prstGeom prst="rect">
            <a:avLst/>
          </a:prstGeom>
          <a:gradFill>
            <a:gsLst>
              <a:gs pos="0">
                <a:schemeClr val="accent2"/>
              </a:gs>
              <a:gs pos="100000">
                <a:schemeClr val="accent1"/>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algn="ctr"/>
            <a:endParaRPr lang="en-US" sz="1050" dirty="0" err="1">
              <a:solidFill>
                <a:schemeClr val="tx1"/>
              </a:solidFill>
            </a:endParaRPr>
          </a:p>
        </p:txBody>
      </p:sp>
      <p:sp>
        <p:nvSpPr>
          <p:cNvPr id="16" name="Rectangle 15">
            <a:extLst>
              <a:ext uri="{FF2B5EF4-FFF2-40B4-BE49-F238E27FC236}">
                <a16:creationId xmlns="" xmlns:a16="http://schemas.microsoft.com/office/drawing/2014/main" id="{670EAEC6-A20E-40E6-BA0D-8C1A63780B40}"/>
              </a:ext>
            </a:extLst>
          </p:cNvPr>
          <p:cNvSpPr/>
          <p:nvPr userDrawn="1"/>
        </p:nvSpPr>
        <p:spPr>
          <a:xfrm>
            <a:off x="7158037" y="-1"/>
            <a:ext cx="1985963" cy="4083051"/>
          </a:xfrm>
          <a:prstGeom prst="rect">
            <a:avLst/>
          </a:prstGeom>
          <a:solidFill>
            <a:schemeClr val="bg1">
              <a:alpha val="10000"/>
            </a:schemeClr>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algn="ctr"/>
            <a:endParaRPr lang="en-US" sz="1050" dirty="0" err="1">
              <a:solidFill>
                <a:schemeClr val="tx1"/>
              </a:solidFill>
            </a:endParaRPr>
          </a:p>
        </p:txBody>
      </p:sp>
      <p:sp>
        <p:nvSpPr>
          <p:cNvPr id="6" name="Espace réservé pour une image  3">
            <a:extLst>
              <a:ext uri="{FF2B5EF4-FFF2-40B4-BE49-F238E27FC236}">
                <a16:creationId xmlns="" xmlns:a16="http://schemas.microsoft.com/office/drawing/2014/main" id="{C0F1405B-9BAB-4D02-8E51-4701BB7DFC47}"/>
              </a:ext>
            </a:extLst>
          </p:cNvPr>
          <p:cNvSpPr>
            <a:spLocks noGrp="1"/>
          </p:cNvSpPr>
          <p:nvPr>
            <p:ph type="pic" sz="quarter" idx="10" hasCustomPrompt="1"/>
          </p:nvPr>
        </p:nvSpPr>
        <p:spPr>
          <a:xfrm>
            <a:off x="467917" y="609601"/>
            <a:ext cx="907256" cy="1209675"/>
          </a:xfrm>
          <a:prstGeom prst="rect">
            <a:avLst/>
          </a:prstGeom>
        </p:spPr>
        <p:txBody>
          <a:bodyPr tIns="144000"/>
          <a:lstStyle>
            <a:lvl1pPr algn="ctr">
              <a:defRPr>
                <a:solidFill>
                  <a:schemeClr val="bg1"/>
                </a:solidFill>
              </a:defRPr>
            </a:lvl1pPr>
          </a:lstStyle>
          <a:p>
            <a:r>
              <a:rPr lang="en-US" dirty="0"/>
              <a:t>Client/Partner logo here</a:t>
            </a:r>
          </a:p>
        </p:txBody>
      </p:sp>
      <p:sp>
        <p:nvSpPr>
          <p:cNvPr id="3" name="Espace réservé du texte 2">
            <a:extLst>
              <a:ext uri="{FF2B5EF4-FFF2-40B4-BE49-F238E27FC236}">
                <a16:creationId xmlns="" xmlns:a16="http://schemas.microsoft.com/office/drawing/2014/main" id="{01DA10A5-2198-4B6D-9D51-D4BAC0A79B5B}"/>
              </a:ext>
            </a:extLst>
          </p:cNvPr>
          <p:cNvSpPr>
            <a:spLocks noGrp="1"/>
          </p:cNvSpPr>
          <p:nvPr>
            <p:ph type="body" sz="quarter" idx="11" hasCustomPrompt="1"/>
          </p:nvPr>
        </p:nvSpPr>
        <p:spPr>
          <a:xfrm>
            <a:off x="7460554" y="795688"/>
            <a:ext cx="1439466" cy="917507"/>
          </a:xfrm>
          <a:prstGeom prst="rect">
            <a:avLst/>
          </a:prstGeom>
        </p:spPr>
        <p:txBody>
          <a:bodyPr/>
          <a:lstStyle>
            <a:lvl1pPr marL="0" indent="0">
              <a:lnSpc>
                <a:spcPct val="100000"/>
              </a:lnSpc>
              <a:spcAft>
                <a:spcPts val="0"/>
              </a:spcAft>
              <a:buFont typeface="Arial" panose="020B0604020202020204" pitchFamily="34" charset="0"/>
              <a:buNone/>
              <a:defRPr sz="1200" b="1">
                <a:solidFill>
                  <a:schemeClr val="bg1"/>
                </a:solidFill>
                <a:latin typeface="+mj-lt"/>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a:t>Name</a:t>
            </a:r>
            <a:r>
              <a:rPr lang="en-US" dirty="0"/>
              <a:t/>
            </a:r>
            <a:br>
              <a:rPr lang="en-US" dirty="0"/>
            </a:br>
            <a:r>
              <a:rPr lang="en-US" dirty="0"/>
              <a:t>Job Title</a:t>
            </a:r>
            <a:endParaRPr lang="fr-FR" dirty="0"/>
          </a:p>
        </p:txBody>
      </p:sp>
      <p:sp>
        <p:nvSpPr>
          <p:cNvPr id="9" name="Espace réservé du texte 2">
            <a:extLst>
              <a:ext uri="{FF2B5EF4-FFF2-40B4-BE49-F238E27FC236}">
                <a16:creationId xmlns="" xmlns:a16="http://schemas.microsoft.com/office/drawing/2014/main" id="{7E36D8B3-5AF5-45F6-90C6-1052246B1316}"/>
              </a:ext>
            </a:extLst>
          </p:cNvPr>
          <p:cNvSpPr>
            <a:spLocks noGrp="1"/>
          </p:cNvSpPr>
          <p:nvPr>
            <p:ph type="body" sz="quarter" idx="12" hasCustomPrompt="1"/>
          </p:nvPr>
        </p:nvSpPr>
        <p:spPr>
          <a:xfrm>
            <a:off x="7460554" y="2730467"/>
            <a:ext cx="1439466" cy="917507"/>
          </a:xfrm>
          <a:prstGeom prst="rect">
            <a:avLst/>
          </a:prstGeom>
        </p:spPr>
        <p:txBody>
          <a:bodyPr/>
          <a:lstStyle>
            <a:lvl1pPr marL="0" indent="0">
              <a:lnSpc>
                <a:spcPct val="100000"/>
              </a:lnSpc>
              <a:spcAft>
                <a:spcPts val="0"/>
              </a:spcAft>
              <a:buFont typeface="Arial" panose="020B0604020202020204" pitchFamily="34" charset="0"/>
              <a:buNone/>
              <a:defRPr sz="1200" b="1">
                <a:solidFill>
                  <a:schemeClr val="bg1"/>
                </a:solidFill>
                <a:latin typeface="+mj-lt"/>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a:t>Client/Partner</a:t>
            </a:r>
          </a:p>
        </p:txBody>
      </p:sp>
      <p:sp>
        <p:nvSpPr>
          <p:cNvPr id="12" name="Espace réservé du texte 2">
            <a:extLst>
              <a:ext uri="{FF2B5EF4-FFF2-40B4-BE49-F238E27FC236}">
                <a16:creationId xmlns="" xmlns:a16="http://schemas.microsoft.com/office/drawing/2014/main" id="{0D3B2E41-E3DE-45E5-939D-B6DE8A989C8E}"/>
              </a:ext>
            </a:extLst>
          </p:cNvPr>
          <p:cNvSpPr>
            <a:spLocks noGrp="1"/>
          </p:cNvSpPr>
          <p:nvPr>
            <p:ph type="body" sz="quarter" idx="13" hasCustomPrompt="1"/>
          </p:nvPr>
        </p:nvSpPr>
        <p:spPr>
          <a:xfrm>
            <a:off x="7460554" y="496936"/>
            <a:ext cx="1439466" cy="231006"/>
          </a:xfrm>
          <a:prstGeom prst="rect">
            <a:avLst/>
          </a:prstGeom>
        </p:spPr>
        <p:txBody>
          <a:bodyPr/>
          <a:lstStyle>
            <a:lvl1pPr marL="0" indent="0" algn="l" defTabSz="342892" rtl="0" eaLnBrk="1" latinLnBrk="0" hangingPunct="1">
              <a:spcBef>
                <a:spcPts val="450"/>
              </a:spcBef>
              <a:spcAft>
                <a:spcPts val="0"/>
              </a:spcAft>
              <a:buClr>
                <a:schemeClr val="bg1"/>
              </a:buClr>
              <a:buSzPct val="25000"/>
              <a:buFont typeface="Verdana" pitchFamily="34" charset="0"/>
              <a:buNone/>
              <a:defRPr lang="fr-FR" sz="900" b="0" kern="1200" noProof="0" dirty="0" smtClean="0">
                <a:solidFill>
                  <a:schemeClr val="bg1"/>
                </a:solidFill>
                <a:latin typeface="+mn-lt"/>
                <a:ea typeface="+mn-ea"/>
                <a:cs typeface="+mn-cs"/>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err="1"/>
              <a:t>Prepared</a:t>
            </a:r>
            <a:r>
              <a:rPr lang="fr-FR" dirty="0"/>
              <a:t> by</a:t>
            </a:r>
          </a:p>
        </p:txBody>
      </p:sp>
      <p:sp>
        <p:nvSpPr>
          <p:cNvPr id="15" name="Espace réservé du texte 2">
            <a:extLst>
              <a:ext uri="{FF2B5EF4-FFF2-40B4-BE49-F238E27FC236}">
                <a16:creationId xmlns="" xmlns:a16="http://schemas.microsoft.com/office/drawing/2014/main" id="{1D1B2086-F342-4DE1-AD6A-A7B47BEEE0E8}"/>
              </a:ext>
            </a:extLst>
          </p:cNvPr>
          <p:cNvSpPr>
            <a:spLocks noGrp="1"/>
          </p:cNvSpPr>
          <p:nvPr>
            <p:ph type="body" sz="quarter" idx="14" hasCustomPrompt="1"/>
          </p:nvPr>
        </p:nvSpPr>
        <p:spPr>
          <a:xfrm>
            <a:off x="7460554" y="2432085"/>
            <a:ext cx="1439466" cy="231006"/>
          </a:xfrm>
          <a:prstGeom prst="rect">
            <a:avLst/>
          </a:prstGeom>
        </p:spPr>
        <p:txBody>
          <a:bodyPr/>
          <a:lstStyle>
            <a:lvl1pPr marL="0" indent="0" algn="l" defTabSz="342892" rtl="0" eaLnBrk="1" latinLnBrk="0" hangingPunct="1">
              <a:spcBef>
                <a:spcPts val="450"/>
              </a:spcBef>
              <a:spcAft>
                <a:spcPts val="0"/>
              </a:spcAft>
              <a:buClr>
                <a:schemeClr val="bg1"/>
              </a:buClr>
              <a:buSzPct val="25000"/>
              <a:buFont typeface="Verdana" pitchFamily="34" charset="0"/>
              <a:buNone/>
              <a:defRPr lang="fr-FR" sz="900" b="0" kern="1200" noProof="0" dirty="0" smtClean="0">
                <a:solidFill>
                  <a:schemeClr val="bg1"/>
                </a:solidFill>
                <a:latin typeface="+mn-lt"/>
                <a:ea typeface="+mn-ea"/>
                <a:cs typeface="+mn-cs"/>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err="1"/>
              <a:t>Prepared</a:t>
            </a:r>
            <a:r>
              <a:rPr lang="fr-FR" dirty="0"/>
              <a:t> for</a:t>
            </a:r>
          </a:p>
        </p:txBody>
      </p:sp>
      <p:sp>
        <p:nvSpPr>
          <p:cNvPr id="11" name="Espace réservé du texte 2">
            <a:extLst>
              <a:ext uri="{FF2B5EF4-FFF2-40B4-BE49-F238E27FC236}">
                <a16:creationId xmlns="" xmlns:a16="http://schemas.microsoft.com/office/drawing/2014/main" id="{04969F77-B8E3-49E1-9695-7306527D3A76}"/>
              </a:ext>
            </a:extLst>
          </p:cNvPr>
          <p:cNvSpPr>
            <a:spLocks noGrp="1"/>
          </p:cNvSpPr>
          <p:nvPr>
            <p:ph type="body" sz="quarter" idx="15" hasCustomPrompt="1"/>
          </p:nvPr>
        </p:nvSpPr>
        <p:spPr>
          <a:xfrm>
            <a:off x="467916" y="2123413"/>
            <a:ext cx="6105413" cy="1457186"/>
          </a:xfrm>
          <a:prstGeom prst="rect">
            <a:avLst/>
          </a:prstGeom>
        </p:spPr>
        <p:txBody>
          <a:bodyPr anchor="b"/>
          <a:lstStyle>
            <a:lvl1pPr marL="0" indent="0">
              <a:lnSpc>
                <a:spcPct val="100000"/>
              </a:lnSpc>
              <a:spcAft>
                <a:spcPts val="0"/>
              </a:spcAft>
              <a:buFont typeface="Arial" panose="020B0604020202020204" pitchFamily="34" charset="0"/>
              <a:buNone/>
              <a:defRPr sz="3300" b="1">
                <a:solidFill>
                  <a:schemeClr val="bg1"/>
                </a:solidFill>
                <a:latin typeface="+mj-lt"/>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a:t>Presentation</a:t>
            </a:r>
            <a:br>
              <a:rPr lang="fr-FR" dirty="0"/>
            </a:br>
            <a:r>
              <a:rPr lang="fr-FR" dirty="0" err="1"/>
              <a:t>title</a:t>
            </a:r>
            <a:endParaRPr lang="fr-FR" dirty="0"/>
          </a:p>
        </p:txBody>
      </p:sp>
      <p:sp>
        <p:nvSpPr>
          <p:cNvPr id="13" name="Espace réservé du texte 2">
            <a:extLst>
              <a:ext uri="{FF2B5EF4-FFF2-40B4-BE49-F238E27FC236}">
                <a16:creationId xmlns="" xmlns:a16="http://schemas.microsoft.com/office/drawing/2014/main" id="{F7BD7ABA-7FE8-4358-B406-F7160427DB2F}"/>
              </a:ext>
            </a:extLst>
          </p:cNvPr>
          <p:cNvSpPr>
            <a:spLocks noGrp="1"/>
          </p:cNvSpPr>
          <p:nvPr>
            <p:ph type="body" sz="quarter" idx="16" hasCustomPrompt="1"/>
          </p:nvPr>
        </p:nvSpPr>
        <p:spPr>
          <a:xfrm>
            <a:off x="467916" y="3782307"/>
            <a:ext cx="6105413" cy="756502"/>
          </a:xfrm>
          <a:prstGeom prst="rect">
            <a:avLst/>
          </a:prstGeom>
        </p:spPr>
        <p:txBody>
          <a:bodyPr anchor="t"/>
          <a:lstStyle>
            <a:lvl1pPr marL="0" indent="0">
              <a:lnSpc>
                <a:spcPct val="100000"/>
              </a:lnSpc>
              <a:spcAft>
                <a:spcPts val="0"/>
              </a:spcAft>
              <a:buFont typeface="Arial" panose="020B0604020202020204" pitchFamily="34" charset="0"/>
              <a:buNone/>
              <a:defRPr lang="fr-FR" sz="1500" b="0" kern="1200" noProof="0" dirty="0">
                <a:solidFill>
                  <a:schemeClr val="bg1"/>
                </a:solidFill>
                <a:latin typeface="+mn-lt"/>
                <a:ea typeface="+mn-ea"/>
                <a:cs typeface="+mn-cs"/>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a:t>Headlines</a:t>
            </a:r>
          </a:p>
          <a:p>
            <a:pPr lvl="0"/>
            <a:r>
              <a:rPr lang="fr-FR" dirty="0"/>
              <a:t>Example</a:t>
            </a:r>
          </a:p>
        </p:txBody>
      </p:sp>
      <p:pic>
        <p:nvPicPr>
          <p:cNvPr id="17" name="Graphic 22">
            <a:extLst>
              <a:ext uri="{FF2B5EF4-FFF2-40B4-BE49-F238E27FC236}">
                <a16:creationId xmlns="" xmlns:a16="http://schemas.microsoft.com/office/drawing/2014/main" id="{0ED196AF-E4F2-47A1-839B-02230964F54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79"/>
            <a:ext cx="1032780" cy="220391"/>
          </a:xfrm>
          <a:prstGeom prst="rect">
            <a:avLst/>
          </a:prstGeom>
        </p:spPr>
      </p:pic>
    </p:spTree>
    <p:extLst>
      <p:ext uri="{BB962C8B-B14F-4D97-AF65-F5344CB8AC3E}">
        <p14:creationId xmlns:p14="http://schemas.microsoft.com/office/powerpoint/2010/main" val="17181180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Picture background &amp; Client logo">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54F9DC38-BF2B-4966-BEBE-6429588447B8}"/>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20" name="Rectangle 19">
            <a:extLst>
              <a:ext uri="{FF2B5EF4-FFF2-40B4-BE49-F238E27FC236}">
                <a16:creationId xmlns="" xmlns:a16="http://schemas.microsoft.com/office/drawing/2014/main" id="{F3E03B79-5187-4781-8B46-50077B04607B}"/>
              </a:ext>
            </a:extLst>
          </p:cNvPr>
          <p:cNvSpPr/>
          <p:nvPr/>
        </p:nvSpPr>
        <p:spPr>
          <a:xfrm>
            <a:off x="0" y="0"/>
            <a:ext cx="9144000" cy="6858000"/>
          </a:xfrm>
          <a:prstGeom prst="rect">
            <a:avLst/>
          </a:prstGeom>
          <a:gradFill>
            <a:gsLst>
              <a:gs pos="0">
                <a:schemeClr val="accent2"/>
              </a:gs>
              <a:gs pos="100000">
                <a:schemeClr val="accent1">
                  <a:alpha val="80000"/>
                </a:schemeClr>
              </a:gs>
            </a:gsLst>
            <a:lin ang="2700000" scaled="0"/>
          </a:gra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a:ea typeface="+mn-ea"/>
              <a:cs typeface="+mn-cs"/>
            </a:endParaRPr>
          </a:p>
        </p:txBody>
      </p:sp>
      <p:sp>
        <p:nvSpPr>
          <p:cNvPr id="21" name="Rectangle 20">
            <a:extLst>
              <a:ext uri="{FF2B5EF4-FFF2-40B4-BE49-F238E27FC236}">
                <a16:creationId xmlns="" xmlns:a16="http://schemas.microsoft.com/office/drawing/2014/main" id="{C8806C49-1226-4067-BF64-EBDCCB1EEFAB}"/>
              </a:ext>
            </a:extLst>
          </p:cNvPr>
          <p:cNvSpPr/>
          <p:nvPr userDrawn="1"/>
        </p:nvSpPr>
        <p:spPr>
          <a:xfrm>
            <a:off x="7158037" y="-1"/>
            <a:ext cx="1985963" cy="4083051"/>
          </a:xfrm>
          <a:prstGeom prst="rect">
            <a:avLst/>
          </a:prstGeom>
          <a:solidFill>
            <a:schemeClr val="bg1">
              <a:alpha val="10000"/>
            </a:schemeClr>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algn="ctr"/>
            <a:endParaRPr lang="en-US" sz="1050" dirty="0" err="1">
              <a:solidFill>
                <a:schemeClr val="tx1"/>
              </a:solidFill>
            </a:endParaRPr>
          </a:p>
        </p:txBody>
      </p:sp>
      <p:sp>
        <p:nvSpPr>
          <p:cNvPr id="6" name="Espace réservé pour une image  3">
            <a:extLst>
              <a:ext uri="{FF2B5EF4-FFF2-40B4-BE49-F238E27FC236}">
                <a16:creationId xmlns="" xmlns:a16="http://schemas.microsoft.com/office/drawing/2014/main" id="{C0F1405B-9BAB-4D02-8E51-4701BB7DFC47}"/>
              </a:ext>
            </a:extLst>
          </p:cNvPr>
          <p:cNvSpPr>
            <a:spLocks noGrp="1"/>
          </p:cNvSpPr>
          <p:nvPr userDrawn="1">
            <p:ph type="pic" sz="quarter" idx="10" hasCustomPrompt="1"/>
          </p:nvPr>
        </p:nvSpPr>
        <p:spPr>
          <a:xfrm>
            <a:off x="467917" y="609601"/>
            <a:ext cx="907256" cy="1209675"/>
          </a:xfrm>
          <a:prstGeom prst="rect">
            <a:avLst/>
          </a:prstGeom>
        </p:spPr>
        <p:txBody>
          <a:bodyPr tIns="144000"/>
          <a:lstStyle>
            <a:lvl1pPr algn="ctr">
              <a:defRPr>
                <a:solidFill>
                  <a:schemeClr val="bg1"/>
                </a:solidFill>
              </a:defRPr>
            </a:lvl1pPr>
          </a:lstStyle>
          <a:p>
            <a:r>
              <a:rPr lang="en-US" dirty="0"/>
              <a:t>Client/Partner logo here</a:t>
            </a:r>
          </a:p>
        </p:txBody>
      </p:sp>
      <p:sp>
        <p:nvSpPr>
          <p:cNvPr id="3" name="Espace réservé du texte 2">
            <a:extLst>
              <a:ext uri="{FF2B5EF4-FFF2-40B4-BE49-F238E27FC236}">
                <a16:creationId xmlns="" xmlns:a16="http://schemas.microsoft.com/office/drawing/2014/main" id="{01DA10A5-2198-4B6D-9D51-D4BAC0A79B5B}"/>
              </a:ext>
            </a:extLst>
          </p:cNvPr>
          <p:cNvSpPr>
            <a:spLocks noGrp="1"/>
          </p:cNvSpPr>
          <p:nvPr userDrawn="1">
            <p:ph type="body" sz="quarter" idx="11" hasCustomPrompt="1"/>
          </p:nvPr>
        </p:nvSpPr>
        <p:spPr>
          <a:xfrm>
            <a:off x="7460554" y="795688"/>
            <a:ext cx="1439466" cy="917507"/>
          </a:xfrm>
          <a:prstGeom prst="rect">
            <a:avLst/>
          </a:prstGeom>
        </p:spPr>
        <p:txBody>
          <a:bodyPr/>
          <a:lstStyle>
            <a:lvl1pPr marL="0" indent="0">
              <a:lnSpc>
                <a:spcPct val="100000"/>
              </a:lnSpc>
              <a:spcAft>
                <a:spcPts val="0"/>
              </a:spcAft>
              <a:buFont typeface="Arial" panose="020B0604020202020204" pitchFamily="34" charset="0"/>
              <a:buNone/>
              <a:defRPr sz="1200" b="1">
                <a:solidFill>
                  <a:schemeClr val="bg1"/>
                </a:solidFill>
                <a:latin typeface="+mj-lt"/>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a:t>Name</a:t>
            </a:r>
            <a:r>
              <a:rPr lang="en-US" dirty="0"/>
              <a:t/>
            </a:r>
            <a:br>
              <a:rPr lang="en-US" dirty="0"/>
            </a:br>
            <a:r>
              <a:rPr lang="en-US" dirty="0"/>
              <a:t>Job Title</a:t>
            </a:r>
            <a:endParaRPr lang="fr-FR" dirty="0"/>
          </a:p>
        </p:txBody>
      </p:sp>
      <p:sp>
        <p:nvSpPr>
          <p:cNvPr id="9" name="Espace réservé du texte 2">
            <a:extLst>
              <a:ext uri="{FF2B5EF4-FFF2-40B4-BE49-F238E27FC236}">
                <a16:creationId xmlns="" xmlns:a16="http://schemas.microsoft.com/office/drawing/2014/main" id="{7E36D8B3-5AF5-45F6-90C6-1052246B1316}"/>
              </a:ext>
            </a:extLst>
          </p:cNvPr>
          <p:cNvSpPr>
            <a:spLocks noGrp="1"/>
          </p:cNvSpPr>
          <p:nvPr userDrawn="1">
            <p:ph type="body" sz="quarter" idx="12" hasCustomPrompt="1"/>
          </p:nvPr>
        </p:nvSpPr>
        <p:spPr>
          <a:xfrm>
            <a:off x="7460554" y="2730467"/>
            <a:ext cx="1439466" cy="917507"/>
          </a:xfrm>
          <a:prstGeom prst="rect">
            <a:avLst/>
          </a:prstGeom>
        </p:spPr>
        <p:txBody>
          <a:bodyPr/>
          <a:lstStyle>
            <a:lvl1pPr marL="0" indent="0">
              <a:lnSpc>
                <a:spcPct val="100000"/>
              </a:lnSpc>
              <a:spcAft>
                <a:spcPts val="0"/>
              </a:spcAft>
              <a:buFont typeface="Arial" panose="020B0604020202020204" pitchFamily="34" charset="0"/>
              <a:buNone/>
              <a:defRPr sz="1200" b="1">
                <a:solidFill>
                  <a:schemeClr val="bg1"/>
                </a:solidFill>
                <a:latin typeface="+mj-lt"/>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a:t>Client/Partner</a:t>
            </a:r>
          </a:p>
        </p:txBody>
      </p:sp>
      <p:sp>
        <p:nvSpPr>
          <p:cNvPr id="12" name="Espace réservé du texte 2">
            <a:extLst>
              <a:ext uri="{FF2B5EF4-FFF2-40B4-BE49-F238E27FC236}">
                <a16:creationId xmlns="" xmlns:a16="http://schemas.microsoft.com/office/drawing/2014/main" id="{0D3B2E41-E3DE-45E5-939D-B6DE8A989C8E}"/>
              </a:ext>
            </a:extLst>
          </p:cNvPr>
          <p:cNvSpPr>
            <a:spLocks noGrp="1"/>
          </p:cNvSpPr>
          <p:nvPr userDrawn="1">
            <p:ph type="body" sz="quarter" idx="13" hasCustomPrompt="1"/>
          </p:nvPr>
        </p:nvSpPr>
        <p:spPr>
          <a:xfrm>
            <a:off x="7460554" y="496936"/>
            <a:ext cx="1439466" cy="231006"/>
          </a:xfrm>
          <a:prstGeom prst="rect">
            <a:avLst/>
          </a:prstGeom>
        </p:spPr>
        <p:txBody>
          <a:bodyPr/>
          <a:lstStyle>
            <a:lvl1pPr marL="0" indent="0" algn="l" defTabSz="342892" rtl="0" eaLnBrk="1" latinLnBrk="0" hangingPunct="1">
              <a:spcBef>
                <a:spcPts val="450"/>
              </a:spcBef>
              <a:spcAft>
                <a:spcPts val="0"/>
              </a:spcAft>
              <a:buClr>
                <a:schemeClr val="bg1"/>
              </a:buClr>
              <a:buSzPct val="25000"/>
              <a:buFont typeface="Verdana" pitchFamily="34" charset="0"/>
              <a:buNone/>
              <a:defRPr lang="fr-FR" sz="900" b="0" kern="1200" noProof="0" dirty="0" smtClean="0">
                <a:solidFill>
                  <a:schemeClr val="bg1"/>
                </a:solidFill>
                <a:latin typeface="+mn-lt"/>
                <a:ea typeface="+mn-ea"/>
                <a:cs typeface="+mn-cs"/>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err="1"/>
              <a:t>Prepared</a:t>
            </a:r>
            <a:r>
              <a:rPr lang="fr-FR" dirty="0"/>
              <a:t> by</a:t>
            </a:r>
          </a:p>
        </p:txBody>
      </p:sp>
      <p:sp>
        <p:nvSpPr>
          <p:cNvPr id="15" name="Espace réservé du texte 2">
            <a:extLst>
              <a:ext uri="{FF2B5EF4-FFF2-40B4-BE49-F238E27FC236}">
                <a16:creationId xmlns="" xmlns:a16="http://schemas.microsoft.com/office/drawing/2014/main" id="{1D1B2086-F342-4DE1-AD6A-A7B47BEEE0E8}"/>
              </a:ext>
            </a:extLst>
          </p:cNvPr>
          <p:cNvSpPr>
            <a:spLocks noGrp="1"/>
          </p:cNvSpPr>
          <p:nvPr userDrawn="1">
            <p:ph type="body" sz="quarter" idx="14" hasCustomPrompt="1"/>
          </p:nvPr>
        </p:nvSpPr>
        <p:spPr>
          <a:xfrm>
            <a:off x="7460554" y="2432085"/>
            <a:ext cx="1439466" cy="231006"/>
          </a:xfrm>
          <a:prstGeom prst="rect">
            <a:avLst/>
          </a:prstGeom>
        </p:spPr>
        <p:txBody>
          <a:bodyPr/>
          <a:lstStyle>
            <a:lvl1pPr marL="0" indent="0" algn="l" defTabSz="342892" rtl="0" eaLnBrk="1" latinLnBrk="0" hangingPunct="1">
              <a:spcBef>
                <a:spcPts val="450"/>
              </a:spcBef>
              <a:spcAft>
                <a:spcPts val="0"/>
              </a:spcAft>
              <a:buClr>
                <a:schemeClr val="bg1"/>
              </a:buClr>
              <a:buSzPct val="25000"/>
              <a:buFont typeface="Verdana" pitchFamily="34" charset="0"/>
              <a:buNone/>
              <a:defRPr lang="fr-FR" sz="900" b="0" kern="1200" noProof="0" dirty="0" smtClean="0">
                <a:solidFill>
                  <a:schemeClr val="bg1"/>
                </a:solidFill>
                <a:latin typeface="+mn-lt"/>
                <a:ea typeface="+mn-ea"/>
                <a:cs typeface="+mn-cs"/>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err="1"/>
              <a:t>Prepared</a:t>
            </a:r>
            <a:r>
              <a:rPr lang="fr-FR" dirty="0"/>
              <a:t> for</a:t>
            </a:r>
          </a:p>
        </p:txBody>
      </p:sp>
      <p:sp>
        <p:nvSpPr>
          <p:cNvPr id="11" name="Espace réservé du texte 2">
            <a:extLst>
              <a:ext uri="{FF2B5EF4-FFF2-40B4-BE49-F238E27FC236}">
                <a16:creationId xmlns="" xmlns:a16="http://schemas.microsoft.com/office/drawing/2014/main" id="{04969F77-B8E3-49E1-9695-7306527D3A76}"/>
              </a:ext>
            </a:extLst>
          </p:cNvPr>
          <p:cNvSpPr>
            <a:spLocks noGrp="1"/>
          </p:cNvSpPr>
          <p:nvPr userDrawn="1">
            <p:ph type="body" sz="quarter" idx="15" hasCustomPrompt="1"/>
          </p:nvPr>
        </p:nvSpPr>
        <p:spPr>
          <a:xfrm>
            <a:off x="467916" y="2123413"/>
            <a:ext cx="6105413" cy="1457186"/>
          </a:xfrm>
          <a:prstGeom prst="rect">
            <a:avLst/>
          </a:prstGeom>
        </p:spPr>
        <p:txBody>
          <a:bodyPr anchor="b"/>
          <a:lstStyle>
            <a:lvl1pPr marL="0" indent="0">
              <a:lnSpc>
                <a:spcPct val="100000"/>
              </a:lnSpc>
              <a:spcAft>
                <a:spcPts val="0"/>
              </a:spcAft>
              <a:buFont typeface="Arial" panose="020B0604020202020204" pitchFamily="34" charset="0"/>
              <a:buNone/>
              <a:defRPr sz="3300" b="1">
                <a:solidFill>
                  <a:schemeClr val="bg1"/>
                </a:solidFill>
                <a:latin typeface="+mj-lt"/>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a:t>Presentation</a:t>
            </a:r>
            <a:br>
              <a:rPr lang="fr-FR" dirty="0"/>
            </a:br>
            <a:r>
              <a:rPr lang="fr-FR" dirty="0" err="1"/>
              <a:t>title</a:t>
            </a:r>
            <a:endParaRPr lang="fr-FR" dirty="0"/>
          </a:p>
        </p:txBody>
      </p:sp>
      <p:sp>
        <p:nvSpPr>
          <p:cNvPr id="13" name="Espace réservé du texte 2">
            <a:extLst>
              <a:ext uri="{FF2B5EF4-FFF2-40B4-BE49-F238E27FC236}">
                <a16:creationId xmlns="" xmlns:a16="http://schemas.microsoft.com/office/drawing/2014/main" id="{F7BD7ABA-7FE8-4358-B406-F7160427DB2F}"/>
              </a:ext>
            </a:extLst>
          </p:cNvPr>
          <p:cNvSpPr>
            <a:spLocks noGrp="1"/>
          </p:cNvSpPr>
          <p:nvPr userDrawn="1">
            <p:ph type="body" sz="quarter" idx="16" hasCustomPrompt="1"/>
          </p:nvPr>
        </p:nvSpPr>
        <p:spPr>
          <a:xfrm>
            <a:off x="467916" y="3782307"/>
            <a:ext cx="6105413" cy="756502"/>
          </a:xfrm>
          <a:prstGeom prst="rect">
            <a:avLst/>
          </a:prstGeom>
        </p:spPr>
        <p:txBody>
          <a:bodyPr anchor="t"/>
          <a:lstStyle>
            <a:lvl1pPr marL="0" indent="0">
              <a:lnSpc>
                <a:spcPct val="100000"/>
              </a:lnSpc>
              <a:spcAft>
                <a:spcPts val="0"/>
              </a:spcAft>
              <a:buFont typeface="Arial" panose="020B0604020202020204" pitchFamily="34" charset="0"/>
              <a:buNone/>
              <a:defRPr lang="fr-FR" sz="1500" b="0" kern="1200" noProof="0" dirty="0">
                <a:solidFill>
                  <a:schemeClr val="bg1"/>
                </a:solidFill>
                <a:latin typeface="+mn-lt"/>
                <a:ea typeface="+mn-ea"/>
                <a:cs typeface="+mn-cs"/>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a:t>Headlines</a:t>
            </a:r>
          </a:p>
          <a:p>
            <a:pPr lvl="0"/>
            <a:r>
              <a:rPr lang="fr-FR" dirty="0"/>
              <a:t>Example</a:t>
            </a:r>
          </a:p>
        </p:txBody>
      </p:sp>
      <p:pic>
        <p:nvPicPr>
          <p:cNvPr id="17" name="Graphic 22">
            <a:extLst>
              <a:ext uri="{FF2B5EF4-FFF2-40B4-BE49-F238E27FC236}">
                <a16:creationId xmlns="" xmlns:a16="http://schemas.microsoft.com/office/drawing/2014/main" id="{0ED196AF-E4F2-47A1-839B-02230964F54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7643305" y="6420979"/>
            <a:ext cx="1032780" cy="220391"/>
          </a:xfrm>
          <a:prstGeom prst="rect">
            <a:avLst/>
          </a:prstGeom>
        </p:spPr>
      </p:pic>
    </p:spTree>
    <p:extLst>
      <p:ext uri="{BB962C8B-B14F-4D97-AF65-F5344CB8AC3E}">
        <p14:creationId xmlns:p14="http://schemas.microsoft.com/office/powerpoint/2010/main" val="387115198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amp;W background &amp; Client logo">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4C394366-1508-46B8-B9A5-C96D997DDE16}"/>
              </a:ext>
            </a:extLst>
          </p:cNvPr>
          <p:cNvPicPr>
            <a:picLocks noChangeAspect="1"/>
          </p:cNvPicPr>
          <p:nvPr userDrawn="1"/>
        </p:nvPicPr>
        <p:blipFill>
          <a:blip r:embed="rId2"/>
          <a:stretch>
            <a:fillRect/>
          </a:stretch>
        </p:blipFill>
        <p:spPr>
          <a:xfrm>
            <a:off x="0" y="-2177"/>
            <a:ext cx="9144000" cy="6862354"/>
          </a:xfrm>
          <a:prstGeom prst="rect">
            <a:avLst/>
          </a:prstGeom>
        </p:spPr>
      </p:pic>
      <p:sp>
        <p:nvSpPr>
          <p:cNvPr id="20" name="Rectangle 19">
            <a:extLst>
              <a:ext uri="{FF2B5EF4-FFF2-40B4-BE49-F238E27FC236}">
                <a16:creationId xmlns="" xmlns:a16="http://schemas.microsoft.com/office/drawing/2014/main" id="{E18847CF-4482-4363-9381-3889ED480985}"/>
              </a:ext>
            </a:extLst>
          </p:cNvPr>
          <p:cNvSpPr/>
          <p:nvPr userDrawn="1"/>
        </p:nvSpPr>
        <p:spPr>
          <a:xfrm>
            <a:off x="0" y="0"/>
            <a:ext cx="9144000" cy="6858000"/>
          </a:xfrm>
          <a:prstGeom prst="rect">
            <a:avLst/>
          </a:prstGeom>
          <a:solidFill>
            <a:sysClr val="windowText" lastClr="000000">
              <a:lumMod val="85000"/>
              <a:lumOff val="15000"/>
              <a:alpha val="54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a:ea typeface="+mn-ea"/>
              <a:cs typeface="+mn-cs"/>
            </a:endParaRPr>
          </a:p>
        </p:txBody>
      </p:sp>
      <p:sp>
        <p:nvSpPr>
          <p:cNvPr id="21" name="Rectangle 20">
            <a:extLst>
              <a:ext uri="{FF2B5EF4-FFF2-40B4-BE49-F238E27FC236}">
                <a16:creationId xmlns="" xmlns:a16="http://schemas.microsoft.com/office/drawing/2014/main" id="{7980A3CE-95C9-42C1-9954-2B73BAB3ABB3}"/>
              </a:ext>
            </a:extLst>
          </p:cNvPr>
          <p:cNvSpPr/>
          <p:nvPr userDrawn="1"/>
        </p:nvSpPr>
        <p:spPr>
          <a:xfrm>
            <a:off x="7158037" y="-1"/>
            <a:ext cx="1985963" cy="4083051"/>
          </a:xfrm>
          <a:prstGeom prst="rect">
            <a:avLst/>
          </a:prstGeom>
          <a:solidFill>
            <a:schemeClr val="bg1">
              <a:alpha val="10000"/>
            </a:schemeClr>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algn="ctr"/>
            <a:endParaRPr lang="en-US" sz="1050" dirty="0" err="1">
              <a:solidFill>
                <a:schemeClr val="tx1"/>
              </a:solidFill>
            </a:endParaRPr>
          </a:p>
        </p:txBody>
      </p:sp>
      <p:sp>
        <p:nvSpPr>
          <p:cNvPr id="6" name="Espace réservé pour une image  3">
            <a:extLst>
              <a:ext uri="{FF2B5EF4-FFF2-40B4-BE49-F238E27FC236}">
                <a16:creationId xmlns="" xmlns:a16="http://schemas.microsoft.com/office/drawing/2014/main" id="{C0F1405B-9BAB-4D02-8E51-4701BB7DFC47}"/>
              </a:ext>
            </a:extLst>
          </p:cNvPr>
          <p:cNvSpPr>
            <a:spLocks noGrp="1"/>
          </p:cNvSpPr>
          <p:nvPr userDrawn="1">
            <p:ph type="pic" sz="quarter" idx="10" hasCustomPrompt="1"/>
          </p:nvPr>
        </p:nvSpPr>
        <p:spPr>
          <a:xfrm>
            <a:off x="467917" y="609601"/>
            <a:ext cx="907256" cy="1209675"/>
          </a:xfrm>
          <a:prstGeom prst="rect">
            <a:avLst/>
          </a:prstGeom>
        </p:spPr>
        <p:txBody>
          <a:bodyPr tIns="144000"/>
          <a:lstStyle>
            <a:lvl1pPr algn="ctr">
              <a:defRPr>
                <a:solidFill>
                  <a:schemeClr val="bg1"/>
                </a:solidFill>
              </a:defRPr>
            </a:lvl1pPr>
          </a:lstStyle>
          <a:p>
            <a:r>
              <a:rPr lang="en-US" dirty="0"/>
              <a:t>Client/Partner logo here</a:t>
            </a:r>
          </a:p>
        </p:txBody>
      </p:sp>
      <p:sp>
        <p:nvSpPr>
          <p:cNvPr id="3" name="Espace réservé du texte 2">
            <a:extLst>
              <a:ext uri="{FF2B5EF4-FFF2-40B4-BE49-F238E27FC236}">
                <a16:creationId xmlns="" xmlns:a16="http://schemas.microsoft.com/office/drawing/2014/main" id="{01DA10A5-2198-4B6D-9D51-D4BAC0A79B5B}"/>
              </a:ext>
            </a:extLst>
          </p:cNvPr>
          <p:cNvSpPr>
            <a:spLocks noGrp="1"/>
          </p:cNvSpPr>
          <p:nvPr userDrawn="1">
            <p:ph type="body" sz="quarter" idx="11" hasCustomPrompt="1"/>
          </p:nvPr>
        </p:nvSpPr>
        <p:spPr>
          <a:xfrm>
            <a:off x="7460554" y="795688"/>
            <a:ext cx="1439466" cy="917507"/>
          </a:xfrm>
          <a:prstGeom prst="rect">
            <a:avLst/>
          </a:prstGeom>
        </p:spPr>
        <p:txBody>
          <a:bodyPr/>
          <a:lstStyle>
            <a:lvl1pPr marL="0" indent="0">
              <a:lnSpc>
                <a:spcPct val="100000"/>
              </a:lnSpc>
              <a:spcAft>
                <a:spcPts val="0"/>
              </a:spcAft>
              <a:buFont typeface="Arial" panose="020B0604020202020204" pitchFamily="34" charset="0"/>
              <a:buNone/>
              <a:defRPr sz="1200" b="1">
                <a:solidFill>
                  <a:schemeClr val="bg1"/>
                </a:solidFill>
                <a:latin typeface="+mj-lt"/>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a:t>Name</a:t>
            </a:r>
            <a:r>
              <a:rPr lang="en-US" dirty="0"/>
              <a:t/>
            </a:r>
            <a:br>
              <a:rPr lang="en-US" dirty="0"/>
            </a:br>
            <a:r>
              <a:rPr lang="en-US" dirty="0"/>
              <a:t>Job Title</a:t>
            </a:r>
            <a:endParaRPr lang="fr-FR" dirty="0"/>
          </a:p>
        </p:txBody>
      </p:sp>
      <p:sp>
        <p:nvSpPr>
          <p:cNvPr id="9" name="Espace réservé du texte 2">
            <a:extLst>
              <a:ext uri="{FF2B5EF4-FFF2-40B4-BE49-F238E27FC236}">
                <a16:creationId xmlns="" xmlns:a16="http://schemas.microsoft.com/office/drawing/2014/main" id="{7E36D8B3-5AF5-45F6-90C6-1052246B1316}"/>
              </a:ext>
            </a:extLst>
          </p:cNvPr>
          <p:cNvSpPr>
            <a:spLocks noGrp="1"/>
          </p:cNvSpPr>
          <p:nvPr userDrawn="1">
            <p:ph type="body" sz="quarter" idx="12" hasCustomPrompt="1"/>
          </p:nvPr>
        </p:nvSpPr>
        <p:spPr>
          <a:xfrm>
            <a:off x="7460554" y="2730467"/>
            <a:ext cx="1439466" cy="917507"/>
          </a:xfrm>
          <a:prstGeom prst="rect">
            <a:avLst/>
          </a:prstGeom>
        </p:spPr>
        <p:txBody>
          <a:bodyPr/>
          <a:lstStyle>
            <a:lvl1pPr marL="0" indent="0">
              <a:lnSpc>
                <a:spcPct val="100000"/>
              </a:lnSpc>
              <a:spcAft>
                <a:spcPts val="0"/>
              </a:spcAft>
              <a:buFont typeface="Arial" panose="020B0604020202020204" pitchFamily="34" charset="0"/>
              <a:buNone/>
              <a:defRPr sz="1200" b="1">
                <a:solidFill>
                  <a:schemeClr val="bg1"/>
                </a:solidFill>
                <a:latin typeface="+mj-lt"/>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a:t>Client/Partner</a:t>
            </a:r>
          </a:p>
        </p:txBody>
      </p:sp>
      <p:sp>
        <p:nvSpPr>
          <p:cNvPr id="12" name="Espace réservé du texte 2">
            <a:extLst>
              <a:ext uri="{FF2B5EF4-FFF2-40B4-BE49-F238E27FC236}">
                <a16:creationId xmlns="" xmlns:a16="http://schemas.microsoft.com/office/drawing/2014/main" id="{0D3B2E41-E3DE-45E5-939D-B6DE8A989C8E}"/>
              </a:ext>
            </a:extLst>
          </p:cNvPr>
          <p:cNvSpPr>
            <a:spLocks noGrp="1"/>
          </p:cNvSpPr>
          <p:nvPr userDrawn="1">
            <p:ph type="body" sz="quarter" idx="13" hasCustomPrompt="1"/>
          </p:nvPr>
        </p:nvSpPr>
        <p:spPr>
          <a:xfrm>
            <a:off x="7460554" y="496936"/>
            <a:ext cx="1439466" cy="231006"/>
          </a:xfrm>
          <a:prstGeom prst="rect">
            <a:avLst/>
          </a:prstGeom>
        </p:spPr>
        <p:txBody>
          <a:bodyPr/>
          <a:lstStyle>
            <a:lvl1pPr marL="0" indent="0" algn="l" defTabSz="342892" rtl="0" eaLnBrk="1" latinLnBrk="0" hangingPunct="1">
              <a:spcBef>
                <a:spcPts val="450"/>
              </a:spcBef>
              <a:spcAft>
                <a:spcPts val="0"/>
              </a:spcAft>
              <a:buClr>
                <a:schemeClr val="bg1"/>
              </a:buClr>
              <a:buSzPct val="25000"/>
              <a:buFont typeface="Verdana" pitchFamily="34" charset="0"/>
              <a:buNone/>
              <a:defRPr lang="fr-FR" sz="900" b="0" kern="1200" noProof="0" dirty="0" smtClean="0">
                <a:solidFill>
                  <a:schemeClr val="bg1"/>
                </a:solidFill>
                <a:latin typeface="+mn-lt"/>
                <a:ea typeface="+mn-ea"/>
                <a:cs typeface="+mn-cs"/>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err="1"/>
              <a:t>Prepared</a:t>
            </a:r>
            <a:r>
              <a:rPr lang="fr-FR" dirty="0"/>
              <a:t> by</a:t>
            </a:r>
          </a:p>
        </p:txBody>
      </p:sp>
      <p:sp>
        <p:nvSpPr>
          <p:cNvPr id="15" name="Espace réservé du texte 2">
            <a:extLst>
              <a:ext uri="{FF2B5EF4-FFF2-40B4-BE49-F238E27FC236}">
                <a16:creationId xmlns="" xmlns:a16="http://schemas.microsoft.com/office/drawing/2014/main" id="{1D1B2086-F342-4DE1-AD6A-A7B47BEEE0E8}"/>
              </a:ext>
            </a:extLst>
          </p:cNvPr>
          <p:cNvSpPr>
            <a:spLocks noGrp="1"/>
          </p:cNvSpPr>
          <p:nvPr userDrawn="1">
            <p:ph type="body" sz="quarter" idx="14" hasCustomPrompt="1"/>
          </p:nvPr>
        </p:nvSpPr>
        <p:spPr>
          <a:xfrm>
            <a:off x="7460554" y="2432085"/>
            <a:ext cx="1439466" cy="231006"/>
          </a:xfrm>
          <a:prstGeom prst="rect">
            <a:avLst/>
          </a:prstGeom>
        </p:spPr>
        <p:txBody>
          <a:bodyPr/>
          <a:lstStyle>
            <a:lvl1pPr marL="0" indent="0" algn="l" defTabSz="342892" rtl="0" eaLnBrk="1" latinLnBrk="0" hangingPunct="1">
              <a:spcBef>
                <a:spcPts val="450"/>
              </a:spcBef>
              <a:spcAft>
                <a:spcPts val="0"/>
              </a:spcAft>
              <a:buClr>
                <a:schemeClr val="bg1"/>
              </a:buClr>
              <a:buSzPct val="25000"/>
              <a:buFont typeface="Verdana" pitchFamily="34" charset="0"/>
              <a:buNone/>
              <a:defRPr lang="fr-FR" sz="900" b="0" kern="1200" noProof="0" dirty="0" smtClean="0">
                <a:solidFill>
                  <a:schemeClr val="bg1"/>
                </a:solidFill>
                <a:latin typeface="+mn-lt"/>
                <a:ea typeface="+mn-ea"/>
                <a:cs typeface="+mn-cs"/>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err="1"/>
              <a:t>Prepared</a:t>
            </a:r>
            <a:r>
              <a:rPr lang="fr-FR" dirty="0"/>
              <a:t> for</a:t>
            </a:r>
          </a:p>
        </p:txBody>
      </p:sp>
      <p:sp>
        <p:nvSpPr>
          <p:cNvPr id="11" name="Espace réservé du texte 2">
            <a:extLst>
              <a:ext uri="{FF2B5EF4-FFF2-40B4-BE49-F238E27FC236}">
                <a16:creationId xmlns="" xmlns:a16="http://schemas.microsoft.com/office/drawing/2014/main" id="{04969F77-B8E3-49E1-9695-7306527D3A76}"/>
              </a:ext>
            </a:extLst>
          </p:cNvPr>
          <p:cNvSpPr>
            <a:spLocks noGrp="1"/>
          </p:cNvSpPr>
          <p:nvPr userDrawn="1">
            <p:ph type="body" sz="quarter" idx="15" hasCustomPrompt="1"/>
          </p:nvPr>
        </p:nvSpPr>
        <p:spPr>
          <a:xfrm>
            <a:off x="467916" y="2123413"/>
            <a:ext cx="6105413" cy="1457186"/>
          </a:xfrm>
          <a:prstGeom prst="rect">
            <a:avLst/>
          </a:prstGeom>
        </p:spPr>
        <p:txBody>
          <a:bodyPr anchor="b"/>
          <a:lstStyle>
            <a:lvl1pPr marL="0" indent="0">
              <a:lnSpc>
                <a:spcPct val="100000"/>
              </a:lnSpc>
              <a:spcAft>
                <a:spcPts val="0"/>
              </a:spcAft>
              <a:buFont typeface="Arial" panose="020B0604020202020204" pitchFamily="34" charset="0"/>
              <a:buNone/>
              <a:defRPr sz="3300" b="1">
                <a:solidFill>
                  <a:schemeClr val="bg2"/>
                </a:solidFill>
                <a:latin typeface="+mj-lt"/>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a:t>Presentation</a:t>
            </a:r>
            <a:br>
              <a:rPr lang="fr-FR" dirty="0"/>
            </a:br>
            <a:r>
              <a:rPr lang="fr-FR" dirty="0" err="1"/>
              <a:t>title</a:t>
            </a:r>
            <a:endParaRPr lang="fr-FR" dirty="0"/>
          </a:p>
        </p:txBody>
      </p:sp>
      <p:sp>
        <p:nvSpPr>
          <p:cNvPr id="13" name="Espace réservé du texte 2">
            <a:extLst>
              <a:ext uri="{FF2B5EF4-FFF2-40B4-BE49-F238E27FC236}">
                <a16:creationId xmlns="" xmlns:a16="http://schemas.microsoft.com/office/drawing/2014/main" id="{F7BD7ABA-7FE8-4358-B406-F7160427DB2F}"/>
              </a:ext>
            </a:extLst>
          </p:cNvPr>
          <p:cNvSpPr>
            <a:spLocks noGrp="1"/>
          </p:cNvSpPr>
          <p:nvPr userDrawn="1">
            <p:ph type="body" sz="quarter" idx="16" hasCustomPrompt="1"/>
          </p:nvPr>
        </p:nvSpPr>
        <p:spPr>
          <a:xfrm>
            <a:off x="467916" y="3782307"/>
            <a:ext cx="6105413" cy="756502"/>
          </a:xfrm>
          <a:prstGeom prst="rect">
            <a:avLst/>
          </a:prstGeom>
        </p:spPr>
        <p:txBody>
          <a:bodyPr anchor="t"/>
          <a:lstStyle>
            <a:lvl1pPr marL="0" indent="0">
              <a:lnSpc>
                <a:spcPct val="100000"/>
              </a:lnSpc>
              <a:spcAft>
                <a:spcPts val="0"/>
              </a:spcAft>
              <a:buFont typeface="Arial" panose="020B0604020202020204" pitchFamily="34" charset="0"/>
              <a:buNone/>
              <a:defRPr lang="fr-FR" sz="1500" b="0" kern="1200" noProof="0" dirty="0">
                <a:solidFill>
                  <a:schemeClr val="bg1"/>
                </a:solidFill>
                <a:latin typeface="+mn-lt"/>
                <a:ea typeface="+mn-ea"/>
                <a:cs typeface="+mn-cs"/>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a:t>Headlines</a:t>
            </a:r>
          </a:p>
          <a:p>
            <a:pPr lvl="0"/>
            <a:r>
              <a:rPr lang="fr-FR" dirty="0"/>
              <a:t>Example</a:t>
            </a:r>
          </a:p>
        </p:txBody>
      </p:sp>
      <p:pic>
        <p:nvPicPr>
          <p:cNvPr id="17" name="Graphic 22">
            <a:extLst>
              <a:ext uri="{FF2B5EF4-FFF2-40B4-BE49-F238E27FC236}">
                <a16:creationId xmlns="" xmlns:a16="http://schemas.microsoft.com/office/drawing/2014/main" id="{0ED196AF-E4F2-47A1-839B-02230964F54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7643305" y="6420979"/>
            <a:ext cx="1032780" cy="220391"/>
          </a:xfrm>
          <a:prstGeom prst="rect">
            <a:avLst/>
          </a:prstGeom>
        </p:spPr>
      </p:pic>
    </p:spTree>
    <p:extLst>
      <p:ext uri="{BB962C8B-B14F-4D97-AF65-F5344CB8AC3E}">
        <p14:creationId xmlns:p14="http://schemas.microsoft.com/office/powerpoint/2010/main" val="358092015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able of content picture layout">
    <p:spTree>
      <p:nvGrpSpPr>
        <p:cNvPr id="1" name=""/>
        <p:cNvGrpSpPr/>
        <p:nvPr/>
      </p:nvGrpSpPr>
      <p:grpSpPr>
        <a:xfrm>
          <a:off x="0" y="0"/>
          <a:ext cx="0" cy="0"/>
          <a:chOff x="0" y="0"/>
          <a:chExt cx="0" cy="0"/>
        </a:xfrm>
      </p:grpSpPr>
      <p:pic>
        <p:nvPicPr>
          <p:cNvPr id="29" name="Picture 2">
            <a:extLst>
              <a:ext uri="{FF2B5EF4-FFF2-40B4-BE49-F238E27FC236}">
                <a16:creationId xmlns="" xmlns:a16="http://schemas.microsoft.com/office/drawing/2014/main" id="{DB5CE587-00E6-4AED-B8A6-DEB034F4A77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tretch/>
        </p:blipFill>
        <p:spPr>
          <a:xfrm>
            <a:off x="-1" y="0"/>
            <a:ext cx="9143999" cy="6858000"/>
          </a:xfrm>
          <a:prstGeom prst="rect">
            <a:avLst/>
          </a:prstGeom>
        </p:spPr>
      </p:pic>
      <p:sp>
        <p:nvSpPr>
          <p:cNvPr id="33" name="Rectangle 32">
            <a:extLst>
              <a:ext uri="{FF2B5EF4-FFF2-40B4-BE49-F238E27FC236}">
                <a16:creationId xmlns="" xmlns:a16="http://schemas.microsoft.com/office/drawing/2014/main" id="{A268BF61-BD91-4208-95EA-8BEA5E58228A}"/>
              </a:ext>
            </a:extLst>
          </p:cNvPr>
          <p:cNvSpPr/>
          <p:nvPr userDrawn="1"/>
        </p:nvSpPr>
        <p:spPr>
          <a:xfrm>
            <a:off x="0" y="0"/>
            <a:ext cx="9144000" cy="6858000"/>
          </a:xfrm>
          <a:prstGeom prst="rect">
            <a:avLst/>
          </a:prstGeom>
          <a:gradFill>
            <a:gsLst>
              <a:gs pos="0">
                <a:schemeClr val="accent2"/>
              </a:gs>
              <a:gs pos="100000">
                <a:schemeClr val="accent1">
                  <a:alpha val="80000"/>
                </a:schemeClr>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algn="ctr"/>
            <a:endParaRPr lang="en-US" sz="1050" dirty="0" err="1">
              <a:solidFill>
                <a:schemeClr val="tx1"/>
              </a:solidFill>
            </a:endParaRPr>
          </a:p>
        </p:txBody>
      </p:sp>
      <p:sp>
        <p:nvSpPr>
          <p:cNvPr id="3" name="Espace réservé du texte 2">
            <a:extLst>
              <a:ext uri="{FF2B5EF4-FFF2-40B4-BE49-F238E27FC236}">
                <a16:creationId xmlns="" xmlns:a16="http://schemas.microsoft.com/office/drawing/2014/main" id="{9FDF91A1-0D1F-47A1-B707-87F7766A7D65}"/>
              </a:ext>
            </a:extLst>
          </p:cNvPr>
          <p:cNvSpPr>
            <a:spLocks noGrp="1"/>
          </p:cNvSpPr>
          <p:nvPr>
            <p:ph type="body" sz="quarter" idx="10" hasCustomPrompt="1"/>
          </p:nvPr>
        </p:nvSpPr>
        <p:spPr>
          <a:xfrm>
            <a:off x="3942802" y="1603698"/>
            <a:ext cx="1629965" cy="227211"/>
          </a:xfrm>
          <a:prstGeom prst="rect">
            <a:avLst/>
          </a:prstGeom>
        </p:spPr>
        <p:txBody>
          <a:bodyPr anchor="b"/>
          <a:lstStyle>
            <a:lvl1pPr>
              <a:defRPr lang="fr-FR" sz="900" b="0" kern="1200" spc="225"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17" name="Espace réservé du texte 2">
            <a:extLst>
              <a:ext uri="{FF2B5EF4-FFF2-40B4-BE49-F238E27FC236}">
                <a16:creationId xmlns="" xmlns:a16="http://schemas.microsoft.com/office/drawing/2014/main" id="{30D64EEC-C3B5-4A23-92EA-CF93356DC2F2}"/>
              </a:ext>
            </a:extLst>
          </p:cNvPr>
          <p:cNvSpPr>
            <a:spLocks noGrp="1"/>
          </p:cNvSpPr>
          <p:nvPr>
            <p:ph type="body" sz="quarter" idx="11" hasCustomPrompt="1"/>
          </p:nvPr>
        </p:nvSpPr>
        <p:spPr>
          <a:xfrm>
            <a:off x="3943635" y="1922322"/>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1</a:t>
            </a:r>
            <a:endParaRPr lang="en-US" dirty="0"/>
          </a:p>
        </p:txBody>
      </p:sp>
      <p:sp>
        <p:nvSpPr>
          <p:cNvPr id="18" name="Espace réservé du texte 2">
            <a:extLst>
              <a:ext uri="{FF2B5EF4-FFF2-40B4-BE49-F238E27FC236}">
                <a16:creationId xmlns="" xmlns:a16="http://schemas.microsoft.com/office/drawing/2014/main" id="{B976D4E9-5B84-4CAC-A23E-666C17350BB2}"/>
              </a:ext>
            </a:extLst>
          </p:cNvPr>
          <p:cNvSpPr>
            <a:spLocks noGrp="1"/>
          </p:cNvSpPr>
          <p:nvPr>
            <p:ph type="body" sz="quarter" idx="12" hasCustomPrompt="1"/>
          </p:nvPr>
        </p:nvSpPr>
        <p:spPr>
          <a:xfrm>
            <a:off x="3942802" y="2616152"/>
            <a:ext cx="1629965" cy="227211"/>
          </a:xfrm>
          <a:prstGeom prst="rect">
            <a:avLst/>
          </a:prstGeom>
        </p:spPr>
        <p:txBody>
          <a:bodyPr anchor="b"/>
          <a:lstStyle>
            <a:lvl1pPr>
              <a:defRPr lang="fr-FR" sz="900" b="0" kern="1200" spc="225"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19" name="Espace réservé du texte 2">
            <a:extLst>
              <a:ext uri="{FF2B5EF4-FFF2-40B4-BE49-F238E27FC236}">
                <a16:creationId xmlns="" xmlns:a16="http://schemas.microsoft.com/office/drawing/2014/main" id="{C746BFAF-7F4A-4423-BCBC-F47454F74EDD}"/>
              </a:ext>
            </a:extLst>
          </p:cNvPr>
          <p:cNvSpPr>
            <a:spLocks noGrp="1"/>
          </p:cNvSpPr>
          <p:nvPr>
            <p:ph type="body" sz="quarter" idx="13" hasCustomPrompt="1"/>
          </p:nvPr>
        </p:nvSpPr>
        <p:spPr>
          <a:xfrm>
            <a:off x="3943635" y="2934776"/>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2</a:t>
            </a:r>
            <a:endParaRPr lang="en-US" dirty="0"/>
          </a:p>
        </p:txBody>
      </p:sp>
      <p:sp>
        <p:nvSpPr>
          <p:cNvPr id="20" name="Espace réservé du texte 2">
            <a:extLst>
              <a:ext uri="{FF2B5EF4-FFF2-40B4-BE49-F238E27FC236}">
                <a16:creationId xmlns="" xmlns:a16="http://schemas.microsoft.com/office/drawing/2014/main" id="{D856B166-5A14-4258-92D7-56DA21CC3CE1}"/>
              </a:ext>
            </a:extLst>
          </p:cNvPr>
          <p:cNvSpPr>
            <a:spLocks noGrp="1"/>
          </p:cNvSpPr>
          <p:nvPr>
            <p:ph type="body" sz="quarter" idx="14" hasCustomPrompt="1"/>
          </p:nvPr>
        </p:nvSpPr>
        <p:spPr>
          <a:xfrm>
            <a:off x="3943635" y="3640210"/>
            <a:ext cx="1629965" cy="227211"/>
          </a:xfrm>
          <a:prstGeom prst="rect">
            <a:avLst/>
          </a:prstGeom>
        </p:spPr>
        <p:txBody>
          <a:bodyPr anchor="b"/>
          <a:lstStyle>
            <a:lvl1pPr>
              <a:defRPr lang="fr-FR" sz="900" b="0" kern="1200" spc="225"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21" name="Espace réservé du texte 2">
            <a:extLst>
              <a:ext uri="{FF2B5EF4-FFF2-40B4-BE49-F238E27FC236}">
                <a16:creationId xmlns="" xmlns:a16="http://schemas.microsoft.com/office/drawing/2014/main" id="{522A815E-7753-4117-A2E1-C138F3C534DC}"/>
              </a:ext>
            </a:extLst>
          </p:cNvPr>
          <p:cNvSpPr>
            <a:spLocks noGrp="1"/>
          </p:cNvSpPr>
          <p:nvPr>
            <p:ph type="body" sz="quarter" idx="15" hasCustomPrompt="1"/>
          </p:nvPr>
        </p:nvSpPr>
        <p:spPr>
          <a:xfrm>
            <a:off x="3944468" y="3958834"/>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3</a:t>
            </a:r>
            <a:endParaRPr lang="en-US" dirty="0"/>
          </a:p>
        </p:txBody>
      </p:sp>
      <p:sp>
        <p:nvSpPr>
          <p:cNvPr id="22" name="Espace réservé du texte 2">
            <a:extLst>
              <a:ext uri="{FF2B5EF4-FFF2-40B4-BE49-F238E27FC236}">
                <a16:creationId xmlns="" xmlns:a16="http://schemas.microsoft.com/office/drawing/2014/main" id="{C83D0C14-CF19-4C55-BD77-AAB047DEE2B2}"/>
              </a:ext>
            </a:extLst>
          </p:cNvPr>
          <p:cNvSpPr>
            <a:spLocks noGrp="1"/>
          </p:cNvSpPr>
          <p:nvPr>
            <p:ph type="body" sz="quarter" idx="16" hasCustomPrompt="1"/>
          </p:nvPr>
        </p:nvSpPr>
        <p:spPr>
          <a:xfrm>
            <a:off x="3942802" y="4662700"/>
            <a:ext cx="1629965" cy="227211"/>
          </a:xfrm>
          <a:prstGeom prst="rect">
            <a:avLst/>
          </a:prstGeom>
        </p:spPr>
        <p:txBody>
          <a:bodyPr anchor="b"/>
          <a:lstStyle>
            <a:lvl1pPr>
              <a:defRPr lang="fr-FR" sz="900" b="0" kern="1200" spc="225"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23" name="Espace réservé du texte 2">
            <a:extLst>
              <a:ext uri="{FF2B5EF4-FFF2-40B4-BE49-F238E27FC236}">
                <a16:creationId xmlns="" xmlns:a16="http://schemas.microsoft.com/office/drawing/2014/main" id="{F1235FAD-F3DC-4474-A100-B015E0B3A8B6}"/>
              </a:ext>
            </a:extLst>
          </p:cNvPr>
          <p:cNvSpPr>
            <a:spLocks noGrp="1"/>
          </p:cNvSpPr>
          <p:nvPr>
            <p:ph type="body" sz="quarter" idx="17" hasCustomPrompt="1"/>
          </p:nvPr>
        </p:nvSpPr>
        <p:spPr>
          <a:xfrm>
            <a:off x="3943635" y="4981324"/>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4</a:t>
            </a:r>
            <a:endParaRPr lang="en-US" dirty="0"/>
          </a:p>
        </p:txBody>
      </p:sp>
      <p:cxnSp>
        <p:nvCxnSpPr>
          <p:cNvPr id="13" name="Straight Connector 12">
            <a:extLst>
              <a:ext uri="{FF2B5EF4-FFF2-40B4-BE49-F238E27FC236}">
                <a16:creationId xmlns="" xmlns:a16="http://schemas.microsoft.com/office/drawing/2014/main" id="{460D01E0-B224-4F73-9B5C-D11993C1F637}"/>
              </a:ext>
            </a:extLst>
          </p:cNvPr>
          <p:cNvCxnSpPr>
            <a:cxnSpLocks/>
          </p:cNvCxnSpPr>
          <p:nvPr userDrawn="1"/>
        </p:nvCxnSpPr>
        <p:spPr>
          <a:xfrm>
            <a:off x="3570402" y="1553305"/>
            <a:ext cx="0" cy="3751393"/>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Text Placeholder 4">
            <a:extLst>
              <a:ext uri="{FF2B5EF4-FFF2-40B4-BE49-F238E27FC236}">
                <a16:creationId xmlns="" xmlns:a16="http://schemas.microsoft.com/office/drawing/2014/main" id="{F3EC6491-C829-4D5B-88B1-32AC495A729C}"/>
              </a:ext>
            </a:extLst>
          </p:cNvPr>
          <p:cNvSpPr>
            <a:spLocks noGrp="1"/>
          </p:cNvSpPr>
          <p:nvPr>
            <p:ph type="body" sz="quarter" idx="18" hasCustomPrompt="1"/>
          </p:nvPr>
        </p:nvSpPr>
        <p:spPr>
          <a:xfrm>
            <a:off x="467917" y="3040133"/>
            <a:ext cx="2536031" cy="777734"/>
          </a:xfrm>
        </p:spPr>
        <p:txBody>
          <a:bodyPr anchor="ctr" anchorCtr="0"/>
          <a:lstStyle>
            <a:lvl1pPr marL="0" indent="0" algn="l" defTabSz="342900" rtl="0" eaLnBrk="1" latinLnBrk="0" hangingPunct="1">
              <a:lnSpc>
                <a:spcPct val="100000"/>
              </a:lnSpc>
              <a:spcBef>
                <a:spcPts val="0"/>
              </a:spcBef>
              <a:spcAft>
                <a:spcPts val="0"/>
              </a:spcAft>
              <a:buClr>
                <a:schemeClr val="bg1"/>
              </a:buClr>
              <a:buSzPct val="25000"/>
              <a:buFontTx/>
              <a:buNone/>
              <a:defRPr lang="en-US" sz="3300" b="1" kern="1200" noProof="0" dirty="0" smtClean="0">
                <a:solidFill>
                  <a:schemeClr val="bg1"/>
                </a:solidFill>
                <a:latin typeface="+mn-lt"/>
                <a:ea typeface="+mn-ea"/>
                <a:cs typeface="+mn-cs"/>
              </a:defRPr>
            </a:lvl1pPr>
            <a:lvl2pPr marL="0" indent="0">
              <a:buNone/>
              <a:defRPr/>
            </a:lvl2pPr>
          </a:lstStyle>
          <a:p>
            <a:pPr lvl="0"/>
            <a:r>
              <a:rPr lang="en-US" dirty="0"/>
              <a:t>Content</a:t>
            </a:r>
          </a:p>
        </p:txBody>
      </p:sp>
      <p:sp>
        <p:nvSpPr>
          <p:cNvPr id="14" name="Espace réservé du texte 2">
            <a:extLst>
              <a:ext uri="{FF2B5EF4-FFF2-40B4-BE49-F238E27FC236}">
                <a16:creationId xmlns="" xmlns:a16="http://schemas.microsoft.com/office/drawing/2014/main" id="{565C5F44-FA63-4060-8466-0902663DBA6B}"/>
              </a:ext>
            </a:extLst>
          </p:cNvPr>
          <p:cNvSpPr>
            <a:spLocks noGrp="1"/>
          </p:cNvSpPr>
          <p:nvPr>
            <p:ph type="body" sz="quarter" idx="19" hasCustomPrompt="1"/>
          </p:nvPr>
        </p:nvSpPr>
        <p:spPr>
          <a:xfrm>
            <a:off x="6419246" y="1603698"/>
            <a:ext cx="1629965" cy="227211"/>
          </a:xfrm>
          <a:prstGeom prst="rect">
            <a:avLst/>
          </a:prstGeom>
        </p:spPr>
        <p:txBody>
          <a:bodyPr anchor="b"/>
          <a:lstStyle>
            <a:lvl1pPr>
              <a:defRPr lang="fr-FR" sz="900" b="0" kern="1200" spc="225"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15" name="Espace réservé du texte 2">
            <a:extLst>
              <a:ext uri="{FF2B5EF4-FFF2-40B4-BE49-F238E27FC236}">
                <a16:creationId xmlns="" xmlns:a16="http://schemas.microsoft.com/office/drawing/2014/main" id="{68F8662E-04D2-41C5-8413-080CA7C8E5DF}"/>
              </a:ext>
            </a:extLst>
          </p:cNvPr>
          <p:cNvSpPr>
            <a:spLocks noGrp="1"/>
          </p:cNvSpPr>
          <p:nvPr>
            <p:ph type="body" sz="quarter" idx="20" hasCustomPrompt="1"/>
          </p:nvPr>
        </p:nvSpPr>
        <p:spPr>
          <a:xfrm>
            <a:off x="6420079" y="1922322"/>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5</a:t>
            </a:r>
            <a:endParaRPr lang="en-US" dirty="0"/>
          </a:p>
        </p:txBody>
      </p:sp>
      <p:sp>
        <p:nvSpPr>
          <p:cNvPr id="16" name="Espace réservé du texte 2">
            <a:extLst>
              <a:ext uri="{FF2B5EF4-FFF2-40B4-BE49-F238E27FC236}">
                <a16:creationId xmlns="" xmlns:a16="http://schemas.microsoft.com/office/drawing/2014/main" id="{A0F543F9-F103-4107-9B00-1CB4B73678DB}"/>
              </a:ext>
            </a:extLst>
          </p:cNvPr>
          <p:cNvSpPr>
            <a:spLocks noGrp="1"/>
          </p:cNvSpPr>
          <p:nvPr>
            <p:ph type="body" sz="quarter" idx="21" hasCustomPrompt="1"/>
          </p:nvPr>
        </p:nvSpPr>
        <p:spPr>
          <a:xfrm>
            <a:off x="6420079" y="2616152"/>
            <a:ext cx="1629965" cy="227211"/>
          </a:xfrm>
          <a:prstGeom prst="rect">
            <a:avLst/>
          </a:prstGeom>
        </p:spPr>
        <p:txBody>
          <a:bodyPr anchor="b"/>
          <a:lstStyle>
            <a:lvl1pPr>
              <a:defRPr lang="fr-FR" sz="900" b="0" kern="1200" spc="225"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24" name="Espace réservé du texte 2">
            <a:extLst>
              <a:ext uri="{FF2B5EF4-FFF2-40B4-BE49-F238E27FC236}">
                <a16:creationId xmlns="" xmlns:a16="http://schemas.microsoft.com/office/drawing/2014/main" id="{7B046D83-497A-4322-A5E0-B77DB7C04936}"/>
              </a:ext>
            </a:extLst>
          </p:cNvPr>
          <p:cNvSpPr>
            <a:spLocks noGrp="1"/>
          </p:cNvSpPr>
          <p:nvPr>
            <p:ph type="body" sz="quarter" idx="22" hasCustomPrompt="1"/>
          </p:nvPr>
        </p:nvSpPr>
        <p:spPr>
          <a:xfrm>
            <a:off x="6420913" y="2934776"/>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6</a:t>
            </a:r>
            <a:endParaRPr lang="en-US" dirty="0"/>
          </a:p>
        </p:txBody>
      </p:sp>
      <p:sp>
        <p:nvSpPr>
          <p:cNvPr id="25" name="Espace réservé du texte 2">
            <a:extLst>
              <a:ext uri="{FF2B5EF4-FFF2-40B4-BE49-F238E27FC236}">
                <a16:creationId xmlns="" xmlns:a16="http://schemas.microsoft.com/office/drawing/2014/main" id="{8561A5F7-1D44-472F-A9CC-539B38AA3D71}"/>
              </a:ext>
            </a:extLst>
          </p:cNvPr>
          <p:cNvSpPr>
            <a:spLocks noGrp="1"/>
          </p:cNvSpPr>
          <p:nvPr>
            <p:ph type="body" sz="quarter" idx="23" hasCustomPrompt="1"/>
          </p:nvPr>
        </p:nvSpPr>
        <p:spPr>
          <a:xfrm>
            <a:off x="6419246" y="3640210"/>
            <a:ext cx="1629965" cy="227211"/>
          </a:xfrm>
          <a:prstGeom prst="rect">
            <a:avLst/>
          </a:prstGeom>
        </p:spPr>
        <p:txBody>
          <a:bodyPr anchor="b"/>
          <a:lstStyle>
            <a:lvl1pPr>
              <a:defRPr lang="fr-FR" sz="900" b="0" kern="1200" spc="225"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26" name="Espace réservé du texte 2">
            <a:extLst>
              <a:ext uri="{FF2B5EF4-FFF2-40B4-BE49-F238E27FC236}">
                <a16:creationId xmlns="" xmlns:a16="http://schemas.microsoft.com/office/drawing/2014/main" id="{8834BFAA-4D6A-48B0-820D-CF9E3D410885}"/>
              </a:ext>
            </a:extLst>
          </p:cNvPr>
          <p:cNvSpPr>
            <a:spLocks noGrp="1"/>
          </p:cNvSpPr>
          <p:nvPr>
            <p:ph type="body" sz="quarter" idx="24" hasCustomPrompt="1"/>
          </p:nvPr>
        </p:nvSpPr>
        <p:spPr>
          <a:xfrm>
            <a:off x="6420079" y="3958834"/>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7</a:t>
            </a:r>
            <a:endParaRPr lang="en-US" dirty="0"/>
          </a:p>
        </p:txBody>
      </p:sp>
      <p:sp>
        <p:nvSpPr>
          <p:cNvPr id="27" name="Espace réservé du texte 2">
            <a:extLst>
              <a:ext uri="{FF2B5EF4-FFF2-40B4-BE49-F238E27FC236}">
                <a16:creationId xmlns="" xmlns:a16="http://schemas.microsoft.com/office/drawing/2014/main" id="{A3614C72-B3FE-4BBC-9BB6-45225638E55D}"/>
              </a:ext>
            </a:extLst>
          </p:cNvPr>
          <p:cNvSpPr>
            <a:spLocks noGrp="1"/>
          </p:cNvSpPr>
          <p:nvPr>
            <p:ph type="body" sz="quarter" idx="25" hasCustomPrompt="1"/>
          </p:nvPr>
        </p:nvSpPr>
        <p:spPr>
          <a:xfrm>
            <a:off x="6419246" y="4662700"/>
            <a:ext cx="1629965" cy="227211"/>
          </a:xfrm>
          <a:prstGeom prst="rect">
            <a:avLst/>
          </a:prstGeom>
        </p:spPr>
        <p:txBody>
          <a:bodyPr anchor="b"/>
          <a:lstStyle>
            <a:lvl1pPr>
              <a:defRPr lang="fr-FR" sz="900" b="0" kern="1200" spc="225"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28" name="Espace réservé du texte 2">
            <a:extLst>
              <a:ext uri="{FF2B5EF4-FFF2-40B4-BE49-F238E27FC236}">
                <a16:creationId xmlns="" xmlns:a16="http://schemas.microsoft.com/office/drawing/2014/main" id="{24B4D0E6-451D-491B-87ED-1C7267B05162}"/>
              </a:ext>
            </a:extLst>
          </p:cNvPr>
          <p:cNvSpPr>
            <a:spLocks noGrp="1"/>
          </p:cNvSpPr>
          <p:nvPr>
            <p:ph type="body" sz="quarter" idx="26" hasCustomPrompt="1"/>
          </p:nvPr>
        </p:nvSpPr>
        <p:spPr>
          <a:xfrm>
            <a:off x="6420079" y="4981324"/>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8</a:t>
            </a:r>
            <a:endParaRPr lang="en-US" dirty="0"/>
          </a:p>
        </p:txBody>
      </p:sp>
      <p:pic>
        <p:nvPicPr>
          <p:cNvPr id="32" name="Graphic 31">
            <a:extLst>
              <a:ext uri="{FF2B5EF4-FFF2-40B4-BE49-F238E27FC236}">
                <a16:creationId xmlns="" xmlns:a16="http://schemas.microsoft.com/office/drawing/2014/main" id="{A2086179-0271-40FD-A7AD-5D02EA5E0CC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7643305" y="6420979"/>
            <a:ext cx="1032780" cy="220391"/>
          </a:xfrm>
          <a:prstGeom prst="rect">
            <a:avLst/>
          </a:prstGeom>
        </p:spPr>
      </p:pic>
    </p:spTree>
    <p:extLst>
      <p:ext uri="{BB962C8B-B14F-4D97-AF65-F5344CB8AC3E}">
        <p14:creationId xmlns:p14="http://schemas.microsoft.com/office/powerpoint/2010/main" val="1965457539"/>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able of content White">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8A84B023-9855-45DC-B913-517B6446B410}"/>
              </a:ext>
            </a:extLst>
          </p:cNvPr>
          <p:cNvSpPr/>
          <p:nvPr userDrawn="1"/>
        </p:nvSpPr>
        <p:spPr>
          <a:xfrm>
            <a:off x="3570403" y="0"/>
            <a:ext cx="5573597"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fr-FR" sz="1350" dirty="0" err="1"/>
          </a:p>
        </p:txBody>
      </p:sp>
      <p:sp>
        <p:nvSpPr>
          <p:cNvPr id="3" name="Espace réservé du texte 2">
            <a:extLst>
              <a:ext uri="{FF2B5EF4-FFF2-40B4-BE49-F238E27FC236}">
                <a16:creationId xmlns="" xmlns:a16="http://schemas.microsoft.com/office/drawing/2014/main" id="{9FDF91A1-0D1F-47A1-B707-87F7766A7D65}"/>
              </a:ext>
            </a:extLst>
          </p:cNvPr>
          <p:cNvSpPr>
            <a:spLocks noGrp="1"/>
          </p:cNvSpPr>
          <p:nvPr>
            <p:ph type="body" sz="quarter" idx="10" hasCustomPrompt="1"/>
          </p:nvPr>
        </p:nvSpPr>
        <p:spPr>
          <a:xfrm>
            <a:off x="3942802" y="1603698"/>
            <a:ext cx="1629965" cy="227211"/>
          </a:xfrm>
          <a:prstGeom prst="rect">
            <a:avLst/>
          </a:prstGeom>
        </p:spPr>
        <p:txBody>
          <a:bodyPr anchor="b"/>
          <a:lstStyle>
            <a:lvl1pPr>
              <a:defRPr lang="fr-FR" sz="900" b="0" kern="1200" spc="225" noProof="0" dirty="0" smtClean="0">
                <a:solidFill>
                  <a:schemeClr val="accent2"/>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17" name="Espace réservé du texte 2">
            <a:extLst>
              <a:ext uri="{FF2B5EF4-FFF2-40B4-BE49-F238E27FC236}">
                <a16:creationId xmlns="" xmlns:a16="http://schemas.microsoft.com/office/drawing/2014/main" id="{30D64EEC-C3B5-4A23-92EA-CF93356DC2F2}"/>
              </a:ext>
            </a:extLst>
          </p:cNvPr>
          <p:cNvSpPr>
            <a:spLocks noGrp="1"/>
          </p:cNvSpPr>
          <p:nvPr>
            <p:ph type="body" sz="quarter" idx="11" hasCustomPrompt="1"/>
          </p:nvPr>
        </p:nvSpPr>
        <p:spPr>
          <a:xfrm>
            <a:off x="3943635" y="1922322"/>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rgbClr val="000000"/>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1</a:t>
            </a:r>
            <a:endParaRPr lang="en-US" dirty="0"/>
          </a:p>
        </p:txBody>
      </p:sp>
      <p:sp>
        <p:nvSpPr>
          <p:cNvPr id="18" name="Espace réservé du texte 2">
            <a:extLst>
              <a:ext uri="{FF2B5EF4-FFF2-40B4-BE49-F238E27FC236}">
                <a16:creationId xmlns="" xmlns:a16="http://schemas.microsoft.com/office/drawing/2014/main" id="{B976D4E9-5B84-4CAC-A23E-666C17350BB2}"/>
              </a:ext>
            </a:extLst>
          </p:cNvPr>
          <p:cNvSpPr>
            <a:spLocks noGrp="1"/>
          </p:cNvSpPr>
          <p:nvPr>
            <p:ph type="body" sz="quarter" idx="12" hasCustomPrompt="1"/>
          </p:nvPr>
        </p:nvSpPr>
        <p:spPr>
          <a:xfrm>
            <a:off x="3942802" y="2616152"/>
            <a:ext cx="1629965" cy="227211"/>
          </a:xfrm>
          <a:prstGeom prst="rect">
            <a:avLst/>
          </a:prstGeom>
        </p:spPr>
        <p:txBody>
          <a:bodyPr anchor="b"/>
          <a:lstStyle>
            <a:lvl1pPr>
              <a:defRPr lang="fr-FR" sz="900" b="0" kern="1200" spc="225" noProof="0" dirty="0" smtClean="0">
                <a:solidFill>
                  <a:schemeClr val="accent2"/>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19" name="Espace réservé du texte 2">
            <a:extLst>
              <a:ext uri="{FF2B5EF4-FFF2-40B4-BE49-F238E27FC236}">
                <a16:creationId xmlns="" xmlns:a16="http://schemas.microsoft.com/office/drawing/2014/main" id="{C746BFAF-7F4A-4423-BCBC-F47454F74EDD}"/>
              </a:ext>
            </a:extLst>
          </p:cNvPr>
          <p:cNvSpPr>
            <a:spLocks noGrp="1"/>
          </p:cNvSpPr>
          <p:nvPr>
            <p:ph type="body" sz="quarter" idx="13" hasCustomPrompt="1"/>
          </p:nvPr>
        </p:nvSpPr>
        <p:spPr>
          <a:xfrm>
            <a:off x="3943635" y="2934776"/>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rgbClr val="000000"/>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2</a:t>
            </a:r>
            <a:endParaRPr lang="en-US" dirty="0"/>
          </a:p>
        </p:txBody>
      </p:sp>
      <p:sp>
        <p:nvSpPr>
          <p:cNvPr id="20" name="Espace réservé du texte 2">
            <a:extLst>
              <a:ext uri="{FF2B5EF4-FFF2-40B4-BE49-F238E27FC236}">
                <a16:creationId xmlns="" xmlns:a16="http://schemas.microsoft.com/office/drawing/2014/main" id="{D856B166-5A14-4258-92D7-56DA21CC3CE1}"/>
              </a:ext>
            </a:extLst>
          </p:cNvPr>
          <p:cNvSpPr>
            <a:spLocks noGrp="1"/>
          </p:cNvSpPr>
          <p:nvPr>
            <p:ph type="body" sz="quarter" idx="14" hasCustomPrompt="1"/>
          </p:nvPr>
        </p:nvSpPr>
        <p:spPr>
          <a:xfrm>
            <a:off x="3943635" y="3640210"/>
            <a:ext cx="1629965" cy="227211"/>
          </a:xfrm>
          <a:prstGeom prst="rect">
            <a:avLst/>
          </a:prstGeom>
        </p:spPr>
        <p:txBody>
          <a:bodyPr anchor="b"/>
          <a:lstStyle>
            <a:lvl1pPr>
              <a:defRPr lang="fr-FR" sz="900" b="0" kern="1200" spc="225" noProof="0" dirty="0" smtClean="0">
                <a:solidFill>
                  <a:schemeClr val="accent2"/>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21" name="Espace réservé du texte 2">
            <a:extLst>
              <a:ext uri="{FF2B5EF4-FFF2-40B4-BE49-F238E27FC236}">
                <a16:creationId xmlns="" xmlns:a16="http://schemas.microsoft.com/office/drawing/2014/main" id="{522A815E-7753-4117-A2E1-C138F3C534DC}"/>
              </a:ext>
            </a:extLst>
          </p:cNvPr>
          <p:cNvSpPr>
            <a:spLocks noGrp="1"/>
          </p:cNvSpPr>
          <p:nvPr>
            <p:ph type="body" sz="quarter" idx="15" hasCustomPrompt="1"/>
          </p:nvPr>
        </p:nvSpPr>
        <p:spPr>
          <a:xfrm>
            <a:off x="3944468" y="3958834"/>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rgbClr val="000000"/>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3</a:t>
            </a:r>
            <a:endParaRPr lang="en-US" dirty="0"/>
          </a:p>
        </p:txBody>
      </p:sp>
      <p:sp>
        <p:nvSpPr>
          <p:cNvPr id="22" name="Espace réservé du texte 2">
            <a:extLst>
              <a:ext uri="{FF2B5EF4-FFF2-40B4-BE49-F238E27FC236}">
                <a16:creationId xmlns="" xmlns:a16="http://schemas.microsoft.com/office/drawing/2014/main" id="{C83D0C14-CF19-4C55-BD77-AAB047DEE2B2}"/>
              </a:ext>
            </a:extLst>
          </p:cNvPr>
          <p:cNvSpPr>
            <a:spLocks noGrp="1"/>
          </p:cNvSpPr>
          <p:nvPr>
            <p:ph type="body" sz="quarter" idx="16" hasCustomPrompt="1"/>
          </p:nvPr>
        </p:nvSpPr>
        <p:spPr>
          <a:xfrm>
            <a:off x="3942802" y="4662700"/>
            <a:ext cx="1629965" cy="227211"/>
          </a:xfrm>
          <a:prstGeom prst="rect">
            <a:avLst/>
          </a:prstGeom>
        </p:spPr>
        <p:txBody>
          <a:bodyPr anchor="b"/>
          <a:lstStyle>
            <a:lvl1pPr>
              <a:defRPr lang="fr-FR" sz="900" b="0" kern="1200" spc="225" noProof="0" dirty="0" smtClean="0">
                <a:solidFill>
                  <a:schemeClr val="accent2"/>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23" name="Espace réservé du texte 2">
            <a:extLst>
              <a:ext uri="{FF2B5EF4-FFF2-40B4-BE49-F238E27FC236}">
                <a16:creationId xmlns="" xmlns:a16="http://schemas.microsoft.com/office/drawing/2014/main" id="{F1235FAD-F3DC-4474-A100-B015E0B3A8B6}"/>
              </a:ext>
            </a:extLst>
          </p:cNvPr>
          <p:cNvSpPr>
            <a:spLocks noGrp="1"/>
          </p:cNvSpPr>
          <p:nvPr>
            <p:ph type="body" sz="quarter" idx="17" hasCustomPrompt="1"/>
          </p:nvPr>
        </p:nvSpPr>
        <p:spPr>
          <a:xfrm>
            <a:off x="3943635" y="4981324"/>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rgbClr val="000000"/>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4</a:t>
            </a:r>
            <a:endParaRPr lang="en-US" dirty="0"/>
          </a:p>
        </p:txBody>
      </p:sp>
      <p:cxnSp>
        <p:nvCxnSpPr>
          <p:cNvPr id="13" name="Straight Connector 12">
            <a:extLst>
              <a:ext uri="{FF2B5EF4-FFF2-40B4-BE49-F238E27FC236}">
                <a16:creationId xmlns="" xmlns:a16="http://schemas.microsoft.com/office/drawing/2014/main" id="{460D01E0-B224-4F73-9B5C-D11993C1F637}"/>
              </a:ext>
            </a:extLst>
          </p:cNvPr>
          <p:cNvCxnSpPr>
            <a:cxnSpLocks/>
          </p:cNvCxnSpPr>
          <p:nvPr userDrawn="1"/>
        </p:nvCxnSpPr>
        <p:spPr>
          <a:xfrm>
            <a:off x="3570402" y="1553305"/>
            <a:ext cx="0" cy="3751393"/>
          </a:xfrm>
          <a:prstGeom prst="line">
            <a:avLst/>
          </a:prstGeom>
          <a:ln w="12700">
            <a:gradFill>
              <a:gsLst>
                <a:gs pos="0">
                  <a:schemeClr val="accent2"/>
                </a:gs>
                <a:gs pos="100000">
                  <a:schemeClr val="accent1"/>
                </a:gs>
              </a:gsLst>
              <a:lin ang="5400000" scaled="1"/>
            </a:gradFill>
          </a:ln>
          <a:effectLst/>
        </p:spPr>
        <p:style>
          <a:lnRef idx="2">
            <a:schemeClr val="accent1"/>
          </a:lnRef>
          <a:fillRef idx="0">
            <a:schemeClr val="accent1"/>
          </a:fillRef>
          <a:effectRef idx="1">
            <a:schemeClr val="accent1"/>
          </a:effectRef>
          <a:fontRef idx="minor">
            <a:schemeClr val="tx1"/>
          </a:fontRef>
        </p:style>
      </p:cxnSp>
      <p:sp>
        <p:nvSpPr>
          <p:cNvPr id="5" name="Text Placeholder 4">
            <a:extLst>
              <a:ext uri="{FF2B5EF4-FFF2-40B4-BE49-F238E27FC236}">
                <a16:creationId xmlns="" xmlns:a16="http://schemas.microsoft.com/office/drawing/2014/main" id="{F3EC6491-C829-4D5B-88B1-32AC495A729C}"/>
              </a:ext>
            </a:extLst>
          </p:cNvPr>
          <p:cNvSpPr>
            <a:spLocks noGrp="1"/>
          </p:cNvSpPr>
          <p:nvPr>
            <p:ph type="body" sz="quarter" idx="18" hasCustomPrompt="1"/>
          </p:nvPr>
        </p:nvSpPr>
        <p:spPr>
          <a:xfrm>
            <a:off x="467917" y="3040133"/>
            <a:ext cx="2536031" cy="777734"/>
          </a:xfrm>
        </p:spPr>
        <p:txBody>
          <a:bodyPr anchor="ctr" anchorCtr="0"/>
          <a:lstStyle>
            <a:lvl1pPr marL="0" indent="0" algn="l" defTabSz="342900" rtl="0" eaLnBrk="1" latinLnBrk="0" hangingPunct="1">
              <a:lnSpc>
                <a:spcPct val="100000"/>
              </a:lnSpc>
              <a:spcBef>
                <a:spcPts val="0"/>
              </a:spcBef>
              <a:spcAft>
                <a:spcPts val="0"/>
              </a:spcAft>
              <a:buClr>
                <a:schemeClr val="bg1"/>
              </a:buClr>
              <a:buSzPct val="25000"/>
              <a:buFontTx/>
              <a:buNone/>
              <a:defRPr lang="en-US" sz="3300" b="1" kern="1200" noProof="0" dirty="0" smtClean="0">
                <a:gradFill>
                  <a:gsLst>
                    <a:gs pos="0">
                      <a:schemeClr val="accent2"/>
                    </a:gs>
                    <a:gs pos="86000">
                      <a:schemeClr val="accent1"/>
                    </a:gs>
                  </a:gsLst>
                  <a:lin ang="2700000" scaled="0"/>
                </a:gradFill>
                <a:latin typeface="+mn-lt"/>
                <a:ea typeface="+mn-ea"/>
                <a:cs typeface="+mn-cs"/>
              </a:defRPr>
            </a:lvl1pPr>
            <a:lvl2pPr marL="0" indent="0">
              <a:buNone/>
              <a:defRPr/>
            </a:lvl2pPr>
          </a:lstStyle>
          <a:p>
            <a:pPr lvl="0"/>
            <a:r>
              <a:rPr lang="en-US" dirty="0"/>
              <a:t>Content</a:t>
            </a:r>
          </a:p>
        </p:txBody>
      </p:sp>
      <p:sp>
        <p:nvSpPr>
          <p:cNvPr id="14" name="Espace réservé du texte 2">
            <a:extLst>
              <a:ext uri="{FF2B5EF4-FFF2-40B4-BE49-F238E27FC236}">
                <a16:creationId xmlns="" xmlns:a16="http://schemas.microsoft.com/office/drawing/2014/main" id="{565C5F44-FA63-4060-8466-0902663DBA6B}"/>
              </a:ext>
            </a:extLst>
          </p:cNvPr>
          <p:cNvSpPr>
            <a:spLocks noGrp="1"/>
          </p:cNvSpPr>
          <p:nvPr>
            <p:ph type="body" sz="quarter" idx="19" hasCustomPrompt="1"/>
          </p:nvPr>
        </p:nvSpPr>
        <p:spPr>
          <a:xfrm>
            <a:off x="6419246" y="1603698"/>
            <a:ext cx="1629965" cy="227211"/>
          </a:xfrm>
          <a:prstGeom prst="rect">
            <a:avLst/>
          </a:prstGeom>
        </p:spPr>
        <p:txBody>
          <a:bodyPr anchor="b"/>
          <a:lstStyle>
            <a:lvl1pPr>
              <a:defRPr lang="fr-FR" sz="900" b="0" kern="1200" spc="225" noProof="0" dirty="0" smtClean="0">
                <a:solidFill>
                  <a:schemeClr val="accent2"/>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15" name="Espace réservé du texte 2">
            <a:extLst>
              <a:ext uri="{FF2B5EF4-FFF2-40B4-BE49-F238E27FC236}">
                <a16:creationId xmlns="" xmlns:a16="http://schemas.microsoft.com/office/drawing/2014/main" id="{68F8662E-04D2-41C5-8413-080CA7C8E5DF}"/>
              </a:ext>
            </a:extLst>
          </p:cNvPr>
          <p:cNvSpPr>
            <a:spLocks noGrp="1"/>
          </p:cNvSpPr>
          <p:nvPr>
            <p:ph type="body" sz="quarter" idx="20" hasCustomPrompt="1"/>
          </p:nvPr>
        </p:nvSpPr>
        <p:spPr>
          <a:xfrm>
            <a:off x="6420079" y="1922322"/>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rgbClr val="000000"/>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5</a:t>
            </a:r>
            <a:endParaRPr lang="en-US" dirty="0"/>
          </a:p>
        </p:txBody>
      </p:sp>
      <p:sp>
        <p:nvSpPr>
          <p:cNvPr id="16" name="Espace réservé du texte 2">
            <a:extLst>
              <a:ext uri="{FF2B5EF4-FFF2-40B4-BE49-F238E27FC236}">
                <a16:creationId xmlns="" xmlns:a16="http://schemas.microsoft.com/office/drawing/2014/main" id="{A0F543F9-F103-4107-9B00-1CB4B73678DB}"/>
              </a:ext>
            </a:extLst>
          </p:cNvPr>
          <p:cNvSpPr>
            <a:spLocks noGrp="1"/>
          </p:cNvSpPr>
          <p:nvPr>
            <p:ph type="body" sz="quarter" idx="21" hasCustomPrompt="1"/>
          </p:nvPr>
        </p:nvSpPr>
        <p:spPr>
          <a:xfrm>
            <a:off x="6420079" y="2616152"/>
            <a:ext cx="1629965" cy="227211"/>
          </a:xfrm>
          <a:prstGeom prst="rect">
            <a:avLst/>
          </a:prstGeom>
        </p:spPr>
        <p:txBody>
          <a:bodyPr anchor="b"/>
          <a:lstStyle>
            <a:lvl1pPr>
              <a:defRPr lang="fr-FR" sz="900" b="0" kern="1200" spc="225" noProof="0" dirty="0" smtClean="0">
                <a:solidFill>
                  <a:schemeClr val="accent2"/>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24" name="Espace réservé du texte 2">
            <a:extLst>
              <a:ext uri="{FF2B5EF4-FFF2-40B4-BE49-F238E27FC236}">
                <a16:creationId xmlns="" xmlns:a16="http://schemas.microsoft.com/office/drawing/2014/main" id="{7B046D83-497A-4322-A5E0-B77DB7C04936}"/>
              </a:ext>
            </a:extLst>
          </p:cNvPr>
          <p:cNvSpPr>
            <a:spLocks noGrp="1"/>
          </p:cNvSpPr>
          <p:nvPr>
            <p:ph type="body" sz="quarter" idx="22" hasCustomPrompt="1"/>
          </p:nvPr>
        </p:nvSpPr>
        <p:spPr>
          <a:xfrm>
            <a:off x="6420913" y="2934776"/>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rgbClr val="000000"/>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6</a:t>
            </a:r>
            <a:endParaRPr lang="en-US" dirty="0"/>
          </a:p>
        </p:txBody>
      </p:sp>
      <p:sp>
        <p:nvSpPr>
          <p:cNvPr id="25" name="Espace réservé du texte 2">
            <a:extLst>
              <a:ext uri="{FF2B5EF4-FFF2-40B4-BE49-F238E27FC236}">
                <a16:creationId xmlns="" xmlns:a16="http://schemas.microsoft.com/office/drawing/2014/main" id="{8561A5F7-1D44-472F-A9CC-539B38AA3D71}"/>
              </a:ext>
            </a:extLst>
          </p:cNvPr>
          <p:cNvSpPr>
            <a:spLocks noGrp="1"/>
          </p:cNvSpPr>
          <p:nvPr>
            <p:ph type="body" sz="quarter" idx="23" hasCustomPrompt="1"/>
          </p:nvPr>
        </p:nvSpPr>
        <p:spPr>
          <a:xfrm>
            <a:off x="6419246" y="3640210"/>
            <a:ext cx="1629965" cy="227211"/>
          </a:xfrm>
          <a:prstGeom prst="rect">
            <a:avLst/>
          </a:prstGeom>
        </p:spPr>
        <p:txBody>
          <a:bodyPr anchor="b"/>
          <a:lstStyle>
            <a:lvl1pPr>
              <a:defRPr lang="fr-FR" sz="900" b="0" kern="1200" spc="225" noProof="0" dirty="0" smtClean="0">
                <a:solidFill>
                  <a:schemeClr val="accent2"/>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26" name="Espace réservé du texte 2">
            <a:extLst>
              <a:ext uri="{FF2B5EF4-FFF2-40B4-BE49-F238E27FC236}">
                <a16:creationId xmlns="" xmlns:a16="http://schemas.microsoft.com/office/drawing/2014/main" id="{8834BFAA-4D6A-48B0-820D-CF9E3D410885}"/>
              </a:ext>
            </a:extLst>
          </p:cNvPr>
          <p:cNvSpPr>
            <a:spLocks noGrp="1"/>
          </p:cNvSpPr>
          <p:nvPr>
            <p:ph type="body" sz="quarter" idx="24" hasCustomPrompt="1"/>
          </p:nvPr>
        </p:nvSpPr>
        <p:spPr>
          <a:xfrm>
            <a:off x="6420079" y="3958834"/>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rgbClr val="000000"/>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7</a:t>
            </a:r>
            <a:endParaRPr lang="en-US" dirty="0"/>
          </a:p>
        </p:txBody>
      </p:sp>
      <p:sp>
        <p:nvSpPr>
          <p:cNvPr id="27" name="Espace réservé du texte 2">
            <a:extLst>
              <a:ext uri="{FF2B5EF4-FFF2-40B4-BE49-F238E27FC236}">
                <a16:creationId xmlns="" xmlns:a16="http://schemas.microsoft.com/office/drawing/2014/main" id="{A3614C72-B3FE-4BBC-9BB6-45225638E55D}"/>
              </a:ext>
            </a:extLst>
          </p:cNvPr>
          <p:cNvSpPr>
            <a:spLocks noGrp="1"/>
          </p:cNvSpPr>
          <p:nvPr>
            <p:ph type="body" sz="quarter" idx="25" hasCustomPrompt="1"/>
          </p:nvPr>
        </p:nvSpPr>
        <p:spPr>
          <a:xfrm>
            <a:off x="6419246" y="4662700"/>
            <a:ext cx="1629965" cy="227211"/>
          </a:xfrm>
          <a:prstGeom prst="rect">
            <a:avLst/>
          </a:prstGeom>
        </p:spPr>
        <p:txBody>
          <a:bodyPr anchor="b"/>
          <a:lstStyle>
            <a:lvl1pPr>
              <a:defRPr lang="fr-FR" sz="900" b="0" kern="1200" spc="225" noProof="0" dirty="0" smtClean="0">
                <a:solidFill>
                  <a:schemeClr val="accent2"/>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28" name="Espace réservé du texte 2">
            <a:extLst>
              <a:ext uri="{FF2B5EF4-FFF2-40B4-BE49-F238E27FC236}">
                <a16:creationId xmlns="" xmlns:a16="http://schemas.microsoft.com/office/drawing/2014/main" id="{24B4D0E6-451D-491B-87ED-1C7267B05162}"/>
              </a:ext>
            </a:extLst>
          </p:cNvPr>
          <p:cNvSpPr>
            <a:spLocks noGrp="1"/>
          </p:cNvSpPr>
          <p:nvPr>
            <p:ph type="body" sz="quarter" idx="26" hasCustomPrompt="1"/>
          </p:nvPr>
        </p:nvSpPr>
        <p:spPr>
          <a:xfrm>
            <a:off x="6420079" y="4981324"/>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rgbClr val="000000"/>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8</a:t>
            </a:r>
            <a:endParaRPr lang="en-US" dirty="0"/>
          </a:p>
        </p:txBody>
      </p:sp>
      <p:pic>
        <p:nvPicPr>
          <p:cNvPr id="29" name="Graphic 22">
            <a:extLst>
              <a:ext uri="{FF2B5EF4-FFF2-40B4-BE49-F238E27FC236}">
                <a16:creationId xmlns="" xmlns:a16="http://schemas.microsoft.com/office/drawing/2014/main" id="{9498E08C-AD5C-4695-A985-4D3952C32D1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80"/>
            <a:ext cx="1032780" cy="220391"/>
          </a:xfrm>
          <a:prstGeom prst="rect">
            <a:avLst/>
          </a:prstGeom>
        </p:spPr>
      </p:pic>
    </p:spTree>
    <p:extLst>
      <p:ext uri="{BB962C8B-B14F-4D97-AF65-F5344CB8AC3E}">
        <p14:creationId xmlns:p14="http://schemas.microsoft.com/office/powerpoint/2010/main" val="1271435361"/>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able of content B&amp;W ">
    <p:spTree>
      <p:nvGrpSpPr>
        <p:cNvPr id="1" name=""/>
        <p:cNvGrpSpPr/>
        <p:nvPr/>
      </p:nvGrpSpPr>
      <p:grpSpPr>
        <a:xfrm>
          <a:off x="0" y="0"/>
          <a:ext cx="0" cy="0"/>
          <a:chOff x="0" y="0"/>
          <a:chExt cx="0" cy="0"/>
        </a:xfrm>
      </p:grpSpPr>
      <p:pic>
        <p:nvPicPr>
          <p:cNvPr id="30" name="Picture 2">
            <a:extLst>
              <a:ext uri="{FF2B5EF4-FFF2-40B4-BE49-F238E27FC236}">
                <a16:creationId xmlns="" xmlns:a16="http://schemas.microsoft.com/office/drawing/2014/main" id="{34B79FDB-9C8B-4118-B598-85B0C817C070}"/>
              </a:ext>
            </a:extLst>
          </p:cNvPr>
          <p:cNvPicPr>
            <a:picLocks noChangeAspect="1"/>
          </p:cNvPicPr>
          <p:nvPr userDrawn="1"/>
        </p:nvPicPr>
        <p:blipFill rotWithShape="1">
          <a:blip r:embed="rId2" cstate="email">
            <a:grayscl/>
            <a:extLst>
              <a:ext uri="{28A0092B-C50C-407E-A947-70E740481C1C}">
                <a14:useLocalDpi xmlns:a14="http://schemas.microsoft.com/office/drawing/2010/main"/>
              </a:ext>
            </a:extLst>
          </a:blip>
          <a:stretch/>
        </p:blipFill>
        <p:spPr>
          <a:xfrm>
            <a:off x="-1" y="0"/>
            <a:ext cx="9143999" cy="6858000"/>
          </a:xfrm>
          <a:prstGeom prst="rect">
            <a:avLst/>
          </a:prstGeom>
        </p:spPr>
      </p:pic>
      <p:sp>
        <p:nvSpPr>
          <p:cNvPr id="31" name="Rectangle 30">
            <a:extLst>
              <a:ext uri="{FF2B5EF4-FFF2-40B4-BE49-F238E27FC236}">
                <a16:creationId xmlns="" xmlns:a16="http://schemas.microsoft.com/office/drawing/2014/main" id="{2D58BD87-1403-45E8-8D95-4D67F4C97E6A}"/>
              </a:ext>
            </a:extLst>
          </p:cNvPr>
          <p:cNvSpPr/>
          <p:nvPr userDrawn="1"/>
        </p:nvSpPr>
        <p:spPr>
          <a:xfrm>
            <a:off x="0" y="0"/>
            <a:ext cx="9144000" cy="6858000"/>
          </a:xfrm>
          <a:prstGeom prst="rect">
            <a:avLst/>
          </a:prstGeom>
          <a:solidFill>
            <a:sysClr val="windowText" lastClr="000000">
              <a:lumMod val="85000"/>
              <a:lumOff val="15000"/>
              <a:alpha val="54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a:ea typeface="+mn-ea"/>
              <a:cs typeface="+mn-cs"/>
            </a:endParaRPr>
          </a:p>
        </p:txBody>
      </p:sp>
      <p:sp>
        <p:nvSpPr>
          <p:cNvPr id="3" name="Espace réservé du texte 2">
            <a:extLst>
              <a:ext uri="{FF2B5EF4-FFF2-40B4-BE49-F238E27FC236}">
                <a16:creationId xmlns="" xmlns:a16="http://schemas.microsoft.com/office/drawing/2014/main" id="{9FDF91A1-0D1F-47A1-B707-87F7766A7D65}"/>
              </a:ext>
            </a:extLst>
          </p:cNvPr>
          <p:cNvSpPr>
            <a:spLocks noGrp="1"/>
          </p:cNvSpPr>
          <p:nvPr>
            <p:ph type="body" sz="quarter" idx="10" hasCustomPrompt="1"/>
          </p:nvPr>
        </p:nvSpPr>
        <p:spPr>
          <a:xfrm>
            <a:off x="3942802" y="1603698"/>
            <a:ext cx="1629965" cy="227211"/>
          </a:xfrm>
          <a:prstGeom prst="rect">
            <a:avLst/>
          </a:prstGeom>
        </p:spPr>
        <p:txBody>
          <a:bodyPr anchor="b"/>
          <a:lstStyle>
            <a:lvl1pPr>
              <a:defRPr lang="fr-FR" sz="900" b="0" kern="1200" spc="225" noProof="0" dirty="0" smtClean="0">
                <a:solidFill>
                  <a:schemeClr val="accent2"/>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17" name="Espace réservé du texte 2">
            <a:extLst>
              <a:ext uri="{FF2B5EF4-FFF2-40B4-BE49-F238E27FC236}">
                <a16:creationId xmlns="" xmlns:a16="http://schemas.microsoft.com/office/drawing/2014/main" id="{30D64EEC-C3B5-4A23-92EA-CF93356DC2F2}"/>
              </a:ext>
            </a:extLst>
          </p:cNvPr>
          <p:cNvSpPr>
            <a:spLocks noGrp="1"/>
          </p:cNvSpPr>
          <p:nvPr>
            <p:ph type="body" sz="quarter" idx="11" hasCustomPrompt="1"/>
          </p:nvPr>
        </p:nvSpPr>
        <p:spPr>
          <a:xfrm>
            <a:off x="3943635" y="1922322"/>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1</a:t>
            </a:r>
            <a:endParaRPr lang="en-US" dirty="0"/>
          </a:p>
        </p:txBody>
      </p:sp>
      <p:sp>
        <p:nvSpPr>
          <p:cNvPr id="18" name="Espace réservé du texte 2">
            <a:extLst>
              <a:ext uri="{FF2B5EF4-FFF2-40B4-BE49-F238E27FC236}">
                <a16:creationId xmlns="" xmlns:a16="http://schemas.microsoft.com/office/drawing/2014/main" id="{B976D4E9-5B84-4CAC-A23E-666C17350BB2}"/>
              </a:ext>
            </a:extLst>
          </p:cNvPr>
          <p:cNvSpPr>
            <a:spLocks noGrp="1"/>
          </p:cNvSpPr>
          <p:nvPr>
            <p:ph type="body" sz="quarter" idx="12" hasCustomPrompt="1"/>
          </p:nvPr>
        </p:nvSpPr>
        <p:spPr>
          <a:xfrm>
            <a:off x="3942802" y="2616152"/>
            <a:ext cx="1629965" cy="227211"/>
          </a:xfrm>
          <a:prstGeom prst="rect">
            <a:avLst/>
          </a:prstGeom>
        </p:spPr>
        <p:txBody>
          <a:bodyPr anchor="b"/>
          <a:lstStyle>
            <a:lvl1pPr>
              <a:defRPr lang="fr-FR" sz="900" b="0" kern="1200" spc="225" noProof="0" dirty="0" smtClean="0">
                <a:solidFill>
                  <a:schemeClr val="accent2"/>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19" name="Espace réservé du texte 2">
            <a:extLst>
              <a:ext uri="{FF2B5EF4-FFF2-40B4-BE49-F238E27FC236}">
                <a16:creationId xmlns="" xmlns:a16="http://schemas.microsoft.com/office/drawing/2014/main" id="{C746BFAF-7F4A-4423-BCBC-F47454F74EDD}"/>
              </a:ext>
            </a:extLst>
          </p:cNvPr>
          <p:cNvSpPr>
            <a:spLocks noGrp="1"/>
          </p:cNvSpPr>
          <p:nvPr>
            <p:ph type="body" sz="quarter" idx="13" hasCustomPrompt="1"/>
          </p:nvPr>
        </p:nvSpPr>
        <p:spPr>
          <a:xfrm>
            <a:off x="3943635" y="2934776"/>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2</a:t>
            </a:r>
            <a:endParaRPr lang="en-US" dirty="0"/>
          </a:p>
        </p:txBody>
      </p:sp>
      <p:sp>
        <p:nvSpPr>
          <p:cNvPr id="20" name="Espace réservé du texte 2">
            <a:extLst>
              <a:ext uri="{FF2B5EF4-FFF2-40B4-BE49-F238E27FC236}">
                <a16:creationId xmlns="" xmlns:a16="http://schemas.microsoft.com/office/drawing/2014/main" id="{D856B166-5A14-4258-92D7-56DA21CC3CE1}"/>
              </a:ext>
            </a:extLst>
          </p:cNvPr>
          <p:cNvSpPr>
            <a:spLocks noGrp="1"/>
          </p:cNvSpPr>
          <p:nvPr>
            <p:ph type="body" sz="quarter" idx="14" hasCustomPrompt="1"/>
          </p:nvPr>
        </p:nvSpPr>
        <p:spPr>
          <a:xfrm>
            <a:off x="3943635" y="3640210"/>
            <a:ext cx="1629965" cy="227211"/>
          </a:xfrm>
          <a:prstGeom prst="rect">
            <a:avLst/>
          </a:prstGeom>
        </p:spPr>
        <p:txBody>
          <a:bodyPr anchor="b"/>
          <a:lstStyle>
            <a:lvl1pPr>
              <a:defRPr lang="fr-FR" sz="900" b="0" kern="1200" spc="225" noProof="0" dirty="0" smtClean="0">
                <a:solidFill>
                  <a:schemeClr val="accent2"/>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21" name="Espace réservé du texte 2">
            <a:extLst>
              <a:ext uri="{FF2B5EF4-FFF2-40B4-BE49-F238E27FC236}">
                <a16:creationId xmlns="" xmlns:a16="http://schemas.microsoft.com/office/drawing/2014/main" id="{522A815E-7753-4117-A2E1-C138F3C534DC}"/>
              </a:ext>
            </a:extLst>
          </p:cNvPr>
          <p:cNvSpPr>
            <a:spLocks noGrp="1"/>
          </p:cNvSpPr>
          <p:nvPr>
            <p:ph type="body" sz="quarter" idx="15" hasCustomPrompt="1"/>
          </p:nvPr>
        </p:nvSpPr>
        <p:spPr>
          <a:xfrm>
            <a:off x="3944468" y="3958834"/>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3</a:t>
            </a:r>
            <a:endParaRPr lang="en-US" dirty="0"/>
          </a:p>
        </p:txBody>
      </p:sp>
      <p:sp>
        <p:nvSpPr>
          <p:cNvPr id="22" name="Espace réservé du texte 2">
            <a:extLst>
              <a:ext uri="{FF2B5EF4-FFF2-40B4-BE49-F238E27FC236}">
                <a16:creationId xmlns="" xmlns:a16="http://schemas.microsoft.com/office/drawing/2014/main" id="{C83D0C14-CF19-4C55-BD77-AAB047DEE2B2}"/>
              </a:ext>
            </a:extLst>
          </p:cNvPr>
          <p:cNvSpPr>
            <a:spLocks noGrp="1"/>
          </p:cNvSpPr>
          <p:nvPr>
            <p:ph type="body" sz="quarter" idx="16" hasCustomPrompt="1"/>
          </p:nvPr>
        </p:nvSpPr>
        <p:spPr>
          <a:xfrm>
            <a:off x="3942802" y="4662700"/>
            <a:ext cx="1629965" cy="227211"/>
          </a:xfrm>
          <a:prstGeom prst="rect">
            <a:avLst/>
          </a:prstGeom>
        </p:spPr>
        <p:txBody>
          <a:bodyPr anchor="b"/>
          <a:lstStyle>
            <a:lvl1pPr>
              <a:defRPr lang="fr-FR" sz="900" b="0" kern="1200" spc="225" noProof="0" dirty="0" smtClean="0">
                <a:solidFill>
                  <a:schemeClr val="accent2"/>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23" name="Espace réservé du texte 2">
            <a:extLst>
              <a:ext uri="{FF2B5EF4-FFF2-40B4-BE49-F238E27FC236}">
                <a16:creationId xmlns="" xmlns:a16="http://schemas.microsoft.com/office/drawing/2014/main" id="{F1235FAD-F3DC-4474-A100-B015E0B3A8B6}"/>
              </a:ext>
            </a:extLst>
          </p:cNvPr>
          <p:cNvSpPr>
            <a:spLocks noGrp="1"/>
          </p:cNvSpPr>
          <p:nvPr>
            <p:ph type="body" sz="quarter" idx="17" hasCustomPrompt="1"/>
          </p:nvPr>
        </p:nvSpPr>
        <p:spPr>
          <a:xfrm>
            <a:off x="3943635" y="4981324"/>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4</a:t>
            </a:r>
            <a:endParaRPr lang="en-US" dirty="0"/>
          </a:p>
        </p:txBody>
      </p:sp>
      <p:cxnSp>
        <p:nvCxnSpPr>
          <p:cNvPr id="13" name="Straight Connector 12">
            <a:extLst>
              <a:ext uri="{FF2B5EF4-FFF2-40B4-BE49-F238E27FC236}">
                <a16:creationId xmlns="" xmlns:a16="http://schemas.microsoft.com/office/drawing/2014/main" id="{460D01E0-B224-4F73-9B5C-D11993C1F637}"/>
              </a:ext>
            </a:extLst>
          </p:cNvPr>
          <p:cNvCxnSpPr>
            <a:cxnSpLocks/>
          </p:cNvCxnSpPr>
          <p:nvPr userDrawn="1"/>
        </p:nvCxnSpPr>
        <p:spPr>
          <a:xfrm>
            <a:off x="3570402" y="1553305"/>
            <a:ext cx="0" cy="375139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4">
            <a:extLst>
              <a:ext uri="{FF2B5EF4-FFF2-40B4-BE49-F238E27FC236}">
                <a16:creationId xmlns="" xmlns:a16="http://schemas.microsoft.com/office/drawing/2014/main" id="{F3EC6491-C829-4D5B-88B1-32AC495A729C}"/>
              </a:ext>
            </a:extLst>
          </p:cNvPr>
          <p:cNvSpPr>
            <a:spLocks noGrp="1"/>
          </p:cNvSpPr>
          <p:nvPr>
            <p:ph type="body" sz="quarter" idx="18" hasCustomPrompt="1"/>
          </p:nvPr>
        </p:nvSpPr>
        <p:spPr>
          <a:xfrm>
            <a:off x="467917" y="3040133"/>
            <a:ext cx="2536031" cy="777734"/>
          </a:xfrm>
        </p:spPr>
        <p:txBody>
          <a:bodyPr anchor="ctr" anchorCtr="0"/>
          <a:lstStyle>
            <a:lvl1pPr marL="0" indent="0" algn="l" defTabSz="342900" rtl="0" eaLnBrk="1" latinLnBrk="0" hangingPunct="1">
              <a:lnSpc>
                <a:spcPct val="100000"/>
              </a:lnSpc>
              <a:spcBef>
                <a:spcPts val="0"/>
              </a:spcBef>
              <a:spcAft>
                <a:spcPts val="0"/>
              </a:spcAft>
              <a:buClr>
                <a:schemeClr val="bg1"/>
              </a:buClr>
              <a:buSzPct val="25000"/>
              <a:buFontTx/>
              <a:buNone/>
              <a:defRPr lang="en-US" sz="3300" b="1" kern="1200" noProof="0" dirty="0" smtClean="0">
                <a:solidFill>
                  <a:schemeClr val="bg2"/>
                </a:solidFill>
                <a:latin typeface="+mn-lt"/>
                <a:ea typeface="+mn-ea"/>
                <a:cs typeface="+mn-cs"/>
              </a:defRPr>
            </a:lvl1pPr>
            <a:lvl2pPr marL="0" indent="0">
              <a:buNone/>
              <a:defRPr/>
            </a:lvl2pPr>
          </a:lstStyle>
          <a:p>
            <a:pPr lvl="0"/>
            <a:r>
              <a:rPr lang="en-US" dirty="0"/>
              <a:t>Content</a:t>
            </a:r>
          </a:p>
        </p:txBody>
      </p:sp>
      <p:sp>
        <p:nvSpPr>
          <p:cNvPr id="14" name="Espace réservé du texte 2">
            <a:extLst>
              <a:ext uri="{FF2B5EF4-FFF2-40B4-BE49-F238E27FC236}">
                <a16:creationId xmlns="" xmlns:a16="http://schemas.microsoft.com/office/drawing/2014/main" id="{565C5F44-FA63-4060-8466-0902663DBA6B}"/>
              </a:ext>
            </a:extLst>
          </p:cNvPr>
          <p:cNvSpPr>
            <a:spLocks noGrp="1"/>
          </p:cNvSpPr>
          <p:nvPr>
            <p:ph type="body" sz="quarter" idx="19" hasCustomPrompt="1"/>
          </p:nvPr>
        </p:nvSpPr>
        <p:spPr>
          <a:xfrm>
            <a:off x="6419246" y="1603698"/>
            <a:ext cx="1629965" cy="227211"/>
          </a:xfrm>
          <a:prstGeom prst="rect">
            <a:avLst/>
          </a:prstGeom>
        </p:spPr>
        <p:txBody>
          <a:bodyPr anchor="b"/>
          <a:lstStyle>
            <a:lvl1pPr>
              <a:defRPr lang="fr-FR" sz="900" b="0" kern="1200" spc="225" noProof="0" dirty="0" smtClean="0">
                <a:solidFill>
                  <a:schemeClr val="accent2"/>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15" name="Espace réservé du texte 2">
            <a:extLst>
              <a:ext uri="{FF2B5EF4-FFF2-40B4-BE49-F238E27FC236}">
                <a16:creationId xmlns="" xmlns:a16="http://schemas.microsoft.com/office/drawing/2014/main" id="{68F8662E-04D2-41C5-8413-080CA7C8E5DF}"/>
              </a:ext>
            </a:extLst>
          </p:cNvPr>
          <p:cNvSpPr>
            <a:spLocks noGrp="1"/>
          </p:cNvSpPr>
          <p:nvPr>
            <p:ph type="body" sz="quarter" idx="20" hasCustomPrompt="1"/>
          </p:nvPr>
        </p:nvSpPr>
        <p:spPr>
          <a:xfrm>
            <a:off x="6420079" y="1922322"/>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5</a:t>
            </a:r>
            <a:endParaRPr lang="en-US" dirty="0"/>
          </a:p>
        </p:txBody>
      </p:sp>
      <p:sp>
        <p:nvSpPr>
          <p:cNvPr id="16" name="Espace réservé du texte 2">
            <a:extLst>
              <a:ext uri="{FF2B5EF4-FFF2-40B4-BE49-F238E27FC236}">
                <a16:creationId xmlns="" xmlns:a16="http://schemas.microsoft.com/office/drawing/2014/main" id="{A0F543F9-F103-4107-9B00-1CB4B73678DB}"/>
              </a:ext>
            </a:extLst>
          </p:cNvPr>
          <p:cNvSpPr>
            <a:spLocks noGrp="1"/>
          </p:cNvSpPr>
          <p:nvPr>
            <p:ph type="body" sz="quarter" idx="21" hasCustomPrompt="1"/>
          </p:nvPr>
        </p:nvSpPr>
        <p:spPr>
          <a:xfrm>
            <a:off x="6420079" y="2616152"/>
            <a:ext cx="1629965" cy="227211"/>
          </a:xfrm>
          <a:prstGeom prst="rect">
            <a:avLst/>
          </a:prstGeom>
        </p:spPr>
        <p:txBody>
          <a:bodyPr anchor="b"/>
          <a:lstStyle>
            <a:lvl1pPr>
              <a:defRPr lang="fr-FR" sz="900" b="0" kern="1200" spc="225" noProof="0" dirty="0" smtClean="0">
                <a:solidFill>
                  <a:schemeClr val="accent2"/>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24" name="Espace réservé du texte 2">
            <a:extLst>
              <a:ext uri="{FF2B5EF4-FFF2-40B4-BE49-F238E27FC236}">
                <a16:creationId xmlns="" xmlns:a16="http://schemas.microsoft.com/office/drawing/2014/main" id="{7B046D83-497A-4322-A5E0-B77DB7C04936}"/>
              </a:ext>
            </a:extLst>
          </p:cNvPr>
          <p:cNvSpPr>
            <a:spLocks noGrp="1"/>
          </p:cNvSpPr>
          <p:nvPr>
            <p:ph type="body" sz="quarter" idx="22" hasCustomPrompt="1"/>
          </p:nvPr>
        </p:nvSpPr>
        <p:spPr>
          <a:xfrm>
            <a:off x="6420913" y="2934776"/>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6</a:t>
            </a:r>
            <a:endParaRPr lang="en-US" dirty="0"/>
          </a:p>
        </p:txBody>
      </p:sp>
      <p:sp>
        <p:nvSpPr>
          <p:cNvPr id="25" name="Espace réservé du texte 2">
            <a:extLst>
              <a:ext uri="{FF2B5EF4-FFF2-40B4-BE49-F238E27FC236}">
                <a16:creationId xmlns="" xmlns:a16="http://schemas.microsoft.com/office/drawing/2014/main" id="{8561A5F7-1D44-472F-A9CC-539B38AA3D71}"/>
              </a:ext>
            </a:extLst>
          </p:cNvPr>
          <p:cNvSpPr>
            <a:spLocks noGrp="1"/>
          </p:cNvSpPr>
          <p:nvPr>
            <p:ph type="body" sz="quarter" idx="23" hasCustomPrompt="1"/>
          </p:nvPr>
        </p:nvSpPr>
        <p:spPr>
          <a:xfrm>
            <a:off x="6419246" y="3640210"/>
            <a:ext cx="1629965" cy="227211"/>
          </a:xfrm>
          <a:prstGeom prst="rect">
            <a:avLst/>
          </a:prstGeom>
        </p:spPr>
        <p:txBody>
          <a:bodyPr anchor="b"/>
          <a:lstStyle>
            <a:lvl1pPr>
              <a:defRPr lang="fr-FR" sz="900" b="0" kern="1200" spc="225" noProof="0" dirty="0" smtClean="0">
                <a:solidFill>
                  <a:schemeClr val="accent2"/>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26" name="Espace réservé du texte 2">
            <a:extLst>
              <a:ext uri="{FF2B5EF4-FFF2-40B4-BE49-F238E27FC236}">
                <a16:creationId xmlns="" xmlns:a16="http://schemas.microsoft.com/office/drawing/2014/main" id="{8834BFAA-4D6A-48B0-820D-CF9E3D410885}"/>
              </a:ext>
            </a:extLst>
          </p:cNvPr>
          <p:cNvSpPr>
            <a:spLocks noGrp="1"/>
          </p:cNvSpPr>
          <p:nvPr>
            <p:ph type="body" sz="quarter" idx="24" hasCustomPrompt="1"/>
          </p:nvPr>
        </p:nvSpPr>
        <p:spPr>
          <a:xfrm>
            <a:off x="6420079" y="3958834"/>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7</a:t>
            </a:r>
            <a:endParaRPr lang="en-US" dirty="0"/>
          </a:p>
        </p:txBody>
      </p:sp>
      <p:sp>
        <p:nvSpPr>
          <p:cNvPr id="27" name="Espace réservé du texte 2">
            <a:extLst>
              <a:ext uri="{FF2B5EF4-FFF2-40B4-BE49-F238E27FC236}">
                <a16:creationId xmlns="" xmlns:a16="http://schemas.microsoft.com/office/drawing/2014/main" id="{A3614C72-B3FE-4BBC-9BB6-45225638E55D}"/>
              </a:ext>
            </a:extLst>
          </p:cNvPr>
          <p:cNvSpPr>
            <a:spLocks noGrp="1"/>
          </p:cNvSpPr>
          <p:nvPr>
            <p:ph type="body" sz="quarter" idx="25" hasCustomPrompt="1"/>
          </p:nvPr>
        </p:nvSpPr>
        <p:spPr>
          <a:xfrm>
            <a:off x="6419246" y="4662700"/>
            <a:ext cx="1629965" cy="227211"/>
          </a:xfrm>
          <a:prstGeom prst="rect">
            <a:avLst/>
          </a:prstGeom>
        </p:spPr>
        <p:txBody>
          <a:bodyPr anchor="b"/>
          <a:lstStyle>
            <a:lvl1pPr>
              <a:defRPr lang="fr-FR" sz="900" b="0" kern="1200" spc="225"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AGENDA</a:t>
            </a:r>
            <a:endParaRPr lang="en-US" dirty="0"/>
          </a:p>
        </p:txBody>
      </p:sp>
      <p:sp>
        <p:nvSpPr>
          <p:cNvPr id="28" name="Espace réservé du texte 2">
            <a:extLst>
              <a:ext uri="{FF2B5EF4-FFF2-40B4-BE49-F238E27FC236}">
                <a16:creationId xmlns="" xmlns:a16="http://schemas.microsoft.com/office/drawing/2014/main" id="{24B4D0E6-451D-491B-87ED-1C7267B05162}"/>
              </a:ext>
            </a:extLst>
          </p:cNvPr>
          <p:cNvSpPr>
            <a:spLocks noGrp="1"/>
          </p:cNvSpPr>
          <p:nvPr>
            <p:ph type="body" sz="quarter" idx="26" hasCustomPrompt="1"/>
          </p:nvPr>
        </p:nvSpPr>
        <p:spPr>
          <a:xfrm>
            <a:off x="6420079" y="4981324"/>
            <a:ext cx="1629965" cy="227211"/>
          </a:xfrm>
          <a:prstGeom prst="rect">
            <a:avLst/>
          </a:prstGeom>
        </p:spPr>
        <p:txBody>
          <a:bodyPr anchor="b"/>
          <a:lstStyle>
            <a:lvl1pPr marL="0" indent="0" algn="l" defTabSz="342892" rtl="0" eaLnBrk="1" latinLnBrk="0" hangingPunct="1">
              <a:spcBef>
                <a:spcPts val="450"/>
              </a:spcBef>
              <a:spcAft>
                <a:spcPts val="0"/>
              </a:spcAft>
              <a:buClr>
                <a:schemeClr val="bg1"/>
              </a:buClr>
              <a:buSzPct val="25000"/>
              <a:buFont typeface="Verdana" pitchFamily="34" charset="0"/>
              <a:buNone/>
              <a:defRPr lang="en-US" sz="1200" b="0" kern="1200" noProof="0" dirty="0" smtClean="0">
                <a:solidFill>
                  <a:schemeClr val="bg1"/>
                </a:solidFill>
                <a:latin typeface="+mn-lt"/>
                <a:ea typeface="+mn-ea"/>
                <a:cs typeface="+mn-cs"/>
              </a:defRPr>
            </a:lvl1pPr>
            <a:lvl2pPr>
              <a:defRPr lang="fr-FR" sz="900" b="0" kern="1200" spc="225" noProof="0" dirty="0" smtClean="0">
                <a:solidFill>
                  <a:schemeClr val="accent2"/>
                </a:solidFill>
                <a:latin typeface="+mn-lt"/>
                <a:ea typeface="+mn-ea"/>
                <a:cs typeface="+mn-cs"/>
              </a:defRPr>
            </a:lvl2pPr>
            <a:lvl3pPr>
              <a:defRPr lang="fr-FR" sz="900" b="0" kern="1200" spc="225" noProof="0" dirty="0" smtClean="0">
                <a:solidFill>
                  <a:schemeClr val="accent2"/>
                </a:solidFill>
                <a:latin typeface="+mn-lt"/>
                <a:ea typeface="+mn-ea"/>
                <a:cs typeface="+mn-cs"/>
              </a:defRPr>
            </a:lvl3pPr>
            <a:lvl4pPr>
              <a:defRPr lang="fr-FR" sz="900" b="0" kern="1200" spc="225" noProof="0" dirty="0" smtClean="0">
                <a:solidFill>
                  <a:schemeClr val="accent2"/>
                </a:solidFill>
                <a:latin typeface="+mn-lt"/>
                <a:ea typeface="+mn-ea"/>
                <a:cs typeface="+mn-cs"/>
              </a:defRPr>
            </a:lvl4pPr>
            <a:lvl5pPr>
              <a:defRPr lang="en-US" sz="900" b="0" kern="1200" spc="225" noProof="0" dirty="0" smtClean="0">
                <a:solidFill>
                  <a:schemeClr val="accent2"/>
                </a:solidFill>
                <a:latin typeface="+mn-lt"/>
                <a:ea typeface="+mn-ea"/>
                <a:cs typeface="+mn-cs"/>
              </a:defRPr>
            </a:lvl5pPr>
          </a:lstStyle>
          <a:p>
            <a:pPr lvl="0"/>
            <a:r>
              <a:rPr lang="fr-FR" dirty="0"/>
              <a:t>Point 8</a:t>
            </a:r>
            <a:endParaRPr lang="en-US" dirty="0"/>
          </a:p>
        </p:txBody>
      </p:sp>
      <p:pic>
        <p:nvPicPr>
          <p:cNvPr id="32" name="Graphic 31">
            <a:extLst>
              <a:ext uri="{FF2B5EF4-FFF2-40B4-BE49-F238E27FC236}">
                <a16:creationId xmlns="" xmlns:a16="http://schemas.microsoft.com/office/drawing/2014/main" id="{A2086179-0271-40FD-A7AD-5D02EA5E0CC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7643305" y="6420979"/>
            <a:ext cx="1032780" cy="220391"/>
          </a:xfrm>
          <a:prstGeom prst="rect">
            <a:avLst/>
          </a:prstGeom>
        </p:spPr>
      </p:pic>
    </p:spTree>
    <p:extLst>
      <p:ext uri="{BB962C8B-B14F-4D97-AF65-F5344CB8AC3E}">
        <p14:creationId xmlns:p14="http://schemas.microsoft.com/office/powerpoint/2010/main" val="2959884561"/>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Gradient Divider &amp; Picture">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3B9B755C-A813-4478-97D8-221419C0CB24}"/>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11" name="Rectangle 10">
            <a:extLst>
              <a:ext uri="{FF2B5EF4-FFF2-40B4-BE49-F238E27FC236}">
                <a16:creationId xmlns="" xmlns:a16="http://schemas.microsoft.com/office/drawing/2014/main" id="{EA29147A-E282-4A23-A176-9828642E3830}"/>
              </a:ext>
            </a:extLst>
          </p:cNvPr>
          <p:cNvSpPr/>
          <p:nvPr/>
        </p:nvSpPr>
        <p:spPr>
          <a:xfrm>
            <a:off x="0" y="0"/>
            <a:ext cx="9144000" cy="6858000"/>
          </a:xfrm>
          <a:prstGeom prst="rect">
            <a:avLst/>
          </a:prstGeom>
          <a:gradFill>
            <a:gsLst>
              <a:gs pos="0">
                <a:schemeClr val="accent2"/>
              </a:gs>
              <a:gs pos="100000">
                <a:schemeClr val="accent1">
                  <a:alpha val="80000"/>
                </a:schemeClr>
              </a:gs>
            </a:gsLst>
            <a:lin ang="2700000" scaled="0"/>
          </a:gra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a:ea typeface="+mn-ea"/>
              <a:cs typeface="+mn-cs"/>
            </a:endParaRPr>
          </a:p>
        </p:txBody>
      </p:sp>
      <p:sp>
        <p:nvSpPr>
          <p:cNvPr id="4" name="Espace réservé du texte 2">
            <a:extLst>
              <a:ext uri="{FF2B5EF4-FFF2-40B4-BE49-F238E27FC236}">
                <a16:creationId xmlns="" xmlns:a16="http://schemas.microsoft.com/office/drawing/2014/main" id="{FD5246D4-8081-4C33-86D4-DEC6CD69B19D}"/>
              </a:ext>
            </a:extLst>
          </p:cNvPr>
          <p:cNvSpPr>
            <a:spLocks noGrp="1"/>
          </p:cNvSpPr>
          <p:nvPr userDrawn="1">
            <p:ph type="body" sz="quarter" idx="15" hasCustomPrompt="1"/>
          </p:nvPr>
        </p:nvSpPr>
        <p:spPr>
          <a:xfrm>
            <a:off x="467916" y="2123413"/>
            <a:ext cx="8208169" cy="1457186"/>
          </a:xfrm>
          <a:prstGeom prst="rect">
            <a:avLst/>
          </a:prstGeom>
        </p:spPr>
        <p:txBody>
          <a:bodyPr anchor="ctr"/>
          <a:lstStyle>
            <a:lvl1pPr marL="0" indent="0">
              <a:lnSpc>
                <a:spcPct val="100000"/>
              </a:lnSpc>
              <a:spcAft>
                <a:spcPts val="0"/>
              </a:spcAft>
              <a:buFont typeface="Arial" panose="020B0604020202020204" pitchFamily="34" charset="0"/>
              <a:buNone/>
              <a:defRPr sz="3300" b="1">
                <a:solidFill>
                  <a:schemeClr val="bg1"/>
                </a:solidFill>
                <a:latin typeface="+mj-lt"/>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err="1"/>
              <a:t>Divider</a:t>
            </a:r>
            <a:r>
              <a:rPr lang="fr-FR" dirty="0"/>
              <a:t/>
            </a:r>
            <a:br>
              <a:rPr lang="fr-FR" dirty="0"/>
            </a:br>
            <a:r>
              <a:rPr lang="fr-FR" dirty="0" err="1"/>
              <a:t>title</a:t>
            </a:r>
            <a:endParaRPr lang="fr-FR" dirty="0"/>
          </a:p>
        </p:txBody>
      </p:sp>
      <p:pic>
        <p:nvPicPr>
          <p:cNvPr id="7" name="Graphic 22">
            <a:extLst>
              <a:ext uri="{FF2B5EF4-FFF2-40B4-BE49-F238E27FC236}">
                <a16:creationId xmlns="" xmlns:a16="http://schemas.microsoft.com/office/drawing/2014/main" id="{327E93BC-0553-4656-BB86-58CD3A78CE0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7643305" y="6420979"/>
            <a:ext cx="1032780" cy="220391"/>
          </a:xfrm>
          <a:prstGeom prst="rect">
            <a:avLst/>
          </a:prstGeom>
        </p:spPr>
      </p:pic>
    </p:spTree>
    <p:extLst>
      <p:ext uri="{BB962C8B-B14F-4D97-AF65-F5344CB8AC3E}">
        <p14:creationId xmlns:p14="http://schemas.microsoft.com/office/powerpoint/2010/main" val="278377721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B&amp;W divider with picture">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EE89C769-06F4-4C3D-8FA7-7FBD87554FA7}"/>
              </a:ext>
            </a:extLst>
          </p:cNvPr>
          <p:cNvPicPr>
            <a:picLocks noChangeAspect="1"/>
          </p:cNvPicPr>
          <p:nvPr userDrawn="1"/>
        </p:nvPicPr>
        <p:blipFill>
          <a:blip r:embed="rId2"/>
          <a:stretch>
            <a:fillRect/>
          </a:stretch>
        </p:blipFill>
        <p:spPr>
          <a:xfrm>
            <a:off x="0" y="-2177"/>
            <a:ext cx="9144000" cy="6862354"/>
          </a:xfrm>
          <a:prstGeom prst="rect">
            <a:avLst/>
          </a:prstGeom>
        </p:spPr>
      </p:pic>
      <p:sp>
        <p:nvSpPr>
          <p:cNvPr id="11" name="Rectangle 10">
            <a:extLst>
              <a:ext uri="{FF2B5EF4-FFF2-40B4-BE49-F238E27FC236}">
                <a16:creationId xmlns="" xmlns:a16="http://schemas.microsoft.com/office/drawing/2014/main" id="{6AC133AB-4ED4-4A84-A2B5-1FC5F934F56D}"/>
              </a:ext>
            </a:extLst>
          </p:cNvPr>
          <p:cNvSpPr/>
          <p:nvPr userDrawn="1"/>
        </p:nvSpPr>
        <p:spPr>
          <a:xfrm>
            <a:off x="0" y="0"/>
            <a:ext cx="9144000" cy="6858000"/>
          </a:xfrm>
          <a:prstGeom prst="rect">
            <a:avLst/>
          </a:prstGeom>
          <a:solidFill>
            <a:sysClr val="windowText" lastClr="000000">
              <a:lumMod val="85000"/>
              <a:lumOff val="15000"/>
              <a:alpha val="54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a:ea typeface="+mn-ea"/>
              <a:cs typeface="+mn-cs"/>
            </a:endParaRPr>
          </a:p>
        </p:txBody>
      </p:sp>
      <p:sp>
        <p:nvSpPr>
          <p:cNvPr id="4" name="Espace réservé du texte 2">
            <a:extLst>
              <a:ext uri="{FF2B5EF4-FFF2-40B4-BE49-F238E27FC236}">
                <a16:creationId xmlns="" xmlns:a16="http://schemas.microsoft.com/office/drawing/2014/main" id="{FD5246D4-8081-4C33-86D4-DEC6CD69B19D}"/>
              </a:ext>
            </a:extLst>
          </p:cNvPr>
          <p:cNvSpPr>
            <a:spLocks noGrp="1"/>
          </p:cNvSpPr>
          <p:nvPr userDrawn="1">
            <p:ph type="body" sz="quarter" idx="15" hasCustomPrompt="1"/>
          </p:nvPr>
        </p:nvSpPr>
        <p:spPr>
          <a:xfrm>
            <a:off x="467916" y="2123413"/>
            <a:ext cx="8208169" cy="1457186"/>
          </a:xfrm>
          <a:prstGeom prst="rect">
            <a:avLst/>
          </a:prstGeom>
        </p:spPr>
        <p:txBody>
          <a:bodyPr anchor="ctr"/>
          <a:lstStyle>
            <a:lvl1pPr marL="0" indent="0">
              <a:lnSpc>
                <a:spcPct val="100000"/>
              </a:lnSpc>
              <a:spcAft>
                <a:spcPts val="0"/>
              </a:spcAft>
              <a:buFont typeface="Arial" panose="020B0604020202020204" pitchFamily="34" charset="0"/>
              <a:buNone/>
              <a:defRPr sz="3300" b="1">
                <a:solidFill>
                  <a:schemeClr val="bg2"/>
                </a:solidFill>
                <a:latin typeface="+mj-lt"/>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err="1"/>
              <a:t>Divider</a:t>
            </a:r>
            <a:r>
              <a:rPr lang="fr-FR" dirty="0"/>
              <a:t/>
            </a:r>
            <a:br>
              <a:rPr lang="fr-FR" dirty="0"/>
            </a:br>
            <a:r>
              <a:rPr lang="fr-FR" dirty="0" err="1"/>
              <a:t>Title</a:t>
            </a:r>
            <a:endParaRPr lang="fr-FR" dirty="0"/>
          </a:p>
        </p:txBody>
      </p:sp>
      <p:pic>
        <p:nvPicPr>
          <p:cNvPr id="7" name="Graphic 22">
            <a:extLst>
              <a:ext uri="{FF2B5EF4-FFF2-40B4-BE49-F238E27FC236}">
                <a16:creationId xmlns="" xmlns:a16="http://schemas.microsoft.com/office/drawing/2014/main" id="{327E93BC-0553-4656-BB86-58CD3A78CE0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7643305" y="6420979"/>
            <a:ext cx="1032780" cy="220391"/>
          </a:xfrm>
          <a:prstGeom prst="rect">
            <a:avLst/>
          </a:prstGeom>
        </p:spPr>
      </p:pic>
    </p:spTree>
    <p:extLst>
      <p:ext uri="{BB962C8B-B14F-4D97-AF65-F5344CB8AC3E}">
        <p14:creationId xmlns:p14="http://schemas.microsoft.com/office/powerpoint/2010/main" val="397096993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Purple Divider ">
    <p:bg>
      <p:bgPr>
        <a:solidFill>
          <a:schemeClr val="accent1"/>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79"/>
            <a:ext cx="1032780" cy="220391"/>
          </a:xfrm>
          <a:prstGeom prst="rect">
            <a:avLst/>
          </a:prstGeom>
        </p:spPr>
      </p:pic>
      <p:sp>
        <p:nvSpPr>
          <p:cNvPr id="5" name="Espace réservé du texte 2">
            <a:extLst>
              <a:ext uri="{FF2B5EF4-FFF2-40B4-BE49-F238E27FC236}">
                <a16:creationId xmlns="" xmlns:a16="http://schemas.microsoft.com/office/drawing/2014/main" id="{5B81D735-5959-4BE7-B602-2415CB75729C}"/>
              </a:ext>
            </a:extLst>
          </p:cNvPr>
          <p:cNvSpPr>
            <a:spLocks noGrp="1"/>
          </p:cNvSpPr>
          <p:nvPr>
            <p:ph type="body" sz="quarter" idx="15" hasCustomPrompt="1"/>
          </p:nvPr>
        </p:nvSpPr>
        <p:spPr>
          <a:xfrm>
            <a:off x="467916" y="2123413"/>
            <a:ext cx="8208169" cy="1457186"/>
          </a:xfrm>
          <a:prstGeom prst="rect">
            <a:avLst/>
          </a:prstGeom>
        </p:spPr>
        <p:txBody>
          <a:bodyPr anchor="ctr"/>
          <a:lstStyle>
            <a:lvl1pPr marL="0" indent="0">
              <a:lnSpc>
                <a:spcPct val="100000"/>
              </a:lnSpc>
              <a:spcAft>
                <a:spcPts val="0"/>
              </a:spcAft>
              <a:buFont typeface="Arial" panose="020B0604020202020204" pitchFamily="34" charset="0"/>
              <a:buNone/>
              <a:defRPr sz="3300" b="1">
                <a:solidFill>
                  <a:schemeClr val="bg1"/>
                </a:solidFill>
                <a:latin typeface="+mj-lt"/>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err="1"/>
              <a:t>Divider</a:t>
            </a:r>
            <a:endParaRPr lang="fr-FR" dirty="0"/>
          </a:p>
          <a:p>
            <a:pPr lvl="0"/>
            <a:r>
              <a:rPr lang="fr-FR" dirty="0" err="1"/>
              <a:t>title</a:t>
            </a:r>
            <a:endParaRPr lang="fr-FR" dirty="0"/>
          </a:p>
        </p:txBody>
      </p:sp>
    </p:spTree>
    <p:extLst>
      <p:ext uri="{BB962C8B-B14F-4D97-AF65-F5344CB8AC3E}">
        <p14:creationId xmlns:p14="http://schemas.microsoft.com/office/powerpoint/2010/main" val="440224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ue Divider ">
    <p:bg>
      <p:bgPr>
        <a:solidFill>
          <a:schemeClr val="accent1"/>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79"/>
            <a:ext cx="1032780" cy="220391"/>
          </a:xfrm>
          <a:prstGeom prst="rect">
            <a:avLst/>
          </a:prstGeom>
        </p:spPr>
      </p:pic>
      <p:sp>
        <p:nvSpPr>
          <p:cNvPr id="5" name="Espace réservé du texte 2">
            <a:extLst>
              <a:ext uri="{FF2B5EF4-FFF2-40B4-BE49-F238E27FC236}">
                <a16:creationId xmlns="" xmlns:a16="http://schemas.microsoft.com/office/drawing/2014/main" id="{5B81D735-5959-4BE7-B602-2415CB75729C}"/>
              </a:ext>
            </a:extLst>
          </p:cNvPr>
          <p:cNvSpPr>
            <a:spLocks noGrp="1"/>
          </p:cNvSpPr>
          <p:nvPr>
            <p:ph type="body" sz="quarter" idx="15" hasCustomPrompt="1"/>
          </p:nvPr>
        </p:nvSpPr>
        <p:spPr>
          <a:xfrm>
            <a:off x="467916" y="2123413"/>
            <a:ext cx="8208169" cy="1457186"/>
          </a:xfrm>
          <a:prstGeom prst="rect">
            <a:avLst/>
          </a:prstGeom>
        </p:spPr>
        <p:txBody>
          <a:bodyPr anchor="ctr"/>
          <a:lstStyle>
            <a:lvl1pPr marL="0" indent="0">
              <a:lnSpc>
                <a:spcPct val="100000"/>
              </a:lnSpc>
              <a:spcAft>
                <a:spcPts val="0"/>
              </a:spcAft>
              <a:buFont typeface="Arial" panose="020B0604020202020204" pitchFamily="34" charset="0"/>
              <a:buNone/>
              <a:defRPr sz="3300" b="1">
                <a:solidFill>
                  <a:schemeClr val="bg1"/>
                </a:solidFill>
                <a:latin typeface="+mj-lt"/>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err="1"/>
              <a:t>Divider</a:t>
            </a:r>
            <a:endParaRPr lang="fr-FR" dirty="0"/>
          </a:p>
          <a:p>
            <a:pPr lvl="0"/>
            <a:r>
              <a:rPr lang="fr-FR" dirty="0" err="1"/>
              <a:t>title</a:t>
            </a:r>
            <a:endParaRPr lang="fr-FR" dirty="0"/>
          </a:p>
        </p:txBody>
      </p:sp>
    </p:spTree>
    <p:extLst>
      <p:ext uri="{BB962C8B-B14F-4D97-AF65-F5344CB8AC3E}">
        <p14:creationId xmlns:p14="http://schemas.microsoft.com/office/powerpoint/2010/main" val="378541240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Pink Divider">
    <p:bg>
      <p:bgPr>
        <a:solidFill>
          <a:schemeClr val="accent2"/>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79"/>
            <a:ext cx="1032780" cy="220391"/>
          </a:xfrm>
          <a:prstGeom prst="rect">
            <a:avLst/>
          </a:prstGeom>
        </p:spPr>
      </p:pic>
      <p:sp>
        <p:nvSpPr>
          <p:cNvPr id="5" name="Espace réservé du texte 2">
            <a:extLst>
              <a:ext uri="{FF2B5EF4-FFF2-40B4-BE49-F238E27FC236}">
                <a16:creationId xmlns="" xmlns:a16="http://schemas.microsoft.com/office/drawing/2014/main" id="{2561BC8E-BFFD-4037-BA1A-2F1F68F79FB4}"/>
              </a:ext>
            </a:extLst>
          </p:cNvPr>
          <p:cNvSpPr>
            <a:spLocks noGrp="1"/>
          </p:cNvSpPr>
          <p:nvPr>
            <p:ph type="body" sz="quarter" idx="15" hasCustomPrompt="1"/>
          </p:nvPr>
        </p:nvSpPr>
        <p:spPr>
          <a:xfrm>
            <a:off x="467916" y="2123413"/>
            <a:ext cx="8208169" cy="1457186"/>
          </a:xfrm>
          <a:prstGeom prst="rect">
            <a:avLst/>
          </a:prstGeom>
        </p:spPr>
        <p:txBody>
          <a:bodyPr anchor="ctr"/>
          <a:lstStyle>
            <a:lvl1pPr marL="0" indent="0">
              <a:lnSpc>
                <a:spcPct val="100000"/>
              </a:lnSpc>
              <a:spcAft>
                <a:spcPts val="0"/>
              </a:spcAft>
              <a:buFont typeface="Arial" panose="020B0604020202020204" pitchFamily="34" charset="0"/>
              <a:buNone/>
              <a:defRPr sz="3300" b="1">
                <a:solidFill>
                  <a:schemeClr val="bg1"/>
                </a:solidFill>
                <a:latin typeface="+mj-lt"/>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err="1"/>
              <a:t>Divider</a:t>
            </a:r>
            <a:endParaRPr lang="fr-FR" dirty="0"/>
          </a:p>
          <a:p>
            <a:pPr lvl="0"/>
            <a:r>
              <a:rPr lang="fr-FR" dirty="0" err="1"/>
              <a:t>title</a:t>
            </a:r>
            <a:endParaRPr lang="fr-FR" dirty="0"/>
          </a:p>
        </p:txBody>
      </p:sp>
    </p:spTree>
    <p:extLst>
      <p:ext uri="{BB962C8B-B14F-4D97-AF65-F5344CB8AC3E}">
        <p14:creationId xmlns:p14="http://schemas.microsoft.com/office/powerpoint/2010/main" val="270453776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Gradient Divider">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82AD501A-AD9B-422F-BC38-A8D4766F9905}"/>
              </a:ext>
            </a:extLst>
          </p:cNvPr>
          <p:cNvSpPr/>
          <p:nvPr userDrawn="1"/>
        </p:nvSpPr>
        <p:spPr>
          <a:xfrm>
            <a:off x="0" y="0"/>
            <a:ext cx="9144000" cy="6858000"/>
          </a:xfrm>
          <a:prstGeom prst="rect">
            <a:avLst/>
          </a:prstGeom>
          <a:gradFill>
            <a:gsLst>
              <a:gs pos="0">
                <a:schemeClr val="accent2"/>
              </a:gs>
              <a:gs pos="100000">
                <a:schemeClr val="accent1"/>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algn="ctr"/>
            <a:endParaRPr lang="en-US" sz="1050" dirty="0" err="1">
              <a:solidFill>
                <a:schemeClr val="tx1"/>
              </a:solidFill>
            </a:endParaRPr>
          </a:p>
        </p:txBody>
      </p:sp>
      <p:pic>
        <p:nvPicPr>
          <p:cNvPr id="3" name="Graphic 22">
            <a:extLst>
              <a:ext uri="{FF2B5EF4-FFF2-40B4-BE49-F238E27FC236}">
                <a16:creationId xmlns=""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79"/>
            <a:ext cx="1032780" cy="220391"/>
          </a:xfrm>
          <a:prstGeom prst="rect">
            <a:avLst/>
          </a:prstGeom>
        </p:spPr>
      </p:pic>
      <p:sp>
        <p:nvSpPr>
          <p:cNvPr id="11" name="Espace réservé du texte 2">
            <a:extLst>
              <a:ext uri="{FF2B5EF4-FFF2-40B4-BE49-F238E27FC236}">
                <a16:creationId xmlns="" xmlns:a16="http://schemas.microsoft.com/office/drawing/2014/main" id="{CB1F17EE-6AB9-4C97-B107-6061ADD798C9}"/>
              </a:ext>
            </a:extLst>
          </p:cNvPr>
          <p:cNvSpPr>
            <a:spLocks noGrp="1"/>
          </p:cNvSpPr>
          <p:nvPr>
            <p:ph type="body" sz="quarter" idx="15" hasCustomPrompt="1"/>
          </p:nvPr>
        </p:nvSpPr>
        <p:spPr>
          <a:xfrm>
            <a:off x="467916" y="2123413"/>
            <a:ext cx="8208169" cy="1457186"/>
          </a:xfrm>
          <a:prstGeom prst="rect">
            <a:avLst/>
          </a:prstGeom>
        </p:spPr>
        <p:txBody>
          <a:bodyPr anchor="ctr"/>
          <a:lstStyle>
            <a:lvl1pPr marL="0" indent="0">
              <a:lnSpc>
                <a:spcPct val="100000"/>
              </a:lnSpc>
              <a:spcAft>
                <a:spcPts val="0"/>
              </a:spcAft>
              <a:buFont typeface="Arial" panose="020B0604020202020204" pitchFamily="34" charset="0"/>
              <a:buNone/>
              <a:defRPr sz="3300" b="1">
                <a:solidFill>
                  <a:schemeClr val="bg1"/>
                </a:solidFill>
                <a:latin typeface="+mj-lt"/>
              </a:defRPr>
            </a:lvl1pPr>
            <a:lvl2pPr marL="0" indent="0">
              <a:buNone/>
              <a:defRPr sz="1200" b="1">
                <a:solidFill>
                  <a:schemeClr val="bg1"/>
                </a:solidFill>
                <a:latin typeface="+mj-lt"/>
              </a:defRPr>
            </a:lvl2pPr>
            <a:lvl3pPr marL="135729" indent="0">
              <a:buNone/>
              <a:defRPr sz="1200" b="1">
                <a:solidFill>
                  <a:schemeClr val="bg1"/>
                </a:solidFill>
                <a:latin typeface="+mj-lt"/>
              </a:defRPr>
            </a:lvl3pPr>
            <a:lvl4pPr marL="280980" indent="0">
              <a:buNone/>
              <a:defRPr sz="1200" b="1">
                <a:solidFill>
                  <a:schemeClr val="bg1"/>
                </a:solidFill>
                <a:latin typeface="+mj-lt"/>
              </a:defRPr>
            </a:lvl4pPr>
            <a:lvl5pPr marL="485763" indent="0">
              <a:buNone/>
              <a:defRPr sz="1200" b="1">
                <a:solidFill>
                  <a:schemeClr val="bg1"/>
                </a:solidFill>
                <a:latin typeface="+mj-lt"/>
              </a:defRPr>
            </a:lvl5pPr>
          </a:lstStyle>
          <a:p>
            <a:pPr lvl="0"/>
            <a:r>
              <a:rPr lang="fr-FR" dirty="0" err="1"/>
              <a:t>Divider</a:t>
            </a:r>
            <a:r>
              <a:rPr lang="fr-FR" dirty="0"/>
              <a:t/>
            </a:r>
            <a:br>
              <a:rPr lang="fr-FR" dirty="0"/>
            </a:br>
            <a:r>
              <a:rPr lang="fr-FR" dirty="0" err="1"/>
              <a:t>title</a:t>
            </a:r>
            <a:endParaRPr lang="fr-FR" dirty="0"/>
          </a:p>
        </p:txBody>
      </p:sp>
    </p:spTree>
    <p:extLst>
      <p:ext uri="{BB962C8B-B14F-4D97-AF65-F5344CB8AC3E}">
        <p14:creationId xmlns:p14="http://schemas.microsoft.com/office/powerpoint/2010/main" val="309215039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itle Placeholder 2">
            <a:extLst>
              <a:ext uri="{FF2B5EF4-FFF2-40B4-BE49-F238E27FC236}">
                <a16:creationId xmlns="" xmlns:a16="http://schemas.microsoft.com/office/drawing/2014/main" id="{00C49E21-E183-46F5-861C-0B325E19EA68}"/>
              </a:ext>
            </a:extLst>
          </p:cNvPr>
          <p:cNvSpPr>
            <a:spLocks noGrp="1"/>
          </p:cNvSpPr>
          <p:nvPr>
            <p:ph type="title"/>
          </p:nvPr>
        </p:nvSpPr>
        <p:spPr>
          <a:xfrm>
            <a:off x="467916" y="517101"/>
            <a:ext cx="8208169" cy="369334"/>
          </a:xfrm>
          <a:prstGeom prst="rect">
            <a:avLst/>
          </a:prstGeom>
        </p:spPr>
        <p:txBody>
          <a:bodyPr vert="horz" lIns="0" tIns="0" rIns="0" bIns="0" rtlCol="0" anchor="b" anchorCtr="0">
            <a:noAutofit/>
          </a:bodyPr>
          <a:lstStyle>
            <a:lvl1pPr>
              <a:defRPr/>
            </a:lvl1pPr>
          </a:lstStyle>
          <a:p>
            <a:r>
              <a:rPr lang="en-US"/>
              <a:t>Click to edit Master title style</a:t>
            </a:r>
            <a:endParaRPr lang="en-US" dirty="0"/>
          </a:p>
        </p:txBody>
      </p:sp>
      <p:sp>
        <p:nvSpPr>
          <p:cNvPr id="3" name="Espace réservé du texte 2">
            <a:extLst>
              <a:ext uri="{FF2B5EF4-FFF2-40B4-BE49-F238E27FC236}">
                <a16:creationId xmlns="" xmlns:a16="http://schemas.microsoft.com/office/drawing/2014/main" id="{C2C3A7C0-26D0-4079-B9CE-8E3EDA086FE3}"/>
              </a:ext>
            </a:extLst>
          </p:cNvPr>
          <p:cNvSpPr>
            <a:spLocks noGrp="1"/>
          </p:cNvSpPr>
          <p:nvPr>
            <p:ph type="body" sz="quarter" idx="11" hasCustomPrompt="1"/>
          </p:nvPr>
        </p:nvSpPr>
        <p:spPr>
          <a:xfrm>
            <a:off x="467916" y="917326"/>
            <a:ext cx="8208168" cy="307467"/>
          </a:xfrm>
          <a:prstGeom prst="rect">
            <a:avLst/>
          </a:prstGeom>
        </p:spPr>
        <p:txBody>
          <a:bodyPr anchor="t"/>
          <a:lstStyle>
            <a:lvl1pPr>
              <a:buFontTx/>
              <a:buNone/>
              <a:defRPr sz="1050">
                <a:latin typeface="Calibri" panose="020F0502020204030204" pitchFamily="34" charset="0"/>
                <a:cs typeface="Calibri" panose="020F0502020204030204" pitchFamily="34" charset="0"/>
              </a:defRPr>
            </a:lvl1pPr>
            <a:lvl2pPr marL="0" indent="0">
              <a:buFontTx/>
              <a:buNone/>
              <a:defRPr/>
            </a:lvl2pPr>
            <a:lvl3pPr marL="135729" indent="0">
              <a:buFontTx/>
              <a:buNone/>
              <a:defRPr/>
            </a:lvl3pPr>
            <a:lvl4pPr marL="280980" indent="0">
              <a:buFontTx/>
              <a:buNone/>
              <a:defRPr/>
            </a:lvl4pPr>
            <a:lvl5pPr marL="485763" indent="0">
              <a:buFontTx/>
              <a:buNone/>
              <a:defRPr/>
            </a:lvl5pPr>
          </a:lstStyle>
          <a:p>
            <a:pPr lvl="0"/>
            <a:r>
              <a:rPr lang="fr-FR" dirty="0"/>
              <a:t>Second </a:t>
            </a:r>
            <a:r>
              <a:rPr lang="fr-FR" dirty="0" err="1"/>
              <a:t>level</a:t>
            </a:r>
            <a:endParaRPr lang="fr-FR" dirty="0"/>
          </a:p>
        </p:txBody>
      </p:sp>
      <p:sp>
        <p:nvSpPr>
          <p:cNvPr id="4" name="Text Placeholder 3">
            <a:extLst>
              <a:ext uri="{FF2B5EF4-FFF2-40B4-BE49-F238E27FC236}">
                <a16:creationId xmlns="" xmlns:a16="http://schemas.microsoft.com/office/drawing/2014/main" id="{A4E4EB6C-3D5C-4105-8C49-7F9DE26BA9ED}"/>
              </a:ext>
            </a:extLst>
          </p:cNvPr>
          <p:cNvSpPr>
            <a:spLocks noGrp="1"/>
          </p:cNvSpPr>
          <p:nvPr>
            <p:ph type="body" sz="quarter" idx="12"/>
          </p:nvPr>
        </p:nvSpPr>
        <p:spPr>
          <a:xfrm>
            <a:off x="467916" y="1628775"/>
            <a:ext cx="8208169" cy="4210050"/>
          </a:xfrm>
        </p:spPr>
        <p:txBody>
          <a:bodyPr/>
          <a:lstStyle>
            <a:lvl1pPr>
              <a:defRPr>
                <a:latin typeface="+mn-lt"/>
              </a:defRPr>
            </a:lvl1pPr>
            <a:lvl2pPr>
              <a:defRPr>
                <a:latin typeface="+mn-lt"/>
              </a:defRPr>
            </a:lvl2pPr>
            <a:lvl3pPr>
              <a:defRPr>
                <a:latin typeface="+mn-lt"/>
              </a:defRPr>
            </a:lvl3pPr>
            <a:lvl4pPr>
              <a:lnSpc>
                <a:spcPct val="130000"/>
              </a:lnSpc>
              <a:spcAft>
                <a:spcPts val="225"/>
              </a:spcAft>
              <a:defRPr>
                <a:latin typeface="+mn-lt"/>
              </a:defRPr>
            </a:lvl4pPr>
            <a:lvl5pPr>
              <a:lnSpc>
                <a:spcPct val="130000"/>
              </a:lnSpc>
              <a:spcAft>
                <a:spcPts val="225"/>
              </a:spcAft>
              <a:buClr>
                <a:schemeClr val="bg1">
                  <a:lumMod val="50000"/>
                </a:schemeClr>
              </a:buClr>
              <a:buSzPct val="60000"/>
              <a:defRPr sz="900">
                <a:solidFill>
                  <a:schemeClr val="tx1"/>
                </a:solidFill>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Tree>
    <p:extLst>
      <p:ext uri="{BB962C8B-B14F-4D97-AF65-F5344CB8AC3E}">
        <p14:creationId xmlns:p14="http://schemas.microsoft.com/office/powerpoint/2010/main" val="3967774671"/>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9" name="Title Placeholder 2">
            <a:extLst>
              <a:ext uri="{FF2B5EF4-FFF2-40B4-BE49-F238E27FC236}">
                <a16:creationId xmlns="" xmlns:a16="http://schemas.microsoft.com/office/drawing/2014/main" id="{00C49E21-E183-46F5-861C-0B325E19EA68}"/>
              </a:ext>
            </a:extLst>
          </p:cNvPr>
          <p:cNvSpPr>
            <a:spLocks noGrp="1"/>
          </p:cNvSpPr>
          <p:nvPr>
            <p:ph type="title"/>
          </p:nvPr>
        </p:nvSpPr>
        <p:spPr>
          <a:xfrm>
            <a:off x="467916" y="517101"/>
            <a:ext cx="8208169" cy="369334"/>
          </a:xfrm>
          <a:prstGeom prst="rect">
            <a:avLst/>
          </a:prstGeom>
        </p:spPr>
        <p:txBody>
          <a:bodyPr vert="horz" lIns="0" tIns="0" rIns="0" bIns="0" rtlCol="0" anchor="b" anchorCtr="0">
            <a:noAutofit/>
          </a:bodyPr>
          <a:lstStyle>
            <a:lvl1pPr>
              <a:defRPr/>
            </a:lvl1pPr>
          </a:lstStyle>
          <a:p>
            <a:r>
              <a:rPr lang="en-US"/>
              <a:t>Click to edit Master title style</a:t>
            </a:r>
            <a:endParaRPr lang="en-US" dirty="0"/>
          </a:p>
        </p:txBody>
      </p:sp>
      <p:sp>
        <p:nvSpPr>
          <p:cNvPr id="3" name="Espace réservé du texte 2">
            <a:extLst>
              <a:ext uri="{FF2B5EF4-FFF2-40B4-BE49-F238E27FC236}">
                <a16:creationId xmlns="" xmlns:a16="http://schemas.microsoft.com/office/drawing/2014/main" id="{C2C3A7C0-26D0-4079-B9CE-8E3EDA086FE3}"/>
              </a:ext>
            </a:extLst>
          </p:cNvPr>
          <p:cNvSpPr>
            <a:spLocks noGrp="1"/>
          </p:cNvSpPr>
          <p:nvPr>
            <p:ph type="body" sz="quarter" idx="11" hasCustomPrompt="1"/>
          </p:nvPr>
        </p:nvSpPr>
        <p:spPr>
          <a:xfrm>
            <a:off x="467916" y="917326"/>
            <a:ext cx="8208168" cy="307467"/>
          </a:xfrm>
          <a:prstGeom prst="rect">
            <a:avLst/>
          </a:prstGeom>
        </p:spPr>
        <p:txBody>
          <a:bodyPr anchor="t"/>
          <a:lstStyle>
            <a:lvl1pPr>
              <a:buFontTx/>
              <a:buNone/>
              <a:defRPr sz="1050">
                <a:latin typeface="Calibri" panose="020F0502020204030204" pitchFamily="34" charset="0"/>
                <a:cs typeface="Calibri" panose="020F0502020204030204" pitchFamily="34" charset="0"/>
              </a:defRPr>
            </a:lvl1pPr>
            <a:lvl2pPr marL="0" indent="0">
              <a:buFontTx/>
              <a:buNone/>
              <a:defRPr/>
            </a:lvl2pPr>
            <a:lvl3pPr marL="135729" indent="0">
              <a:buFontTx/>
              <a:buNone/>
              <a:defRPr/>
            </a:lvl3pPr>
            <a:lvl4pPr marL="280980" indent="0">
              <a:buFontTx/>
              <a:buNone/>
              <a:defRPr/>
            </a:lvl4pPr>
            <a:lvl5pPr marL="485763" indent="0">
              <a:buFontTx/>
              <a:buNone/>
              <a:defRPr/>
            </a:lvl5pPr>
          </a:lstStyle>
          <a:p>
            <a:pPr lvl="0"/>
            <a:r>
              <a:rPr lang="fr-FR" dirty="0"/>
              <a:t>Second </a:t>
            </a:r>
            <a:r>
              <a:rPr lang="fr-FR" dirty="0" err="1"/>
              <a:t>level</a:t>
            </a:r>
            <a:endParaRPr lang="fr-FR" dirty="0"/>
          </a:p>
        </p:txBody>
      </p:sp>
    </p:spTree>
    <p:extLst>
      <p:ext uri="{BB962C8B-B14F-4D97-AF65-F5344CB8AC3E}">
        <p14:creationId xmlns:p14="http://schemas.microsoft.com/office/powerpoint/2010/main" val="2154691584"/>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ext &amp; Picture">
    <p:spTree>
      <p:nvGrpSpPr>
        <p:cNvPr id="1" name=""/>
        <p:cNvGrpSpPr/>
        <p:nvPr/>
      </p:nvGrpSpPr>
      <p:grpSpPr>
        <a:xfrm>
          <a:off x="0" y="0"/>
          <a:ext cx="0" cy="0"/>
          <a:chOff x="0" y="0"/>
          <a:chExt cx="0" cy="0"/>
        </a:xfrm>
      </p:grpSpPr>
      <p:sp>
        <p:nvSpPr>
          <p:cNvPr id="12" name="Title Placeholder 2">
            <a:extLst>
              <a:ext uri="{FF2B5EF4-FFF2-40B4-BE49-F238E27FC236}">
                <a16:creationId xmlns="" xmlns:a16="http://schemas.microsoft.com/office/drawing/2014/main" id="{A44BD718-C874-4D66-B650-3D63B54595A1}"/>
              </a:ext>
            </a:extLst>
          </p:cNvPr>
          <p:cNvSpPr>
            <a:spLocks noGrp="1"/>
          </p:cNvSpPr>
          <p:nvPr>
            <p:ph type="title"/>
          </p:nvPr>
        </p:nvSpPr>
        <p:spPr>
          <a:xfrm>
            <a:off x="467917" y="517101"/>
            <a:ext cx="3851916" cy="276999"/>
          </a:xfrm>
          <a:prstGeom prst="rect">
            <a:avLst/>
          </a:prstGeom>
        </p:spPr>
        <p:txBody>
          <a:bodyPr vert="horz" lIns="0" tIns="0" rIns="0" bIns="0" rtlCol="0" anchor="t" anchorCtr="0">
            <a:spAutoFit/>
          </a:bodyPr>
          <a:lstStyle>
            <a:lvl1pPr>
              <a:defRPr/>
            </a:lvl1pPr>
          </a:lstStyle>
          <a:p>
            <a:r>
              <a:rPr lang="en-US"/>
              <a:t>Click to edit Master title style</a:t>
            </a:r>
            <a:endParaRPr lang="en-US" dirty="0"/>
          </a:p>
        </p:txBody>
      </p:sp>
      <p:pic>
        <p:nvPicPr>
          <p:cNvPr id="7" name="Graphic 22">
            <a:extLst>
              <a:ext uri="{FF2B5EF4-FFF2-40B4-BE49-F238E27FC236}">
                <a16:creationId xmlns="" xmlns:a16="http://schemas.microsoft.com/office/drawing/2014/main" id="{95D67AEE-74D2-439C-AB83-0F4DCBB8C60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80"/>
            <a:ext cx="1032780" cy="220391"/>
          </a:xfrm>
          <a:prstGeom prst="rect">
            <a:avLst/>
          </a:prstGeom>
        </p:spPr>
      </p:pic>
      <p:sp>
        <p:nvSpPr>
          <p:cNvPr id="4" name="Text Placeholder 3">
            <a:extLst>
              <a:ext uri="{FF2B5EF4-FFF2-40B4-BE49-F238E27FC236}">
                <a16:creationId xmlns="" xmlns:a16="http://schemas.microsoft.com/office/drawing/2014/main" id="{E69983C4-1894-404D-9151-2075CE8B1B07}"/>
              </a:ext>
            </a:extLst>
          </p:cNvPr>
          <p:cNvSpPr>
            <a:spLocks noGrp="1"/>
          </p:cNvSpPr>
          <p:nvPr>
            <p:ph type="body" sz="quarter" idx="12"/>
          </p:nvPr>
        </p:nvSpPr>
        <p:spPr>
          <a:xfrm>
            <a:off x="467916" y="1628775"/>
            <a:ext cx="3851672" cy="4629150"/>
          </a:xfrm>
        </p:spPr>
        <p:txBody>
          <a:bodyPr vert="horz" lIns="0" tIns="0" rIns="0" bIns="0" rtlCol="0">
            <a:noAutofit/>
          </a:bodyPr>
          <a:lstStyle>
            <a:lvl1pPr>
              <a:defRPr lang="en-US" smtClean="0">
                <a:solidFill>
                  <a:schemeClr val="tx1"/>
                </a:solidFill>
              </a:defRPr>
            </a:lvl1pPr>
            <a:lvl2pPr>
              <a:defRPr lang="en-US" smtClean="0">
                <a:solidFill>
                  <a:schemeClr val="tx1"/>
                </a:solidFill>
              </a:defRPr>
            </a:lvl2pPr>
            <a:lvl3pPr>
              <a:defRPr lang="en-US" smtClean="0">
                <a:solidFill>
                  <a:schemeClr val="tx1"/>
                </a:solidFill>
              </a:defRPr>
            </a:lvl3pPr>
            <a:lvl4pPr>
              <a:defRPr lang="en-US" smtClean="0">
                <a:solidFill>
                  <a:schemeClr val="tx1"/>
                </a:solidFill>
              </a:defRPr>
            </a:lvl4pPr>
            <a:lvl5pPr>
              <a:defRPr lang="fr-FR" sz="900">
                <a:solidFill>
                  <a:schemeClr val="tx1"/>
                </a:solidFill>
              </a:defRPr>
            </a:lvl5pPr>
          </a:lstStyle>
          <a:p>
            <a:pPr lvl="0"/>
            <a:r>
              <a:rPr lang="en-US"/>
              <a:t>Edit Master text styles</a:t>
            </a:r>
          </a:p>
          <a:p>
            <a:pPr lvl="1"/>
            <a:r>
              <a:rPr lang="en-US"/>
              <a:t>Second level</a:t>
            </a:r>
          </a:p>
          <a:p>
            <a:pPr lvl="2"/>
            <a:r>
              <a:rPr lang="en-US"/>
              <a:t>Third level</a:t>
            </a:r>
          </a:p>
          <a:p>
            <a:pPr lvl="3">
              <a:lnSpc>
                <a:spcPct val="130000"/>
              </a:lnSpc>
            </a:pPr>
            <a:r>
              <a:rPr lang="en-US"/>
              <a:t>Fourth level</a:t>
            </a:r>
          </a:p>
          <a:p>
            <a:pPr marL="550069" lvl="4" indent="-142875">
              <a:lnSpc>
                <a:spcPct val="130000"/>
              </a:lnSpc>
              <a:spcAft>
                <a:spcPts val="225"/>
              </a:spcAft>
              <a:buClr>
                <a:schemeClr val="bg1">
                  <a:lumMod val="50000"/>
                </a:schemeClr>
              </a:buClr>
            </a:pPr>
            <a:r>
              <a:rPr lang="en-US"/>
              <a:t>Fifth level</a:t>
            </a:r>
            <a:endParaRPr lang="fr-FR"/>
          </a:p>
        </p:txBody>
      </p:sp>
      <p:sp>
        <p:nvSpPr>
          <p:cNvPr id="2" name="Rectangle 1">
            <a:extLst>
              <a:ext uri="{FF2B5EF4-FFF2-40B4-BE49-F238E27FC236}">
                <a16:creationId xmlns="" xmlns:a16="http://schemas.microsoft.com/office/drawing/2014/main" id="{58DE8F47-2ED3-46AD-A6D0-333B57727AB1}"/>
              </a:ext>
            </a:extLst>
          </p:cNvPr>
          <p:cNvSpPr/>
          <p:nvPr userDrawn="1"/>
        </p:nvSpPr>
        <p:spPr>
          <a:xfrm>
            <a:off x="4471987" y="6505576"/>
            <a:ext cx="214313" cy="135795"/>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algn="ctr"/>
            <a:endParaRPr lang="fr-FR" sz="1050" dirty="0" err="1">
              <a:solidFill>
                <a:schemeClr val="tx1"/>
              </a:solidFill>
            </a:endParaRPr>
          </a:p>
        </p:txBody>
      </p:sp>
      <p:sp>
        <p:nvSpPr>
          <p:cNvPr id="3" name="Espace réservé pour une image  2">
            <a:extLst>
              <a:ext uri="{FF2B5EF4-FFF2-40B4-BE49-F238E27FC236}">
                <a16:creationId xmlns="" xmlns:a16="http://schemas.microsoft.com/office/drawing/2014/main" id="{A2F9C71C-52F1-4A4D-AC3B-473629771E2E}"/>
              </a:ext>
            </a:extLst>
          </p:cNvPr>
          <p:cNvSpPr>
            <a:spLocks noGrp="1"/>
          </p:cNvSpPr>
          <p:nvPr>
            <p:ph type="pic" sz="quarter" idx="11"/>
          </p:nvPr>
        </p:nvSpPr>
        <p:spPr>
          <a:xfrm>
            <a:off x="4572001" y="0"/>
            <a:ext cx="45720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4271474176"/>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ext &amp; Two pictures">
    <p:spTree>
      <p:nvGrpSpPr>
        <p:cNvPr id="1" name=""/>
        <p:cNvGrpSpPr/>
        <p:nvPr/>
      </p:nvGrpSpPr>
      <p:grpSpPr>
        <a:xfrm>
          <a:off x="0" y="0"/>
          <a:ext cx="0" cy="0"/>
          <a:chOff x="0" y="0"/>
          <a:chExt cx="0" cy="0"/>
        </a:xfrm>
      </p:grpSpPr>
      <p:sp>
        <p:nvSpPr>
          <p:cNvPr id="3" name="Espace réservé pour une image  2">
            <a:extLst>
              <a:ext uri="{FF2B5EF4-FFF2-40B4-BE49-F238E27FC236}">
                <a16:creationId xmlns="" xmlns:a16="http://schemas.microsoft.com/office/drawing/2014/main" id="{A2F9C71C-52F1-4A4D-AC3B-473629771E2E}"/>
              </a:ext>
            </a:extLst>
          </p:cNvPr>
          <p:cNvSpPr>
            <a:spLocks noGrp="1"/>
          </p:cNvSpPr>
          <p:nvPr>
            <p:ph type="pic" sz="quarter" idx="11"/>
          </p:nvPr>
        </p:nvSpPr>
        <p:spPr>
          <a:xfrm>
            <a:off x="4572001" y="1"/>
            <a:ext cx="4572000" cy="3428993"/>
          </a:xfrm>
          <a:prstGeom prst="rect">
            <a:avLst/>
          </a:prstGeom>
        </p:spPr>
        <p:txBody>
          <a:bodyPr/>
          <a:lstStyle/>
          <a:p>
            <a:r>
              <a:rPr lang="en-US"/>
              <a:t>Click icon to add picture</a:t>
            </a:r>
          </a:p>
        </p:txBody>
      </p:sp>
      <p:sp>
        <p:nvSpPr>
          <p:cNvPr id="12" name="Title Placeholder 2">
            <a:extLst>
              <a:ext uri="{FF2B5EF4-FFF2-40B4-BE49-F238E27FC236}">
                <a16:creationId xmlns="" xmlns:a16="http://schemas.microsoft.com/office/drawing/2014/main" id="{095DA2FA-1741-4D2B-B08C-129D7407459C}"/>
              </a:ext>
            </a:extLst>
          </p:cNvPr>
          <p:cNvSpPr>
            <a:spLocks noGrp="1"/>
          </p:cNvSpPr>
          <p:nvPr>
            <p:ph type="title"/>
          </p:nvPr>
        </p:nvSpPr>
        <p:spPr>
          <a:xfrm>
            <a:off x="467917" y="517101"/>
            <a:ext cx="3851916" cy="276999"/>
          </a:xfrm>
          <a:prstGeom prst="rect">
            <a:avLst/>
          </a:prstGeom>
        </p:spPr>
        <p:txBody>
          <a:bodyPr vert="horz" lIns="0" tIns="0" rIns="0" bIns="0" rtlCol="0" anchor="t" anchorCtr="0">
            <a:spAutoFit/>
          </a:bodyPr>
          <a:lstStyle>
            <a:lvl1pPr>
              <a:defRPr/>
            </a:lvl1pPr>
          </a:lstStyle>
          <a:p>
            <a:r>
              <a:rPr lang="en-US"/>
              <a:t>Click to edit Master title style</a:t>
            </a:r>
            <a:endParaRPr lang="en-US" dirty="0"/>
          </a:p>
        </p:txBody>
      </p:sp>
      <p:pic>
        <p:nvPicPr>
          <p:cNvPr id="7" name="Graphic 22">
            <a:extLst>
              <a:ext uri="{FF2B5EF4-FFF2-40B4-BE49-F238E27FC236}">
                <a16:creationId xmlns="" xmlns:a16="http://schemas.microsoft.com/office/drawing/2014/main" id="{DBD28D12-AA61-4AF0-ABD0-23697F04760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80"/>
            <a:ext cx="1032780" cy="220391"/>
          </a:xfrm>
          <a:prstGeom prst="rect">
            <a:avLst/>
          </a:prstGeom>
        </p:spPr>
      </p:pic>
      <p:sp>
        <p:nvSpPr>
          <p:cNvPr id="6" name="Text Placeholder 3">
            <a:extLst>
              <a:ext uri="{FF2B5EF4-FFF2-40B4-BE49-F238E27FC236}">
                <a16:creationId xmlns="" xmlns:a16="http://schemas.microsoft.com/office/drawing/2014/main" id="{F8E913D8-7CB3-4B88-AB38-30DDB1466CE2}"/>
              </a:ext>
            </a:extLst>
          </p:cNvPr>
          <p:cNvSpPr>
            <a:spLocks noGrp="1"/>
          </p:cNvSpPr>
          <p:nvPr>
            <p:ph type="body" sz="quarter" idx="13"/>
          </p:nvPr>
        </p:nvSpPr>
        <p:spPr>
          <a:xfrm>
            <a:off x="467916" y="1628775"/>
            <a:ext cx="3851672" cy="4629150"/>
          </a:xfrm>
        </p:spPr>
        <p:txBody>
          <a:bodyPr vert="horz" lIns="0" tIns="0" rIns="0" bIns="0" rtlCol="0">
            <a:noAutofit/>
          </a:bodyPr>
          <a:lstStyle>
            <a:lvl1pPr>
              <a:defRPr lang="en-US" smtClean="0">
                <a:solidFill>
                  <a:schemeClr val="tx1"/>
                </a:solidFill>
              </a:defRPr>
            </a:lvl1pPr>
            <a:lvl2pPr>
              <a:defRPr lang="en-US" smtClean="0">
                <a:solidFill>
                  <a:schemeClr val="tx1"/>
                </a:solidFill>
              </a:defRPr>
            </a:lvl2pPr>
            <a:lvl3pPr>
              <a:defRPr lang="en-US" smtClean="0">
                <a:solidFill>
                  <a:schemeClr val="tx1"/>
                </a:solidFill>
              </a:defRPr>
            </a:lvl3pPr>
            <a:lvl4pPr>
              <a:defRPr lang="en-US" smtClean="0">
                <a:solidFill>
                  <a:schemeClr val="tx1"/>
                </a:solidFill>
              </a:defRPr>
            </a:lvl4pPr>
            <a:lvl5pPr>
              <a:defRPr lang="fr-FR" sz="900">
                <a:solidFill>
                  <a:schemeClr val="tx1"/>
                </a:solidFill>
              </a:defRPr>
            </a:lvl5pPr>
          </a:lstStyle>
          <a:p>
            <a:pPr lvl="0"/>
            <a:r>
              <a:rPr lang="en-US"/>
              <a:t>Edit Master text styles</a:t>
            </a:r>
          </a:p>
          <a:p>
            <a:pPr lvl="1"/>
            <a:r>
              <a:rPr lang="en-US"/>
              <a:t>Second level</a:t>
            </a:r>
          </a:p>
          <a:p>
            <a:pPr lvl="2"/>
            <a:r>
              <a:rPr lang="en-US"/>
              <a:t>Third level</a:t>
            </a:r>
          </a:p>
          <a:p>
            <a:pPr lvl="3">
              <a:lnSpc>
                <a:spcPct val="130000"/>
              </a:lnSpc>
            </a:pPr>
            <a:r>
              <a:rPr lang="en-US"/>
              <a:t>Fourth level</a:t>
            </a:r>
          </a:p>
          <a:p>
            <a:pPr marL="550069" lvl="4" indent="-142875">
              <a:lnSpc>
                <a:spcPct val="130000"/>
              </a:lnSpc>
              <a:spcAft>
                <a:spcPts val="225"/>
              </a:spcAft>
              <a:buClr>
                <a:schemeClr val="bg1">
                  <a:lumMod val="50000"/>
                </a:schemeClr>
              </a:buClr>
            </a:pPr>
            <a:r>
              <a:rPr lang="en-US"/>
              <a:t>Fifth level</a:t>
            </a:r>
            <a:endParaRPr lang="fr-FR"/>
          </a:p>
        </p:txBody>
      </p:sp>
      <p:sp>
        <p:nvSpPr>
          <p:cNvPr id="8" name="Rectangle 7">
            <a:extLst>
              <a:ext uri="{FF2B5EF4-FFF2-40B4-BE49-F238E27FC236}">
                <a16:creationId xmlns="" xmlns:a16="http://schemas.microsoft.com/office/drawing/2014/main" id="{FE474C0D-E6ED-4E44-9977-4EB6718CA2A2}"/>
              </a:ext>
            </a:extLst>
          </p:cNvPr>
          <p:cNvSpPr/>
          <p:nvPr userDrawn="1"/>
        </p:nvSpPr>
        <p:spPr>
          <a:xfrm>
            <a:off x="4471987" y="6505576"/>
            <a:ext cx="214313" cy="135795"/>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algn="ctr"/>
            <a:endParaRPr lang="fr-FR" sz="1050" dirty="0" err="1">
              <a:solidFill>
                <a:schemeClr val="tx1"/>
              </a:solidFill>
            </a:endParaRPr>
          </a:p>
        </p:txBody>
      </p:sp>
      <p:sp>
        <p:nvSpPr>
          <p:cNvPr id="10" name="Espace réservé pour une image  2">
            <a:extLst>
              <a:ext uri="{FF2B5EF4-FFF2-40B4-BE49-F238E27FC236}">
                <a16:creationId xmlns="" xmlns:a16="http://schemas.microsoft.com/office/drawing/2014/main" id="{42EC5DE7-3E80-4C68-890A-E3D664FBE1B5}"/>
              </a:ext>
            </a:extLst>
          </p:cNvPr>
          <p:cNvSpPr>
            <a:spLocks noGrp="1"/>
          </p:cNvSpPr>
          <p:nvPr>
            <p:ph type="pic" sz="quarter" idx="12"/>
          </p:nvPr>
        </p:nvSpPr>
        <p:spPr>
          <a:xfrm>
            <a:off x="4572001" y="3428994"/>
            <a:ext cx="4572000" cy="3428993"/>
          </a:xfrm>
          <a:prstGeom prst="rect">
            <a:avLst/>
          </a:prstGeom>
        </p:spPr>
        <p:txBody>
          <a:bodyPr/>
          <a:lstStyle/>
          <a:p>
            <a:r>
              <a:rPr lang="en-US"/>
              <a:t>Click icon to add picture</a:t>
            </a:r>
          </a:p>
        </p:txBody>
      </p:sp>
    </p:spTree>
    <p:extLst>
      <p:ext uri="{BB962C8B-B14F-4D97-AF65-F5344CB8AC3E}">
        <p14:creationId xmlns:p14="http://schemas.microsoft.com/office/powerpoint/2010/main" val="2826522443"/>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ext &amp; Four pictures">
    <p:spTree>
      <p:nvGrpSpPr>
        <p:cNvPr id="1" name=""/>
        <p:cNvGrpSpPr/>
        <p:nvPr/>
      </p:nvGrpSpPr>
      <p:grpSpPr>
        <a:xfrm>
          <a:off x="0" y="0"/>
          <a:ext cx="0" cy="0"/>
          <a:chOff x="0" y="0"/>
          <a:chExt cx="0" cy="0"/>
        </a:xfrm>
      </p:grpSpPr>
      <p:sp>
        <p:nvSpPr>
          <p:cNvPr id="3" name="Espace réservé pour une image  2">
            <a:extLst>
              <a:ext uri="{FF2B5EF4-FFF2-40B4-BE49-F238E27FC236}">
                <a16:creationId xmlns="" xmlns:a16="http://schemas.microsoft.com/office/drawing/2014/main" id="{A2F9C71C-52F1-4A4D-AC3B-473629771E2E}"/>
              </a:ext>
            </a:extLst>
          </p:cNvPr>
          <p:cNvSpPr>
            <a:spLocks noGrp="1"/>
          </p:cNvSpPr>
          <p:nvPr>
            <p:ph type="pic" sz="quarter" idx="11"/>
          </p:nvPr>
        </p:nvSpPr>
        <p:spPr>
          <a:xfrm>
            <a:off x="4572001" y="1"/>
            <a:ext cx="2286000" cy="3428993"/>
          </a:xfrm>
          <a:prstGeom prst="rect">
            <a:avLst/>
          </a:prstGeom>
        </p:spPr>
        <p:txBody>
          <a:bodyPr/>
          <a:lstStyle/>
          <a:p>
            <a:r>
              <a:rPr lang="en-US"/>
              <a:t>Click icon to add picture</a:t>
            </a:r>
          </a:p>
        </p:txBody>
      </p:sp>
      <p:sp>
        <p:nvSpPr>
          <p:cNvPr id="13" name="Espace réservé pour une image  2">
            <a:extLst>
              <a:ext uri="{FF2B5EF4-FFF2-40B4-BE49-F238E27FC236}">
                <a16:creationId xmlns="" xmlns:a16="http://schemas.microsoft.com/office/drawing/2014/main" id="{E7605A3B-0179-473B-9CB6-CC5A493B967D}"/>
              </a:ext>
            </a:extLst>
          </p:cNvPr>
          <p:cNvSpPr>
            <a:spLocks noGrp="1"/>
          </p:cNvSpPr>
          <p:nvPr>
            <p:ph type="pic" sz="quarter" idx="13"/>
          </p:nvPr>
        </p:nvSpPr>
        <p:spPr>
          <a:xfrm>
            <a:off x="6858001" y="1"/>
            <a:ext cx="2286000" cy="3428993"/>
          </a:xfrm>
          <a:prstGeom prst="rect">
            <a:avLst/>
          </a:prstGeom>
        </p:spPr>
        <p:txBody>
          <a:bodyPr/>
          <a:lstStyle/>
          <a:p>
            <a:r>
              <a:rPr lang="en-US"/>
              <a:t>Click icon to add picture</a:t>
            </a:r>
          </a:p>
        </p:txBody>
      </p:sp>
      <p:sp>
        <p:nvSpPr>
          <p:cNvPr id="14" name="Espace réservé pour une image  2">
            <a:extLst>
              <a:ext uri="{FF2B5EF4-FFF2-40B4-BE49-F238E27FC236}">
                <a16:creationId xmlns="" xmlns:a16="http://schemas.microsoft.com/office/drawing/2014/main" id="{15060EE6-A355-453C-AA84-ABCFFCC6CA90}"/>
              </a:ext>
            </a:extLst>
          </p:cNvPr>
          <p:cNvSpPr>
            <a:spLocks noGrp="1"/>
          </p:cNvSpPr>
          <p:nvPr>
            <p:ph type="pic" sz="quarter" idx="14"/>
          </p:nvPr>
        </p:nvSpPr>
        <p:spPr>
          <a:xfrm>
            <a:off x="6858001" y="3428994"/>
            <a:ext cx="2286000" cy="3428993"/>
          </a:xfrm>
          <a:prstGeom prst="rect">
            <a:avLst/>
          </a:prstGeom>
        </p:spPr>
        <p:txBody>
          <a:bodyPr/>
          <a:lstStyle/>
          <a:p>
            <a:r>
              <a:rPr lang="en-US"/>
              <a:t>Click icon to add picture</a:t>
            </a:r>
          </a:p>
        </p:txBody>
      </p:sp>
      <p:sp>
        <p:nvSpPr>
          <p:cNvPr id="12" name="Title Placeholder 2">
            <a:extLst>
              <a:ext uri="{FF2B5EF4-FFF2-40B4-BE49-F238E27FC236}">
                <a16:creationId xmlns="" xmlns:a16="http://schemas.microsoft.com/office/drawing/2014/main" id="{706603BD-449F-4146-BC92-4D9C5E9D73B4}"/>
              </a:ext>
            </a:extLst>
          </p:cNvPr>
          <p:cNvSpPr>
            <a:spLocks noGrp="1"/>
          </p:cNvSpPr>
          <p:nvPr>
            <p:ph type="title"/>
          </p:nvPr>
        </p:nvSpPr>
        <p:spPr>
          <a:xfrm>
            <a:off x="467917" y="517101"/>
            <a:ext cx="3851916" cy="276999"/>
          </a:xfrm>
          <a:prstGeom prst="rect">
            <a:avLst/>
          </a:prstGeom>
        </p:spPr>
        <p:txBody>
          <a:bodyPr vert="horz" lIns="0" tIns="0" rIns="0" bIns="0" rtlCol="0" anchor="t" anchorCtr="0">
            <a:spAutoFit/>
          </a:bodyPr>
          <a:lstStyle>
            <a:lvl1pPr>
              <a:defRPr/>
            </a:lvl1pPr>
          </a:lstStyle>
          <a:p>
            <a:r>
              <a:rPr lang="en-US"/>
              <a:t>Click to edit Master title style</a:t>
            </a:r>
            <a:endParaRPr lang="en-US" dirty="0"/>
          </a:p>
        </p:txBody>
      </p:sp>
      <p:pic>
        <p:nvPicPr>
          <p:cNvPr id="9" name="Graphic 22">
            <a:extLst>
              <a:ext uri="{FF2B5EF4-FFF2-40B4-BE49-F238E27FC236}">
                <a16:creationId xmlns="" xmlns:a16="http://schemas.microsoft.com/office/drawing/2014/main" id="{D3BCF6FE-1697-4B69-BF27-4D3C981A27D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80"/>
            <a:ext cx="1032780" cy="220391"/>
          </a:xfrm>
          <a:prstGeom prst="rect">
            <a:avLst/>
          </a:prstGeom>
        </p:spPr>
      </p:pic>
      <p:sp>
        <p:nvSpPr>
          <p:cNvPr id="8" name="Text Placeholder 3">
            <a:extLst>
              <a:ext uri="{FF2B5EF4-FFF2-40B4-BE49-F238E27FC236}">
                <a16:creationId xmlns="" xmlns:a16="http://schemas.microsoft.com/office/drawing/2014/main" id="{19F7F2BB-4F6E-413F-8B6C-741A21A2D119}"/>
              </a:ext>
            </a:extLst>
          </p:cNvPr>
          <p:cNvSpPr>
            <a:spLocks noGrp="1"/>
          </p:cNvSpPr>
          <p:nvPr>
            <p:ph type="body" sz="quarter" idx="15"/>
          </p:nvPr>
        </p:nvSpPr>
        <p:spPr>
          <a:xfrm>
            <a:off x="467916" y="1628775"/>
            <a:ext cx="3851672" cy="4629150"/>
          </a:xfrm>
        </p:spPr>
        <p:txBody>
          <a:bodyPr vert="horz" lIns="0" tIns="0" rIns="0" bIns="0" rtlCol="0">
            <a:noAutofit/>
          </a:bodyPr>
          <a:lstStyle>
            <a:lvl1pPr>
              <a:defRPr lang="en-US" smtClean="0">
                <a:solidFill>
                  <a:schemeClr val="tx1"/>
                </a:solidFill>
              </a:defRPr>
            </a:lvl1pPr>
            <a:lvl2pPr>
              <a:defRPr lang="en-US" smtClean="0">
                <a:solidFill>
                  <a:schemeClr val="tx1"/>
                </a:solidFill>
              </a:defRPr>
            </a:lvl2pPr>
            <a:lvl3pPr>
              <a:defRPr lang="en-US" smtClean="0">
                <a:solidFill>
                  <a:schemeClr val="tx1"/>
                </a:solidFill>
              </a:defRPr>
            </a:lvl3pPr>
            <a:lvl4pPr>
              <a:defRPr lang="en-US" smtClean="0">
                <a:solidFill>
                  <a:schemeClr val="tx1"/>
                </a:solidFill>
              </a:defRPr>
            </a:lvl4pPr>
            <a:lvl5pPr>
              <a:defRPr lang="fr-FR" sz="900">
                <a:solidFill>
                  <a:schemeClr val="tx1"/>
                </a:solidFill>
              </a:defRPr>
            </a:lvl5pPr>
          </a:lstStyle>
          <a:p>
            <a:pPr lvl="0"/>
            <a:r>
              <a:rPr lang="en-US"/>
              <a:t>Edit Master text styles</a:t>
            </a:r>
          </a:p>
          <a:p>
            <a:pPr lvl="1"/>
            <a:r>
              <a:rPr lang="en-US"/>
              <a:t>Second level</a:t>
            </a:r>
          </a:p>
          <a:p>
            <a:pPr lvl="2"/>
            <a:r>
              <a:rPr lang="en-US"/>
              <a:t>Third level</a:t>
            </a:r>
          </a:p>
          <a:p>
            <a:pPr lvl="3">
              <a:lnSpc>
                <a:spcPct val="130000"/>
              </a:lnSpc>
            </a:pPr>
            <a:r>
              <a:rPr lang="en-US"/>
              <a:t>Fourth level</a:t>
            </a:r>
          </a:p>
          <a:p>
            <a:pPr marL="550069" lvl="4" indent="-142875">
              <a:lnSpc>
                <a:spcPct val="130000"/>
              </a:lnSpc>
              <a:spcAft>
                <a:spcPts val="225"/>
              </a:spcAft>
              <a:buClr>
                <a:schemeClr val="bg1">
                  <a:lumMod val="50000"/>
                </a:schemeClr>
              </a:buClr>
            </a:pPr>
            <a:r>
              <a:rPr lang="en-US"/>
              <a:t>Fifth level</a:t>
            </a:r>
            <a:endParaRPr lang="fr-FR"/>
          </a:p>
        </p:txBody>
      </p:sp>
      <p:sp>
        <p:nvSpPr>
          <p:cNvPr id="11" name="Rectangle 10">
            <a:extLst>
              <a:ext uri="{FF2B5EF4-FFF2-40B4-BE49-F238E27FC236}">
                <a16:creationId xmlns="" xmlns:a16="http://schemas.microsoft.com/office/drawing/2014/main" id="{B2A01A2D-7378-48B9-901E-F25D438A63DE}"/>
              </a:ext>
            </a:extLst>
          </p:cNvPr>
          <p:cNvSpPr/>
          <p:nvPr userDrawn="1"/>
        </p:nvSpPr>
        <p:spPr>
          <a:xfrm>
            <a:off x="4471987" y="6505576"/>
            <a:ext cx="214313" cy="135795"/>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algn="ctr"/>
            <a:endParaRPr lang="fr-FR" sz="1050" dirty="0" err="1">
              <a:solidFill>
                <a:schemeClr val="tx1"/>
              </a:solidFill>
            </a:endParaRPr>
          </a:p>
        </p:txBody>
      </p:sp>
      <p:sp>
        <p:nvSpPr>
          <p:cNvPr id="10" name="Espace réservé pour une image  2">
            <a:extLst>
              <a:ext uri="{FF2B5EF4-FFF2-40B4-BE49-F238E27FC236}">
                <a16:creationId xmlns="" xmlns:a16="http://schemas.microsoft.com/office/drawing/2014/main" id="{42EC5DE7-3E80-4C68-890A-E3D664FBE1B5}"/>
              </a:ext>
            </a:extLst>
          </p:cNvPr>
          <p:cNvSpPr>
            <a:spLocks noGrp="1"/>
          </p:cNvSpPr>
          <p:nvPr>
            <p:ph type="pic" sz="quarter" idx="12"/>
          </p:nvPr>
        </p:nvSpPr>
        <p:spPr>
          <a:xfrm>
            <a:off x="4572001" y="3428994"/>
            <a:ext cx="2286000" cy="3429007"/>
          </a:xfrm>
          <a:prstGeom prst="rect">
            <a:avLst/>
          </a:prstGeom>
        </p:spPr>
        <p:txBody>
          <a:bodyPr/>
          <a:lstStyle/>
          <a:p>
            <a:r>
              <a:rPr lang="en-US"/>
              <a:t>Click icon to add picture</a:t>
            </a:r>
          </a:p>
        </p:txBody>
      </p:sp>
    </p:spTree>
    <p:extLst>
      <p:ext uri="{BB962C8B-B14F-4D97-AF65-F5344CB8AC3E}">
        <p14:creationId xmlns:p14="http://schemas.microsoft.com/office/powerpoint/2010/main" val="2574578092"/>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wo columns text &amp; Two pictures">
    <p:spTree>
      <p:nvGrpSpPr>
        <p:cNvPr id="1" name=""/>
        <p:cNvGrpSpPr/>
        <p:nvPr/>
      </p:nvGrpSpPr>
      <p:grpSpPr>
        <a:xfrm>
          <a:off x="0" y="0"/>
          <a:ext cx="0" cy="0"/>
          <a:chOff x="0" y="0"/>
          <a:chExt cx="0" cy="0"/>
        </a:xfrm>
      </p:grpSpPr>
      <p:sp>
        <p:nvSpPr>
          <p:cNvPr id="13" name="Espace réservé pour une image  12">
            <a:extLst>
              <a:ext uri="{FF2B5EF4-FFF2-40B4-BE49-F238E27FC236}">
                <a16:creationId xmlns="" xmlns:a16="http://schemas.microsoft.com/office/drawing/2014/main" id="{BD8D428F-1999-4CD7-803A-0499EFBBC9AF}"/>
              </a:ext>
            </a:extLst>
          </p:cNvPr>
          <p:cNvSpPr>
            <a:spLocks noGrp="1"/>
          </p:cNvSpPr>
          <p:nvPr>
            <p:ph type="pic" sz="quarter" idx="11"/>
          </p:nvPr>
        </p:nvSpPr>
        <p:spPr>
          <a:xfrm>
            <a:off x="467916" y="3732214"/>
            <a:ext cx="3765947" cy="1944687"/>
          </a:xfrm>
          <a:prstGeom prst="rect">
            <a:avLst/>
          </a:prstGeom>
        </p:spPr>
        <p:txBody>
          <a:bodyPr/>
          <a:lstStyle/>
          <a:p>
            <a:r>
              <a:rPr lang="en-US"/>
              <a:t>Click icon to add picture</a:t>
            </a:r>
          </a:p>
        </p:txBody>
      </p:sp>
      <p:sp>
        <p:nvSpPr>
          <p:cNvPr id="3" name="Espace réservé pour une image  2">
            <a:extLst>
              <a:ext uri="{FF2B5EF4-FFF2-40B4-BE49-F238E27FC236}">
                <a16:creationId xmlns="" xmlns:a16="http://schemas.microsoft.com/office/drawing/2014/main" id="{85373431-056A-4064-9619-EA69252277AA}"/>
              </a:ext>
            </a:extLst>
          </p:cNvPr>
          <p:cNvSpPr>
            <a:spLocks noGrp="1"/>
          </p:cNvSpPr>
          <p:nvPr>
            <p:ph type="pic" sz="quarter" idx="10"/>
          </p:nvPr>
        </p:nvSpPr>
        <p:spPr>
          <a:xfrm>
            <a:off x="4912519" y="517101"/>
            <a:ext cx="3763566" cy="1943100"/>
          </a:xfrm>
          <a:prstGeom prst="rect">
            <a:avLst/>
          </a:prstGeom>
        </p:spPr>
        <p:txBody>
          <a:bodyPr/>
          <a:lstStyle/>
          <a:p>
            <a:r>
              <a:rPr lang="en-US"/>
              <a:t>Click icon to add picture</a:t>
            </a:r>
          </a:p>
        </p:txBody>
      </p:sp>
      <p:sp>
        <p:nvSpPr>
          <p:cNvPr id="11" name="Title Placeholder 2">
            <a:extLst>
              <a:ext uri="{FF2B5EF4-FFF2-40B4-BE49-F238E27FC236}">
                <a16:creationId xmlns="" xmlns:a16="http://schemas.microsoft.com/office/drawing/2014/main" id="{598D7C8E-D578-4DD4-862C-7D2255F6FE52}"/>
              </a:ext>
            </a:extLst>
          </p:cNvPr>
          <p:cNvSpPr>
            <a:spLocks noGrp="1"/>
          </p:cNvSpPr>
          <p:nvPr>
            <p:ph type="title"/>
          </p:nvPr>
        </p:nvSpPr>
        <p:spPr>
          <a:xfrm>
            <a:off x="467917" y="517101"/>
            <a:ext cx="3851916" cy="276999"/>
          </a:xfrm>
          <a:prstGeom prst="rect">
            <a:avLst/>
          </a:prstGeom>
        </p:spPr>
        <p:txBody>
          <a:bodyPr vert="horz" lIns="0" tIns="0" rIns="0" bIns="0" rtlCol="0" anchor="t" anchorCtr="0">
            <a:spAutoFit/>
          </a:bodyPr>
          <a:lstStyle>
            <a:lvl1pPr>
              <a:defRPr/>
            </a:lvl1pPr>
          </a:lstStyle>
          <a:p>
            <a:r>
              <a:rPr lang="en-US"/>
              <a:t>Click to edit Master title style</a:t>
            </a:r>
            <a:endParaRPr lang="en-US" dirty="0"/>
          </a:p>
        </p:txBody>
      </p:sp>
      <p:sp>
        <p:nvSpPr>
          <p:cNvPr id="4" name="Text Placeholder 3">
            <a:extLst>
              <a:ext uri="{FF2B5EF4-FFF2-40B4-BE49-F238E27FC236}">
                <a16:creationId xmlns="" xmlns:a16="http://schemas.microsoft.com/office/drawing/2014/main" id="{0C8D0377-E092-44FD-9E10-2B55E4AC68F3}"/>
              </a:ext>
            </a:extLst>
          </p:cNvPr>
          <p:cNvSpPr>
            <a:spLocks noGrp="1"/>
          </p:cNvSpPr>
          <p:nvPr>
            <p:ph type="body" sz="quarter" idx="12"/>
          </p:nvPr>
        </p:nvSpPr>
        <p:spPr>
          <a:xfrm>
            <a:off x="467916" y="1879601"/>
            <a:ext cx="3765947" cy="1549399"/>
          </a:xfrm>
        </p:spPr>
        <p:txBody>
          <a:bodyPr vert="horz" lIns="0" tIns="0" rIns="0" bIns="0" rtlCol="0">
            <a:noAutofit/>
          </a:bodyPr>
          <a:lstStyle>
            <a:lvl1pPr>
              <a:defRPr lang="en-US"/>
            </a:lvl1pPr>
            <a:lvl2pPr>
              <a:defRPr lang="en-US"/>
            </a:lvl2pPr>
            <a:lvl3pPr>
              <a:defRPr lang="en-US"/>
            </a:lvl3pPr>
            <a:lvl4pPr>
              <a:defRPr lang="en-US"/>
            </a:lvl4pPr>
            <a:lvl5pPr>
              <a:defRPr lang="fr-FR" sz="900">
                <a:solidFill>
                  <a:schemeClr val="tx1"/>
                </a:solidFill>
              </a:defRPr>
            </a:lvl5pPr>
          </a:lstStyle>
          <a:p>
            <a:pPr lvl="0"/>
            <a:r>
              <a:rPr lang="en-US"/>
              <a:t>Edit Master text styles</a:t>
            </a:r>
          </a:p>
          <a:p>
            <a:pPr lvl="1"/>
            <a:r>
              <a:rPr lang="en-US"/>
              <a:t>Second level</a:t>
            </a:r>
          </a:p>
          <a:p>
            <a:pPr lvl="2"/>
            <a:r>
              <a:rPr lang="en-US"/>
              <a:t>Third level</a:t>
            </a:r>
          </a:p>
          <a:p>
            <a:pPr lvl="3">
              <a:lnSpc>
                <a:spcPct val="130000"/>
              </a:lnSpc>
            </a:pPr>
            <a:r>
              <a:rPr lang="en-US"/>
              <a:t>Fourth level</a:t>
            </a:r>
          </a:p>
          <a:p>
            <a:pPr marL="550069" lvl="4" indent="-142875">
              <a:lnSpc>
                <a:spcPct val="130000"/>
              </a:lnSpc>
              <a:spcAft>
                <a:spcPts val="225"/>
              </a:spcAft>
              <a:buClr>
                <a:schemeClr val="bg1">
                  <a:lumMod val="50000"/>
                </a:schemeClr>
              </a:buClr>
            </a:pPr>
            <a:r>
              <a:rPr lang="en-US"/>
              <a:t>Fifth level</a:t>
            </a:r>
            <a:endParaRPr lang="fr-FR"/>
          </a:p>
        </p:txBody>
      </p:sp>
      <p:sp>
        <p:nvSpPr>
          <p:cNvPr id="8" name="Text Placeholder 3">
            <a:extLst>
              <a:ext uri="{FF2B5EF4-FFF2-40B4-BE49-F238E27FC236}">
                <a16:creationId xmlns="" xmlns:a16="http://schemas.microsoft.com/office/drawing/2014/main" id="{B3D20D25-472D-4874-8F4C-9AD56601BBD0}"/>
              </a:ext>
            </a:extLst>
          </p:cNvPr>
          <p:cNvSpPr>
            <a:spLocks noGrp="1"/>
          </p:cNvSpPr>
          <p:nvPr>
            <p:ph type="body" sz="quarter" idx="13"/>
          </p:nvPr>
        </p:nvSpPr>
        <p:spPr>
          <a:xfrm>
            <a:off x="4910137" y="2743200"/>
            <a:ext cx="3765947" cy="2933700"/>
          </a:xfrm>
        </p:spPr>
        <p:txBody>
          <a:bodyPr vert="horz" lIns="0" tIns="0" rIns="0" bIns="0" rtlCol="0">
            <a:no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fr-FR" sz="900" dirty="0">
                <a:solidFill>
                  <a:schemeClr val="tx1"/>
                </a:solidFill>
              </a:defRPr>
            </a:lvl5pPr>
          </a:lstStyle>
          <a:p>
            <a:pPr lvl="0"/>
            <a:r>
              <a:rPr lang="en-US" dirty="0"/>
              <a:t>Edit Master text styles</a:t>
            </a:r>
          </a:p>
          <a:p>
            <a:pPr lvl="1"/>
            <a:r>
              <a:rPr lang="en-US" dirty="0"/>
              <a:t>Second level</a:t>
            </a:r>
          </a:p>
          <a:p>
            <a:pPr lvl="2"/>
            <a:r>
              <a:rPr lang="en-US" dirty="0"/>
              <a:t>Third level</a:t>
            </a:r>
          </a:p>
          <a:p>
            <a:pPr lvl="3">
              <a:lnSpc>
                <a:spcPct val="130000"/>
              </a:lnSpc>
            </a:pPr>
            <a:r>
              <a:rPr lang="en-US" dirty="0"/>
              <a:t>Fourth level</a:t>
            </a:r>
          </a:p>
          <a:p>
            <a:pPr marL="550069" lvl="4" indent="-142875">
              <a:lnSpc>
                <a:spcPct val="130000"/>
              </a:lnSpc>
              <a:spcAft>
                <a:spcPts val="225"/>
              </a:spcAft>
              <a:buClr>
                <a:schemeClr val="bg1">
                  <a:lumMod val="50000"/>
                </a:schemeClr>
              </a:buClr>
            </a:pPr>
            <a:r>
              <a:rPr lang="en-US" dirty="0"/>
              <a:t>Fifth level</a:t>
            </a:r>
            <a:endParaRPr lang="fr-FR" dirty="0"/>
          </a:p>
        </p:txBody>
      </p:sp>
    </p:spTree>
    <p:extLst>
      <p:ext uri="{BB962C8B-B14F-4D97-AF65-F5344CB8AC3E}">
        <p14:creationId xmlns:p14="http://schemas.microsoft.com/office/powerpoint/2010/main" val="3005055336"/>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Two columns text Purple Background">
    <p:bg>
      <p:bgPr>
        <a:solidFill>
          <a:schemeClr val="tx2"/>
        </a:solidFill>
        <a:effectLst/>
      </p:bgPr>
    </p:bg>
    <p:spTree>
      <p:nvGrpSpPr>
        <p:cNvPr id="1" name=""/>
        <p:cNvGrpSpPr/>
        <p:nvPr/>
      </p:nvGrpSpPr>
      <p:grpSpPr>
        <a:xfrm>
          <a:off x="0" y="0"/>
          <a:ext cx="0" cy="0"/>
          <a:chOff x="0" y="0"/>
          <a:chExt cx="0" cy="0"/>
        </a:xfrm>
      </p:grpSpPr>
      <p:sp>
        <p:nvSpPr>
          <p:cNvPr id="10" name="Title Placeholder 2">
            <a:extLst>
              <a:ext uri="{FF2B5EF4-FFF2-40B4-BE49-F238E27FC236}">
                <a16:creationId xmlns="" xmlns:a16="http://schemas.microsoft.com/office/drawing/2014/main" id="{A57F6187-BFE3-4338-8A14-47B63D86FE3A}"/>
              </a:ext>
            </a:extLst>
          </p:cNvPr>
          <p:cNvSpPr>
            <a:spLocks noGrp="1"/>
          </p:cNvSpPr>
          <p:nvPr>
            <p:ph type="title"/>
          </p:nvPr>
        </p:nvSpPr>
        <p:spPr>
          <a:xfrm>
            <a:off x="467917" y="517101"/>
            <a:ext cx="3851916" cy="276999"/>
          </a:xfrm>
          <a:prstGeom prst="rect">
            <a:avLst/>
          </a:prstGeom>
        </p:spPr>
        <p:txBody>
          <a:bodyPr vert="horz" lIns="0" tIns="0" rIns="0" bIns="0" rtlCol="0" anchor="t" anchorCtr="0">
            <a:spAutoFit/>
          </a:bodyPr>
          <a:lstStyle>
            <a:lvl1pPr>
              <a:defRPr>
                <a:solidFill>
                  <a:schemeClr val="bg1"/>
                </a:solidFill>
              </a:defRPr>
            </a:lvl1pPr>
          </a:lstStyle>
          <a:p>
            <a:r>
              <a:rPr lang="en-US"/>
              <a:t>Click to edit Master title style</a:t>
            </a:r>
            <a:endParaRPr lang="en-US" dirty="0"/>
          </a:p>
        </p:txBody>
      </p:sp>
      <p:sp>
        <p:nvSpPr>
          <p:cNvPr id="5" name="Text Placeholder 3">
            <a:extLst>
              <a:ext uri="{FF2B5EF4-FFF2-40B4-BE49-F238E27FC236}">
                <a16:creationId xmlns="" xmlns:a16="http://schemas.microsoft.com/office/drawing/2014/main" id="{65743908-B0F1-4FA6-BB4B-381DC44AF28D}"/>
              </a:ext>
            </a:extLst>
          </p:cNvPr>
          <p:cNvSpPr>
            <a:spLocks noGrp="1"/>
          </p:cNvSpPr>
          <p:nvPr>
            <p:ph type="body" sz="quarter" idx="12" hasCustomPrompt="1"/>
          </p:nvPr>
        </p:nvSpPr>
        <p:spPr>
          <a:xfrm>
            <a:off x="467916" y="1841500"/>
            <a:ext cx="3765947" cy="4051300"/>
          </a:xfrm>
        </p:spPr>
        <p:txBody>
          <a:bodyPr/>
          <a:lstStyle>
            <a:lvl1pPr>
              <a:lnSpc>
                <a:spcPct val="130000"/>
              </a:lnSpc>
              <a:spcAft>
                <a:spcPts val="900"/>
              </a:spcAft>
              <a:defRPr lang="en-US" smtClean="0">
                <a:solidFill>
                  <a:schemeClr val="bg1"/>
                </a:solidFill>
              </a:defRPr>
            </a:lvl1pPr>
            <a:lvl5pPr>
              <a:defRPr>
                <a:solidFill>
                  <a:schemeClr val="bg1"/>
                </a:solidFill>
              </a:defRPr>
            </a:lvl5pPr>
          </a:lstStyle>
          <a:p>
            <a:pPr>
              <a:lnSpc>
                <a:spcPct val="130000"/>
              </a:lnSpc>
              <a:spcAft>
                <a:spcPts val="1200"/>
              </a:spcAft>
            </a:pPr>
            <a:r>
              <a:rPr lang="en-US" dirty="0">
                <a:latin typeface="+mj-lt"/>
              </a:rPr>
              <a:t>Bring to the table win-win survival strategies to ensure proactive domination. </a:t>
            </a:r>
            <a:br>
              <a:rPr lang="en-US" dirty="0">
                <a:latin typeface="+mj-lt"/>
              </a:rPr>
            </a:br>
            <a:r>
              <a:rPr lang="en-US" dirty="0">
                <a:latin typeface="+mj-lt"/>
              </a:rPr>
              <a:t>At the end of the day, going forward, a new normal that has evolved from generation X is on the runway heading towards a streamlined cloud solution. </a:t>
            </a:r>
            <a:br>
              <a:rPr lang="en-US" dirty="0">
                <a:latin typeface="+mj-lt"/>
              </a:rPr>
            </a:br>
            <a:r>
              <a:rPr lang="en-US" dirty="0">
                <a:latin typeface="+mj-lt"/>
              </a:rPr>
              <a:t>User generated content in real-time will have multiple touchpoints for offshoring.</a:t>
            </a:r>
          </a:p>
          <a:p>
            <a:pPr>
              <a:lnSpc>
                <a:spcPct val="130000"/>
              </a:lnSpc>
              <a:spcAft>
                <a:spcPts val="1200"/>
              </a:spcAft>
            </a:pPr>
            <a:r>
              <a:rPr lang="en-US" dirty="0">
                <a:latin typeface="+mj-lt"/>
              </a:rPr>
              <a:t>Override the digital divide with additional </a:t>
            </a:r>
            <a:r>
              <a:rPr lang="en-US" dirty="0" err="1">
                <a:latin typeface="+mj-lt"/>
              </a:rPr>
              <a:t>clickthroughs</a:t>
            </a:r>
            <a:r>
              <a:rPr lang="en-US" dirty="0">
                <a:latin typeface="+mj-lt"/>
              </a:rPr>
              <a:t> from DevOps. Nanotechnology immersion along the information highway will close the loop on focusing solely on the bottom line. Podcasting operational change management inside of workflows to establish a framework. Bring to the table win-win survival strategies to ensure proactive domination. At the end of the day, going forward, a new normal that has evolved from generation X is on the runway heading towards a streamlined cloud solution. Podcasting operational change management inside of workflows to establish a framework. Bring to the table win-win survival strategies to ensure proactive domination. At the end of the day, going forward, a new normal that has evolved from generation X is on the runway heading towards a streamlined cloud solution.</a:t>
            </a:r>
          </a:p>
          <a:p>
            <a:pPr lvl="4"/>
            <a:endParaRPr lang="fr-FR" dirty="0"/>
          </a:p>
        </p:txBody>
      </p:sp>
      <p:sp>
        <p:nvSpPr>
          <p:cNvPr id="6" name="Text Placeholder 3">
            <a:extLst>
              <a:ext uri="{FF2B5EF4-FFF2-40B4-BE49-F238E27FC236}">
                <a16:creationId xmlns="" xmlns:a16="http://schemas.microsoft.com/office/drawing/2014/main" id="{994E1168-830C-4B5E-B2A4-9213147E3CBE}"/>
              </a:ext>
            </a:extLst>
          </p:cNvPr>
          <p:cNvSpPr>
            <a:spLocks noGrp="1"/>
          </p:cNvSpPr>
          <p:nvPr>
            <p:ph type="body" sz="quarter" idx="13"/>
          </p:nvPr>
        </p:nvSpPr>
        <p:spPr>
          <a:xfrm>
            <a:off x="4910137" y="517102"/>
            <a:ext cx="3765947" cy="5375699"/>
          </a:xfrm>
        </p:spPr>
        <p:txBody>
          <a:bodyPr vert="horz" lIns="0" tIns="0" rIns="0" bIns="0" rtlCol="0">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fr-FR" sz="900" dirty="0">
                <a:solidFill>
                  <a:schemeClr val="bg1"/>
                </a:solidFill>
              </a:defRPr>
            </a:lvl5pPr>
          </a:lstStyle>
          <a:p>
            <a:pPr lvl="0"/>
            <a:r>
              <a:rPr lang="en-US" dirty="0"/>
              <a:t>Edit Master text styles</a:t>
            </a:r>
          </a:p>
          <a:p>
            <a:pPr lvl="1"/>
            <a:r>
              <a:rPr lang="en-US" dirty="0"/>
              <a:t>Second level</a:t>
            </a:r>
          </a:p>
          <a:p>
            <a:pPr lvl="2"/>
            <a:r>
              <a:rPr lang="en-US" dirty="0"/>
              <a:t>Third level</a:t>
            </a:r>
          </a:p>
          <a:p>
            <a:pPr lvl="3">
              <a:lnSpc>
                <a:spcPct val="130000"/>
              </a:lnSpc>
            </a:pPr>
            <a:r>
              <a:rPr lang="en-US" dirty="0"/>
              <a:t>Fourth level</a:t>
            </a:r>
          </a:p>
          <a:p>
            <a:pPr marL="550069" lvl="4" indent="-142875">
              <a:lnSpc>
                <a:spcPct val="130000"/>
              </a:lnSpc>
              <a:spcAft>
                <a:spcPts val="225"/>
              </a:spcAft>
              <a:buClr>
                <a:schemeClr val="bg1">
                  <a:lumMod val="50000"/>
                </a:schemeClr>
              </a:buClr>
            </a:pPr>
            <a:r>
              <a:rPr lang="en-US" dirty="0"/>
              <a:t>Fifth level</a:t>
            </a:r>
            <a:endParaRPr lang="fr-FR" dirty="0"/>
          </a:p>
        </p:txBody>
      </p:sp>
      <p:pic>
        <p:nvPicPr>
          <p:cNvPr id="7" name="Graphic 22">
            <a:extLst>
              <a:ext uri="{FF2B5EF4-FFF2-40B4-BE49-F238E27FC236}">
                <a16:creationId xmlns="" xmlns:a16="http://schemas.microsoft.com/office/drawing/2014/main" id="{C70359C1-5DC1-4BE1-82EC-1B4379D7CE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79"/>
            <a:ext cx="1032780" cy="220391"/>
          </a:xfrm>
          <a:prstGeom prst="rect">
            <a:avLst/>
          </a:prstGeom>
        </p:spPr>
      </p:pic>
    </p:spTree>
    <p:extLst>
      <p:ext uri="{BB962C8B-B14F-4D97-AF65-F5344CB8AC3E}">
        <p14:creationId xmlns:p14="http://schemas.microsoft.com/office/powerpoint/2010/main" val="62814993"/>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Two columns text Pink Background">
    <p:bg>
      <p:bgPr>
        <a:solidFill>
          <a:schemeClr val="bg2"/>
        </a:solidFill>
        <a:effectLst/>
      </p:bgPr>
    </p:bg>
    <p:spTree>
      <p:nvGrpSpPr>
        <p:cNvPr id="1" name=""/>
        <p:cNvGrpSpPr/>
        <p:nvPr/>
      </p:nvGrpSpPr>
      <p:grpSpPr>
        <a:xfrm>
          <a:off x="0" y="0"/>
          <a:ext cx="0" cy="0"/>
          <a:chOff x="0" y="0"/>
          <a:chExt cx="0" cy="0"/>
        </a:xfrm>
      </p:grpSpPr>
      <p:sp>
        <p:nvSpPr>
          <p:cNvPr id="10" name="Title Placeholder 2">
            <a:extLst>
              <a:ext uri="{FF2B5EF4-FFF2-40B4-BE49-F238E27FC236}">
                <a16:creationId xmlns="" xmlns:a16="http://schemas.microsoft.com/office/drawing/2014/main" id="{A57F6187-BFE3-4338-8A14-47B63D86FE3A}"/>
              </a:ext>
            </a:extLst>
          </p:cNvPr>
          <p:cNvSpPr>
            <a:spLocks noGrp="1"/>
          </p:cNvSpPr>
          <p:nvPr>
            <p:ph type="title"/>
          </p:nvPr>
        </p:nvSpPr>
        <p:spPr>
          <a:xfrm>
            <a:off x="467917" y="517101"/>
            <a:ext cx="3851916" cy="276999"/>
          </a:xfrm>
          <a:prstGeom prst="rect">
            <a:avLst/>
          </a:prstGeom>
        </p:spPr>
        <p:txBody>
          <a:bodyPr vert="horz" lIns="0" tIns="0" rIns="0" bIns="0" rtlCol="0" anchor="t" anchorCtr="0">
            <a:spAutoFit/>
          </a:bodyPr>
          <a:lstStyle>
            <a:lvl1pPr>
              <a:defRPr>
                <a:solidFill>
                  <a:schemeClr val="bg1"/>
                </a:solidFill>
              </a:defRPr>
            </a:lvl1pPr>
          </a:lstStyle>
          <a:p>
            <a:r>
              <a:rPr lang="en-US"/>
              <a:t>Click to edit Master title style</a:t>
            </a:r>
            <a:endParaRPr lang="en-US" dirty="0"/>
          </a:p>
        </p:txBody>
      </p:sp>
      <p:sp>
        <p:nvSpPr>
          <p:cNvPr id="5" name="Text Placeholder 3">
            <a:extLst>
              <a:ext uri="{FF2B5EF4-FFF2-40B4-BE49-F238E27FC236}">
                <a16:creationId xmlns="" xmlns:a16="http://schemas.microsoft.com/office/drawing/2014/main" id="{65743908-B0F1-4FA6-BB4B-381DC44AF28D}"/>
              </a:ext>
            </a:extLst>
          </p:cNvPr>
          <p:cNvSpPr>
            <a:spLocks noGrp="1"/>
          </p:cNvSpPr>
          <p:nvPr>
            <p:ph type="body" sz="quarter" idx="12" hasCustomPrompt="1"/>
          </p:nvPr>
        </p:nvSpPr>
        <p:spPr>
          <a:xfrm>
            <a:off x="467916" y="1841500"/>
            <a:ext cx="3765947" cy="4051300"/>
          </a:xfrm>
        </p:spPr>
        <p:txBody>
          <a:bodyPr/>
          <a:lstStyle>
            <a:lvl1pPr>
              <a:lnSpc>
                <a:spcPct val="130000"/>
              </a:lnSpc>
              <a:spcAft>
                <a:spcPts val="900"/>
              </a:spcAft>
              <a:defRPr lang="en-US" smtClean="0">
                <a:solidFill>
                  <a:schemeClr val="bg1"/>
                </a:solidFill>
              </a:defRPr>
            </a:lvl1pPr>
            <a:lvl5pPr>
              <a:defRPr>
                <a:solidFill>
                  <a:schemeClr val="bg1"/>
                </a:solidFill>
              </a:defRPr>
            </a:lvl5pPr>
          </a:lstStyle>
          <a:p>
            <a:pPr>
              <a:lnSpc>
                <a:spcPct val="130000"/>
              </a:lnSpc>
              <a:spcAft>
                <a:spcPts val="1200"/>
              </a:spcAft>
            </a:pPr>
            <a:r>
              <a:rPr lang="en-US" dirty="0">
                <a:latin typeface="+mj-lt"/>
              </a:rPr>
              <a:t>Bring to the table win-win survival strategies to ensure proactive domination. </a:t>
            </a:r>
            <a:br>
              <a:rPr lang="en-US" dirty="0">
                <a:latin typeface="+mj-lt"/>
              </a:rPr>
            </a:br>
            <a:r>
              <a:rPr lang="en-US" dirty="0">
                <a:latin typeface="+mj-lt"/>
              </a:rPr>
              <a:t>At the end of the day, going forward, a new normal that has evolved from generation X is on the runway heading towards a streamlined cloud solution. </a:t>
            </a:r>
            <a:br>
              <a:rPr lang="en-US" dirty="0">
                <a:latin typeface="+mj-lt"/>
              </a:rPr>
            </a:br>
            <a:r>
              <a:rPr lang="en-US" dirty="0">
                <a:latin typeface="+mj-lt"/>
              </a:rPr>
              <a:t>User generated content in real-time will have multiple touchpoints for offshoring.</a:t>
            </a:r>
          </a:p>
          <a:p>
            <a:pPr>
              <a:lnSpc>
                <a:spcPct val="130000"/>
              </a:lnSpc>
              <a:spcAft>
                <a:spcPts val="1200"/>
              </a:spcAft>
            </a:pPr>
            <a:r>
              <a:rPr lang="en-US" dirty="0">
                <a:latin typeface="+mj-lt"/>
              </a:rPr>
              <a:t>Override the digital divide with additional </a:t>
            </a:r>
            <a:r>
              <a:rPr lang="en-US" dirty="0" err="1">
                <a:latin typeface="+mj-lt"/>
              </a:rPr>
              <a:t>clickthroughs</a:t>
            </a:r>
            <a:r>
              <a:rPr lang="en-US" dirty="0">
                <a:latin typeface="+mj-lt"/>
              </a:rPr>
              <a:t> from DevOps. Nanotechnology immersion along the information highway will close the loop on focusing solely on the bottom line. Podcasting operational change management inside of workflows to establish a framework. Bring to the table win-win survival strategies to ensure proactive domination. At the end of the day, going forward, a new normal that has evolved from generation X is on the runway heading towards a streamlined cloud solution. Podcasting operational change management inside of workflows to establish a framework. Bring to the table win-win survival strategies to ensure proactive domination. At the end of the day, going forward, a new normal that has evolved from generation X is on the runway heading towards a streamlined cloud solution.</a:t>
            </a:r>
          </a:p>
          <a:p>
            <a:pPr lvl="4"/>
            <a:endParaRPr lang="fr-FR" dirty="0"/>
          </a:p>
        </p:txBody>
      </p:sp>
      <p:sp>
        <p:nvSpPr>
          <p:cNvPr id="6" name="Text Placeholder 3">
            <a:extLst>
              <a:ext uri="{FF2B5EF4-FFF2-40B4-BE49-F238E27FC236}">
                <a16:creationId xmlns="" xmlns:a16="http://schemas.microsoft.com/office/drawing/2014/main" id="{994E1168-830C-4B5E-B2A4-9213147E3CBE}"/>
              </a:ext>
            </a:extLst>
          </p:cNvPr>
          <p:cNvSpPr>
            <a:spLocks noGrp="1"/>
          </p:cNvSpPr>
          <p:nvPr>
            <p:ph type="body" sz="quarter" idx="13"/>
          </p:nvPr>
        </p:nvSpPr>
        <p:spPr>
          <a:xfrm>
            <a:off x="4910137" y="517102"/>
            <a:ext cx="3765947" cy="5375699"/>
          </a:xfrm>
        </p:spPr>
        <p:txBody>
          <a:bodyPr vert="horz" lIns="0" tIns="0" rIns="0" bIns="0" rtlCol="0">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fr-FR" sz="900" dirty="0">
                <a:solidFill>
                  <a:schemeClr val="bg1"/>
                </a:solidFill>
              </a:defRPr>
            </a:lvl5pPr>
          </a:lstStyle>
          <a:p>
            <a:pPr lvl="0"/>
            <a:r>
              <a:rPr lang="en-US" dirty="0"/>
              <a:t>Edit Master text styles</a:t>
            </a:r>
          </a:p>
          <a:p>
            <a:pPr lvl="1"/>
            <a:r>
              <a:rPr lang="en-US" dirty="0"/>
              <a:t>Second level</a:t>
            </a:r>
          </a:p>
          <a:p>
            <a:pPr lvl="2"/>
            <a:r>
              <a:rPr lang="en-US" dirty="0"/>
              <a:t>Third level</a:t>
            </a:r>
          </a:p>
          <a:p>
            <a:pPr lvl="3">
              <a:lnSpc>
                <a:spcPct val="130000"/>
              </a:lnSpc>
            </a:pPr>
            <a:r>
              <a:rPr lang="en-US" dirty="0"/>
              <a:t>Fourth level</a:t>
            </a:r>
          </a:p>
          <a:p>
            <a:pPr marL="550069" lvl="4" indent="-142875">
              <a:lnSpc>
                <a:spcPct val="130000"/>
              </a:lnSpc>
              <a:spcAft>
                <a:spcPts val="225"/>
              </a:spcAft>
              <a:buClr>
                <a:schemeClr val="bg1">
                  <a:lumMod val="50000"/>
                </a:schemeClr>
              </a:buClr>
            </a:pPr>
            <a:r>
              <a:rPr lang="en-US" dirty="0"/>
              <a:t>Fifth level</a:t>
            </a:r>
            <a:endParaRPr lang="fr-FR" dirty="0"/>
          </a:p>
        </p:txBody>
      </p:sp>
      <p:pic>
        <p:nvPicPr>
          <p:cNvPr id="7" name="Graphic 22">
            <a:extLst>
              <a:ext uri="{FF2B5EF4-FFF2-40B4-BE49-F238E27FC236}">
                <a16:creationId xmlns="" xmlns:a16="http://schemas.microsoft.com/office/drawing/2014/main" id="{C70359C1-5DC1-4BE1-82EC-1B4379D7CE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643305" y="6420979"/>
            <a:ext cx="1032780" cy="220391"/>
          </a:xfrm>
          <a:prstGeom prst="rect">
            <a:avLst/>
          </a:prstGeom>
        </p:spPr>
      </p:pic>
    </p:spTree>
    <p:extLst>
      <p:ext uri="{BB962C8B-B14F-4D97-AF65-F5344CB8AC3E}">
        <p14:creationId xmlns:p14="http://schemas.microsoft.com/office/powerpoint/2010/main" val="3541938327"/>
      </p:ext>
    </p:extLst>
  </p:cSld>
  <p:clrMapOvr>
    <a:masterClrMapping/>
  </p:clrMapOvr>
  <p:extLst mod="1">
    <p:ext uri="{DCECCB84-F9BA-43D5-87BE-67443E8EF086}">
      <p15:sldGuideLst xmlns:p15="http://schemas.microsoft.com/office/powerpoint/2012/main">
        <p15:guide id="1" orient="horz" pos="102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26" Type="http://schemas.openxmlformats.org/officeDocument/2006/relationships/slideLayout" Target="../slideLayouts/slideLayout67.xml"/><Relationship Id="rId39" Type="http://schemas.openxmlformats.org/officeDocument/2006/relationships/slideLayout" Target="../slideLayouts/slideLayout80.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34" Type="http://schemas.openxmlformats.org/officeDocument/2006/relationships/slideLayout" Target="../slideLayouts/slideLayout75.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5" Type="http://schemas.openxmlformats.org/officeDocument/2006/relationships/slideLayout" Target="../slideLayouts/slideLayout66.xml"/><Relationship Id="rId33" Type="http://schemas.openxmlformats.org/officeDocument/2006/relationships/slideLayout" Target="../slideLayouts/slideLayout74.xml"/><Relationship Id="rId38" Type="http://schemas.openxmlformats.org/officeDocument/2006/relationships/slideLayout" Target="../slideLayouts/slideLayout79.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29" Type="http://schemas.openxmlformats.org/officeDocument/2006/relationships/slideLayout" Target="../slideLayouts/slideLayout70.xml"/><Relationship Id="rId41" Type="http://schemas.openxmlformats.org/officeDocument/2006/relationships/image" Target="../media/image1.png"/><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slideLayout" Target="../slideLayouts/slideLayout65.xml"/><Relationship Id="rId32" Type="http://schemas.openxmlformats.org/officeDocument/2006/relationships/slideLayout" Target="../slideLayouts/slideLayout73.xml"/><Relationship Id="rId37" Type="http://schemas.openxmlformats.org/officeDocument/2006/relationships/slideLayout" Target="../slideLayouts/slideLayout78.xml"/><Relationship Id="rId40" Type="http://schemas.openxmlformats.org/officeDocument/2006/relationships/theme" Target="../theme/theme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slideLayout" Target="../slideLayouts/slideLayout64.xml"/><Relationship Id="rId28" Type="http://schemas.openxmlformats.org/officeDocument/2006/relationships/slideLayout" Target="../slideLayouts/slideLayout69.xml"/><Relationship Id="rId36" Type="http://schemas.openxmlformats.org/officeDocument/2006/relationships/slideLayout" Target="../slideLayouts/slideLayout77.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31" Type="http://schemas.openxmlformats.org/officeDocument/2006/relationships/slideLayout" Target="../slideLayouts/slideLayout72.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slideLayout" Target="../slideLayouts/slideLayout63.xml"/><Relationship Id="rId27" Type="http://schemas.openxmlformats.org/officeDocument/2006/relationships/slideLayout" Target="../slideLayouts/slideLayout68.xml"/><Relationship Id="rId30" Type="http://schemas.openxmlformats.org/officeDocument/2006/relationships/slideLayout" Target="../slideLayouts/slideLayout71.xml"/><Relationship Id="rId35" Type="http://schemas.openxmlformats.org/officeDocument/2006/relationships/slideLayout" Target="../slideLayouts/slideLayout76.xml"/><Relationship Id="rId43" Type="http://schemas.openxmlformats.org/officeDocument/2006/relationships/image" Target="../media/image2.sv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slideLayout" Target="../slideLayouts/slideLayout98.xml"/><Relationship Id="rId26" Type="http://schemas.openxmlformats.org/officeDocument/2006/relationships/slideLayout" Target="../slideLayouts/slideLayout106.xml"/><Relationship Id="rId39" Type="http://schemas.openxmlformats.org/officeDocument/2006/relationships/slideLayout" Target="../slideLayouts/slideLayout119.xml"/><Relationship Id="rId3" Type="http://schemas.openxmlformats.org/officeDocument/2006/relationships/slideLayout" Target="../slideLayouts/slideLayout83.xml"/><Relationship Id="rId21" Type="http://schemas.openxmlformats.org/officeDocument/2006/relationships/slideLayout" Target="../slideLayouts/slideLayout101.xml"/><Relationship Id="rId34" Type="http://schemas.openxmlformats.org/officeDocument/2006/relationships/slideLayout" Target="../slideLayouts/slideLayout114.xml"/><Relationship Id="rId42" Type="http://schemas.openxmlformats.org/officeDocument/2006/relationships/slideLayout" Target="../slideLayouts/slideLayout122.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slideLayout" Target="../slideLayouts/slideLayout105.xml"/><Relationship Id="rId33" Type="http://schemas.openxmlformats.org/officeDocument/2006/relationships/slideLayout" Target="../slideLayouts/slideLayout113.xml"/><Relationship Id="rId38" Type="http://schemas.openxmlformats.org/officeDocument/2006/relationships/slideLayout" Target="../slideLayouts/slideLayout118.xml"/><Relationship Id="rId46" Type="http://schemas.openxmlformats.org/officeDocument/2006/relationships/image" Target="../media/image2.svg"/><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29" Type="http://schemas.openxmlformats.org/officeDocument/2006/relationships/slideLayout" Target="../slideLayouts/slideLayout109.xml"/><Relationship Id="rId41" Type="http://schemas.openxmlformats.org/officeDocument/2006/relationships/slideLayout" Target="../slideLayouts/slideLayout121.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32" Type="http://schemas.openxmlformats.org/officeDocument/2006/relationships/slideLayout" Target="../slideLayouts/slideLayout112.xml"/><Relationship Id="rId37" Type="http://schemas.openxmlformats.org/officeDocument/2006/relationships/slideLayout" Target="../slideLayouts/slideLayout117.xml"/><Relationship Id="rId40" Type="http://schemas.openxmlformats.org/officeDocument/2006/relationships/slideLayout" Target="../slideLayouts/slideLayout120.xml"/><Relationship Id="rId45" Type="http://schemas.openxmlformats.org/officeDocument/2006/relationships/image" Target="../media/image1.png"/><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28" Type="http://schemas.openxmlformats.org/officeDocument/2006/relationships/slideLayout" Target="../slideLayouts/slideLayout108.xml"/><Relationship Id="rId36" Type="http://schemas.openxmlformats.org/officeDocument/2006/relationships/slideLayout" Target="../slideLayouts/slideLayout116.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31" Type="http://schemas.openxmlformats.org/officeDocument/2006/relationships/slideLayout" Target="../slideLayouts/slideLayout111.xml"/><Relationship Id="rId44" Type="http://schemas.openxmlformats.org/officeDocument/2006/relationships/theme" Target="../theme/theme3.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 Id="rId27" Type="http://schemas.openxmlformats.org/officeDocument/2006/relationships/slideLayout" Target="../slideLayouts/slideLayout107.xml"/><Relationship Id="rId30" Type="http://schemas.openxmlformats.org/officeDocument/2006/relationships/slideLayout" Target="../slideLayouts/slideLayout110.xml"/><Relationship Id="rId35" Type="http://schemas.openxmlformats.org/officeDocument/2006/relationships/slideLayout" Target="../slideLayouts/slideLayout115.xml"/><Relationship Id="rId43" Type="http://schemas.openxmlformats.org/officeDocument/2006/relationships/slideLayout" Target="../slideLayouts/slideLayout1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467916" y="1536702"/>
            <a:ext cx="8147447" cy="4271963"/>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lnSpc>
                <a:spcPct val="130000"/>
              </a:lnSpc>
            </a:pPr>
            <a:r>
              <a:rPr lang="en-US" noProof="0" dirty="0"/>
              <a:t>Fourth level</a:t>
            </a:r>
          </a:p>
        </p:txBody>
      </p:sp>
      <p:sp>
        <p:nvSpPr>
          <p:cNvPr id="3" name="Title Placeholder 2"/>
          <p:cNvSpPr>
            <a:spLocks noGrp="1"/>
          </p:cNvSpPr>
          <p:nvPr>
            <p:ph type="title"/>
          </p:nvPr>
        </p:nvSpPr>
        <p:spPr>
          <a:xfrm>
            <a:off x="467916" y="509481"/>
            <a:ext cx="8208169" cy="369334"/>
          </a:xfrm>
          <a:prstGeom prst="rect">
            <a:avLst/>
          </a:prstGeom>
        </p:spPr>
        <p:txBody>
          <a:bodyPr vert="horz" lIns="0" tIns="0" rIns="0" bIns="0" rtlCol="0" anchor="ctr" anchorCtr="0">
            <a:normAutofit/>
          </a:bodyPr>
          <a:lstStyle/>
          <a:p>
            <a:r>
              <a:rPr lang="en-US"/>
              <a:t>Click to edit Master title style</a:t>
            </a:r>
            <a:endParaRPr lang="en-US" dirty="0"/>
          </a:p>
        </p:txBody>
      </p:sp>
      <p:sp>
        <p:nvSpPr>
          <p:cNvPr id="4" name="Text Placeholder 2">
            <a:extLst>
              <a:ext uri="{FF2B5EF4-FFF2-40B4-BE49-F238E27FC236}">
                <a16:creationId xmlns="" xmlns:a16="http://schemas.microsoft.com/office/drawing/2014/main" id="{170DCD42-C454-4CF9-A367-CF9A36793C89}"/>
              </a:ext>
            </a:extLst>
          </p:cNvPr>
          <p:cNvSpPr txBox="1">
            <a:spLocks/>
          </p:cNvSpPr>
          <p:nvPr userDrawn="1"/>
        </p:nvSpPr>
        <p:spPr>
          <a:xfrm>
            <a:off x="4365790" y="6409447"/>
            <a:ext cx="412423" cy="211193"/>
          </a:xfrm>
          <a:prstGeom prst="rect">
            <a:avLst/>
          </a:prstGeom>
          <a:ln>
            <a:noFill/>
          </a:ln>
        </p:spPr>
        <p:txBody>
          <a:bodyPr vert="horz" lIns="0" tIns="0" rIns="0" bIns="0" anchor="b"/>
          <a:lstStyle>
            <a:lvl1pPr marL="0" marR="0" indent="0" algn="l" defTabSz="457200" rtl="0" eaLnBrk="1" fontAlgn="auto" latinLnBrk="0" hangingPunct="1">
              <a:lnSpc>
                <a:spcPct val="100000"/>
              </a:lnSpc>
              <a:spcBef>
                <a:spcPts val="0"/>
              </a:spcBef>
              <a:spcAft>
                <a:spcPts val="0"/>
              </a:spcAft>
              <a:buClrTx/>
              <a:buSzTx/>
              <a:buFontTx/>
              <a:buNone/>
              <a:tabLst/>
              <a:defRPr sz="800" kern="1200" baseline="0">
                <a:solidFill>
                  <a:schemeClr val="tx1">
                    <a:lumMod val="50000"/>
                    <a:lumOff val="50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fld id="{2E997FAD-17BD-C54D-93FE-DA7D4A487AFB}" type="slidenum">
              <a:rPr lang="en-US" sz="675" noProof="0" smtClean="0">
                <a:solidFill>
                  <a:schemeClr val="bg1">
                    <a:lumMod val="75000"/>
                  </a:schemeClr>
                </a:solidFill>
              </a:rPr>
              <a:pPr algn="ctr"/>
              <a:t>‹#›</a:t>
            </a:fld>
            <a:endParaRPr lang="en-US" sz="675" noProof="0" dirty="0">
              <a:solidFill>
                <a:schemeClr val="bg1">
                  <a:lumMod val="75000"/>
                </a:schemeClr>
              </a:solidFill>
            </a:endParaRPr>
          </a:p>
        </p:txBody>
      </p:sp>
      <p:pic>
        <p:nvPicPr>
          <p:cNvPr id="6" name="Graphic 22">
            <a:extLst>
              <a:ext uri="{FF2B5EF4-FFF2-40B4-BE49-F238E27FC236}">
                <a16:creationId xmlns="" xmlns:a16="http://schemas.microsoft.com/office/drawing/2014/main" id="{C5943B39-DE1B-4307-B002-5846E4E3F0D7}"/>
              </a:ext>
            </a:extLst>
          </p:cNvPr>
          <p:cNvPicPr>
            <a:picLocks noChangeAspect="1"/>
          </p:cNvPicPr>
          <p:nvPr userDrawn="1"/>
        </p:nvPicPr>
        <p:blipFill>
          <a:blip r:embed="rId43">
            <a:extLst>
              <a:ext uri="{28A0092B-C50C-407E-A947-70E740481C1C}">
                <a14:useLocalDpi xmlns:a14="http://schemas.microsoft.com/office/drawing/2010/main" val="0"/>
              </a:ext>
              <a:ext uri="{96DAC541-7B7A-43D3-8B79-37D633B846F1}">
                <asvg:svgBlip xmlns="" xmlns:asvg="http://schemas.microsoft.com/office/drawing/2016/SVG/main" r:embed="rId44"/>
              </a:ext>
            </a:extLst>
          </a:blip>
          <a:stretch>
            <a:fillRect/>
          </a:stretch>
        </p:blipFill>
        <p:spPr>
          <a:xfrm>
            <a:off x="7643305" y="6420980"/>
            <a:ext cx="1032780" cy="220391"/>
          </a:xfrm>
          <a:prstGeom prst="rect">
            <a:avLst/>
          </a:prstGeom>
        </p:spPr>
      </p:pic>
      <p:sp>
        <p:nvSpPr>
          <p:cNvPr id="7" name="Text Placeholder 2">
            <a:extLst>
              <a:ext uri="{FF2B5EF4-FFF2-40B4-BE49-F238E27FC236}">
                <a16:creationId xmlns="" xmlns:a16="http://schemas.microsoft.com/office/drawing/2014/main" id="{7F0975EE-33B6-465D-9A21-16AE16400DAC}"/>
              </a:ext>
            </a:extLst>
          </p:cNvPr>
          <p:cNvSpPr txBox="1">
            <a:spLocks/>
          </p:cNvSpPr>
          <p:nvPr userDrawn="1"/>
        </p:nvSpPr>
        <p:spPr>
          <a:xfrm>
            <a:off x="467916" y="6393427"/>
            <a:ext cx="2251472" cy="227210"/>
          </a:xfrm>
          <a:prstGeom prst="rect">
            <a:avLst/>
          </a:prstGeom>
          <a:ln>
            <a:noFill/>
          </a:ln>
        </p:spPr>
        <p:txBody>
          <a:bodyPr vert="horz" lIns="0" tIns="0" rIns="0" bIns="0" anchor="b"/>
          <a:lstStyle>
            <a:lvl1pPr marL="0" marR="0" indent="0" algn="l" defTabSz="457200" rtl="0" eaLnBrk="1" fontAlgn="auto" latinLnBrk="0" hangingPunct="1">
              <a:lnSpc>
                <a:spcPct val="100000"/>
              </a:lnSpc>
              <a:spcBef>
                <a:spcPts val="0"/>
              </a:spcBef>
              <a:spcAft>
                <a:spcPts val="0"/>
              </a:spcAft>
              <a:buClrTx/>
              <a:buSzTx/>
              <a:buFontTx/>
              <a:buNone/>
              <a:tabLst/>
              <a:defRPr sz="800" kern="1200" baseline="0">
                <a:solidFill>
                  <a:schemeClr val="tx1">
                    <a:lumMod val="50000"/>
                    <a:lumOff val="50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lang="fr-FR" sz="675" noProof="0" dirty="0" err="1">
                <a:solidFill>
                  <a:schemeClr val="accent5"/>
                </a:solidFill>
              </a:rPr>
              <a:t>Boliden</a:t>
            </a:r>
            <a:endParaRPr lang="fr-FR" sz="675" noProof="0" dirty="0">
              <a:solidFill>
                <a:schemeClr val="accent5"/>
              </a:solidFill>
            </a:endParaRPr>
          </a:p>
        </p:txBody>
      </p:sp>
    </p:spTree>
    <p:extLst>
      <p:ext uri="{BB962C8B-B14F-4D97-AF65-F5344CB8AC3E}">
        <p14:creationId xmlns:p14="http://schemas.microsoft.com/office/powerpoint/2010/main" val="3943845757"/>
      </p:ext>
    </p:extLst>
  </p:cSld>
  <p:clrMap bg1="lt1" tx1="dk1" bg2="lt2" tx2="dk2" accent1="accent1" accent2="accent2" accent3="accent3" accent4="accent4" accent5="accent5" accent6="accent6" hlink="hlink" folHlink="folHlink"/>
  <p:sldLayoutIdLst>
    <p:sldLayoutId id="2147483815" r:id="rId1"/>
    <p:sldLayoutId id="2147484065" r:id="rId2"/>
    <p:sldLayoutId id="2147484067" r:id="rId3"/>
    <p:sldLayoutId id="2147484156" r:id="rId4"/>
    <p:sldLayoutId id="2147484069" r:id="rId5"/>
    <p:sldLayoutId id="2147484155" r:id="rId6"/>
    <p:sldLayoutId id="2147484066" r:id="rId7"/>
    <p:sldLayoutId id="2147484158" r:id="rId8"/>
    <p:sldLayoutId id="2147484002" r:id="rId9"/>
    <p:sldLayoutId id="2147484003" r:id="rId10"/>
    <p:sldLayoutId id="2147484078" r:id="rId11"/>
    <p:sldLayoutId id="2147483817" r:id="rId12"/>
    <p:sldLayoutId id="2147484075" r:id="rId13"/>
    <p:sldLayoutId id="2147483842" r:id="rId14"/>
    <p:sldLayoutId id="2147483843" r:id="rId15"/>
    <p:sldLayoutId id="2147483844" r:id="rId16"/>
    <p:sldLayoutId id="2147483846" r:id="rId17"/>
    <p:sldLayoutId id="2147483825" r:id="rId18"/>
    <p:sldLayoutId id="2147484471" r:id="rId19"/>
    <p:sldLayoutId id="2147484090" r:id="rId20"/>
    <p:sldLayoutId id="2147483820" r:id="rId21"/>
    <p:sldLayoutId id="2147483857" r:id="rId22"/>
    <p:sldLayoutId id="2147483828" r:id="rId23"/>
    <p:sldLayoutId id="2147483829" r:id="rId24"/>
    <p:sldLayoutId id="2147483830" r:id="rId25"/>
    <p:sldLayoutId id="2147483854" r:id="rId26"/>
    <p:sldLayoutId id="2147483855" r:id="rId27"/>
    <p:sldLayoutId id="2147483814" r:id="rId28"/>
    <p:sldLayoutId id="2147484079" r:id="rId29"/>
    <p:sldLayoutId id="2147484159" r:id="rId30"/>
    <p:sldLayoutId id="2147484160" r:id="rId31"/>
    <p:sldLayoutId id="2147484161" r:id="rId32"/>
    <p:sldLayoutId id="2147484076" r:id="rId33"/>
    <p:sldLayoutId id="2147484163" r:id="rId34"/>
    <p:sldLayoutId id="2147484164" r:id="rId35"/>
    <p:sldLayoutId id="2147483946" r:id="rId36"/>
    <p:sldLayoutId id="2147484499" r:id="rId37"/>
    <p:sldLayoutId id="2147484500" r:id="rId38"/>
    <p:sldLayoutId id="2147484501" r:id="rId39"/>
    <p:sldLayoutId id="2147484502" r:id="rId40"/>
    <p:sldLayoutId id="2147484503" r:id="rId41"/>
  </p:sldLayoutIdLst>
  <p:hf hdr="0"/>
  <p:txStyles>
    <p:titleStyle>
      <a:lvl1pPr marL="0" indent="0" algn="l" defTabSz="342892" rtl="0" eaLnBrk="1" latinLnBrk="0" hangingPunct="1">
        <a:spcBef>
          <a:spcPct val="0"/>
        </a:spcBef>
        <a:spcAft>
          <a:spcPts val="0"/>
        </a:spcAft>
        <a:buFont typeface="Arial" pitchFamily="34" charset="0"/>
        <a:buNone/>
        <a:defRPr lang="fr-FR" sz="1800" b="1" kern="1200" baseline="0" smtClean="0">
          <a:solidFill>
            <a:schemeClr val="accent1"/>
          </a:solidFill>
          <a:latin typeface="+mj-lt"/>
          <a:ea typeface="+mn-ea"/>
          <a:cs typeface="+mn-cs"/>
        </a:defRPr>
      </a:lvl1pPr>
    </p:titleStyle>
    <p:bodyStyle>
      <a:lvl1pPr marL="0" indent="0" algn="l" defTabSz="342892" rtl="0" eaLnBrk="1" latinLnBrk="0" hangingPunct="1">
        <a:lnSpc>
          <a:spcPct val="130000"/>
        </a:lnSpc>
        <a:spcBef>
          <a:spcPts val="0"/>
        </a:spcBef>
        <a:spcAft>
          <a:spcPts val="900"/>
        </a:spcAft>
        <a:buClr>
          <a:schemeClr val="bg1"/>
        </a:buClr>
        <a:buSzPct val="25000"/>
        <a:buFont typeface="Verdana" pitchFamily="34" charset="0"/>
        <a:buNone/>
        <a:defRPr kumimoji="0" lang="en-US" sz="900" b="0" i="0" u="none" strike="noStrike" kern="1200" cap="none" spc="0" normalizeH="0" baseline="0" noProof="0" dirty="0">
          <a:ln>
            <a:noFill/>
          </a:ln>
          <a:solidFill>
            <a:schemeClr val="tx1"/>
          </a:solidFill>
          <a:effectLst/>
          <a:uLnTx/>
          <a:uFillTx/>
          <a:latin typeface="Calibri"/>
          <a:ea typeface="+mn-ea"/>
          <a:cs typeface="Segoe UI" panose="020B0502040204020203" pitchFamily="34" charset="0"/>
        </a:defRPr>
      </a:lvl1pPr>
      <a:lvl2pPr marL="133347" indent="-133347" algn="l" defTabSz="342892" rtl="0" eaLnBrk="1" latinLnBrk="0" hangingPunct="1">
        <a:lnSpc>
          <a:spcPct val="130000"/>
        </a:lnSpc>
        <a:spcBef>
          <a:spcPts val="0"/>
        </a:spcBef>
        <a:spcAft>
          <a:spcPts val="225"/>
        </a:spcAft>
        <a:buClr>
          <a:schemeClr val="accent1"/>
        </a:buClr>
        <a:buFont typeface="Arial" pitchFamily="34" charset="0"/>
        <a:buChar char="•"/>
        <a:defRPr lang="en-US" sz="900" b="0" kern="1200" noProof="0" dirty="0">
          <a:solidFill>
            <a:schemeClr val="tx1"/>
          </a:solidFill>
          <a:latin typeface="+mj-lt"/>
          <a:ea typeface="+mn-ea"/>
          <a:cs typeface="Calibri" panose="020F0502020204030204" pitchFamily="34" charset="0"/>
        </a:defRPr>
      </a:lvl2pPr>
      <a:lvl3pPr marL="271457" indent="-135728" algn="l" defTabSz="385754" rtl="0" eaLnBrk="1" latinLnBrk="0" hangingPunct="1">
        <a:lnSpc>
          <a:spcPct val="130000"/>
        </a:lnSpc>
        <a:spcBef>
          <a:spcPts val="0"/>
        </a:spcBef>
        <a:spcAft>
          <a:spcPts val="225"/>
        </a:spcAft>
        <a:buClr>
          <a:schemeClr val="bg1">
            <a:lumMod val="50000"/>
          </a:schemeClr>
        </a:buClr>
        <a:buSzPct val="50000"/>
        <a:buFont typeface="Montserrat" panose="020B0604020202020204" charset="0"/>
        <a:buChar char="►"/>
        <a:defRPr lang="en-US" sz="900" b="0" kern="1200" noProof="0" dirty="0" smtClean="0">
          <a:solidFill>
            <a:schemeClr val="tx1"/>
          </a:solidFill>
          <a:latin typeface="+mj-lt"/>
          <a:ea typeface="+mn-ea"/>
          <a:cs typeface="Calibri" panose="020F0502020204030204" pitchFamily="34" charset="0"/>
        </a:defRPr>
      </a:lvl3pPr>
      <a:lvl4pPr marL="402421" indent="-121441" algn="l" defTabSz="342892" rtl="0" eaLnBrk="1" latinLnBrk="0" hangingPunct="1">
        <a:spcBef>
          <a:spcPts val="0"/>
        </a:spcBef>
        <a:spcAft>
          <a:spcPts val="225"/>
        </a:spcAft>
        <a:buClr>
          <a:schemeClr val="bg1">
            <a:lumMod val="50000"/>
          </a:schemeClr>
        </a:buClr>
        <a:buSzPct val="60000"/>
        <a:buFont typeface="Courier New" pitchFamily="49" charset="0"/>
        <a:buChar char="o"/>
        <a:tabLst/>
        <a:defRPr lang="en-US" sz="900" b="0" kern="1200" noProof="0" dirty="0">
          <a:solidFill>
            <a:schemeClr val="tx1"/>
          </a:solidFill>
          <a:latin typeface="+mn-lt"/>
          <a:ea typeface="+mn-ea"/>
          <a:cs typeface="Calibri" panose="020F0502020204030204" pitchFamily="34" charset="0"/>
        </a:defRPr>
      </a:lvl4pPr>
      <a:lvl5pPr marL="609585" indent="-123822" algn="l" defTabSz="342892" rtl="0" eaLnBrk="1" latinLnBrk="0" hangingPunct="1">
        <a:spcBef>
          <a:spcPts val="0"/>
        </a:spcBef>
        <a:buClr>
          <a:srgbClr val="D52B1E"/>
        </a:buClr>
        <a:buFont typeface="Calibri" pitchFamily="34" charset="0"/>
        <a:buChar char="-"/>
        <a:tabLst/>
        <a:defRPr lang="en-GB" sz="825" kern="1200" noProof="0">
          <a:solidFill>
            <a:srgbClr val="4D4F53"/>
          </a:solidFill>
          <a:latin typeface="+mn-lt"/>
          <a:ea typeface="+mn-ea"/>
          <a:cs typeface="+mn-cs"/>
        </a:defRPr>
      </a:lvl5pPr>
      <a:lvl6pPr marL="1885903" indent="-171446" algn="l" defTabSz="342892"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2"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2" rtl="0" eaLnBrk="1" latinLnBrk="0" hangingPunct="1">
        <a:spcBef>
          <a:spcPct val="20000"/>
        </a:spcBef>
        <a:buFont typeface="Arial"/>
        <a:buChar char="•"/>
        <a:defRPr sz="1500" kern="1200">
          <a:solidFill>
            <a:schemeClr val="tx1"/>
          </a:solidFill>
          <a:latin typeface="+mn-lt"/>
          <a:ea typeface="+mn-ea"/>
          <a:cs typeface="+mn-cs"/>
        </a:defRPr>
      </a:lvl8pPr>
      <a:lvl9pPr marL="2914577" indent="-171446" algn="l" defTabSz="342892"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92" rtl="0" eaLnBrk="1" latinLnBrk="0" hangingPunct="1">
        <a:defRPr sz="1350" kern="1200">
          <a:solidFill>
            <a:schemeClr val="tx1"/>
          </a:solidFill>
          <a:latin typeface="+mn-lt"/>
          <a:ea typeface="+mn-ea"/>
          <a:cs typeface="+mn-cs"/>
        </a:defRPr>
      </a:lvl1pPr>
      <a:lvl2pPr marL="342892" algn="l" defTabSz="342892" rtl="0" eaLnBrk="1" latinLnBrk="0" hangingPunct="1">
        <a:defRPr sz="1350" kern="1200">
          <a:solidFill>
            <a:schemeClr val="tx1"/>
          </a:solidFill>
          <a:latin typeface="+mn-lt"/>
          <a:ea typeface="+mn-ea"/>
          <a:cs typeface="+mn-cs"/>
        </a:defRPr>
      </a:lvl2pPr>
      <a:lvl3pPr marL="685783" algn="l" defTabSz="342892" rtl="0" eaLnBrk="1" latinLnBrk="0" hangingPunct="1">
        <a:defRPr sz="1350" kern="1200">
          <a:solidFill>
            <a:schemeClr val="tx1"/>
          </a:solidFill>
          <a:latin typeface="+mn-lt"/>
          <a:ea typeface="+mn-ea"/>
          <a:cs typeface="+mn-cs"/>
        </a:defRPr>
      </a:lvl3pPr>
      <a:lvl4pPr marL="1028675" algn="l" defTabSz="342892" rtl="0" eaLnBrk="1" latinLnBrk="0" hangingPunct="1">
        <a:defRPr sz="1350" kern="1200">
          <a:solidFill>
            <a:schemeClr val="tx1"/>
          </a:solidFill>
          <a:latin typeface="+mn-lt"/>
          <a:ea typeface="+mn-ea"/>
          <a:cs typeface="+mn-cs"/>
        </a:defRPr>
      </a:lvl4pPr>
      <a:lvl5pPr marL="1371566" algn="l" defTabSz="342892" rtl="0" eaLnBrk="1" latinLnBrk="0" hangingPunct="1">
        <a:defRPr sz="1350" kern="1200">
          <a:solidFill>
            <a:schemeClr val="tx1"/>
          </a:solidFill>
          <a:latin typeface="+mn-lt"/>
          <a:ea typeface="+mn-ea"/>
          <a:cs typeface="+mn-cs"/>
        </a:defRPr>
      </a:lvl5pPr>
      <a:lvl6pPr marL="1714457" algn="l" defTabSz="342892" rtl="0" eaLnBrk="1" latinLnBrk="0" hangingPunct="1">
        <a:defRPr sz="1350" kern="1200">
          <a:solidFill>
            <a:schemeClr val="tx1"/>
          </a:solidFill>
          <a:latin typeface="+mn-lt"/>
          <a:ea typeface="+mn-ea"/>
          <a:cs typeface="+mn-cs"/>
        </a:defRPr>
      </a:lvl6pPr>
      <a:lvl7pPr marL="2057348" algn="l" defTabSz="342892" rtl="0" eaLnBrk="1" latinLnBrk="0" hangingPunct="1">
        <a:defRPr sz="1350" kern="1200">
          <a:solidFill>
            <a:schemeClr val="tx1"/>
          </a:solidFill>
          <a:latin typeface="+mn-lt"/>
          <a:ea typeface="+mn-ea"/>
          <a:cs typeface="+mn-cs"/>
        </a:defRPr>
      </a:lvl7pPr>
      <a:lvl8pPr marL="2400240" algn="l" defTabSz="342892" rtl="0" eaLnBrk="1" latinLnBrk="0" hangingPunct="1">
        <a:defRPr sz="1350" kern="1200">
          <a:solidFill>
            <a:schemeClr val="tx1"/>
          </a:solidFill>
          <a:latin typeface="+mn-lt"/>
          <a:ea typeface="+mn-ea"/>
          <a:cs typeface="+mn-cs"/>
        </a:defRPr>
      </a:lvl8pPr>
      <a:lvl9pPr marL="2743132" algn="l" defTabSz="342892"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95" userDrawn="1">
          <p15:clr>
            <a:srgbClr val="F26B43"/>
          </p15:clr>
        </p15:guide>
        <p15:guide id="2" pos="5465"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467916" y="1536702"/>
            <a:ext cx="8147447" cy="4271963"/>
          </a:xfrm>
          <a:prstGeom prst="rect">
            <a:avLst/>
          </a:prstGeom>
        </p:spPr>
        <p:txBody>
          <a:bodyPr vert="horz" lIns="0" tIns="0" rIns="0" bIns="0" rtlCol="0">
            <a:noAutofit/>
          </a:bodyPr>
          <a:lstStyle/>
          <a:p>
            <a:pPr lvl="0">
              <a:buClr>
                <a:schemeClr val="bg1"/>
              </a:buClr>
            </a:pPr>
            <a:r>
              <a:rPr kumimoji="0" lang="en-US" sz="900" b="0" i="0" u="none" strike="noStrike" kern="1200" cap="none" spc="0" normalizeH="0" baseline="0" noProof="0" dirty="0">
                <a:ln>
                  <a:noFill/>
                </a:ln>
                <a:solidFill>
                  <a:srgbClr val="000000"/>
                </a:solidFill>
                <a:effectLst/>
                <a:uLnTx/>
                <a:uFillTx/>
                <a:latin typeface="Calibri"/>
                <a:ea typeface="+mn-ea"/>
                <a:cs typeface="Segoe UI" panose="020B0502040204020203" pitchFamily="34" charset="0"/>
              </a:rPr>
              <a:t>Click to edit Master text styles</a:t>
            </a:r>
            <a:endParaRPr kumimoji="0" lang="fr-FR" sz="900" b="0" i="0" u="none" strike="noStrike" kern="1200" cap="none" spc="0" normalizeH="0" baseline="0" noProof="0" dirty="0">
              <a:ln>
                <a:noFill/>
              </a:ln>
              <a:solidFill>
                <a:srgbClr val="000000"/>
              </a:solidFill>
              <a:effectLst/>
              <a:uLnTx/>
              <a:uFillTx/>
              <a:latin typeface="Calibri"/>
              <a:ea typeface="+mn-ea"/>
              <a:cs typeface="Segoe UI" panose="020B0502040204020203" pitchFamily="34" charset="0"/>
            </a:endParaRPr>
          </a:p>
          <a:p>
            <a:pPr lvl="1">
              <a:spcAft>
                <a:spcPts val="225"/>
              </a:spcAft>
              <a:buClr>
                <a:schemeClr val="accent1"/>
              </a:buClr>
            </a:pPr>
            <a:r>
              <a:rPr kumimoji="0" lang="fr-FR"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Second </a:t>
            </a:r>
            <a:r>
              <a:rPr kumimoji="0" lang="fr-FR" sz="9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fr-FR"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a:p>
            <a:pPr lvl="2">
              <a:buClr>
                <a:schemeClr val="bg1">
                  <a:lumMod val="50000"/>
                </a:schemeClr>
              </a:buClr>
            </a:pPr>
            <a:r>
              <a:rPr kumimoji="0" lang="fr-FR" sz="9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Third</a:t>
            </a:r>
            <a:r>
              <a:rPr kumimoji="0" lang="fr-FR"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a:t>
            </a:r>
            <a:r>
              <a:rPr kumimoji="0" lang="fr-FR" sz="9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level</a:t>
            </a:r>
            <a:endParaRPr kumimoji="0" lang="fr-FR"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a:p>
            <a:pPr lvl="3">
              <a:lnSpc>
                <a:spcPct val="130000"/>
              </a:lnSpc>
              <a:spcBef>
                <a:spcPts val="0"/>
              </a:spcBef>
              <a:buClr>
                <a:schemeClr val="bg1">
                  <a:lumMod val="50000"/>
                </a:schemeClr>
              </a:buClr>
              <a:buSzPct val="60000"/>
            </a:pPr>
            <a:r>
              <a:rPr kumimoji="0" lang="fr-FR" sz="9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Fourth</a:t>
            </a:r>
            <a:r>
              <a:rPr kumimoji="0" lang="fr-FR"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a:t>
            </a:r>
            <a:r>
              <a:rPr kumimoji="0" lang="fr-FR" sz="9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level</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3" name="Title Placeholder 2"/>
          <p:cNvSpPr>
            <a:spLocks noGrp="1"/>
          </p:cNvSpPr>
          <p:nvPr>
            <p:ph type="title"/>
          </p:nvPr>
        </p:nvSpPr>
        <p:spPr>
          <a:xfrm>
            <a:off x="467916" y="509481"/>
            <a:ext cx="8208169" cy="369334"/>
          </a:xfrm>
          <a:prstGeom prst="rect">
            <a:avLst/>
          </a:prstGeom>
        </p:spPr>
        <p:txBody>
          <a:bodyPr vert="horz" lIns="0" tIns="0" rIns="0" bIns="0" rtlCol="0" anchor="ctr" anchorCtr="0">
            <a:normAutofit/>
          </a:bodyPr>
          <a:lstStyle/>
          <a:p>
            <a:r>
              <a:rPr lang="en-US" dirty="0"/>
              <a:t>Click to edit Master title style</a:t>
            </a:r>
          </a:p>
        </p:txBody>
      </p:sp>
      <p:pic>
        <p:nvPicPr>
          <p:cNvPr id="5" name="Graphic 22">
            <a:extLst>
              <a:ext uri="{FF2B5EF4-FFF2-40B4-BE49-F238E27FC236}">
                <a16:creationId xmlns="" xmlns:a16="http://schemas.microsoft.com/office/drawing/2014/main" id="{3F357135-FD07-4F16-BF61-11C5988881C0}"/>
              </a:ext>
            </a:extLst>
          </p:cNvPr>
          <p:cNvPicPr>
            <a:picLocks noChangeAspect="1"/>
          </p:cNvPicPr>
          <p:nvPr userDrawn="1"/>
        </p:nvPicPr>
        <p:blipFill>
          <a:blip r:embed="rId41">
            <a:extLst>
              <a:ext uri="{28A0092B-C50C-407E-A947-70E740481C1C}">
                <a14:useLocalDpi xmlns:a14="http://schemas.microsoft.com/office/drawing/2010/main" val="0"/>
              </a:ext>
              <a:ext uri="{96DAC541-7B7A-43D3-8B79-37D633B846F1}">
                <asvg:svgBlip xmlns="" xmlns:asvg="http://schemas.microsoft.com/office/drawing/2016/SVG/main" r:embed="rId43"/>
              </a:ext>
            </a:extLst>
          </a:blip>
          <a:stretch>
            <a:fillRect/>
          </a:stretch>
        </p:blipFill>
        <p:spPr>
          <a:xfrm>
            <a:off x="7643305" y="6420980"/>
            <a:ext cx="1032780" cy="220391"/>
          </a:xfrm>
          <a:prstGeom prst="rect">
            <a:avLst/>
          </a:prstGeom>
        </p:spPr>
      </p:pic>
      <p:sp>
        <p:nvSpPr>
          <p:cNvPr id="9" name="Text Placeholder 2">
            <a:extLst>
              <a:ext uri="{FF2B5EF4-FFF2-40B4-BE49-F238E27FC236}">
                <a16:creationId xmlns="" xmlns:a16="http://schemas.microsoft.com/office/drawing/2014/main" id="{8BAB9369-BDB3-4BBE-8009-F56E54B3167E}"/>
              </a:ext>
            </a:extLst>
          </p:cNvPr>
          <p:cNvSpPr txBox="1">
            <a:spLocks/>
          </p:cNvSpPr>
          <p:nvPr userDrawn="1"/>
        </p:nvSpPr>
        <p:spPr>
          <a:xfrm>
            <a:off x="4365790" y="6409447"/>
            <a:ext cx="412423" cy="211193"/>
          </a:xfrm>
          <a:prstGeom prst="rect">
            <a:avLst/>
          </a:prstGeom>
          <a:ln>
            <a:noFill/>
          </a:ln>
        </p:spPr>
        <p:txBody>
          <a:bodyPr vert="horz" lIns="0" tIns="0" rIns="0" bIns="0" anchor="b"/>
          <a:lstStyle>
            <a:lvl1pPr marL="0" marR="0" indent="0" algn="l" defTabSz="457200" rtl="0" eaLnBrk="1" fontAlgn="auto" latinLnBrk="0" hangingPunct="1">
              <a:lnSpc>
                <a:spcPct val="100000"/>
              </a:lnSpc>
              <a:spcBef>
                <a:spcPts val="0"/>
              </a:spcBef>
              <a:spcAft>
                <a:spcPts val="0"/>
              </a:spcAft>
              <a:buClrTx/>
              <a:buSzTx/>
              <a:buFontTx/>
              <a:buNone/>
              <a:tabLst/>
              <a:defRPr sz="800" kern="1200" baseline="0">
                <a:solidFill>
                  <a:schemeClr val="tx1">
                    <a:lumMod val="50000"/>
                    <a:lumOff val="50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fld id="{2E997FAD-17BD-C54D-93FE-DA7D4A487AFB}" type="slidenum">
              <a:rPr lang="en-US" sz="675" noProof="0" smtClean="0">
                <a:solidFill>
                  <a:schemeClr val="bg1">
                    <a:lumMod val="75000"/>
                  </a:schemeClr>
                </a:solidFill>
              </a:rPr>
              <a:pPr algn="ctr"/>
              <a:t>‹#›</a:t>
            </a:fld>
            <a:endParaRPr lang="en-US" sz="675" noProof="0" dirty="0">
              <a:solidFill>
                <a:schemeClr val="bg1">
                  <a:lumMod val="75000"/>
                </a:schemeClr>
              </a:solidFill>
            </a:endParaRPr>
          </a:p>
        </p:txBody>
      </p:sp>
    </p:spTree>
    <p:extLst>
      <p:ext uri="{BB962C8B-B14F-4D97-AF65-F5344CB8AC3E}">
        <p14:creationId xmlns:p14="http://schemas.microsoft.com/office/powerpoint/2010/main" val="235908410"/>
      </p:ext>
    </p:extLst>
  </p:cSld>
  <p:clrMap bg1="lt1" tx1="dk1" bg2="lt2" tx2="dk2" accent1="accent1" accent2="accent2" accent3="accent3" accent4="accent4" accent5="accent5" accent6="accent6" hlink="hlink" folHlink="folHlink"/>
  <p:sldLayoutIdLst>
    <p:sldLayoutId id="2147484388" r:id="rId1"/>
    <p:sldLayoutId id="2147484389" r:id="rId2"/>
    <p:sldLayoutId id="2147484390" r:id="rId3"/>
    <p:sldLayoutId id="2147484391" r:id="rId4"/>
    <p:sldLayoutId id="2147484392" r:id="rId5"/>
    <p:sldLayoutId id="2147484393" r:id="rId6"/>
    <p:sldLayoutId id="2147484394" r:id="rId7"/>
    <p:sldLayoutId id="2147484395" r:id="rId8"/>
    <p:sldLayoutId id="2147484478" r:id="rId9"/>
    <p:sldLayoutId id="2147484479" r:id="rId10"/>
    <p:sldLayoutId id="2147484398" r:id="rId11"/>
    <p:sldLayoutId id="2147484399" r:id="rId12"/>
    <p:sldLayoutId id="2147484400" r:id="rId13"/>
    <p:sldLayoutId id="2147484401" r:id="rId14"/>
    <p:sldLayoutId id="2147484402" r:id="rId15"/>
    <p:sldLayoutId id="2147484403" r:id="rId16"/>
    <p:sldLayoutId id="2147484404" r:id="rId17"/>
    <p:sldLayoutId id="2147484482" r:id="rId18"/>
    <p:sldLayoutId id="2147484483" r:id="rId19"/>
    <p:sldLayoutId id="2147484406" r:id="rId20"/>
    <p:sldLayoutId id="2147484407" r:id="rId21"/>
    <p:sldLayoutId id="2147484408" r:id="rId22"/>
    <p:sldLayoutId id="2147484409" r:id="rId23"/>
    <p:sldLayoutId id="2147484410" r:id="rId24"/>
    <p:sldLayoutId id="2147484411" r:id="rId25"/>
    <p:sldLayoutId id="2147484412" r:id="rId26"/>
    <p:sldLayoutId id="2147484413" r:id="rId27"/>
    <p:sldLayoutId id="2147484414" r:id="rId28"/>
    <p:sldLayoutId id="2147484415" r:id="rId29"/>
    <p:sldLayoutId id="2147484416" r:id="rId30"/>
    <p:sldLayoutId id="2147484417" r:id="rId31"/>
    <p:sldLayoutId id="2147484418" r:id="rId32"/>
    <p:sldLayoutId id="2147484480" r:id="rId33"/>
    <p:sldLayoutId id="2147484481" r:id="rId34"/>
    <p:sldLayoutId id="2147484421" r:id="rId35"/>
    <p:sldLayoutId id="2147484422" r:id="rId36"/>
    <p:sldLayoutId id="2147484423" r:id="rId37"/>
    <p:sldLayoutId id="2147484424" r:id="rId38"/>
    <p:sldLayoutId id="2147484514" r:id="rId39"/>
  </p:sldLayoutIdLst>
  <p:hf hdr="0"/>
  <p:txStyles>
    <p:titleStyle>
      <a:lvl1pPr marL="0" indent="0" algn="l" defTabSz="342892" rtl="0" eaLnBrk="1" latinLnBrk="0" hangingPunct="1">
        <a:spcBef>
          <a:spcPct val="0"/>
        </a:spcBef>
        <a:spcAft>
          <a:spcPts val="0"/>
        </a:spcAft>
        <a:buFont typeface="Arial" pitchFamily="34" charset="0"/>
        <a:buNone/>
        <a:defRPr lang="fr-FR" sz="1800" b="1" kern="1200" baseline="0" smtClean="0">
          <a:solidFill>
            <a:schemeClr val="accent1"/>
          </a:solidFill>
          <a:latin typeface="+mj-lt"/>
          <a:ea typeface="+mn-ea"/>
          <a:cs typeface="+mn-cs"/>
        </a:defRPr>
      </a:lvl1pPr>
    </p:titleStyle>
    <p:bodyStyle>
      <a:lvl1pPr marL="0" marR="0" indent="0" algn="l" defTabSz="342892" rtl="0" eaLnBrk="1" fontAlgn="auto" latinLnBrk="0" hangingPunct="1">
        <a:lnSpc>
          <a:spcPct val="130000"/>
        </a:lnSpc>
        <a:spcBef>
          <a:spcPts val="0"/>
        </a:spcBef>
        <a:spcAft>
          <a:spcPts val="900"/>
        </a:spcAft>
        <a:buClr>
          <a:prstClr val="white"/>
        </a:buClr>
        <a:buSzPct val="25000"/>
        <a:buFont typeface="Verdana" pitchFamily="34" charset="0"/>
        <a:buNone/>
        <a:tabLst/>
        <a:defRPr kumimoji="0" lang="fr-FR" sz="900" b="0" i="0" u="none" strike="noStrike" kern="1200" cap="none" spc="0" normalizeH="0" baseline="0" noProof="0" dirty="0">
          <a:ln>
            <a:noFill/>
          </a:ln>
          <a:solidFill>
            <a:schemeClr val="tx1"/>
          </a:solidFill>
          <a:effectLst/>
          <a:uLnTx/>
          <a:uFillTx/>
          <a:latin typeface="Calibri"/>
          <a:ea typeface="+mn-ea"/>
          <a:cs typeface="Segoe UI" panose="020B0502040204020203" pitchFamily="34" charset="0"/>
        </a:defRPr>
      </a:lvl1pPr>
      <a:lvl2pPr marL="133347" marR="0" indent="-133347" algn="l" defTabSz="342892" rtl="0" eaLnBrk="1" fontAlgn="auto" latinLnBrk="0" hangingPunct="1">
        <a:lnSpc>
          <a:spcPct val="130000"/>
        </a:lnSpc>
        <a:spcBef>
          <a:spcPts val="0"/>
        </a:spcBef>
        <a:spcAft>
          <a:spcPts val="450"/>
        </a:spcAft>
        <a:buClr>
          <a:srgbClr val="6C03A8"/>
        </a:buClr>
        <a:buSzTx/>
        <a:buFont typeface="Arial" pitchFamily="34" charset="0"/>
        <a:buChar char="•"/>
        <a:tabLst/>
        <a:defRPr lang="fr-FR" sz="900" b="0" kern="1200" noProof="0" dirty="0">
          <a:solidFill>
            <a:schemeClr val="tx1"/>
          </a:solidFill>
          <a:latin typeface="+mj-lt"/>
          <a:ea typeface="+mn-ea"/>
          <a:cs typeface="Calibri" panose="020F0502020204030204" pitchFamily="34" charset="0"/>
        </a:defRPr>
      </a:lvl2pPr>
      <a:lvl3pPr marL="271457" marR="0" indent="-135728" algn="l" defTabSz="385754" rtl="0" eaLnBrk="1" fontAlgn="auto" latinLnBrk="0" hangingPunct="1">
        <a:lnSpc>
          <a:spcPct val="130000"/>
        </a:lnSpc>
        <a:spcBef>
          <a:spcPts val="0"/>
        </a:spcBef>
        <a:spcAft>
          <a:spcPts val="225"/>
        </a:spcAft>
        <a:buClr>
          <a:prstClr val="white">
            <a:lumMod val="50000"/>
          </a:prstClr>
        </a:buClr>
        <a:buSzPct val="50000"/>
        <a:buFont typeface="Montserrat" panose="020B0604020202020204" charset="0"/>
        <a:buChar char="►"/>
        <a:tabLst/>
        <a:defRPr lang="fr-FR" sz="900" b="0" kern="1200" noProof="0" dirty="0" smtClean="0">
          <a:solidFill>
            <a:schemeClr val="tx1"/>
          </a:solidFill>
          <a:latin typeface="+mj-lt"/>
          <a:ea typeface="+mn-ea"/>
          <a:cs typeface="Calibri" panose="020F0502020204030204" pitchFamily="34" charset="0"/>
        </a:defRPr>
      </a:lvl3pPr>
      <a:lvl4pPr marL="402421" indent="-121441" algn="l" defTabSz="342892" rtl="0" eaLnBrk="1" latinLnBrk="0" hangingPunct="1">
        <a:spcBef>
          <a:spcPts val="225"/>
        </a:spcBef>
        <a:spcAft>
          <a:spcPts val="225"/>
        </a:spcAft>
        <a:buClr>
          <a:schemeClr val="tx1"/>
        </a:buClr>
        <a:buFont typeface="Courier New" pitchFamily="49" charset="0"/>
        <a:buChar char="o"/>
        <a:tabLst/>
        <a:defRPr lang="en-US" sz="900" b="0" kern="1200" noProof="0" dirty="0">
          <a:solidFill>
            <a:schemeClr val="tx1"/>
          </a:solidFill>
          <a:latin typeface="+mn-lt"/>
          <a:ea typeface="+mn-ea"/>
          <a:cs typeface="Calibri" panose="020F0502020204030204" pitchFamily="34" charset="0"/>
        </a:defRPr>
      </a:lvl4pPr>
      <a:lvl5pPr marL="609585" indent="-123822" algn="l" defTabSz="342892" rtl="0" eaLnBrk="1" latinLnBrk="0" hangingPunct="1">
        <a:spcBef>
          <a:spcPts val="0"/>
        </a:spcBef>
        <a:buClr>
          <a:srgbClr val="D52B1E"/>
        </a:buClr>
        <a:buFont typeface="Calibri" pitchFamily="34" charset="0"/>
        <a:buChar char="-"/>
        <a:tabLst/>
        <a:defRPr lang="en-GB" sz="825" kern="1200" noProof="0">
          <a:solidFill>
            <a:srgbClr val="4D4F53"/>
          </a:solidFill>
          <a:latin typeface="+mn-lt"/>
          <a:ea typeface="+mn-ea"/>
          <a:cs typeface="+mn-cs"/>
        </a:defRPr>
      </a:lvl5pPr>
      <a:lvl6pPr marL="1885903" indent="-171446" algn="l" defTabSz="342892"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2"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2" rtl="0" eaLnBrk="1" latinLnBrk="0" hangingPunct="1">
        <a:spcBef>
          <a:spcPct val="20000"/>
        </a:spcBef>
        <a:buFont typeface="Arial"/>
        <a:buChar char="•"/>
        <a:defRPr sz="1500" kern="1200">
          <a:solidFill>
            <a:schemeClr val="tx1"/>
          </a:solidFill>
          <a:latin typeface="+mn-lt"/>
          <a:ea typeface="+mn-ea"/>
          <a:cs typeface="+mn-cs"/>
        </a:defRPr>
      </a:lvl8pPr>
      <a:lvl9pPr marL="2914577" indent="-171446" algn="l" defTabSz="342892"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92" rtl="0" eaLnBrk="1" latinLnBrk="0" hangingPunct="1">
        <a:defRPr sz="1350" kern="1200">
          <a:solidFill>
            <a:schemeClr val="tx1"/>
          </a:solidFill>
          <a:latin typeface="+mn-lt"/>
          <a:ea typeface="+mn-ea"/>
          <a:cs typeface="+mn-cs"/>
        </a:defRPr>
      </a:lvl1pPr>
      <a:lvl2pPr marL="342892" algn="l" defTabSz="342892" rtl="0" eaLnBrk="1" latinLnBrk="0" hangingPunct="1">
        <a:defRPr sz="1350" kern="1200">
          <a:solidFill>
            <a:schemeClr val="tx1"/>
          </a:solidFill>
          <a:latin typeface="+mn-lt"/>
          <a:ea typeface="+mn-ea"/>
          <a:cs typeface="+mn-cs"/>
        </a:defRPr>
      </a:lvl2pPr>
      <a:lvl3pPr marL="685783" algn="l" defTabSz="342892" rtl="0" eaLnBrk="1" latinLnBrk="0" hangingPunct="1">
        <a:defRPr sz="1350" kern="1200">
          <a:solidFill>
            <a:schemeClr val="tx1"/>
          </a:solidFill>
          <a:latin typeface="+mn-lt"/>
          <a:ea typeface="+mn-ea"/>
          <a:cs typeface="+mn-cs"/>
        </a:defRPr>
      </a:lvl3pPr>
      <a:lvl4pPr marL="1028675" algn="l" defTabSz="342892" rtl="0" eaLnBrk="1" latinLnBrk="0" hangingPunct="1">
        <a:defRPr sz="1350" kern="1200">
          <a:solidFill>
            <a:schemeClr val="tx1"/>
          </a:solidFill>
          <a:latin typeface="+mn-lt"/>
          <a:ea typeface="+mn-ea"/>
          <a:cs typeface="+mn-cs"/>
        </a:defRPr>
      </a:lvl4pPr>
      <a:lvl5pPr marL="1371566" algn="l" defTabSz="342892" rtl="0" eaLnBrk="1" latinLnBrk="0" hangingPunct="1">
        <a:defRPr sz="1350" kern="1200">
          <a:solidFill>
            <a:schemeClr val="tx1"/>
          </a:solidFill>
          <a:latin typeface="+mn-lt"/>
          <a:ea typeface="+mn-ea"/>
          <a:cs typeface="+mn-cs"/>
        </a:defRPr>
      </a:lvl5pPr>
      <a:lvl6pPr marL="1714457" algn="l" defTabSz="342892" rtl="0" eaLnBrk="1" latinLnBrk="0" hangingPunct="1">
        <a:defRPr sz="1350" kern="1200">
          <a:solidFill>
            <a:schemeClr val="tx1"/>
          </a:solidFill>
          <a:latin typeface="+mn-lt"/>
          <a:ea typeface="+mn-ea"/>
          <a:cs typeface="+mn-cs"/>
        </a:defRPr>
      </a:lvl6pPr>
      <a:lvl7pPr marL="2057348" algn="l" defTabSz="342892" rtl="0" eaLnBrk="1" latinLnBrk="0" hangingPunct="1">
        <a:defRPr sz="1350" kern="1200">
          <a:solidFill>
            <a:schemeClr val="tx1"/>
          </a:solidFill>
          <a:latin typeface="+mn-lt"/>
          <a:ea typeface="+mn-ea"/>
          <a:cs typeface="+mn-cs"/>
        </a:defRPr>
      </a:lvl7pPr>
      <a:lvl8pPr marL="2400240" algn="l" defTabSz="342892" rtl="0" eaLnBrk="1" latinLnBrk="0" hangingPunct="1">
        <a:defRPr sz="1350" kern="1200">
          <a:solidFill>
            <a:schemeClr val="tx1"/>
          </a:solidFill>
          <a:latin typeface="+mn-lt"/>
          <a:ea typeface="+mn-ea"/>
          <a:cs typeface="+mn-cs"/>
        </a:defRPr>
      </a:lvl8pPr>
      <a:lvl9pPr marL="2743132" algn="l" defTabSz="342892"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95" userDrawn="1">
          <p15:clr>
            <a:srgbClr val="F26B43"/>
          </p15:clr>
        </p15:guide>
        <p15:guide id="2" pos="5465"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467916" y="1536702"/>
            <a:ext cx="8147447" cy="4271963"/>
          </a:xfrm>
          <a:prstGeom prst="rect">
            <a:avLst/>
          </a:prstGeom>
        </p:spPr>
        <p:txBody>
          <a:bodyPr vert="horz" lIns="0" tIns="0" rIns="0" bIns="0" rtlCol="0">
            <a:noAutofit/>
          </a:bodyPr>
          <a:lstStyle/>
          <a:p>
            <a:pPr lvl="0">
              <a:buClr>
                <a:schemeClr val="bg1"/>
              </a:buClr>
            </a:pPr>
            <a:r>
              <a:rPr kumimoji="0" lang="en-US" sz="900" b="0" i="0" u="none" strike="noStrike" kern="1200" cap="none" spc="0" normalizeH="0" baseline="0" noProof="0" dirty="0">
                <a:ln>
                  <a:noFill/>
                </a:ln>
                <a:solidFill>
                  <a:srgbClr val="000000"/>
                </a:solidFill>
                <a:effectLst/>
                <a:uLnTx/>
                <a:uFillTx/>
                <a:latin typeface="Calibri"/>
                <a:ea typeface="+mn-ea"/>
                <a:cs typeface="Segoe UI" panose="020B0502040204020203" pitchFamily="34" charset="0"/>
              </a:rPr>
              <a:t>Click to edit Master text styles</a:t>
            </a:r>
            <a:endParaRPr kumimoji="0" lang="fr-FR" sz="900" b="0" i="0" u="none" strike="noStrike" kern="1200" cap="none" spc="0" normalizeH="0" baseline="0" noProof="0" dirty="0">
              <a:ln>
                <a:noFill/>
              </a:ln>
              <a:solidFill>
                <a:srgbClr val="000000"/>
              </a:solidFill>
              <a:effectLst/>
              <a:uLnTx/>
              <a:uFillTx/>
              <a:latin typeface="Calibri"/>
              <a:ea typeface="+mn-ea"/>
              <a:cs typeface="Segoe UI" panose="020B0502040204020203" pitchFamily="34" charset="0"/>
            </a:endParaRPr>
          </a:p>
          <a:p>
            <a:pPr lvl="1">
              <a:spcAft>
                <a:spcPts val="225"/>
              </a:spcAft>
              <a:buClr>
                <a:schemeClr val="accent1"/>
              </a:buClr>
            </a:pPr>
            <a:r>
              <a:rPr kumimoji="0" lang="fr-FR"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rPr>
              <a:t>Second </a:t>
            </a:r>
            <a:r>
              <a:rPr kumimoji="0" lang="fr-FR" sz="900" b="0" i="0" u="none" strike="noStrike" kern="1200" cap="none" spc="0" normalizeH="0" baseline="0" noProof="0" dirty="0" err="1">
                <a:ln>
                  <a:noFill/>
                </a:ln>
                <a:solidFill>
                  <a:srgbClr val="000000"/>
                </a:solidFill>
                <a:effectLst/>
                <a:uLnTx/>
                <a:uFillTx/>
                <a:latin typeface="+mj-lt"/>
                <a:ea typeface="+mn-ea"/>
                <a:cs typeface="Calibri" panose="020F0502020204030204" pitchFamily="34" charset="0"/>
              </a:rPr>
              <a:t>level</a:t>
            </a:r>
            <a:endParaRPr kumimoji="0" lang="fr-FR" sz="900" b="0" i="0" u="none" strike="noStrike" kern="1200" cap="none" spc="0" normalizeH="0" baseline="0" noProof="0" dirty="0">
              <a:ln>
                <a:noFill/>
              </a:ln>
              <a:solidFill>
                <a:srgbClr val="000000"/>
              </a:solidFill>
              <a:effectLst/>
              <a:uLnTx/>
              <a:uFillTx/>
              <a:latin typeface="+mj-lt"/>
              <a:ea typeface="+mn-ea"/>
              <a:cs typeface="Calibri" panose="020F0502020204030204" pitchFamily="34" charset="0"/>
            </a:endParaRPr>
          </a:p>
          <a:p>
            <a:pPr lvl="2">
              <a:buClr>
                <a:schemeClr val="bg1">
                  <a:lumMod val="50000"/>
                </a:schemeClr>
              </a:buClr>
            </a:pPr>
            <a:r>
              <a:rPr kumimoji="0" lang="fr-FR" sz="9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Third</a:t>
            </a:r>
            <a:r>
              <a:rPr kumimoji="0" lang="fr-FR"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a:t>
            </a:r>
            <a:r>
              <a:rPr kumimoji="0" lang="fr-FR" sz="9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level</a:t>
            </a:r>
            <a:endParaRPr kumimoji="0" lang="fr-FR"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a:p>
            <a:pPr lvl="3">
              <a:lnSpc>
                <a:spcPct val="130000"/>
              </a:lnSpc>
              <a:spcBef>
                <a:spcPts val="0"/>
              </a:spcBef>
              <a:buClr>
                <a:schemeClr val="bg1">
                  <a:lumMod val="50000"/>
                </a:schemeClr>
              </a:buClr>
              <a:buSzPct val="60000"/>
            </a:pPr>
            <a:r>
              <a:rPr kumimoji="0" lang="fr-FR" sz="9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Fourth</a:t>
            </a:r>
            <a:r>
              <a:rPr kumimoji="0" lang="fr-FR"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a:t>
            </a:r>
            <a:r>
              <a:rPr kumimoji="0" lang="fr-FR" sz="9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level</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3" name="Title Placeholder 2"/>
          <p:cNvSpPr>
            <a:spLocks noGrp="1"/>
          </p:cNvSpPr>
          <p:nvPr>
            <p:ph type="title"/>
          </p:nvPr>
        </p:nvSpPr>
        <p:spPr>
          <a:xfrm>
            <a:off x="467916" y="509481"/>
            <a:ext cx="8208169" cy="369334"/>
          </a:xfrm>
          <a:prstGeom prst="rect">
            <a:avLst/>
          </a:prstGeom>
        </p:spPr>
        <p:txBody>
          <a:bodyPr vert="horz" lIns="0" tIns="0" rIns="0" bIns="0" rtlCol="0" anchor="ctr" anchorCtr="0">
            <a:normAutofit/>
          </a:bodyPr>
          <a:lstStyle/>
          <a:p>
            <a:r>
              <a:rPr lang="en-US" dirty="0"/>
              <a:t>Click to edit Master title style</a:t>
            </a:r>
          </a:p>
        </p:txBody>
      </p:sp>
      <p:pic>
        <p:nvPicPr>
          <p:cNvPr id="5" name="Graphic 22">
            <a:extLst>
              <a:ext uri="{FF2B5EF4-FFF2-40B4-BE49-F238E27FC236}">
                <a16:creationId xmlns="" xmlns:a16="http://schemas.microsoft.com/office/drawing/2014/main" id="{5CEC2984-1915-47FA-9CBD-1D0481640839}"/>
              </a:ext>
            </a:extLst>
          </p:cNvPr>
          <p:cNvPicPr>
            <a:picLocks noChangeAspect="1"/>
          </p:cNvPicPr>
          <p:nvPr userDrawn="1"/>
        </p:nvPicPr>
        <p:blipFill>
          <a:blip r:embed="rId45">
            <a:extLst>
              <a:ext uri="{28A0092B-C50C-407E-A947-70E740481C1C}">
                <a14:useLocalDpi xmlns:a14="http://schemas.microsoft.com/office/drawing/2010/main" val="0"/>
              </a:ext>
              <a:ext uri="{96DAC541-7B7A-43D3-8B79-37D633B846F1}">
                <asvg:svgBlip xmlns="" xmlns:asvg="http://schemas.microsoft.com/office/drawing/2016/SVG/main" r:embed="rId46"/>
              </a:ext>
            </a:extLst>
          </a:blip>
          <a:stretch>
            <a:fillRect/>
          </a:stretch>
        </p:blipFill>
        <p:spPr>
          <a:xfrm>
            <a:off x="7643305" y="6420980"/>
            <a:ext cx="1032780" cy="220391"/>
          </a:xfrm>
          <a:prstGeom prst="rect">
            <a:avLst/>
          </a:prstGeom>
        </p:spPr>
      </p:pic>
      <p:sp>
        <p:nvSpPr>
          <p:cNvPr id="9" name="Text Placeholder 2">
            <a:extLst>
              <a:ext uri="{FF2B5EF4-FFF2-40B4-BE49-F238E27FC236}">
                <a16:creationId xmlns="" xmlns:a16="http://schemas.microsoft.com/office/drawing/2014/main" id="{6E243F4C-A453-4314-82AB-88EAC262FEE4}"/>
              </a:ext>
            </a:extLst>
          </p:cNvPr>
          <p:cNvSpPr txBox="1">
            <a:spLocks/>
          </p:cNvSpPr>
          <p:nvPr userDrawn="1"/>
        </p:nvSpPr>
        <p:spPr>
          <a:xfrm>
            <a:off x="4365790" y="6409447"/>
            <a:ext cx="412423" cy="211193"/>
          </a:xfrm>
          <a:prstGeom prst="rect">
            <a:avLst/>
          </a:prstGeom>
          <a:ln>
            <a:noFill/>
          </a:ln>
        </p:spPr>
        <p:txBody>
          <a:bodyPr vert="horz" lIns="0" tIns="0" rIns="0" bIns="0" anchor="b"/>
          <a:lstStyle>
            <a:lvl1pPr marL="0" marR="0" indent="0" algn="l" defTabSz="457200" rtl="0" eaLnBrk="1" fontAlgn="auto" latinLnBrk="0" hangingPunct="1">
              <a:lnSpc>
                <a:spcPct val="100000"/>
              </a:lnSpc>
              <a:spcBef>
                <a:spcPts val="0"/>
              </a:spcBef>
              <a:spcAft>
                <a:spcPts val="0"/>
              </a:spcAft>
              <a:buClrTx/>
              <a:buSzTx/>
              <a:buFontTx/>
              <a:buNone/>
              <a:tabLst/>
              <a:defRPr sz="800" kern="1200" baseline="0">
                <a:solidFill>
                  <a:schemeClr val="tx1">
                    <a:lumMod val="50000"/>
                    <a:lumOff val="50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fld id="{2E997FAD-17BD-C54D-93FE-DA7D4A487AFB}" type="slidenum">
              <a:rPr lang="en-US" sz="675" noProof="0" smtClean="0">
                <a:solidFill>
                  <a:schemeClr val="bg1">
                    <a:lumMod val="75000"/>
                  </a:schemeClr>
                </a:solidFill>
              </a:rPr>
              <a:pPr algn="ctr"/>
              <a:t>‹#›</a:t>
            </a:fld>
            <a:endParaRPr lang="en-US" sz="675" noProof="0" dirty="0">
              <a:solidFill>
                <a:schemeClr val="bg1">
                  <a:lumMod val="75000"/>
                </a:schemeClr>
              </a:solidFill>
            </a:endParaRPr>
          </a:p>
        </p:txBody>
      </p:sp>
      <p:sp>
        <p:nvSpPr>
          <p:cNvPr id="10" name="Text Placeholder 2">
            <a:extLst>
              <a:ext uri="{FF2B5EF4-FFF2-40B4-BE49-F238E27FC236}">
                <a16:creationId xmlns="" xmlns:a16="http://schemas.microsoft.com/office/drawing/2014/main" id="{3CDBC503-F6E6-4F9E-B6B1-1C10F6525F0F}"/>
              </a:ext>
            </a:extLst>
          </p:cNvPr>
          <p:cNvSpPr txBox="1">
            <a:spLocks/>
          </p:cNvSpPr>
          <p:nvPr userDrawn="1"/>
        </p:nvSpPr>
        <p:spPr>
          <a:xfrm>
            <a:off x="467916" y="6393427"/>
            <a:ext cx="2251472" cy="227210"/>
          </a:xfrm>
          <a:prstGeom prst="rect">
            <a:avLst/>
          </a:prstGeom>
          <a:ln>
            <a:noFill/>
          </a:ln>
        </p:spPr>
        <p:txBody>
          <a:bodyPr vert="horz" lIns="0" tIns="0" rIns="0" bIns="0" anchor="b"/>
          <a:lstStyle>
            <a:lvl1pPr marL="0" marR="0" indent="0" algn="l" defTabSz="457200" rtl="0" eaLnBrk="1" fontAlgn="auto" latinLnBrk="0" hangingPunct="1">
              <a:lnSpc>
                <a:spcPct val="100000"/>
              </a:lnSpc>
              <a:spcBef>
                <a:spcPts val="0"/>
              </a:spcBef>
              <a:spcAft>
                <a:spcPts val="0"/>
              </a:spcAft>
              <a:buClrTx/>
              <a:buSzTx/>
              <a:buFontTx/>
              <a:buNone/>
              <a:tabLst/>
              <a:defRPr sz="800" kern="1200" baseline="0">
                <a:solidFill>
                  <a:schemeClr val="tx1">
                    <a:lumMod val="50000"/>
                    <a:lumOff val="50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lang="fr-FR" sz="675" noProof="0" dirty="0">
                <a:solidFill>
                  <a:schemeClr val="accent5"/>
                </a:solidFill>
              </a:rPr>
              <a:t>Insert the </a:t>
            </a:r>
            <a:r>
              <a:rPr lang="fr-FR" sz="675" noProof="0" dirty="0" err="1">
                <a:solidFill>
                  <a:schemeClr val="accent5"/>
                </a:solidFill>
              </a:rPr>
              <a:t>footer</a:t>
            </a:r>
            <a:r>
              <a:rPr lang="fr-FR" sz="675" noProof="0" dirty="0">
                <a:solidFill>
                  <a:schemeClr val="accent5"/>
                </a:solidFill>
              </a:rPr>
              <a:t> </a:t>
            </a:r>
            <a:r>
              <a:rPr lang="fr-FR" sz="675" noProof="0" dirty="0" err="1">
                <a:solidFill>
                  <a:schemeClr val="accent5"/>
                </a:solidFill>
              </a:rPr>
              <a:t>into</a:t>
            </a:r>
            <a:r>
              <a:rPr lang="fr-FR" sz="675" noProof="0" dirty="0">
                <a:solidFill>
                  <a:schemeClr val="accent5"/>
                </a:solidFill>
              </a:rPr>
              <a:t> the 1</a:t>
            </a:r>
            <a:r>
              <a:rPr lang="fr-FR" sz="675" baseline="30000" noProof="0" dirty="0">
                <a:solidFill>
                  <a:schemeClr val="accent5"/>
                </a:solidFill>
              </a:rPr>
              <a:t>st</a:t>
            </a:r>
            <a:r>
              <a:rPr lang="fr-FR" sz="675" noProof="0" dirty="0">
                <a:solidFill>
                  <a:schemeClr val="accent5"/>
                </a:solidFill>
              </a:rPr>
              <a:t> page on the MASTER</a:t>
            </a:r>
          </a:p>
        </p:txBody>
      </p:sp>
    </p:spTree>
    <p:extLst>
      <p:ext uri="{BB962C8B-B14F-4D97-AF65-F5344CB8AC3E}">
        <p14:creationId xmlns:p14="http://schemas.microsoft.com/office/powerpoint/2010/main" val="2140646029"/>
      </p:ext>
    </p:extLst>
  </p:cSld>
  <p:clrMap bg1="lt1" tx1="dk1" bg2="lt2" tx2="dk2" accent1="accent1" accent2="accent2" accent3="accent3" accent4="accent4" accent5="accent5" accent6="accent6" hlink="hlink" folHlink="folHlink"/>
  <p:sldLayoutIdLst>
    <p:sldLayoutId id="2147484425" r:id="rId1"/>
    <p:sldLayoutId id="2147484426" r:id="rId2"/>
    <p:sldLayoutId id="2147484427" r:id="rId3"/>
    <p:sldLayoutId id="2147484428" r:id="rId4"/>
    <p:sldLayoutId id="2147484429" r:id="rId5"/>
    <p:sldLayoutId id="2147484430" r:id="rId6"/>
    <p:sldLayoutId id="2147484431" r:id="rId7"/>
    <p:sldLayoutId id="2147484432" r:id="rId8"/>
    <p:sldLayoutId id="2147484433" r:id="rId9"/>
    <p:sldLayoutId id="2147484434" r:id="rId10"/>
    <p:sldLayoutId id="2147484435" r:id="rId11"/>
    <p:sldLayoutId id="2147484436" r:id="rId12"/>
    <p:sldLayoutId id="2147484437" r:id="rId13"/>
    <p:sldLayoutId id="2147484438" r:id="rId14"/>
    <p:sldLayoutId id="2147484439" r:id="rId15"/>
    <p:sldLayoutId id="2147484440" r:id="rId16"/>
    <p:sldLayoutId id="2147484441" r:id="rId17"/>
    <p:sldLayoutId id="2147484442" r:id="rId18"/>
    <p:sldLayoutId id="2147484484" r:id="rId19"/>
    <p:sldLayoutId id="2147484443" r:id="rId20"/>
    <p:sldLayoutId id="2147484444" r:id="rId21"/>
    <p:sldLayoutId id="2147484445" r:id="rId22"/>
    <p:sldLayoutId id="2147484464" r:id="rId23"/>
    <p:sldLayoutId id="2147484447" r:id="rId24"/>
    <p:sldLayoutId id="2147484448" r:id="rId25"/>
    <p:sldLayoutId id="2147484449" r:id="rId26"/>
    <p:sldLayoutId id="2147484450" r:id="rId27"/>
    <p:sldLayoutId id="2147484451" r:id="rId28"/>
    <p:sldLayoutId id="2147484452" r:id="rId29"/>
    <p:sldLayoutId id="2147484453" r:id="rId30"/>
    <p:sldLayoutId id="2147484454" r:id="rId31"/>
    <p:sldLayoutId id="2147484455" r:id="rId32"/>
    <p:sldLayoutId id="2147484456" r:id="rId33"/>
    <p:sldLayoutId id="2147484457" r:id="rId34"/>
    <p:sldLayoutId id="2147484458" r:id="rId35"/>
    <p:sldLayoutId id="2147484459" r:id="rId36"/>
    <p:sldLayoutId id="2147484460" r:id="rId37"/>
    <p:sldLayoutId id="2147484461" r:id="rId38"/>
    <p:sldLayoutId id="2147484504" r:id="rId39"/>
    <p:sldLayoutId id="2147484505" r:id="rId40"/>
    <p:sldLayoutId id="2147484506" r:id="rId41"/>
    <p:sldLayoutId id="2147484507" r:id="rId42"/>
    <p:sldLayoutId id="2147484508" r:id="rId43"/>
  </p:sldLayoutIdLst>
  <p:hf hdr="0"/>
  <p:txStyles>
    <p:titleStyle>
      <a:lvl1pPr marL="0" indent="0" algn="l" defTabSz="342892" rtl="0" eaLnBrk="1" latinLnBrk="0" hangingPunct="1">
        <a:spcBef>
          <a:spcPct val="0"/>
        </a:spcBef>
        <a:spcAft>
          <a:spcPts val="0"/>
        </a:spcAft>
        <a:buFont typeface="Arial" pitchFamily="34" charset="0"/>
        <a:buNone/>
        <a:defRPr lang="fr-FR" sz="1800" b="1" kern="1200" baseline="0" smtClean="0">
          <a:solidFill>
            <a:schemeClr val="accent1"/>
          </a:solidFill>
          <a:latin typeface="+mj-lt"/>
          <a:ea typeface="+mn-ea"/>
          <a:cs typeface="+mn-cs"/>
        </a:defRPr>
      </a:lvl1pPr>
    </p:titleStyle>
    <p:bodyStyle>
      <a:lvl1pPr marL="0" marR="0" indent="0" algn="l" defTabSz="342892" rtl="0" eaLnBrk="1" fontAlgn="auto" latinLnBrk="0" hangingPunct="1">
        <a:lnSpc>
          <a:spcPct val="130000"/>
        </a:lnSpc>
        <a:spcBef>
          <a:spcPts val="0"/>
        </a:spcBef>
        <a:spcAft>
          <a:spcPts val="900"/>
        </a:spcAft>
        <a:buClr>
          <a:prstClr val="white"/>
        </a:buClr>
        <a:buSzPct val="25000"/>
        <a:buFont typeface="Verdana" pitchFamily="34" charset="0"/>
        <a:buNone/>
        <a:tabLst/>
        <a:defRPr kumimoji="0" lang="fr-FR" sz="900" b="0" i="0" u="none" strike="noStrike" kern="1200" cap="none" spc="0" normalizeH="0" baseline="0" noProof="0" dirty="0" smtClean="0">
          <a:ln>
            <a:noFill/>
          </a:ln>
          <a:solidFill>
            <a:schemeClr val="tx1"/>
          </a:solidFill>
          <a:effectLst/>
          <a:uLnTx/>
          <a:uFillTx/>
          <a:latin typeface="Calibri"/>
          <a:ea typeface="+mn-ea"/>
          <a:cs typeface="Segoe UI" panose="020B0502040204020203" pitchFamily="34" charset="0"/>
        </a:defRPr>
      </a:lvl1pPr>
      <a:lvl2pPr marL="133347" marR="0" indent="-133347" algn="l" defTabSz="342892" rtl="0" eaLnBrk="1" fontAlgn="auto" latinLnBrk="0" hangingPunct="1">
        <a:lnSpc>
          <a:spcPct val="130000"/>
        </a:lnSpc>
        <a:spcBef>
          <a:spcPts val="0"/>
        </a:spcBef>
        <a:spcAft>
          <a:spcPts val="450"/>
        </a:spcAft>
        <a:buClr>
          <a:srgbClr val="6C03A8"/>
        </a:buClr>
        <a:buSzTx/>
        <a:buFont typeface="Arial" pitchFamily="34" charset="0"/>
        <a:buChar char="•"/>
        <a:tabLst/>
        <a:defRPr lang="fr-FR" sz="900" b="0" kern="1200" noProof="0" dirty="0" smtClean="0">
          <a:solidFill>
            <a:schemeClr val="tx1"/>
          </a:solidFill>
          <a:latin typeface="+mj-lt"/>
          <a:ea typeface="+mn-ea"/>
          <a:cs typeface="Calibri" panose="020F0502020204030204" pitchFamily="34" charset="0"/>
        </a:defRPr>
      </a:lvl2pPr>
      <a:lvl3pPr marL="271457" marR="0" indent="-135728" algn="l" defTabSz="385754" rtl="0" eaLnBrk="1" fontAlgn="auto" latinLnBrk="0" hangingPunct="1">
        <a:lnSpc>
          <a:spcPct val="130000"/>
        </a:lnSpc>
        <a:spcBef>
          <a:spcPts val="0"/>
        </a:spcBef>
        <a:spcAft>
          <a:spcPts val="225"/>
        </a:spcAft>
        <a:buClr>
          <a:prstClr val="white">
            <a:lumMod val="50000"/>
          </a:prstClr>
        </a:buClr>
        <a:buSzPct val="50000"/>
        <a:buFont typeface="Montserrat" panose="020B0604020202020204" charset="0"/>
        <a:buChar char="►"/>
        <a:tabLst/>
        <a:defRPr lang="fr-FR" sz="900" b="0" kern="1200" noProof="0" dirty="0" smtClean="0">
          <a:solidFill>
            <a:schemeClr val="tx1"/>
          </a:solidFill>
          <a:latin typeface="+mj-lt"/>
          <a:ea typeface="+mn-ea"/>
          <a:cs typeface="Calibri" panose="020F0502020204030204" pitchFamily="34" charset="0"/>
        </a:defRPr>
      </a:lvl3pPr>
      <a:lvl4pPr marL="402421" indent="-121441" algn="l" defTabSz="342892" rtl="0" eaLnBrk="1" latinLnBrk="0" hangingPunct="1">
        <a:spcBef>
          <a:spcPts val="225"/>
        </a:spcBef>
        <a:spcAft>
          <a:spcPts val="225"/>
        </a:spcAft>
        <a:buClr>
          <a:schemeClr val="tx1"/>
        </a:buClr>
        <a:buFont typeface="Courier New" pitchFamily="49" charset="0"/>
        <a:buChar char="o"/>
        <a:tabLst/>
        <a:defRPr lang="en-US" sz="900" b="0" kern="1200" noProof="0" dirty="0">
          <a:solidFill>
            <a:schemeClr val="tx1"/>
          </a:solidFill>
          <a:latin typeface="+mn-lt"/>
          <a:ea typeface="+mn-ea"/>
          <a:cs typeface="Calibri" panose="020F0502020204030204" pitchFamily="34" charset="0"/>
        </a:defRPr>
      </a:lvl4pPr>
      <a:lvl5pPr marL="609585" indent="-123822" algn="l" defTabSz="342892" rtl="0" eaLnBrk="1" latinLnBrk="0" hangingPunct="1">
        <a:spcBef>
          <a:spcPts val="0"/>
        </a:spcBef>
        <a:buClr>
          <a:srgbClr val="D52B1E"/>
        </a:buClr>
        <a:buFont typeface="Calibri" pitchFamily="34" charset="0"/>
        <a:buChar char="-"/>
        <a:tabLst/>
        <a:defRPr lang="en-GB" sz="825" kern="1200" noProof="0">
          <a:solidFill>
            <a:srgbClr val="4D4F53"/>
          </a:solidFill>
          <a:latin typeface="+mn-lt"/>
          <a:ea typeface="+mn-ea"/>
          <a:cs typeface="+mn-cs"/>
        </a:defRPr>
      </a:lvl5pPr>
      <a:lvl6pPr marL="1885903" indent="-171446" algn="l" defTabSz="342892"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2"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2" rtl="0" eaLnBrk="1" latinLnBrk="0" hangingPunct="1">
        <a:spcBef>
          <a:spcPct val="20000"/>
        </a:spcBef>
        <a:buFont typeface="Arial"/>
        <a:buChar char="•"/>
        <a:defRPr sz="1500" kern="1200">
          <a:solidFill>
            <a:schemeClr val="tx1"/>
          </a:solidFill>
          <a:latin typeface="+mn-lt"/>
          <a:ea typeface="+mn-ea"/>
          <a:cs typeface="+mn-cs"/>
        </a:defRPr>
      </a:lvl8pPr>
      <a:lvl9pPr marL="2914577" indent="-171446" algn="l" defTabSz="342892"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92" rtl="0" eaLnBrk="1" latinLnBrk="0" hangingPunct="1">
        <a:defRPr sz="1350" kern="1200">
          <a:solidFill>
            <a:schemeClr val="tx1"/>
          </a:solidFill>
          <a:latin typeface="+mn-lt"/>
          <a:ea typeface="+mn-ea"/>
          <a:cs typeface="+mn-cs"/>
        </a:defRPr>
      </a:lvl1pPr>
      <a:lvl2pPr marL="342892" algn="l" defTabSz="342892" rtl="0" eaLnBrk="1" latinLnBrk="0" hangingPunct="1">
        <a:defRPr sz="1350" kern="1200">
          <a:solidFill>
            <a:schemeClr val="tx1"/>
          </a:solidFill>
          <a:latin typeface="+mn-lt"/>
          <a:ea typeface="+mn-ea"/>
          <a:cs typeface="+mn-cs"/>
        </a:defRPr>
      </a:lvl2pPr>
      <a:lvl3pPr marL="685783" algn="l" defTabSz="342892" rtl="0" eaLnBrk="1" latinLnBrk="0" hangingPunct="1">
        <a:defRPr sz="1350" kern="1200">
          <a:solidFill>
            <a:schemeClr val="tx1"/>
          </a:solidFill>
          <a:latin typeface="+mn-lt"/>
          <a:ea typeface="+mn-ea"/>
          <a:cs typeface="+mn-cs"/>
        </a:defRPr>
      </a:lvl3pPr>
      <a:lvl4pPr marL="1028675" algn="l" defTabSz="342892" rtl="0" eaLnBrk="1" latinLnBrk="0" hangingPunct="1">
        <a:defRPr sz="1350" kern="1200">
          <a:solidFill>
            <a:schemeClr val="tx1"/>
          </a:solidFill>
          <a:latin typeface="+mn-lt"/>
          <a:ea typeface="+mn-ea"/>
          <a:cs typeface="+mn-cs"/>
        </a:defRPr>
      </a:lvl4pPr>
      <a:lvl5pPr marL="1371566" algn="l" defTabSz="342892" rtl="0" eaLnBrk="1" latinLnBrk="0" hangingPunct="1">
        <a:defRPr sz="1350" kern="1200">
          <a:solidFill>
            <a:schemeClr val="tx1"/>
          </a:solidFill>
          <a:latin typeface="+mn-lt"/>
          <a:ea typeface="+mn-ea"/>
          <a:cs typeface="+mn-cs"/>
        </a:defRPr>
      </a:lvl5pPr>
      <a:lvl6pPr marL="1714457" algn="l" defTabSz="342892" rtl="0" eaLnBrk="1" latinLnBrk="0" hangingPunct="1">
        <a:defRPr sz="1350" kern="1200">
          <a:solidFill>
            <a:schemeClr val="tx1"/>
          </a:solidFill>
          <a:latin typeface="+mn-lt"/>
          <a:ea typeface="+mn-ea"/>
          <a:cs typeface="+mn-cs"/>
        </a:defRPr>
      </a:lvl6pPr>
      <a:lvl7pPr marL="2057348" algn="l" defTabSz="342892" rtl="0" eaLnBrk="1" latinLnBrk="0" hangingPunct="1">
        <a:defRPr sz="1350" kern="1200">
          <a:solidFill>
            <a:schemeClr val="tx1"/>
          </a:solidFill>
          <a:latin typeface="+mn-lt"/>
          <a:ea typeface="+mn-ea"/>
          <a:cs typeface="+mn-cs"/>
        </a:defRPr>
      </a:lvl7pPr>
      <a:lvl8pPr marL="2400240" algn="l" defTabSz="342892" rtl="0" eaLnBrk="1" latinLnBrk="0" hangingPunct="1">
        <a:defRPr sz="1350" kern="1200">
          <a:solidFill>
            <a:schemeClr val="tx1"/>
          </a:solidFill>
          <a:latin typeface="+mn-lt"/>
          <a:ea typeface="+mn-ea"/>
          <a:cs typeface="+mn-cs"/>
        </a:defRPr>
      </a:lvl8pPr>
      <a:lvl9pPr marL="2743132" algn="l" defTabSz="342892"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95" userDrawn="1">
          <p15:clr>
            <a:srgbClr val="F26B43"/>
          </p15:clr>
        </p15:guide>
        <p15:guide id="2" pos="546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5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Picture Placeholder 36">
            <a:extLst>
              <a:ext uri="{FF2B5EF4-FFF2-40B4-BE49-F238E27FC236}">
                <a16:creationId xmlns="" xmlns:a16="http://schemas.microsoft.com/office/drawing/2014/main" id="{B084DC1C-0E1C-4427-A1BD-861888065AC3}"/>
              </a:ext>
            </a:extLst>
          </p:cNvPr>
          <p:cNvSpPr>
            <a:spLocks noGrp="1"/>
          </p:cNvSpPr>
          <p:nvPr>
            <p:ph type="pic" sz="quarter" idx="10"/>
          </p:nvPr>
        </p:nvSpPr>
        <p:spPr/>
      </p:sp>
      <p:sp>
        <p:nvSpPr>
          <p:cNvPr id="40" name="Text Placeholder 39">
            <a:extLst>
              <a:ext uri="{FF2B5EF4-FFF2-40B4-BE49-F238E27FC236}">
                <a16:creationId xmlns="" xmlns:a16="http://schemas.microsoft.com/office/drawing/2014/main" id="{E2E97855-CB57-4AD0-A86F-8C1A77A80CE1}"/>
              </a:ext>
            </a:extLst>
          </p:cNvPr>
          <p:cNvSpPr>
            <a:spLocks noGrp="1"/>
          </p:cNvSpPr>
          <p:nvPr>
            <p:ph type="body" sz="quarter" idx="13"/>
          </p:nvPr>
        </p:nvSpPr>
        <p:spPr/>
        <p:txBody>
          <a:bodyPr/>
          <a:lstStyle/>
          <a:p>
            <a:r>
              <a:rPr lang="fr-FR" dirty="0" err="1"/>
              <a:t>Prepared</a:t>
            </a:r>
            <a:r>
              <a:rPr lang="fr-FR" dirty="0"/>
              <a:t> by</a:t>
            </a:r>
          </a:p>
        </p:txBody>
      </p:sp>
      <p:sp>
        <p:nvSpPr>
          <p:cNvPr id="34" name="Text Placeholder 33">
            <a:extLst>
              <a:ext uri="{FF2B5EF4-FFF2-40B4-BE49-F238E27FC236}">
                <a16:creationId xmlns="" xmlns:a16="http://schemas.microsoft.com/office/drawing/2014/main" id="{CEA72850-7E22-4794-B2FE-53828E8BB131}"/>
              </a:ext>
            </a:extLst>
          </p:cNvPr>
          <p:cNvSpPr>
            <a:spLocks noGrp="1"/>
          </p:cNvSpPr>
          <p:nvPr>
            <p:ph type="body" sz="quarter" idx="15"/>
          </p:nvPr>
        </p:nvSpPr>
        <p:spPr>
          <a:xfrm>
            <a:off x="467916" y="2449810"/>
            <a:ext cx="4181017" cy="1092890"/>
          </a:xfrm>
        </p:spPr>
        <p:txBody>
          <a:bodyPr/>
          <a:lstStyle/>
          <a:p>
            <a:r>
              <a:rPr lang="fr-FR" dirty="0"/>
              <a:t>Machine Learning for </a:t>
            </a:r>
            <a:r>
              <a:rPr lang="fr-FR" dirty="0" err="1"/>
              <a:t>Geomodelling</a:t>
            </a:r>
            <a:endParaRPr lang="fr-FR" dirty="0"/>
          </a:p>
        </p:txBody>
      </p:sp>
      <p:sp>
        <p:nvSpPr>
          <p:cNvPr id="3" name="Text Placeholder 2">
            <a:extLst>
              <a:ext uri="{FF2B5EF4-FFF2-40B4-BE49-F238E27FC236}">
                <a16:creationId xmlns="" xmlns:a16="http://schemas.microsoft.com/office/drawing/2014/main" id="{B1CB47F5-0F72-420C-B540-4955C78A50E9}"/>
              </a:ext>
            </a:extLst>
          </p:cNvPr>
          <p:cNvSpPr>
            <a:spLocks noGrp="1"/>
          </p:cNvSpPr>
          <p:nvPr>
            <p:ph type="body" sz="quarter" idx="11"/>
          </p:nvPr>
        </p:nvSpPr>
        <p:spPr/>
        <p:txBody>
          <a:bodyPr/>
          <a:lstStyle/>
          <a:p>
            <a:r>
              <a:rPr lang="en-US" dirty="0" smtClean="0"/>
              <a:t>Adeline Auvinet</a:t>
            </a:r>
            <a:endParaRPr lang="en-US" dirty="0"/>
          </a:p>
        </p:txBody>
      </p:sp>
      <p:sp>
        <p:nvSpPr>
          <p:cNvPr id="5" name="Text Placeholder 4">
            <a:extLst>
              <a:ext uri="{FF2B5EF4-FFF2-40B4-BE49-F238E27FC236}">
                <a16:creationId xmlns="" xmlns:a16="http://schemas.microsoft.com/office/drawing/2014/main" id="{E3000474-9070-4E48-80EC-356ED997E5F4}"/>
              </a:ext>
            </a:extLst>
          </p:cNvPr>
          <p:cNvSpPr>
            <a:spLocks noGrp="1"/>
          </p:cNvSpPr>
          <p:nvPr>
            <p:ph type="body" sz="quarter" idx="16"/>
          </p:nvPr>
        </p:nvSpPr>
        <p:spPr/>
        <p:txBody>
          <a:bodyPr/>
          <a:lstStyle/>
          <a:p>
            <a:r>
              <a:rPr lang="en-US" dirty="0" err="1" smtClean="0"/>
              <a:t>Outils</a:t>
            </a:r>
            <a:endParaRPr lang="en-US" dirty="0"/>
          </a:p>
        </p:txBody>
      </p:sp>
      <p:pic>
        <p:nvPicPr>
          <p:cNvPr id="9" name="Picture 8">
            <a:extLst>
              <a:ext uri="{FF2B5EF4-FFF2-40B4-BE49-F238E27FC236}">
                <a16:creationId xmlns="" xmlns:a16="http://schemas.microsoft.com/office/drawing/2014/main" id="{72DA1630-DEC7-4AB6-94E6-7C42B4C280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831" y="1262776"/>
            <a:ext cx="2780750" cy="811052"/>
          </a:xfrm>
          <a:prstGeom prst="rect">
            <a:avLst/>
          </a:prstGeom>
        </p:spPr>
      </p:pic>
    </p:spTree>
    <p:extLst>
      <p:ext uri="{BB962C8B-B14F-4D97-AF65-F5344CB8AC3E}">
        <p14:creationId xmlns:p14="http://schemas.microsoft.com/office/powerpoint/2010/main" val="21836615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 xmlns:a16="http://schemas.microsoft.com/office/drawing/2014/main" id="{9DBB147B-A047-4056-905F-89FCD09CB84D}"/>
              </a:ext>
            </a:extLst>
          </p:cNvPr>
          <p:cNvSpPr>
            <a:spLocks noGrp="1"/>
          </p:cNvSpPr>
          <p:nvPr>
            <p:ph type="title"/>
          </p:nvPr>
        </p:nvSpPr>
        <p:spPr/>
        <p:txBody>
          <a:bodyPr/>
          <a:lstStyle/>
          <a:p>
            <a:r>
              <a:rPr lang="fr-FR" dirty="0" smtClean="0"/>
              <a:t>Qu’est ce qu’un réservoir?</a:t>
            </a:r>
            <a:endParaRPr lang="en-US" dirty="0"/>
          </a:p>
        </p:txBody>
      </p:sp>
      <p:sp>
        <p:nvSpPr>
          <p:cNvPr id="10" name="Text Placeholder 9">
            <a:extLst>
              <a:ext uri="{FF2B5EF4-FFF2-40B4-BE49-F238E27FC236}">
                <a16:creationId xmlns="" xmlns:a16="http://schemas.microsoft.com/office/drawing/2014/main" id="{D80666E0-09B2-4472-99AE-7A427031605D}"/>
              </a:ext>
            </a:extLst>
          </p:cNvPr>
          <p:cNvSpPr>
            <a:spLocks noGrp="1"/>
          </p:cNvSpPr>
          <p:nvPr>
            <p:ph type="body" sz="quarter" idx="11"/>
          </p:nvPr>
        </p:nvSpPr>
        <p:spPr/>
        <p:txBody>
          <a:bodyPr/>
          <a:lstStyle/>
          <a:p>
            <a:r>
              <a:rPr lang="fr-FR" dirty="0" err="1"/>
              <a:t>Geoxillia</a:t>
            </a:r>
            <a:r>
              <a:rPr lang="fr-FR" dirty="0"/>
              <a:t> &amp; BearingPoint</a:t>
            </a:r>
            <a:endParaRPr lang="en-US" dirty="0"/>
          </a:p>
        </p:txBody>
      </p:sp>
      <p:pic>
        <p:nvPicPr>
          <p:cNvPr id="5" name="Picture 4">
            <a:extLst>
              <a:ext uri="{FF2B5EF4-FFF2-40B4-BE49-F238E27FC236}">
                <a16:creationId xmlns="" xmlns:a16="http://schemas.microsoft.com/office/drawing/2014/main" id="{6C735B31-65CB-49BB-9A20-53BB826281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037" y="5904073"/>
            <a:ext cx="2780750" cy="811052"/>
          </a:xfrm>
          <a:prstGeom prst="rect">
            <a:avLst/>
          </a:prstGeom>
        </p:spPr>
      </p:pic>
      <p:sp>
        <p:nvSpPr>
          <p:cNvPr id="3" name="Rectangle 2"/>
          <p:cNvSpPr/>
          <p:nvPr/>
        </p:nvSpPr>
        <p:spPr>
          <a:xfrm>
            <a:off x="7820025" y="5743575"/>
            <a:ext cx="733425" cy="566024"/>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fr-FR" sz="1400" dirty="0" err="1" smtClean="0">
              <a:solidFill>
                <a:schemeClr val="tx1"/>
              </a:solidFill>
            </a:endParaRPr>
          </a:p>
        </p:txBody>
      </p:sp>
      <p:pic>
        <p:nvPicPr>
          <p:cNvPr id="2" name="Picture 1"/>
          <p:cNvPicPr>
            <a:picLocks noChangeAspect="1"/>
          </p:cNvPicPr>
          <p:nvPr/>
        </p:nvPicPr>
        <p:blipFill>
          <a:blip r:embed="rId3"/>
          <a:stretch>
            <a:fillRect/>
          </a:stretch>
        </p:blipFill>
        <p:spPr>
          <a:xfrm>
            <a:off x="2477046" y="3521024"/>
            <a:ext cx="6609837" cy="2748901"/>
          </a:xfrm>
          <a:prstGeom prst="rect">
            <a:avLst/>
          </a:prstGeom>
        </p:spPr>
      </p:pic>
      <p:sp>
        <p:nvSpPr>
          <p:cNvPr id="7" name="TextBox 6"/>
          <p:cNvSpPr txBox="1"/>
          <p:nvPr/>
        </p:nvSpPr>
        <p:spPr>
          <a:xfrm>
            <a:off x="313368" y="1390917"/>
            <a:ext cx="3650808" cy="2677656"/>
          </a:xfrm>
          <a:prstGeom prst="rect">
            <a:avLst/>
          </a:prstGeom>
          <a:noFill/>
        </p:spPr>
        <p:txBody>
          <a:bodyPr wrap="none" rtlCol="0">
            <a:spAutoFit/>
          </a:bodyPr>
          <a:lstStyle/>
          <a:p>
            <a:r>
              <a:rPr lang="fr-FR" sz="1400" dirty="0" smtClean="0"/>
              <a:t>Les caractéristiques recherchées d’un réservoir:</a:t>
            </a:r>
          </a:p>
          <a:p>
            <a:pPr marL="285750" indent="-285750">
              <a:buFontTx/>
              <a:buChar char="-"/>
            </a:pPr>
            <a:r>
              <a:rPr lang="fr-FR" sz="1400" dirty="0" smtClean="0"/>
              <a:t>Profondeur</a:t>
            </a:r>
          </a:p>
          <a:p>
            <a:pPr marL="285750" indent="-285750">
              <a:buFontTx/>
              <a:buChar char="-"/>
            </a:pPr>
            <a:r>
              <a:rPr lang="fr-FR" sz="1400" dirty="0" smtClean="0"/>
              <a:t>Taille, Forme</a:t>
            </a:r>
          </a:p>
          <a:p>
            <a:pPr marL="285750" indent="-285750">
              <a:buFontTx/>
              <a:buChar char="-"/>
            </a:pPr>
            <a:r>
              <a:rPr lang="fr-FR" sz="1400" dirty="0" smtClean="0"/>
              <a:t>Lithologie</a:t>
            </a:r>
          </a:p>
          <a:p>
            <a:pPr marL="285750" indent="-285750">
              <a:buFontTx/>
              <a:buChar char="-"/>
            </a:pPr>
            <a:r>
              <a:rPr lang="fr-FR" sz="1400" dirty="0" smtClean="0"/>
              <a:t>Porosité</a:t>
            </a:r>
          </a:p>
          <a:p>
            <a:pPr marL="285750" indent="-285750">
              <a:buFontTx/>
              <a:buChar char="-"/>
            </a:pPr>
            <a:r>
              <a:rPr lang="fr-FR" sz="1400" dirty="0" smtClean="0"/>
              <a:t>Perméabilité</a:t>
            </a:r>
          </a:p>
          <a:p>
            <a:pPr marL="285750" indent="-285750">
              <a:buFontTx/>
              <a:buChar char="-"/>
            </a:pPr>
            <a:r>
              <a:rPr lang="fr-FR" sz="1400" dirty="0" smtClean="0"/>
              <a:t>Saturation en eau</a:t>
            </a:r>
          </a:p>
          <a:p>
            <a:pPr marL="285750" indent="-285750">
              <a:buFontTx/>
              <a:buChar char="-"/>
            </a:pPr>
            <a:r>
              <a:rPr lang="fr-FR" sz="1400" dirty="0" smtClean="0"/>
              <a:t>Pression</a:t>
            </a:r>
          </a:p>
          <a:p>
            <a:pPr marL="285750" indent="-285750">
              <a:buFontTx/>
              <a:buChar char="-"/>
            </a:pPr>
            <a:r>
              <a:rPr lang="fr-FR" sz="1400" dirty="0" smtClean="0"/>
              <a:t>Température</a:t>
            </a:r>
          </a:p>
          <a:p>
            <a:pPr marL="285750" indent="-285750">
              <a:buFontTx/>
              <a:buChar char="-"/>
            </a:pPr>
            <a:r>
              <a:rPr lang="fr-FR" sz="1400" dirty="0" smtClean="0"/>
              <a:t>Hauteur Totale </a:t>
            </a:r>
            <a:r>
              <a:rPr lang="fr-FR" sz="1400" dirty="0" err="1" smtClean="0"/>
              <a:t>Ht</a:t>
            </a:r>
            <a:r>
              <a:rPr lang="fr-FR" sz="1400" dirty="0" smtClean="0"/>
              <a:t> (=Gross </a:t>
            </a:r>
            <a:r>
              <a:rPr lang="fr-FR" sz="1400" dirty="0" err="1" smtClean="0"/>
              <a:t>Thickness</a:t>
            </a:r>
            <a:r>
              <a:rPr lang="fr-FR" sz="1400" dirty="0" smtClean="0"/>
              <a:t>)</a:t>
            </a:r>
            <a:endParaRPr lang="fr-FR" sz="1400" dirty="0" smtClean="0"/>
          </a:p>
          <a:p>
            <a:pPr marL="285750" indent="-285750">
              <a:buFontTx/>
              <a:buChar char="-"/>
            </a:pPr>
            <a:r>
              <a:rPr lang="fr-FR" sz="1400" dirty="0" smtClean="0"/>
              <a:t>Hauteur Utile Hu (= Net </a:t>
            </a:r>
            <a:r>
              <a:rPr lang="fr-FR" sz="1400" dirty="0" err="1" smtClean="0"/>
              <a:t>Thickness</a:t>
            </a:r>
            <a:r>
              <a:rPr lang="fr-FR" sz="1400" dirty="0" smtClean="0"/>
              <a:t>)</a:t>
            </a:r>
          </a:p>
          <a:p>
            <a:pPr marL="285750" indent="-285750">
              <a:buFontTx/>
              <a:buChar char="-"/>
            </a:pPr>
            <a:r>
              <a:rPr lang="fr-FR" sz="1400" dirty="0" smtClean="0"/>
              <a:t>Hu/</a:t>
            </a:r>
            <a:r>
              <a:rPr lang="fr-FR" sz="1400" dirty="0" err="1" smtClean="0"/>
              <a:t>Ht</a:t>
            </a:r>
            <a:r>
              <a:rPr lang="fr-FR" sz="1400" dirty="0" smtClean="0"/>
              <a:t>=NTG</a:t>
            </a:r>
            <a:endParaRPr lang="fr-FR" sz="1400" dirty="0" smtClean="0"/>
          </a:p>
        </p:txBody>
      </p:sp>
      <p:sp>
        <p:nvSpPr>
          <p:cNvPr id="8" name="TextBox 7"/>
          <p:cNvSpPr txBox="1"/>
          <p:nvPr/>
        </p:nvSpPr>
        <p:spPr>
          <a:xfrm>
            <a:off x="4481847" y="2318205"/>
            <a:ext cx="5739701" cy="369332"/>
          </a:xfrm>
          <a:prstGeom prst="rect">
            <a:avLst/>
          </a:prstGeom>
          <a:noFill/>
        </p:spPr>
        <p:txBody>
          <a:bodyPr wrap="square" rtlCol="0">
            <a:spAutoFit/>
          </a:bodyPr>
          <a:lstStyle/>
          <a:p>
            <a:r>
              <a:rPr lang="fr-FR" sz="1800" b="1" dirty="0" smtClean="0"/>
              <a:t>STOIIP = </a:t>
            </a:r>
            <a:r>
              <a:rPr lang="fr-FR" sz="1800" b="1" dirty="0" err="1" smtClean="0"/>
              <a:t>Vrock</a:t>
            </a:r>
            <a:r>
              <a:rPr lang="fr-FR" sz="1800" b="1" dirty="0" smtClean="0"/>
              <a:t> x Porosité x (1-Sw) x NTG x 1/Bo</a:t>
            </a:r>
          </a:p>
        </p:txBody>
      </p:sp>
      <p:sp>
        <p:nvSpPr>
          <p:cNvPr id="14" name="Right Arrow 13"/>
          <p:cNvSpPr/>
          <p:nvPr/>
        </p:nvSpPr>
        <p:spPr>
          <a:xfrm>
            <a:off x="2778266" y="2285027"/>
            <a:ext cx="1381610" cy="429441"/>
          </a:xfrm>
          <a:prstGeom prst="rightArrow">
            <a:avLst/>
          </a:prstGeom>
          <a:solidFill>
            <a:srgbClr val="92D050"/>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fr-FR" sz="1400" dirty="0" err="1" smtClean="0">
              <a:solidFill>
                <a:schemeClr val="tx1"/>
              </a:solidFill>
            </a:endParaRPr>
          </a:p>
        </p:txBody>
      </p:sp>
      <p:sp>
        <p:nvSpPr>
          <p:cNvPr id="15" name="TextBox 14"/>
          <p:cNvSpPr txBox="1"/>
          <p:nvPr/>
        </p:nvSpPr>
        <p:spPr>
          <a:xfrm>
            <a:off x="4313509" y="3739771"/>
            <a:ext cx="1232145" cy="369332"/>
          </a:xfrm>
          <a:prstGeom prst="rect">
            <a:avLst/>
          </a:prstGeom>
          <a:noFill/>
        </p:spPr>
        <p:txBody>
          <a:bodyPr wrap="square" rtlCol="0">
            <a:spAutoFit/>
          </a:bodyPr>
          <a:lstStyle/>
          <a:p>
            <a:pPr algn="ctr"/>
            <a:r>
              <a:rPr lang="fr-FR" sz="1800" b="1" dirty="0" smtClean="0"/>
              <a:t>Gaz</a:t>
            </a:r>
          </a:p>
        </p:txBody>
      </p:sp>
      <p:sp>
        <p:nvSpPr>
          <p:cNvPr id="16" name="TextBox 15"/>
          <p:cNvSpPr txBox="1"/>
          <p:nvPr/>
        </p:nvSpPr>
        <p:spPr>
          <a:xfrm>
            <a:off x="4313508" y="4261503"/>
            <a:ext cx="1232145" cy="369332"/>
          </a:xfrm>
          <a:prstGeom prst="rect">
            <a:avLst/>
          </a:prstGeom>
          <a:noFill/>
        </p:spPr>
        <p:txBody>
          <a:bodyPr wrap="square" rtlCol="0">
            <a:spAutoFit/>
          </a:bodyPr>
          <a:lstStyle/>
          <a:p>
            <a:pPr algn="ctr"/>
            <a:r>
              <a:rPr lang="fr-FR" sz="1800" b="1" dirty="0" smtClean="0"/>
              <a:t>Huile</a:t>
            </a:r>
          </a:p>
        </p:txBody>
      </p:sp>
      <p:sp>
        <p:nvSpPr>
          <p:cNvPr id="17" name="TextBox 16"/>
          <p:cNvSpPr txBox="1"/>
          <p:nvPr/>
        </p:nvSpPr>
        <p:spPr>
          <a:xfrm>
            <a:off x="4313509" y="5375608"/>
            <a:ext cx="1232145" cy="369332"/>
          </a:xfrm>
          <a:prstGeom prst="rect">
            <a:avLst/>
          </a:prstGeom>
          <a:noFill/>
        </p:spPr>
        <p:txBody>
          <a:bodyPr wrap="square" rtlCol="0">
            <a:spAutoFit/>
          </a:bodyPr>
          <a:lstStyle/>
          <a:p>
            <a:pPr algn="ctr"/>
            <a:r>
              <a:rPr lang="fr-FR" sz="1800" b="1" dirty="0" smtClean="0"/>
              <a:t>Eau</a:t>
            </a:r>
          </a:p>
        </p:txBody>
      </p:sp>
      <p:sp>
        <p:nvSpPr>
          <p:cNvPr id="18" name="TextBox 17"/>
          <p:cNvSpPr txBox="1"/>
          <p:nvPr/>
        </p:nvSpPr>
        <p:spPr>
          <a:xfrm rot="1537522">
            <a:off x="5837615" y="3910245"/>
            <a:ext cx="1232145" cy="307777"/>
          </a:xfrm>
          <a:prstGeom prst="rect">
            <a:avLst/>
          </a:prstGeom>
          <a:noFill/>
        </p:spPr>
        <p:txBody>
          <a:bodyPr wrap="square" rtlCol="0">
            <a:spAutoFit/>
          </a:bodyPr>
          <a:lstStyle/>
          <a:p>
            <a:pPr algn="ctr"/>
            <a:r>
              <a:rPr lang="fr-FR" sz="1400" dirty="0" smtClean="0"/>
              <a:t>Couverture</a:t>
            </a:r>
          </a:p>
        </p:txBody>
      </p:sp>
    </p:spTree>
    <p:extLst>
      <p:ext uri="{BB962C8B-B14F-4D97-AF65-F5344CB8AC3E}">
        <p14:creationId xmlns:p14="http://schemas.microsoft.com/office/powerpoint/2010/main" val="6655090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 xmlns:a16="http://schemas.microsoft.com/office/drawing/2014/main" id="{9DBB147B-A047-4056-905F-89FCD09CB84D}"/>
              </a:ext>
            </a:extLst>
          </p:cNvPr>
          <p:cNvSpPr>
            <a:spLocks noGrp="1"/>
          </p:cNvSpPr>
          <p:nvPr>
            <p:ph type="title"/>
          </p:nvPr>
        </p:nvSpPr>
        <p:spPr/>
        <p:txBody>
          <a:bodyPr/>
          <a:lstStyle/>
          <a:p>
            <a:r>
              <a:rPr lang="fr-FR" dirty="0" smtClean="0"/>
              <a:t>Puits</a:t>
            </a:r>
            <a:endParaRPr lang="en-US" dirty="0"/>
          </a:p>
        </p:txBody>
      </p:sp>
      <p:sp>
        <p:nvSpPr>
          <p:cNvPr id="10" name="Text Placeholder 9">
            <a:extLst>
              <a:ext uri="{FF2B5EF4-FFF2-40B4-BE49-F238E27FC236}">
                <a16:creationId xmlns="" xmlns:a16="http://schemas.microsoft.com/office/drawing/2014/main" id="{D80666E0-09B2-4472-99AE-7A427031605D}"/>
              </a:ext>
            </a:extLst>
          </p:cNvPr>
          <p:cNvSpPr>
            <a:spLocks noGrp="1"/>
          </p:cNvSpPr>
          <p:nvPr>
            <p:ph type="body" sz="quarter" idx="11"/>
          </p:nvPr>
        </p:nvSpPr>
        <p:spPr/>
        <p:txBody>
          <a:bodyPr/>
          <a:lstStyle/>
          <a:p>
            <a:r>
              <a:rPr lang="fr-FR" dirty="0" err="1"/>
              <a:t>Geoxillia</a:t>
            </a:r>
            <a:r>
              <a:rPr lang="fr-FR" dirty="0"/>
              <a:t> &amp; BearingPoint</a:t>
            </a:r>
            <a:endParaRPr lang="en-US" dirty="0"/>
          </a:p>
        </p:txBody>
      </p:sp>
      <p:pic>
        <p:nvPicPr>
          <p:cNvPr id="5" name="Picture 4">
            <a:extLst>
              <a:ext uri="{FF2B5EF4-FFF2-40B4-BE49-F238E27FC236}">
                <a16:creationId xmlns="" xmlns:a16="http://schemas.microsoft.com/office/drawing/2014/main" id="{6C735B31-65CB-49BB-9A20-53BB826281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037" y="5904073"/>
            <a:ext cx="2780750" cy="811052"/>
          </a:xfrm>
          <a:prstGeom prst="rect">
            <a:avLst/>
          </a:prstGeom>
        </p:spPr>
      </p:pic>
      <p:sp>
        <p:nvSpPr>
          <p:cNvPr id="3" name="Rectangle 2"/>
          <p:cNvSpPr/>
          <p:nvPr/>
        </p:nvSpPr>
        <p:spPr>
          <a:xfrm>
            <a:off x="7820025" y="5743575"/>
            <a:ext cx="733425" cy="566024"/>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fr-FR" sz="1400" dirty="0" err="1" smtClean="0">
              <a:solidFill>
                <a:schemeClr val="tx1"/>
              </a:solidFill>
            </a:endParaRPr>
          </a:p>
        </p:txBody>
      </p:sp>
      <p:pic>
        <p:nvPicPr>
          <p:cNvPr id="2" name="Picture 1"/>
          <p:cNvPicPr>
            <a:picLocks noChangeAspect="1"/>
          </p:cNvPicPr>
          <p:nvPr/>
        </p:nvPicPr>
        <p:blipFill>
          <a:blip r:embed="rId3"/>
          <a:stretch>
            <a:fillRect/>
          </a:stretch>
        </p:blipFill>
        <p:spPr>
          <a:xfrm>
            <a:off x="1837230" y="949762"/>
            <a:ext cx="6162675" cy="5076825"/>
          </a:xfrm>
          <a:prstGeom prst="rect">
            <a:avLst/>
          </a:prstGeom>
        </p:spPr>
      </p:pic>
      <p:sp>
        <p:nvSpPr>
          <p:cNvPr id="4" name="TextBox 3"/>
          <p:cNvSpPr txBox="1"/>
          <p:nvPr/>
        </p:nvSpPr>
        <p:spPr>
          <a:xfrm>
            <a:off x="4913726" y="4886793"/>
            <a:ext cx="1051419" cy="307777"/>
          </a:xfrm>
          <a:prstGeom prst="rect">
            <a:avLst/>
          </a:prstGeom>
          <a:noFill/>
        </p:spPr>
        <p:txBody>
          <a:bodyPr wrap="square" rtlCol="0">
            <a:spAutoFit/>
          </a:bodyPr>
          <a:lstStyle/>
          <a:p>
            <a:r>
              <a:rPr lang="fr-FR" sz="1400" dirty="0" smtClean="0">
                <a:solidFill>
                  <a:srgbClr val="6C03A8"/>
                </a:solidFill>
              </a:rPr>
              <a:t>WOC</a:t>
            </a:r>
          </a:p>
        </p:txBody>
      </p:sp>
      <p:sp>
        <p:nvSpPr>
          <p:cNvPr id="8" name="TextBox 7"/>
          <p:cNvSpPr txBox="1"/>
          <p:nvPr/>
        </p:nvSpPr>
        <p:spPr>
          <a:xfrm>
            <a:off x="7387184" y="2058649"/>
            <a:ext cx="1599105" cy="307777"/>
          </a:xfrm>
          <a:prstGeom prst="rect">
            <a:avLst/>
          </a:prstGeom>
          <a:noFill/>
        </p:spPr>
        <p:txBody>
          <a:bodyPr wrap="square" rtlCol="0">
            <a:spAutoFit/>
          </a:bodyPr>
          <a:lstStyle/>
          <a:p>
            <a:r>
              <a:rPr lang="fr-FR" sz="1400" dirty="0" smtClean="0">
                <a:solidFill>
                  <a:srgbClr val="044286"/>
                </a:solidFill>
              </a:rPr>
              <a:t>Niveau de la mer</a:t>
            </a:r>
          </a:p>
        </p:txBody>
      </p:sp>
      <p:sp>
        <p:nvSpPr>
          <p:cNvPr id="6" name="TextBox 5"/>
          <p:cNvSpPr txBox="1"/>
          <p:nvPr/>
        </p:nvSpPr>
        <p:spPr>
          <a:xfrm>
            <a:off x="3102963" y="733878"/>
            <a:ext cx="1049312" cy="738664"/>
          </a:xfrm>
          <a:prstGeom prst="rect">
            <a:avLst/>
          </a:prstGeom>
          <a:noFill/>
        </p:spPr>
        <p:txBody>
          <a:bodyPr wrap="square" rtlCol="0">
            <a:spAutoFit/>
          </a:bodyPr>
          <a:lstStyle/>
          <a:p>
            <a:r>
              <a:rPr lang="fr-FR" sz="1400" dirty="0" smtClean="0"/>
              <a:t>Rotary Table = RT (ou DF)</a:t>
            </a:r>
          </a:p>
        </p:txBody>
      </p:sp>
      <p:cxnSp>
        <p:nvCxnSpPr>
          <p:cNvPr id="11" name="Straight Arrow Connector 10"/>
          <p:cNvCxnSpPr/>
          <p:nvPr/>
        </p:nvCxnSpPr>
        <p:spPr>
          <a:xfrm>
            <a:off x="3855948" y="1255684"/>
            <a:ext cx="476209" cy="433635"/>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6370819" y="2212537"/>
            <a:ext cx="29981" cy="2828144"/>
          </a:xfrm>
          <a:prstGeom prst="straightConnector1">
            <a:avLst/>
          </a:prstGeom>
          <a:ln w="12700">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6226927" y="1689319"/>
            <a:ext cx="29981" cy="3351362"/>
          </a:xfrm>
          <a:prstGeom prst="straightConnector1">
            <a:avLst/>
          </a:prstGeom>
          <a:ln w="12700">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4737831" y="1704309"/>
            <a:ext cx="4248458" cy="0"/>
          </a:xfrm>
          <a:prstGeom prst="line">
            <a:avLst/>
          </a:prstGeom>
          <a:ln w="1270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5441933" y="1719300"/>
            <a:ext cx="0" cy="493237"/>
          </a:xfrm>
          <a:prstGeom prst="straightConnector1">
            <a:avLst/>
          </a:prstGeom>
          <a:ln w="12700">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5031829" y="1810997"/>
            <a:ext cx="1599105" cy="338554"/>
          </a:xfrm>
          <a:prstGeom prst="rect">
            <a:avLst/>
          </a:prstGeom>
          <a:noFill/>
          <a:ln>
            <a:noFill/>
          </a:ln>
        </p:spPr>
        <p:txBody>
          <a:bodyPr wrap="square" rtlCol="0">
            <a:spAutoFit/>
          </a:bodyPr>
          <a:lstStyle/>
          <a:p>
            <a:r>
              <a:rPr lang="fr-FR" sz="1600" b="1" dirty="0" smtClean="0"/>
              <a:t>KB</a:t>
            </a:r>
          </a:p>
        </p:txBody>
      </p:sp>
      <p:sp>
        <p:nvSpPr>
          <p:cNvPr id="31" name="TextBox 30"/>
          <p:cNvSpPr txBox="1"/>
          <p:nvPr/>
        </p:nvSpPr>
        <p:spPr>
          <a:xfrm>
            <a:off x="5758099" y="2887521"/>
            <a:ext cx="1599105" cy="338554"/>
          </a:xfrm>
          <a:prstGeom prst="rect">
            <a:avLst/>
          </a:prstGeom>
          <a:noFill/>
          <a:ln>
            <a:noFill/>
          </a:ln>
        </p:spPr>
        <p:txBody>
          <a:bodyPr wrap="square" rtlCol="0">
            <a:spAutoFit/>
          </a:bodyPr>
          <a:lstStyle/>
          <a:p>
            <a:r>
              <a:rPr lang="fr-FR" sz="1600" b="1" dirty="0" smtClean="0"/>
              <a:t>TVD</a:t>
            </a:r>
          </a:p>
        </p:txBody>
      </p:sp>
      <p:sp>
        <p:nvSpPr>
          <p:cNvPr id="32" name="TextBox 31"/>
          <p:cNvSpPr txBox="1"/>
          <p:nvPr/>
        </p:nvSpPr>
        <p:spPr>
          <a:xfrm>
            <a:off x="6385809" y="3149115"/>
            <a:ext cx="1599105" cy="338554"/>
          </a:xfrm>
          <a:prstGeom prst="rect">
            <a:avLst/>
          </a:prstGeom>
          <a:noFill/>
          <a:ln>
            <a:noFill/>
          </a:ln>
        </p:spPr>
        <p:txBody>
          <a:bodyPr wrap="square" rtlCol="0">
            <a:spAutoFit/>
          </a:bodyPr>
          <a:lstStyle/>
          <a:p>
            <a:r>
              <a:rPr lang="fr-FR" sz="1600" b="1" dirty="0" smtClean="0"/>
              <a:t>TVDSS</a:t>
            </a:r>
          </a:p>
        </p:txBody>
      </p:sp>
      <p:sp>
        <p:nvSpPr>
          <p:cNvPr id="48" name="TextBox 47"/>
          <p:cNvSpPr txBox="1"/>
          <p:nvPr/>
        </p:nvSpPr>
        <p:spPr>
          <a:xfrm>
            <a:off x="4284923" y="3850980"/>
            <a:ext cx="1599105" cy="338554"/>
          </a:xfrm>
          <a:prstGeom prst="rect">
            <a:avLst/>
          </a:prstGeom>
          <a:noFill/>
          <a:ln>
            <a:noFill/>
          </a:ln>
        </p:spPr>
        <p:txBody>
          <a:bodyPr wrap="square" rtlCol="0">
            <a:spAutoFit/>
          </a:bodyPr>
          <a:lstStyle/>
          <a:p>
            <a:r>
              <a:rPr lang="fr-FR" sz="1600" b="1" dirty="0" smtClean="0">
                <a:solidFill>
                  <a:srgbClr val="FF0000"/>
                </a:solidFill>
              </a:rPr>
              <a:t>MD</a:t>
            </a:r>
          </a:p>
        </p:txBody>
      </p:sp>
      <p:sp>
        <p:nvSpPr>
          <p:cNvPr id="49" name="TextBox 48"/>
          <p:cNvSpPr txBox="1"/>
          <p:nvPr/>
        </p:nvSpPr>
        <p:spPr>
          <a:xfrm>
            <a:off x="508753" y="4734522"/>
            <a:ext cx="3851428" cy="1169551"/>
          </a:xfrm>
          <a:prstGeom prst="rect">
            <a:avLst/>
          </a:prstGeom>
          <a:noFill/>
        </p:spPr>
        <p:txBody>
          <a:bodyPr wrap="square" rtlCol="0">
            <a:spAutoFit/>
          </a:bodyPr>
          <a:lstStyle/>
          <a:p>
            <a:r>
              <a:rPr lang="fr-FR" sz="1400" dirty="0" smtClean="0"/>
              <a:t>KB = Kelly </a:t>
            </a:r>
            <a:r>
              <a:rPr lang="fr-FR" sz="1400" dirty="0" err="1" smtClean="0"/>
              <a:t>Bushing</a:t>
            </a:r>
            <a:endParaRPr lang="fr-FR" sz="1400" dirty="0" smtClean="0"/>
          </a:p>
          <a:p>
            <a:r>
              <a:rPr lang="fr-FR" sz="1400" dirty="0" smtClean="0"/>
              <a:t>TVD = </a:t>
            </a:r>
            <a:r>
              <a:rPr lang="fr-FR" sz="1400" dirty="0" err="1" smtClean="0"/>
              <a:t>True</a:t>
            </a:r>
            <a:r>
              <a:rPr lang="fr-FR" sz="1400" dirty="0" smtClean="0"/>
              <a:t> Vertical </a:t>
            </a:r>
            <a:r>
              <a:rPr lang="fr-FR" sz="1400" dirty="0" err="1" smtClean="0"/>
              <a:t>Depth</a:t>
            </a:r>
            <a:endParaRPr lang="fr-FR" sz="1400" dirty="0" smtClean="0"/>
          </a:p>
          <a:p>
            <a:r>
              <a:rPr lang="fr-FR" sz="1400" dirty="0" smtClean="0"/>
              <a:t>TVDSS = </a:t>
            </a:r>
            <a:r>
              <a:rPr lang="fr-FR" sz="1400" dirty="0" err="1" smtClean="0"/>
              <a:t>True</a:t>
            </a:r>
            <a:r>
              <a:rPr lang="fr-FR" sz="1400" dirty="0" smtClean="0"/>
              <a:t> Vertical </a:t>
            </a:r>
            <a:r>
              <a:rPr lang="fr-FR" sz="1400" dirty="0" err="1" smtClean="0"/>
              <a:t>Depth</a:t>
            </a:r>
            <a:r>
              <a:rPr lang="fr-FR" sz="1400" dirty="0" smtClean="0"/>
              <a:t> </a:t>
            </a:r>
            <a:r>
              <a:rPr lang="fr-FR" sz="1400" dirty="0" err="1" smtClean="0"/>
              <a:t>Sub-Sea</a:t>
            </a:r>
            <a:endParaRPr lang="fr-FR" sz="1400" dirty="0" smtClean="0"/>
          </a:p>
          <a:p>
            <a:r>
              <a:rPr lang="fr-FR" sz="1400" dirty="0" smtClean="0"/>
              <a:t>MD = </a:t>
            </a:r>
            <a:r>
              <a:rPr lang="fr-FR" sz="1400" dirty="0" err="1" smtClean="0"/>
              <a:t>Measured</a:t>
            </a:r>
            <a:r>
              <a:rPr lang="fr-FR" sz="1400" dirty="0" smtClean="0"/>
              <a:t> </a:t>
            </a:r>
            <a:r>
              <a:rPr lang="fr-FR" sz="1400" dirty="0" err="1" smtClean="0"/>
              <a:t>Depth</a:t>
            </a:r>
            <a:endParaRPr lang="fr-FR" sz="1400" dirty="0" smtClean="0"/>
          </a:p>
          <a:p>
            <a:r>
              <a:rPr lang="fr-FR" sz="1400" dirty="0" smtClean="0"/>
              <a:t>WOC = Water </a:t>
            </a:r>
            <a:r>
              <a:rPr lang="fr-FR" sz="1400" dirty="0" err="1" smtClean="0"/>
              <a:t>Oil</a:t>
            </a:r>
            <a:r>
              <a:rPr lang="fr-FR" sz="1400" dirty="0" smtClean="0"/>
              <a:t> Contact</a:t>
            </a:r>
          </a:p>
        </p:txBody>
      </p:sp>
    </p:spTree>
    <p:extLst>
      <p:ext uri="{BB962C8B-B14F-4D97-AF65-F5344CB8AC3E}">
        <p14:creationId xmlns:p14="http://schemas.microsoft.com/office/powerpoint/2010/main" val="5306668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 xmlns:a16="http://schemas.microsoft.com/office/drawing/2014/main" id="{9DBB147B-A047-4056-905F-89FCD09CB84D}"/>
              </a:ext>
            </a:extLst>
          </p:cNvPr>
          <p:cNvSpPr>
            <a:spLocks noGrp="1"/>
          </p:cNvSpPr>
          <p:nvPr>
            <p:ph type="title"/>
          </p:nvPr>
        </p:nvSpPr>
        <p:spPr/>
        <p:txBody>
          <a:bodyPr/>
          <a:lstStyle/>
          <a:p>
            <a:r>
              <a:rPr lang="fr-FR" dirty="0" smtClean="0"/>
              <a:t>Outils</a:t>
            </a:r>
            <a:endParaRPr lang="en-US" dirty="0"/>
          </a:p>
        </p:txBody>
      </p:sp>
      <p:sp>
        <p:nvSpPr>
          <p:cNvPr id="10" name="Text Placeholder 9">
            <a:extLst>
              <a:ext uri="{FF2B5EF4-FFF2-40B4-BE49-F238E27FC236}">
                <a16:creationId xmlns="" xmlns:a16="http://schemas.microsoft.com/office/drawing/2014/main" id="{D80666E0-09B2-4472-99AE-7A427031605D}"/>
              </a:ext>
            </a:extLst>
          </p:cNvPr>
          <p:cNvSpPr>
            <a:spLocks noGrp="1"/>
          </p:cNvSpPr>
          <p:nvPr>
            <p:ph type="body" sz="quarter" idx="11"/>
          </p:nvPr>
        </p:nvSpPr>
        <p:spPr/>
        <p:txBody>
          <a:bodyPr/>
          <a:lstStyle/>
          <a:p>
            <a:r>
              <a:rPr lang="fr-FR" dirty="0" err="1"/>
              <a:t>Geoxillia</a:t>
            </a:r>
            <a:r>
              <a:rPr lang="fr-FR" dirty="0"/>
              <a:t> &amp; BearingPoint</a:t>
            </a:r>
            <a:endParaRPr lang="en-US" dirty="0"/>
          </a:p>
        </p:txBody>
      </p:sp>
      <p:pic>
        <p:nvPicPr>
          <p:cNvPr id="5" name="Picture 4">
            <a:extLst>
              <a:ext uri="{FF2B5EF4-FFF2-40B4-BE49-F238E27FC236}">
                <a16:creationId xmlns="" xmlns:a16="http://schemas.microsoft.com/office/drawing/2014/main" id="{6C735B31-65CB-49BB-9A20-53BB826281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037" y="5904073"/>
            <a:ext cx="2780750" cy="811052"/>
          </a:xfrm>
          <a:prstGeom prst="rect">
            <a:avLst/>
          </a:prstGeom>
        </p:spPr>
      </p:pic>
      <p:sp>
        <p:nvSpPr>
          <p:cNvPr id="3" name="Rectangle 2"/>
          <p:cNvSpPr/>
          <p:nvPr/>
        </p:nvSpPr>
        <p:spPr>
          <a:xfrm>
            <a:off x="467917" y="1255684"/>
            <a:ext cx="8085534" cy="4695411"/>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fr-FR" sz="1400" dirty="0" err="1" smtClean="0">
              <a:solidFill>
                <a:schemeClr val="tx1"/>
              </a:solidFill>
            </a:endParaRPr>
          </a:p>
        </p:txBody>
      </p:sp>
      <p:sp>
        <p:nvSpPr>
          <p:cNvPr id="2" name="TextBox 1"/>
          <p:cNvSpPr txBox="1"/>
          <p:nvPr/>
        </p:nvSpPr>
        <p:spPr>
          <a:xfrm>
            <a:off x="467916" y="1224793"/>
            <a:ext cx="8085534" cy="4832092"/>
          </a:xfrm>
          <a:prstGeom prst="rect">
            <a:avLst/>
          </a:prstGeom>
          <a:noFill/>
        </p:spPr>
        <p:txBody>
          <a:bodyPr wrap="square" rtlCol="0">
            <a:spAutoFit/>
          </a:bodyPr>
          <a:lstStyle/>
          <a:p>
            <a:pPr marL="285750" indent="-285750" algn="just">
              <a:buFont typeface="Wingdings" panose="05000000000000000000" pitchFamily="2" charset="2"/>
              <a:buChar char="Ø"/>
            </a:pPr>
            <a:r>
              <a:rPr lang="fr-FR" sz="1400" b="1" dirty="0" smtClean="0"/>
              <a:t>CALIPER</a:t>
            </a:r>
            <a:r>
              <a:rPr lang="fr-FR" sz="1400" dirty="0" smtClean="0"/>
              <a:t> : Diamètre du trou </a:t>
            </a:r>
            <a:r>
              <a:rPr lang="fr-FR" sz="1400" dirty="0" smtClean="0">
                <a:solidFill>
                  <a:srgbClr val="0070C0"/>
                </a:solidFill>
              </a:rPr>
              <a:t>(CAL – CALI)</a:t>
            </a:r>
          </a:p>
          <a:p>
            <a:pPr marL="285750" indent="-285750" algn="just">
              <a:buFont typeface="Wingdings" panose="05000000000000000000" pitchFamily="2" charset="2"/>
              <a:buChar char="Ø"/>
            </a:pPr>
            <a:endParaRPr lang="fr-FR" sz="1400" dirty="0" smtClean="0"/>
          </a:p>
          <a:p>
            <a:pPr marL="285750" indent="-285750" algn="just">
              <a:buFont typeface="Wingdings" panose="05000000000000000000" pitchFamily="2" charset="2"/>
              <a:buChar char="Ø"/>
            </a:pPr>
            <a:r>
              <a:rPr lang="fr-FR" sz="1400" b="1" dirty="0" smtClean="0"/>
              <a:t>GAMMA RAY </a:t>
            </a:r>
            <a:r>
              <a:rPr lang="fr-FR" sz="1400" dirty="0" smtClean="0"/>
              <a:t>ou Spectral Gamma Ray: Mesure la radioactivité naturelle  des formations géologiques </a:t>
            </a:r>
            <a:r>
              <a:rPr lang="fr-FR" sz="1400" dirty="0" smtClean="0">
                <a:solidFill>
                  <a:srgbClr val="0070C0"/>
                </a:solidFill>
              </a:rPr>
              <a:t>(GR – SGR – CGR)</a:t>
            </a:r>
          </a:p>
          <a:p>
            <a:pPr marL="285750" indent="-285750" algn="just">
              <a:buFont typeface="Wingdings" panose="05000000000000000000" pitchFamily="2" charset="2"/>
              <a:buChar char="Ø"/>
            </a:pPr>
            <a:endParaRPr lang="fr-FR" sz="1400" dirty="0" smtClean="0"/>
          </a:p>
          <a:p>
            <a:pPr marL="285750" indent="-285750" algn="just">
              <a:buFont typeface="Wingdings" panose="05000000000000000000" pitchFamily="2" charset="2"/>
              <a:buChar char="Ø"/>
            </a:pPr>
            <a:r>
              <a:rPr lang="fr-FR" sz="1400" b="1" dirty="0" smtClean="0"/>
              <a:t>DENSITE</a:t>
            </a:r>
            <a:r>
              <a:rPr lang="fr-FR" sz="1400" dirty="0" smtClean="0"/>
              <a:t>: On envoie des rayons gamma dans la formation à partir d’une source radioactive puis les rayon gamma après interaction avec la roche sont compté en retour.  Mesure la densité des formations géologiques </a:t>
            </a:r>
            <a:r>
              <a:rPr lang="fr-FR" sz="1400" dirty="0" smtClean="0">
                <a:solidFill>
                  <a:srgbClr val="0070C0"/>
                </a:solidFill>
              </a:rPr>
              <a:t>(RHOB)</a:t>
            </a:r>
          </a:p>
          <a:p>
            <a:pPr marL="285750" indent="-285750" algn="just">
              <a:buFont typeface="Wingdings" panose="05000000000000000000" pitchFamily="2" charset="2"/>
              <a:buChar char="Ø"/>
            </a:pPr>
            <a:endParaRPr lang="fr-FR" sz="1400" dirty="0" smtClean="0"/>
          </a:p>
          <a:p>
            <a:pPr marL="285750" indent="-285750" algn="just">
              <a:buFont typeface="Wingdings" panose="05000000000000000000" pitchFamily="2" charset="2"/>
              <a:buChar char="Ø"/>
            </a:pPr>
            <a:r>
              <a:rPr lang="fr-FR" sz="1400" b="1" dirty="0" smtClean="0"/>
              <a:t>PEF</a:t>
            </a:r>
            <a:r>
              <a:rPr lang="fr-FR" sz="1400" dirty="0" smtClean="0"/>
              <a:t>: Mesure l’absorption photo-électrique de la formation géologique </a:t>
            </a:r>
            <a:r>
              <a:rPr lang="fr-FR" sz="1400" dirty="0" smtClean="0">
                <a:solidFill>
                  <a:srgbClr val="0070C0"/>
                </a:solidFill>
              </a:rPr>
              <a:t>(PEF – PF)</a:t>
            </a:r>
          </a:p>
          <a:p>
            <a:pPr marL="285750" indent="-285750" algn="just">
              <a:buFont typeface="Wingdings" panose="05000000000000000000" pitchFamily="2" charset="2"/>
              <a:buChar char="Ø"/>
            </a:pPr>
            <a:endParaRPr lang="fr-FR" sz="1400" dirty="0" smtClean="0"/>
          </a:p>
          <a:p>
            <a:pPr marL="285750" indent="-285750" algn="just">
              <a:buFont typeface="Wingdings" panose="05000000000000000000" pitchFamily="2" charset="2"/>
              <a:buChar char="Ø"/>
            </a:pPr>
            <a:r>
              <a:rPr lang="fr-FR" sz="1400" b="1" dirty="0" smtClean="0"/>
              <a:t>NEUTRON</a:t>
            </a:r>
            <a:r>
              <a:rPr lang="fr-FR" sz="1400" dirty="0" smtClean="0"/>
              <a:t>: On envoie des neutrons rapides et énergiques dans la formation à partir d’une source radioactive. Les neutrons ayant atteint le niveau thermique après interaction avec les atomes de la roche sont comptés en retour. On observe le ralentissement des neutrons, leur perte d’énergie et leur disparition. Mesure le contenu d’hydrogène de la formation </a:t>
            </a:r>
            <a:r>
              <a:rPr lang="fr-FR" sz="1400" dirty="0" smtClean="0">
                <a:solidFill>
                  <a:srgbClr val="0070C0"/>
                </a:solidFill>
              </a:rPr>
              <a:t>(NPHI – TNPH ou APLC)</a:t>
            </a:r>
          </a:p>
          <a:p>
            <a:pPr marL="285750" indent="-285750" algn="just">
              <a:buFont typeface="Wingdings" panose="05000000000000000000" pitchFamily="2" charset="2"/>
              <a:buChar char="Ø"/>
            </a:pPr>
            <a:endParaRPr lang="fr-FR" sz="1400" dirty="0" smtClean="0"/>
          </a:p>
          <a:p>
            <a:pPr marL="285750" indent="-285750" algn="just">
              <a:buFont typeface="Wingdings" panose="05000000000000000000" pitchFamily="2" charset="2"/>
              <a:buChar char="Ø"/>
            </a:pPr>
            <a:r>
              <a:rPr lang="fr-FR" sz="1400" b="1" dirty="0" smtClean="0"/>
              <a:t>SONIC</a:t>
            </a:r>
            <a:r>
              <a:rPr lang="fr-FR" sz="1400" dirty="0" smtClean="0"/>
              <a:t>: On émet des ondes de compression P dans le puits et on mesure le temps que met l’onde pour se propager dans une formation d’un pied d’épaisseur. Mesure la vitesse de ralentissement des onde de compression dans la formation géologique </a:t>
            </a:r>
            <a:r>
              <a:rPr lang="fr-FR" sz="1400" dirty="0" smtClean="0">
                <a:solidFill>
                  <a:srgbClr val="0070C0"/>
                </a:solidFill>
              </a:rPr>
              <a:t>(DT – DTC – DTS)</a:t>
            </a:r>
          </a:p>
          <a:p>
            <a:pPr marL="285750" indent="-285750" algn="just">
              <a:buFont typeface="Wingdings" panose="05000000000000000000" pitchFamily="2" charset="2"/>
              <a:buChar char="Ø"/>
            </a:pPr>
            <a:endParaRPr lang="fr-FR" sz="1400" dirty="0" smtClean="0"/>
          </a:p>
          <a:p>
            <a:pPr marL="285750" indent="-285750" algn="just">
              <a:buFont typeface="Wingdings" panose="05000000000000000000" pitchFamily="2" charset="2"/>
              <a:buChar char="Ø"/>
            </a:pPr>
            <a:r>
              <a:rPr lang="fr-FR" sz="1400" b="1" dirty="0" smtClean="0"/>
              <a:t>RESISTIVITE</a:t>
            </a:r>
            <a:r>
              <a:rPr lang="fr-FR" sz="1400" dirty="0" smtClean="0"/>
              <a:t>: Mesure la résistivité de la formation géologique à différentes profondeurs d’investigation (latérale) </a:t>
            </a:r>
            <a:r>
              <a:rPr lang="fr-FR" sz="1400" dirty="0" smtClean="0">
                <a:solidFill>
                  <a:srgbClr val="0070C0"/>
                </a:solidFill>
              </a:rPr>
              <a:t>(LLD – LLS – ILM – AH90 – AH60 – AH30 – AH20 – AH10 – MSFL – MCFL – MINV – MNOR – MLL)</a:t>
            </a:r>
          </a:p>
        </p:txBody>
      </p:sp>
    </p:spTree>
    <p:extLst>
      <p:ext uri="{BB962C8B-B14F-4D97-AF65-F5344CB8AC3E}">
        <p14:creationId xmlns:p14="http://schemas.microsoft.com/office/powerpoint/2010/main" val="18968968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 xmlns:a16="http://schemas.microsoft.com/office/drawing/2014/main" id="{9DBB147B-A047-4056-905F-89FCD09CB84D}"/>
              </a:ext>
            </a:extLst>
          </p:cNvPr>
          <p:cNvSpPr>
            <a:spLocks noGrp="1"/>
          </p:cNvSpPr>
          <p:nvPr>
            <p:ph type="title"/>
          </p:nvPr>
        </p:nvSpPr>
        <p:spPr/>
        <p:txBody>
          <a:bodyPr/>
          <a:lstStyle/>
          <a:p>
            <a:r>
              <a:rPr lang="fr-FR" dirty="0" smtClean="0"/>
              <a:t>Outils</a:t>
            </a:r>
            <a:endParaRPr lang="en-US" dirty="0"/>
          </a:p>
        </p:txBody>
      </p:sp>
      <p:sp>
        <p:nvSpPr>
          <p:cNvPr id="10" name="Text Placeholder 9">
            <a:extLst>
              <a:ext uri="{FF2B5EF4-FFF2-40B4-BE49-F238E27FC236}">
                <a16:creationId xmlns="" xmlns:a16="http://schemas.microsoft.com/office/drawing/2014/main" id="{D80666E0-09B2-4472-99AE-7A427031605D}"/>
              </a:ext>
            </a:extLst>
          </p:cNvPr>
          <p:cNvSpPr>
            <a:spLocks noGrp="1"/>
          </p:cNvSpPr>
          <p:nvPr>
            <p:ph type="body" sz="quarter" idx="11"/>
          </p:nvPr>
        </p:nvSpPr>
        <p:spPr/>
        <p:txBody>
          <a:bodyPr/>
          <a:lstStyle/>
          <a:p>
            <a:r>
              <a:rPr lang="fr-FR" dirty="0" err="1"/>
              <a:t>Geoxillia</a:t>
            </a:r>
            <a:r>
              <a:rPr lang="fr-FR" dirty="0"/>
              <a:t> &amp; BearingPoint</a:t>
            </a:r>
            <a:endParaRPr lang="en-US" dirty="0"/>
          </a:p>
        </p:txBody>
      </p:sp>
      <p:pic>
        <p:nvPicPr>
          <p:cNvPr id="5" name="Picture 4">
            <a:extLst>
              <a:ext uri="{FF2B5EF4-FFF2-40B4-BE49-F238E27FC236}">
                <a16:creationId xmlns="" xmlns:a16="http://schemas.microsoft.com/office/drawing/2014/main" id="{6C735B31-65CB-49BB-9A20-53BB826281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037" y="5904073"/>
            <a:ext cx="2780750" cy="811052"/>
          </a:xfrm>
          <a:prstGeom prst="rect">
            <a:avLst/>
          </a:prstGeom>
        </p:spPr>
      </p:pic>
      <p:sp>
        <p:nvSpPr>
          <p:cNvPr id="3" name="Rectangle 2"/>
          <p:cNvSpPr/>
          <p:nvPr/>
        </p:nvSpPr>
        <p:spPr>
          <a:xfrm>
            <a:off x="467917" y="1255684"/>
            <a:ext cx="8085534" cy="4695411"/>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fr-FR" sz="1400" dirty="0" err="1" smtClean="0">
              <a:solidFill>
                <a:schemeClr val="tx1"/>
              </a:solidFill>
            </a:endParaRPr>
          </a:p>
        </p:txBody>
      </p:sp>
      <p:sp>
        <p:nvSpPr>
          <p:cNvPr id="2" name="TextBox 1"/>
          <p:cNvSpPr txBox="1"/>
          <p:nvPr/>
        </p:nvSpPr>
        <p:spPr>
          <a:xfrm>
            <a:off x="467916" y="1224793"/>
            <a:ext cx="8085534" cy="5016758"/>
          </a:xfrm>
          <a:prstGeom prst="rect">
            <a:avLst/>
          </a:prstGeom>
          <a:noFill/>
        </p:spPr>
        <p:txBody>
          <a:bodyPr wrap="square" rtlCol="0">
            <a:spAutoFit/>
          </a:bodyPr>
          <a:lstStyle/>
          <a:p>
            <a:pPr marL="285750" indent="-285750">
              <a:buFont typeface="Wingdings" panose="05000000000000000000" pitchFamily="2" charset="2"/>
              <a:buChar char="Ø"/>
            </a:pPr>
            <a:r>
              <a:rPr lang="fr-FR" sz="1600" dirty="0" smtClean="0"/>
              <a:t>CALIPER : Lithologie grâce aux </a:t>
            </a:r>
            <a:r>
              <a:rPr lang="fr-FR" sz="1600" dirty="0" err="1" smtClean="0"/>
              <a:t>mudcake</a:t>
            </a:r>
            <a:r>
              <a:rPr lang="fr-FR" sz="1600" dirty="0" smtClean="0"/>
              <a:t> (zones réservoir) ou caves (argiles)</a:t>
            </a:r>
          </a:p>
          <a:p>
            <a:pPr marL="285750" indent="-285750">
              <a:buFont typeface="Wingdings" panose="05000000000000000000" pitchFamily="2" charset="2"/>
              <a:buChar char="Ø"/>
            </a:pPr>
            <a:endParaRPr lang="fr-FR" sz="1600" dirty="0" smtClean="0"/>
          </a:p>
          <a:p>
            <a:pPr marL="285750" indent="-285750">
              <a:buFont typeface="Wingdings" panose="05000000000000000000" pitchFamily="2" charset="2"/>
              <a:buChar char="Ø"/>
            </a:pPr>
            <a:r>
              <a:rPr lang="fr-FR" sz="1600" dirty="0" smtClean="0"/>
              <a:t>GAMMA RAY : Lithologie (réservoir / argiles). GR&gt;70 </a:t>
            </a:r>
            <a:r>
              <a:rPr lang="fr-FR" sz="1600" dirty="0" smtClean="0">
                <a:sym typeface="Wingdings" panose="05000000000000000000" pitchFamily="2" charset="2"/>
              </a:rPr>
              <a:t> Argiles (échelle de 0 à 150)</a:t>
            </a:r>
            <a:endParaRPr lang="fr-FR" sz="1600" dirty="0" smtClean="0"/>
          </a:p>
          <a:p>
            <a:pPr marL="285750" indent="-285750">
              <a:buFont typeface="Wingdings" panose="05000000000000000000" pitchFamily="2" charset="2"/>
              <a:buChar char="Ø"/>
            </a:pPr>
            <a:endParaRPr lang="fr-FR" sz="1600" dirty="0" smtClean="0"/>
          </a:p>
          <a:p>
            <a:pPr marL="285750" indent="-285750">
              <a:buFont typeface="Wingdings" panose="05000000000000000000" pitchFamily="2" charset="2"/>
              <a:buChar char="Ø"/>
            </a:pPr>
            <a:r>
              <a:rPr lang="fr-FR" sz="1600" dirty="0" smtClean="0"/>
              <a:t>DENSITE: Lithologie et porosité totale (échelle: entre 1,90 et 2,90)</a:t>
            </a:r>
          </a:p>
          <a:p>
            <a:pPr marL="285750" indent="-285750">
              <a:buFont typeface="Wingdings" panose="05000000000000000000" pitchFamily="2" charset="2"/>
              <a:buChar char="Ø"/>
            </a:pPr>
            <a:endParaRPr lang="fr-FR" sz="1600" dirty="0" smtClean="0"/>
          </a:p>
          <a:p>
            <a:pPr marL="285750" indent="-285750">
              <a:buFont typeface="Wingdings" panose="05000000000000000000" pitchFamily="2" charset="2"/>
              <a:buChar char="Ø"/>
            </a:pPr>
            <a:r>
              <a:rPr lang="fr-FR" sz="1600" dirty="0" smtClean="0"/>
              <a:t>PEF: Lithologie </a:t>
            </a:r>
          </a:p>
          <a:p>
            <a:pPr marL="805238" lvl="1" indent="-285750">
              <a:buFont typeface="Wingdings" panose="05000000000000000000" pitchFamily="2" charset="2"/>
              <a:buChar char="Ø"/>
            </a:pPr>
            <a:r>
              <a:rPr lang="fr-FR" sz="1600" dirty="0" smtClean="0"/>
              <a:t>Calcaire: 5,1&lt;PEF&lt;4,4</a:t>
            </a:r>
          </a:p>
          <a:p>
            <a:pPr marL="805238" lvl="1" indent="-285750">
              <a:buFont typeface="Wingdings" panose="05000000000000000000" pitchFamily="2" charset="2"/>
              <a:buChar char="Ø"/>
            </a:pPr>
            <a:r>
              <a:rPr lang="fr-FR" sz="1600" dirty="0" smtClean="0"/>
              <a:t>Dolomie: 3,1&lt;PEF&lt;2,7</a:t>
            </a:r>
          </a:p>
          <a:p>
            <a:pPr marL="805238" lvl="1" indent="-285750">
              <a:buFont typeface="Wingdings" panose="05000000000000000000" pitchFamily="2" charset="2"/>
              <a:buChar char="Ø"/>
            </a:pPr>
            <a:r>
              <a:rPr lang="fr-FR" sz="1600" dirty="0" smtClean="0"/>
              <a:t>Sable: 1,8&lt;PEF&lt;1,6</a:t>
            </a:r>
          </a:p>
          <a:p>
            <a:pPr marL="805238" lvl="1" indent="-285750">
              <a:buFont typeface="Wingdings" panose="05000000000000000000" pitchFamily="2" charset="2"/>
              <a:buChar char="Ø"/>
            </a:pPr>
            <a:r>
              <a:rPr lang="fr-FR" sz="1600" dirty="0" smtClean="0"/>
              <a:t>Sel: 4,7</a:t>
            </a:r>
          </a:p>
          <a:p>
            <a:pPr marL="285750" indent="-285750">
              <a:buFont typeface="Wingdings" panose="05000000000000000000" pitchFamily="2" charset="2"/>
              <a:buChar char="Ø"/>
            </a:pPr>
            <a:endParaRPr lang="fr-FR" sz="1600" dirty="0" smtClean="0"/>
          </a:p>
          <a:p>
            <a:pPr marL="285750" indent="-285750">
              <a:buFont typeface="Wingdings" panose="05000000000000000000" pitchFamily="2" charset="2"/>
              <a:buChar char="Ø"/>
            </a:pPr>
            <a:r>
              <a:rPr lang="fr-FR" sz="1600" dirty="0" smtClean="0"/>
              <a:t>NEUTRON: Lithologie et porosité totale (échelle: entre 0,45 et </a:t>
            </a:r>
            <a:r>
              <a:rPr lang="fr-FR" sz="1600" dirty="0"/>
              <a:t>-</a:t>
            </a:r>
            <a:r>
              <a:rPr lang="fr-FR" sz="1600" dirty="0" smtClean="0"/>
              <a:t>0,15 ; Neutron &gt;0-30</a:t>
            </a:r>
            <a:r>
              <a:rPr lang="fr-FR" sz="1600" dirty="0"/>
              <a:t>% </a:t>
            </a:r>
            <a:r>
              <a:rPr lang="fr-FR" sz="1600" dirty="0">
                <a:sym typeface="Wingdings" panose="05000000000000000000" pitchFamily="2" charset="2"/>
              </a:rPr>
              <a:t> </a:t>
            </a:r>
            <a:r>
              <a:rPr lang="fr-FR" sz="1600" dirty="0" smtClean="0">
                <a:sym typeface="Wingdings" panose="05000000000000000000" pitchFamily="2" charset="2"/>
              </a:rPr>
              <a:t>argiles</a:t>
            </a:r>
            <a:r>
              <a:rPr lang="fr-FR" sz="1600" dirty="0" smtClean="0"/>
              <a:t>)</a:t>
            </a:r>
          </a:p>
          <a:p>
            <a:pPr marL="285750" indent="-285750">
              <a:buFont typeface="Wingdings" panose="05000000000000000000" pitchFamily="2" charset="2"/>
              <a:buChar char="Ø"/>
            </a:pPr>
            <a:endParaRPr lang="fr-FR" sz="1600" dirty="0" smtClean="0"/>
          </a:p>
          <a:p>
            <a:pPr marL="285750" indent="-285750">
              <a:buFont typeface="Wingdings" panose="05000000000000000000" pitchFamily="2" charset="2"/>
              <a:buChar char="Ø"/>
            </a:pPr>
            <a:r>
              <a:rPr lang="fr-FR" sz="1600" dirty="0" smtClean="0"/>
              <a:t>SONIC: prédiction des sables, informations sur la porosité des réservoirs et leurs caractéristiques mécaniques</a:t>
            </a:r>
          </a:p>
          <a:p>
            <a:pPr marL="285750" indent="-285750">
              <a:buFont typeface="Wingdings" panose="05000000000000000000" pitchFamily="2" charset="2"/>
              <a:buChar char="Ø"/>
            </a:pPr>
            <a:endParaRPr lang="fr-FR" sz="1600" dirty="0" smtClean="0"/>
          </a:p>
          <a:p>
            <a:pPr marL="285750" indent="-285750">
              <a:buFont typeface="Wingdings" panose="05000000000000000000" pitchFamily="2" charset="2"/>
              <a:buChar char="Ø"/>
            </a:pPr>
            <a:r>
              <a:rPr lang="fr-FR" sz="1600" dirty="0" smtClean="0"/>
              <a:t>RESISTIVITE: Saturation en eau (grâce à la formule d’Archie) (</a:t>
            </a:r>
            <a:r>
              <a:rPr lang="fr-FR" sz="1600" dirty="0" err="1" smtClean="0"/>
              <a:t>Res</a:t>
            </a:r>
            <a:r>
              <a:rPr lang="fr-FR" sz="1600" dirty="0" smtClean="0"/>
              <a:t>&lt;20 </a:t>
            </a:r>
            <a:r>
              <a:rPr lang="fr-FR" sz="1600" dirty="0" smtClean="0">
                <a:sym typeface="Wingdings" panose="05000000000000000000" pitchFamily="2" charset="2"/>
              </a:rPr>
              <a:t> argiles, toutes les courbes sont superposées). On lit la résistivité en échelle logarithmique.</a:t>
            </a:r>
            <a:endParaRPr lang="fr-FR" sz="1600" dirty="0" smtClean="0"/>
          </a:p>
        </p:txBody>
      </p:sp>
    </p:spTree>
    <p:extLst>
      <p:ext uri="{BB962C8B-B14F-4D97-AF65-F5344CB8AC3E}">
        <p14:creationId xmlns:p14="http://schemas.microsoft.com/office/powerpoint/2010/main" val="28831753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a:extLst>
              <a:ext uri="{FF2B5EF4-FFF2-40B4-BE49-F238E27FC236}">
                <a16:creationId xmlns="" xmlns:a16="http://schemas.microsoft.com/office/drawing/2014/main" id="{9DBB147B-A047-4056-905F-89FCD09CB84D}"/>
              </a:ext>
            </a:extLst>
          </p:cNvPr>
          <p:cNvSpPr>
            <a:spLocks noGrp="1"/>
          </p:cNvSpPr>
          <p:nvPr>
            <p:ph type="title"/>
          </p:nvPr>
        </p:nvSpPr>
        <p:spPr/>
        <p:txBody>
          <a:bodyPr/>
          <a:lstStyle/>
          <a:p>
            <a:r>
              <a:rPr lang="fr-FR" dirty="0" smtClean="0"/>
              <a:t>Loi d’Archie</a:t>
            </a:r>
            <a:endParaRPr lang="en-US" dirty="0"/>
          </a:p>
        </p:txBody>
      </p:sp>
      <p:sp>
        <p:nvSpPr>
          <p:cNvPr id="10" name="Text Placeholder 9">
            <a:extLst>
              <a:ext uri="{FF2B5EF4-FFF2-40B4-BE49-F238E27FC236}">
                <a16:creationId xmlns="" xmlns:a16="http://schemas.microsoft.com/office/drawing/2014/main" id="{D80666E0-09B2-4472-99AE-7A427031605D}"/>
              </a:ext>
            </a:extLst>
          </p:cNvPr>
          <p:cNvSpPr>
            <a:spLocks noGrp="1"/>
          </p:cNvSpPr>
          <p:nvPr>
            <p:ph type="body" sz="quarter" idx="11"/>
          </p:nvPr>
        </p:nvSpPr>
        <p:spPr/>
        <p:txBody>
          <a:bodyPr/>
          <a:lstStyle/>
          <a:p>
            <a:r>
              <a:rPr lang="fr-FR" dirty="0" err="1"/>
              <a:t>Geoxillia</a:t>
            </a:r>
            <a:r>
              <a:rPr lang="fr-FR" dirty="0"/>
              <a:t> &amp; BearingPoint</a:t>
            </a:r>
            <a:endParaRPr lang="en-US" dirty="0"/>
          </a:p>
        </p:txBody>
      </p:sp>
      <p:pic>
        <p:nvPicPr>
          <p:cNvPr id="5" name="Picture 4">
            <a:extLst>
              <a:ext uri="{FF2B5EF4-FFF2-40B4-BE49-F238E27FC236}">
                <a16:creationId xmlns="" xmlns:a16="http://schemas.microsoft.com/office/drawing/2014/main" id="{6C735B31-65CB-49BB-9A20-53BB826281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037" y="5904073"/>
            <a:ext cx="2780750" cy="811052"/>
          </a:xfrm>
          <a:prstGeom prst="rect">
            <a:avLst/>
          </a:prstGeom>
        </p:spPr>
      </p:pic>
      <mc:AlternateContent xmlns:mc="http://schemas.openxmlformats.org/markup-compatibility/2006" xmlns:a14="http://schemas.microsoft.com/office/drawing/2010/main">
        <mc:Choice Requires="a14">
          <p:sp>
            <p:nvSpPr>
              <p:cNvPr id="12" name="Rectangle 11"/>
              <p:cNvSpPr/>
              <p:nvPr/>
            </p:nvSpPr>
            <p:spPr>
              <a:xfrm>
                <a:off x="3495968" y="320125"/>
                <a:ext cx="2152064" cy="763286"/>
              </a:xfrm>
              <a:prstGeom prst="rect">
                <a:avLst/>
              </a:prstGeom>
              <a:ln w="6350">
                <a:solidFill>
                  <a:schemeClr val="tx1"/>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fr-FR" sz="1888" b="1" i="1">
                              <a:latin typeface="Cambria Math" panose="02040503050406030204" pitchFamily="18" charset="0"/>
                            </a:rPr>
                          </m:ctrlPr>
                        </m:sSubPr>
                        <m:e>
                          <m:r>
                            <a:rPr lang="fr-FR" sz="1888" b="1" i="1">
                              <a:latin typeface="Cambria Math" panose="02040503050406030204" pitchFamily="18" charset="0"/>
                            </a:rPr>
                            <m:t>𝑹</m:t>
                          </m:r>
                        </m:e>
                        <m:sub>
                          <m:r>
                            <a:rPr lang="fr-FR" sz="1888" b="1" i="1">
                              <a:latin typeface="Cambria Math" panose="02040503050406030204" pitchFamily="18" charset="0"/>
                            </a:rPr>
                            <m:t>𝒈𝒍𝒐𝒃𝒂𝒍</m:t>
                          </m:r>
                        </m:sub>
                      </m:sSub>
                      <m:r>
                        <a:rPr lang="fr-FR" sz="1888">
                          <a:latin typeface="Cambria Math" panose="02040503050406030204" pitchFamily="18" charset="0"/>
                        </a:rPr>
                        <m:t>=</m:t>
                      </m:r>
                      <m:f>
                        <m:fPr>
                          <m:ctrlPr>
                            <a:rPr lang="fr-FR" sz="1888" i="1">
                              <a:latin typeface="Cambria Math" panose="02040503050406030204" pitchFamily="18" charset="0"/>
                            </a:rPr>
                          </m:ctrlPr>
                        </m:fPr>
                        <m:num>
                          <m:r>
                            <a:rPr lang="fr-FR" sz="1888">
                              <a:latin typeface="Cambria Math" panose="02040503050406030204" pitchFamily="18" charset="0"/>
                            </a:rPr>
                            <m:t>1</m:t>
                          </m:r>
                        </m:num>
                        <m:den>
                          <m:sSup>
                            <m:sSupPr>
                              <m:ctrlPr>
                                <a:rPr lang="fr-FR" sz="1888" i="1">
                                  <a:latin typeface="Cambria Math" panose="02040503050406030204" pitchFamily="18" charset="0"/>
                                </a:rPr>
                              </m:ctrlPr>
                            </m:sSupPr>
                            <m:e>
                              <m:r>
                                <a:rPr lang="fr-FR" sz="1888" b="1" i="1">
                                  <a:latin typeface="Cambria Math" panose="02040503050406030204" pitchFamily="18" charset="0"/>
                                </a:rPr>
                                <m:t>𝜱</m:t>
                              </m:r>
                            </m:e>
                            <m:sup>
                              <m:r>
                                <a:rPr lang="fr-FR" sz="1888">
                                  <a:latin typeface="Cambria Math" panose="02040503050406030204" pitchFamily="18" charset="0"/>
                                </a:rPr>
                                <m:t>2</m:t>
                              </m:r>
                            </m:sup>
                          </m:sSup>
                        </m:den>
                      </m:f>
                      <m:r>
                        <a:rPr lang="fr-FR" sz="1888">
                          <a:latin typeface="Cambria Math" panose="02040503050406030204" pitchFamily="18" charset="0"/>
                        </a:rPr>
                        <m:t>∙</m:t>
                      </m:r>
                      <m:f>
                        <m:fPr>
                          <m:ctrlPr>
                            <a:rPr lang="fr-FR" sz="1888" i="1">
                              <a:latin typeface="Cambria Math" panose="02040503050406030204" pitchFamily="18" charset="0"/>
                            </a:rPr>
                          </m:ctrlPr>
                        </m:fPr>
                        <m:num>
                          <m:sSub>
                            <m:sSubPr>
                              <m:ctrlPr>
                                <a:rPr lang="fr-FR" sz="1888" i="1">
                                  <a:latin typeface="Cambria Math" panose="02040503050406030204" pitchFamily="18" charset="0"/>
                                </a:rPr>
                              </m:ctrlPr>
                            </m:sSubPr>
                            <m:e>
                              <m:r>
                                <a:rPr lang="fr-FR" sz="1888" b="1" i="1">
                                  <a:latin typeface="Cambria Math" panose="02040503050406030204" pitchFamily="18" charset="0"/>
                                </a:rPr>
                                <m:t>𝑹</m:t>
                              </m:r>
                            </m:e>
                            <m:sub>
                              <m:r>
                                <a:rPr lang="fr-FR" sz="1888" b="1" i="1">
                                  <a:latin typeface="Cambria Math" panose="02040503050406030204" pitchFamily="18" charset="0"/>
                                </a:rPr>
                                <m:t>𝒇</m:t>
                              </m:r>
                            </m:sub>
                          </m:sSub>
                        </m:num>
                        <m:den>
                          <m:sSup>
                            <m:sSupPr>
                              <m:ctrlPr>
                                <a:rPr lang="fr-FR" sz="1888" i="1">
                                  <a:latin typeface="Cambria Math" panose="02040503050406030204" pitchFamily="18" charset="0"/>
                                </a:rPr>
                              </m:ctrlPr>
                            </m:sSupPr>
                            <m:e>
                              <m:sSub>
                                <m:sSubPr>
                                  <m:ctrlPr>
                                    <a:rPr lang="fr-FR" sz="1888" i="1">
                                      <a:latin typeface="Cambria Math" panose="02040503050406030204" pitchFamily="18" charset="0"/>
                                    </a:rPr>
                                  </m:ctrlPr>
                                </m:sSubPr>
                                <m:e>
                                  <m:r>
                                    <a:rPr lang="fr-FR" sz="1888" b="1" i="1">
                                      <a:latin typeface="Cambria Math" panose="02040503050406030204" pitchFamily="18" charset="0"/>
                                    </a:rPr>
                                    <m:t>𝑺</m:t>
                                  </m:r>
                                </m:e>
                                <m:sub>
                                  <m:r>
                                    <a:rPr lang="fr-FR" sz="1888" b="1" i="1">
                                      <a:latin typeface="Cambria Math" panose="02040503050406030204" pitchFamily="18" charset="0"/>
                                    </a:rPr>
                                    <m:t>𝒇</m:t>
                                  </m:r>
                                </m:sub>
                              </m:sSub>
                            </m:e>
                            <m:sup>
                              <m:r>
                                <a:rPr lang="fr-FR" sz="1888">
                                  <a:latin typeface="Cambria Math" panose="02040503050406030204" pitchFamily="18" charset="0"/>
                                </a:rPr>
                                <m:t>2</m:t>
                              </m:r>
                            </m:sup>
                          </m:sSup>
                        </m:den>
                      </m:f>
                    </m:oMath>
                  </m:oMathPara>
                </a14:m>
                <a:endParaRPr lang="fr-FR" sz="1888" dirty="0"/>
              </a:p>
            </p:txBody>
          </p:sp>
        </mc:Choice>
        <mc:Fallback xmlns="">
          <p:sp>
            <p:nvSpPr>
              <p:cNvPr id="12" name="Rectangle 11"/>
              <p:cNvSpPr>
                <a:spLocks noRot="1" noChangeAspect="1" noMove="1" noResize="1" noEditPoints="1" noAdjustHandles="1" noChangeArrowheads="1" noChangeShapeType="1" noTextEdit="1"/>
              </p:cNvSpPr>
              <p:nvPr/>
            </p:nvSpPr>
            <p:spPr>
              <a:xfrm>
                <a:off x="3495968" y="320125"/>
                <a:ext cx="2152064" cy="763286"/>
              </a:xfrm>
              <a:prstGeom prst="rect">
                <a:avLst/>
              </a:prstGeom>
              <a:blipFill rotWithShape="0">
                <a:blip r:embed="rId4"/>
                <a:stretch>
                  <a:fillRect/>
                </a:stretch>
              </a:blipFill>
              <a:ln w="6350">
                <a:solidFill>
                  <a:schemeClr val="tx1"/>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4" name="Espace réservé du contenu 5"/>
              <p:cNvSpPr txBox="1">
                <a:spLocks/>
              </p:cNvSpPr>
              <p:nvPr/>
            </p:nvSpPr>
            <p:spPr>
              <a:xfrm>
                <a:off x="275547" y="1256244"/>
                <a:ext cx="4320480" cy="4852232"/>
              </a:xfrm>
              <a:prstGeom prst="rect">
                <a:avLst/>
              </a:prstGeom>
            </p:spPr>
            <p:txBody>
              <a:bodyPr/>
              <a:lstStyle>
                <a:lvl1pPr marL="0" marR="0" indent="0" algn="l" defTabSz="342892" rtl="0" eaLnBrk="1" fontAlgn="auto" latinLnBrk="0" hangingPunct="1">
                  <a:lnSpc>
                    <a:spcPct val="130000"/>
                  </a:lnSpc>
                  <a:spcBef>
                    <a:spcPts val="0"/>
                  </a:spcBef>
                  <a:spcAft>
                    <a:spcPts val="900"/>
                  </a:spcAft>
                  <a:buClr>
                    <a:prstClr val="white"/>
                  </a:buClr>
                  <a:buSzPct val="25000"/>
                  <a:buFont typeface="Verdana" pitchFamily="34" charset="0"/>
                  <a:buNone/>
                  <a:tabLst/>
                  <a:defRPr kumimoji="0" lang="fr-FR" sz="900" b="0" i="0" u="none" strike="noStrike" kern="1200" cap="none" spc="0" normalizeH="0" baseline="0" noProof="0" dirty="0">
                    <a:ln>
                      <a:noFill/>
                    </a:ln>
                    <a:solidFill>
                      <a:schemeClr val="tx1"/>
                    </a:solidFill>
                    <a:effectLst/>
                    <a:uLnTx/>
                    <a:uFillTx/>
                    <a:latin typeface="Calibri"/>
                    <a:ea typeface="+mn-ea"/>
                    <a:cs typeface="Segoe UI" panose="020B0502040204020203" pitchFamily="34" charset="0"/>
                  </a:defRPr>
                </a:lvl1pPr>
                <a:lvl2pPr marL="133347" marR="0" indent="-133347" algn="l" defTabSz="342892" rtl="0" eaLnBrk="1" fontAlgn="auto" latinLnBrk="0" hangingPunct="1">
                  <a:lnSpc>
                    <a:spcPct val="130000"/>
                  </a:lnSpc>
                  <a:spcBef>
                    <a:spcPts val="0"/>
                  </a:spcBef>
                  <a:spcAft>
                    <a:spcPts val="450"/>
                  </a:spcAft>
                  <a:buClr>
                    <a:srgbClr val="6C03A8"/>
                  </a:buClr>
                  <a:buSzTx/>
                  <a:buFont typeface="Arial" pitchFamily="34" charset="0"/>
                  <a:buChar char="•"/>
                  <a:tabLst/>
                  <a:defRPr lang="fr-FR" sz="900" b="0" kern="1200" noProof="0" dirty="0">
                    <a:solidFill>
                      <a:schemeClr val="tx1"/>
                    </a:solidFill>
                    <a:latin typeface="+mj-lt"/>
                    <a:ea typeface="+mn-ea"/>
                    <a:cs typeface="Calibri" panose="020F0502020204030204" pitchFamily="34" charset="0"/>
                  </a:defRPr>
                </a:lvl2pPr>
                <a:lvl3pPr marL="271457" marR="0" indent="-135728" algn="l" defTabSz="385754" rtl="0" eaLnBrk="1" fontAlgn="auto" latinLnBrk="0" hangingPunct="1">
                  <a:lnSpc>
                    <a:spcPct val="130000"/>
                  </a:lnSpc>
                  <a:spcBef>
                    <a:spcPts val="0"/>
                  </a:spcBef>
                  <a:spcAft>
                    <a:spcPts val="225"/>
                  </a:spcAft>
                  <a:buClr>
                    <a:prstClr val="white">
                      <a:lumMod val="50000"/>
                    </a:prstClr>
                  </a:buClr>
                  <a:buSzPct val="50000"/>
                  <a:buFont typeface="Montserrat" panose="020B0604020202020204" charset="0"/>
                  <a:buChar char="►"/>
                  <a:tabLst/>
                  <a:defRPr lang="fr-FR" sz="900" b="0" kern="1200" noProof="0" dirty="0" smtClean="0">
                    <a:solidFill>
                      <a:schemeClr val="tx1"/>
                    </a:solidFill>
                    <a:latin typeface="+mj-lt"/>
                    <a:ea typeface="+mn-ea"/>
                    <a:cs typeface="Calibri" panose="020F0502020204030204" pitchFamily="34" charset="0"/>
                  </a:defRPr>
                </a:lvl3pPr>
                <a:lvl4pPr marL="402421" indent="-121441" algn="l" defTabSz="342892" rtl="0" eaLnBrk="1" latinLnBrk="0" hangingPunct="1">
                  <a:spcBef>
                    <a:spcPts val="225"/>
                  </a:spcBef>
                  <a:spcAft>
                    <a:spcPts val="225"/>
                  </a:spcAft>
                  <a:buClr>
                    <a:schemeClr val="tx1"/>
                  </a:buClr>
                  <a:buFont typeface="Courier New" pitchFamily="49" charset="0"/>
                  <a:buChar char="o"/>
                  <a:tabLst/>
                  <a:defRPr lang="en-US" sz="900" b="0" kern="1200" noProof="0" dirty="0">
                    <a:solidFill>
                      <a:schemeClr val="tx1"/>
                    </a:solidFill>
                    <a:latin typeface="+mn-lt"/>
                    <a:ea typeface="+mn-ea"/>
                    <a:cs typeface="Calibri" panose="020F0502020204030204" pitchFamily="34" charset="0"/>
                  </a:defRPr>
                </a:lvl4pPr>
                <a:lvl5pPr marL="609585" indent="-123822" algn="l" defTabSz="342892" rtl="0" eaLnBrk="1" latinLnBrk="0" hangingPunct="1">
                  <a:spcBef>
                    <a:spcPts val="0"/>
                  </a:spcBef>
                  <a:buClr>
                    <a:srgbClr val="D52B1E"/>
                  </a:buClr>
                  <a:buFont typeface="Calibri" pitchFamily="34" charset="0"/>
                  <a:buChar char="-"/>
                  <a:tabLst/>
                  <a:defRPr lang="en-GB" sz="825" kern="1200" noProof="0">
                    <a:solidFill>
                      <a:srgbClr val="4D4F53"/>
                    </a:solidFill>
                    <a:latin typeface="+mn-lt"/>
                    <a:ea typeface="+mn-ea"/>
                    <a:cs typeface="+mn-cs"/>
                  </a:defRPr>
                </a:lvl5pPr>
                <a:lvl6pPr marL="1885903" indent="-171446" algn="l" defTabSz="342892"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2"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2" rtl="0" eaLnBrk="1" latinLnBrk="0" hangingPunct="1">
                  <a:spcBef>
                    <a:spcPct val="20000"/>
                  </a:spcBef>
                  <a:buFont typeface="Arial"/>
                  <a:buChar char="•"/>
                  <a:defRPr sz="1500" kern="1200">
                    <a:solidFill>
                      <a:schemeClr val="tx1"/>
                    </a:solidFill>
                    <a:latin typeface="+mn-lt"/>
                    <a:ea typeface="+mn-ea"/>
                    <a:cs typeface="+mn-cs"/>
                  </a:defRPr>
                </a:lvl8pPr>
                <a:lvl9pPr marL="2914577" indent="-171446" algn="l" defTabSz="342892" rtl="0" eaLnBrk="1" latinLnBrk="0" hangingPunct="1">
                  <a:spcBef>
                    <a:spcPct val="20000"/>
                  </a:spcBef>
                  <a:buFont typeface="Arial"/>
                  <a:buChar char="•"/>
                  <a:defRPr sz="1500" kern="1200">
                    <a:solidFill>
                      <a:schemeClr val="tx1"/>
                    </a:solidFill>
                    <a:latin typeface="+mn-lt"/>
                    <a:ea typeface="+mn-ea"/>
                    <a:cs typeface="+mn-cs"/>
                  </a:defRPr>
                </a:lvl9pPr>
              </a:lstStyle>
              <a:p>
                <a:r>
                  <a:rPr lang="fr-FR" sz="1662" dirty="0" smtClean="0">
                    <a:solidFill>
                      <a:srgbClr val="0033CC"/>
                    </a:solidFill>
                  </a:rPr>
                  <a:t>Water </a:t>
                </a:r>
                <a:r>
                  <a:rPr lang="fr-FR" sz="1662" dirty="0" err="1">
                    <a:solidFill>
                      <a:srgbClr val="0033CC"/>
                    </a:solidFill>
                  </a:rPr>
                  <a:t>bearing</a:t>
                </a:r>
                <a:r>
                  <a:rPr lang="fr-FR" sz="1662" dirty="0">
                    <a:solidFill>
                      <a:srgbClr val="0033CC"/>
                    </a:solidFill>
                  </a:rPr>
                  <a:t> </a:t>
                </a:r>
                <a:r>
                  <a:rPr lang="fr-FR" sz="1662" dirty="0" err="1">
                    <a:solidFill>
                      <a:srgbClr val="0033CC"/>
                    </a:solidFill>
                  </a:rPr>
                  <a:t>reservoir</a:t>
                </a:r>
                <a:r>
                  <a:rPr lang="fr-FR" sz="1662" dirty="0">
                    <a:solidFill>
                      <a:srgbClr val="0033CC"/>
                    </a:solidFill>
                  </a:rPr>
                  <a:t> </a:t>
                </a:r>
              </a:p>
              <a:p>
                <a:r>
                  <a:rPr lang="fr-FR" sz="1477" u="sng" dirty="0" err="1" smtClean="0"/>
                  <a:t>Flushed</a:t>
                </a:r>
                <a:r>
                  <a:rPr lang="fr-FR" sz="1477" u="sng" dirty="0" smtClean="0"/>
                  <a:t> Zone</a:t>
                </a:r>
              </a:p>
              <a:p>
                <a:pPr lvl="1"/>
                <a14:m>
                  <m:oMath xmlns:m="http://schemas.openxmlformats.org/officeDocument/2006/math">
                    <m:sSub>
                      <m:sSubPr>
                        <m:ctrlPr>
                          <a:rPr lang="ar-AE" sz="1477" i="1" smtClean="0">
                            <a:latin typeface="Cambria Math" panose="02040503050406030204" pitchFamily="18" charset="0"/>
                          </a:rPr>
                        </m:ctrlPr>
                      </m:sSubPr>
                      <m:e>
                        <m:r>
                          <a:rPr lang="ar-AE" sz="1477" i="1">
                            <a:latin typeface="Cambria Math" panose="02040503050406030204" pitchFamily="18" charset="0"/>
                          </a:rPr>
                          <m:t> </m:t>
                        </m:r>
                        <m:r>
                          <a:rPr lang="ar-AE" sz="1477" i="1">
                            <a:latin typeface="Cambria Math" panose="02040503050406030204" pitchFamily="18" charset="0"/>
                          </a:rPr>
                          <m:t>𝑹</m:t>
                        </m:r>
                      </m:e>
                      <m:sub>
                        <m:r>
                          <a:rPr lang="ar-AE" sz="1477" i="1">
                            <a:latin typeface="Cambria Math" panose="02040503050406030204" pitchFamily="18" charset="0"/>
                          </a:rPr>
                          <m:t>𝒙𝒐</m:t>
                        </m:r>
                      </m:sub>
                    </m:sSub>
                    <m:r>
                      <a:rPr lang="ar-AE" sz="1477">
                        <a:latin typeface="Cambria Math" panose="02040503050406030204" pitchFamily="18" charset="0"/>
                      </a:rPr>
                      <m:t>=</m:t>
                    </m:r>
                    <m:f>
                      <m:fPr>
                        <m:ctrlPr>
                          <a:rPr lang="ar-AE" sz="1477" i="1">
                            <a:latin typeface="Cambria Math" panose="02040503050406030204" pitchFamily="18" charset="0"/>
                          </a:rPr>
                        </m:ctrlPr>
                      </m:fPr>
                      <m:num>
                        <m:r>
                          <a:rPr lang="ar-AE" sz="1477" i="1">
                            <a:latin typeface="Cambria Math" panose="02040503050406030204" pitchFamily="18" charset="0"/>
                          </a:rPr>
                          <m:t>𝟏</m:t>
                        </m:r>
                      </m:num>
                      <m:den>
                        <m:sSup>
                          <m:sSupPr>
                            <m:ctrlPr>
                              <a:rPr lang="ar-AE" sz="1477" i="1">
                                <a:latin typeface="Cambria Math" panose="02040503050406030204" pitchFamily="18" charset="0"/>
                              </a:rPr>
                            </m:ctrlPr>
                          </m:sSupPr>
                          <m:e>
                            <m:r>
                              <a:rPr lang="ar-AE" sz="1477" i="1">
                                <a:latin typeface="Cambria Math" panose="02040503050406030204" pitchFamily="18" charset="0"/>
                              </a:rPr>
                              <m:t>𝜱</m:t>
                            </m:r>
                          </m:e>
                          <m:sup>
                            <m:r>
                              <a:rPr lang="ar-AE" sz="1477" i="1">
                                <a:latin typeface="Cambria Math" panose="02040503050406030204" pitchFamily="18" charset="0"/>
                              </a:rPr>
                              <m:t>𝟐</m:t>
                            </m:r>
                          </m:sup>
                        </m:sSup>
                      </m:den>
                    </m:f>
                    <m:r>
                      <a:rPr lang="ar-AE" sz="1477">
                        <a:latin typeface="Cambria Math" panose="02040503050406030204" pitchFamily="18" charset="0"/>
                      </a:rPr>
                      <m:t>∙</m:t>
                    </m:r>
                    <m:f>
                      <m:fPr>
                        <m:ctrlPr>
                          <a:rPr lang="ar-AE" sz="1477" i="1">
                            <a:latin typeface="Cambria Math" panose="02040503050406030204" pitchFamily="18" charset="0"/>
                          </a:rPr>
                        </m:ctrlPr>
                      </m:fPr>
                      <m:num>
                        <m:sSub>
                          <m:sSubPr>
                            <m:ctrlPr>
                              <a:rPr lang="ar-AE" sz="1477" i="1">
                                <a:latin typeface="Cambria Math" panose="02040503050406030204" pitchFamily="18" charset="0"/>
                              </a:rPr>
                            </m:ctrlPr>
                          </m:sSubPr>
                          <m:e>
                            <m:r>
                              <a:rPr lang="ar-AE" sz="1477" i="1">
                                <a:latin typeface="Cambria Math" panose="02040503050406030204" pitchFamily="18" charset="0"/>
                              </a:rPr>
                              <m:t>𝑹</m:t>
                            </m:r>
                          </m:e>
                          <m:sub>
                            <m:r>
                              <a:rPr lang="ar-AE" sz="1477" i="1">
                                <a:latin typeface="Cambria Math" panose="02040503050406030204" pitchFamily="18" charset="0"/>
                              </a:rPr>
                              <m:t>𝒎𝒇</m:t>
                            </m:r>
                          </m:sub>
                        </m:sSub>
                      </m:num>
                      <m:den>
                        <m:sSup>
                          <m:sSupPr>
                            <m:ctrlPr>
                              <a:rPr lang="ar-AE" sz="1477" i="1">
                                <a:latin typeface="Cambria Math" panose="02040503050406030204" pitchFamily="18" charset="0"/>
                              </a:rPr>
                            </m:ctrlPr>
                          </m:sSupPr>
                          <m:e>
                            <m:sSub>
                              <m:sSubPr>
                                <m:ctrlPr>
                                  <a:rPr lang="ar-AE" sz="1477" i="1">
                                    <a:latin typeface="Cambria Math" panose="02040503050406030204" pitchFamily="18" charset="0"/>
                                  </a:rPr>
                                </m:ctrlPr>
                              </m:sSubPr>
                              <m:e>
                                <m:r>
                                  <a:rPr lang="ar-AE" sz="1477" i="1">
                                    <a:latin typeface="Cambria Math" panose="02040503050406030204" pitchFamily="18" charset="0"/>
                                  </a:rPr>
                                  <m:t>𝑺</m:t>
                                </m:r>
                              </m:e>
                              <m:sub>
                                <m:r>
                                  <a:rPr lang="ar-AE" sz="1477" i="1">
                                    <a:latin typeface="Cambria Math" panose="02040503050406030204" pitchFamily="18" charset="0"/>
                                  </a:rPr>
                                  <m:t>𝒙𝒐</m:t>
                                </m:r>
                              </m:sub>
                            </m:sSub>
                          </m:e>
                          <m:sup>
                            <m:r>
                              <a:rPr lang="ar-AE" sz="1477" i="1">
                                <a:latin typeface="Cambria Math" panose="02040503050406030204" pitchFamily="18" charset="0"/>
                              </a:rPr>
                              <m:t>𝟐</m:t>
                            </m:r>
                          </m:sup>
                        </m:sSup>
                      </m:den>
                    </m:f>
                  </m:oMath>
                </a14:m>
                <a:endParaRPr lang="ar-AE" sz="1477" i="1" dirty="0">
                  <a:latin typeface="Cambria Math" panose="02040503050406030204" pitchFamily="18" charset="0"/>
                </a:endParaRPr>
              </a:p>
              <a:p>
                <a:pPr lvl="1"/>
                <a:r>
                  <a:rPr lang="fr-FR" sz="1477" dirty="0" err="1" smtClean="0"/>
                  <a:t>Sxo</a:t>
                </a:r>
                <a:r>
                  <a:rPr lang="fr-FR" sz="1477" dirty="0" smtClean="0"/>
                  <a:t> </a:t>
                </a:r>
                <a:r>
                  <a:rPr lang="fr-FR" sz="1477" dirty="0"/>
                  <a:t>= 1 ( 100% of saturation</a:t>
                </a:r>
                <a:r>
                  <a:rPr lang="fr-FR" sz="1662" dirty="0"/>
                  <a:t>)</a:t>
                </a:r>
              </a:p>
              <a:p>
                <a:r>
                  <a:rPr lang="fr-FR" sz="1477" u="sng" dirty="0" smtClean="0"/>
                  <a:t>Non </a:t>
                </a:r>
                <a:r>
                  <a:rPr lang="fr-FR" sz="1477" u="sng" dirty="0" err="1"/>
                  <a:t>Invaded</a:t>
                </a:r>
                <a:r>
                  <a:rPr lang="fr-FR" sz="1477" u="sng" dirty="0"/>
                  <a:t> Zone </a:t>
                </a:r>
                <a:endParaRPr lang="fr-FR" sz="1477" i="1" u="sng" dirty="0">
                  <a:latin typeface="Cambria Math" panose="02040503050406030204" pitchFamily="18" charset="0"/>
                </a:endParaRPr>
              </a:p>
              <a:p>
                <a:pPr lvl="1"/>
                <a14:m>
                  <m:oMath xmlns:m="http://schemas.openxmlformats.org/officeDocument/2006/math">
                    <m:sSub>
                      <m:sSubPr>
                        <m:ctrlPr>
                          <a:rPr lang="ar-AE" sz="1477" i="1">
                            <a:latin typeface="Cambria Math" panose="02040503050406030204" pitchFamily="18" charset="0"/>
                          </a:rPr>
                        </m:ctrlPr>
                      </m:sSubPr>
                      <m:e>
                        <m:r>
                          <a:rPr lang="ar-AE" sz="1477" i="1">
                            <a:latin typeface="Cambria Math" panose="02040503050406030204" pitchFamily="18" charset="0"/>
                          </a:rPr>
                          <m:t>𝑹</m:t>
                        </m:r>
                      </m:e>
                      <m:sub>
                        <m:r>
                          <a:rPr lang="ar-AE" sz="1477" i="1">
                            <a:latin typeface="Cambria Math" panose="02040503050406030204" pitchFamily="18" charset="0"/>
                          </a:rPr>
                          <m:t>𝒕</m:t>
                        </m:r>
                      </m:sub>
                    </m:sSub>
                    <m:r>
                      <a:rPr lang="ar-AE" sz="1477" i="1">
                        <a:latin typeface="Cambria Math" panose="02040503050406030204" pitchFamily="18" charset="0"/>
                      </a:rPr>
                      <m:t>=</m:t>
                    </m:r>
                    <m:f>
                      <m:fPr>
                        <m:ctrlPr>
                          <a:rPr lang="ar-AE" sz="1477" i="1">
                            <a:latin typeface="Cambria Math" panose="02040503050406030204" pitchFamily="18" charset="0"/>
                          </a:rPr>
                        </m:ctrlPr>
                      </m:fPr>
                      <m:num>
                        <m:r>
                          <a:rPr lang="ar-AE" sz="1477" i="1">
                            <a:latin typeface="Cambria Math" panose="02040503050406030204" pitchFamily="18" charset="0"/>
                          </a:rPr>
                          <m:t>𝟏</m:t>
                        </m:r>
                      </m:num>
                      <m:den>
                        <m:sSup>
                          <m:sSupPr>
                            <m:ctrlPr>
                              <a:rPr lang="ar-AE" sz="1477" i="1">
                                <a:latin typeface="Cambria Math" panose="02040503050406030204" pitchFamily="18" charset="0"/>
                              </a:rPr>
                            </m:ctrlPr>
                          </m:sSupPr>
                          <m:e>
                            <m:r>
                              <a:rPr lang="ar-AE" sz="1477" i="1">
                                <a:latin typeface="Cambria Math" panose="02040503050406030204" pitchFamily="18" charset="0"/>
                              </a:rPr>
                              <m:t>𝜱</m:t>
                            </m:r>
                          </m:e>
                          <m:sup>
                            <m:r>
                              <a:rPr lang="ar-AE" sz="1477" i="1">
                                <a:latin typeface="Cambria Math" panose="02040503050406030204" pitchFamily="18" charset="0"/>
                              </a:rPr>
                              <m:t>𝟐</m:t>
                            </m:r>
                          </m:sup>
                        </m:sSup>
                      </m:den>
                    </m:f>
                    <m:r>
                      <a:rPr lang="ar-AE" sz="1477" i="1">
                        <a:latin typeface="Cambria Math" panose="02040503050406030204" pitchFamily="18" charset="0"/>
                      </a:rPr>
                      <m:t>∙</m:t>
                    </m:r>
                    <m:f>
                      <m:fPr>
                        <m:ctrlPr>
                          <a:rPr lang="ar-AE" sz="1477" i="1">
                            <a:latin typeface="Cambria Math" panose="02040503050406030204" pitchFamily="18" charset="0"/>
                          </a:rPr>
                        </m:ctrlPr>
                      </m:fPr>
                      <m:num>
                        <m:sSub>
                          <m:sSubPr>
                            <m:ctrlPr>
                              <a:rPr lang="ar-AE" sz="1477" i="1">
                                <a:latin typeface="Cambria Math" panose="02040503050406030204" pitchFamily="18" charset="0"/>
                              </a:rPr>
                            </m:ctrlPr>
                          </m:sSubPr>
                          <m:e>
                            <m:r>
                              <a:rPr lang="ar-AE" sz="1477" i="1">
                                <a:latin typeface="Cambria Math" panose="02040503050406030204" pitchFamily="18" charset="0"/>
                              </a:rPr>
                              <m:t>𝑹</m:t>
                            </m:r>
                          </m:e>
                          <m:sub>
                            <m:r>
                              <a:rPr lang="ar-AE" sz="1477" i="1">
                                <a:latin typeface="Cambria Math" panose="02040503050406030204" pitchFamily="18" charset="0"/>
                              </a:rPr>
                              <m:t>𝒘</m:t>
                            </m:r>
                          </m:sub>
                        </m:sSub>
                      </m:num>
                      <m:den>
                        <m:sSup>
                          <m:sSupPr>
                            <m:ctrlPr>
                              <a:rPr lang="ar-AE" sz="1477" i="1">
                                <a:latin typeface="Cambria Math" panose="02040503050406030204" pitchFamily="18" charset="0"/>
                              </a:rPr>
                            </m:ctrlPr>
                          </m:sSupPr>
                          <m:e>
                            <m:sSub>
                              <m:sSubPr>
                                <m:ctrlPr>
                                  <a:rPr lang="ar-AE" sz="1477" i="1">
                                    <a:latin typeface="Cambria Math" panose="02040503050406030204" pitchFamily="18" charset="0"/>
                                  </a:rPr>
                                </m:ctrlPr>
                              </m:sSubPr>
                              <m:e>
                                <m:r>
                                  <a:rPr lang="ar-AE" sz="1477" i="1">
                                    <a:latin typeface="Cambria Math" panose="02040503050406030204" pitchFamily="18" charset="0"/>
                                  </a:rPr>
                                  <m:t>𝑺</m:t>
                                </m:r>
                              </m:e>
                              <m:sub>
                                <m:r>
                                  <a:rPr lang="ar-AE" sz="1477" i="1">
                                    <a:latin typeface="Cambria Math" panose="02040503050406030204" pitchFamily="18" charset="0"/>
                                  </a:rPr>
                                  <m:t>𝒘</m:t>
                                </m:r>
                              </m:sub>
                            </m:sSub>
                          </m:e>
                          <m:sup>
                            <m:r>
                              <a:rPr lang="ar-AE" sz="1477" i="1">
                                <a:latin typeface="Cambria Math" panose="02040503050406030204" pitchFamily="18" charset="0"/>
                              </a:rPr>
                              <m:t>𝟐</m:t>
                            </m:r>
                          </m:sup>
                        </m:sSup>
                      </m:den>
                    </m:f>
                  </m:oMath>
                </a14:m>
                <a:endParaRPr lang="ar-AE" sz="1385" i="1" dirty="0">
                  <a:latin typeface="Cambria Math" panose="02040503050406030204" pitchFamily="18" charset="0"/>
                </a:endParaRPr>
              </a:p>
              <a:p>
                <a:pPr lvl="1"/>
                <a:r>
                  <a:rPr lang="fr-FR" sz="1477" dirty="0" err="1"/>
                  <a:t>Sw</a:t>
                </a:r>
                <a:r>
                  <a:rPr lang="fr-FR" sz="1477" dirty="0"/>
                  <a:t> = 1 ( 100% of saturation)</a:t>
                </a:r>
              </a:p>
              <a:p>
                <a:r>
                  <a:rPr lang="fr-FR" sz="1477" u="sng" dirty="0" err="1" smtClean="0">
                    <a:solidFill>
                      <a:srgbClr val="0033CC"/>
                    </a:solidFill>
                  </a:rPr>
                  <a:t>Results</a:t>
                </a:r>
                <a:r>
                  <a:rPr lang="fr-FR" sz="1477" u="sng" dirty="0" smtClean="0">
                    <a:solidFill>
                      <a:srgbClr val="0033CC"/>
                    </a:solidFill>
                  </a:rPr>
                  <a:t> </a:t>
                </a:r>
                <a:r>
                  <a:rPr lang="fr-FR" sz="1477" u="sng" dirty="0"/>
                  <a:t>:</a:t>
                </a:r>
              </a:p>
              <a:p>
                <a:pPr lvl="1"/>
                <a14:m>
                  <m:oMath xmlns:m="http://schemas.openxmlformats.org/officeDocument/2006/math">
                    <m:f>
                      <m:fPr>
                        <m:ctrlPr>
                          <a:rPr lang="ar-AE" sz="1662" b="1" i="1">
                            <a:latin typeface="Cambria Math" panose="02040503050406030204" pitchFamily="18" charset="0"/>
                          </a:rPr>
                        </m:ctrlPr>
                      </m:fPr>
                      <m:num>
                        <m:sSub>
                          <m:sSubPr>
                            <m:ctrlPr>
                              <a:rPr lang="ar-AE" sz="1662" b="1" i="1">
                                <a:latin typeface="Cambria Math" panose="02040503050406030204" pitchFamily="18" charset="0"/>
                              </a:rPr>
                            </m:ctrlPr>
                          </m:sSubPr>
                          <m:e>
                            <m:r>
                              <a:rPr lang="ar-AE" sz="1662" b="1" i="1">
                                <a:latin typeface="Cambria Math" panose="02040503050406030204" pitchFamily="18" charset="0"/>
                              </a:rPr>
                              <m:t>𝑹</m:t>
                            </m:r>
                          </m:e>
                          <m:sub>
                            <m:r>
                              <a:rPr lang="ar-AE" sz="1662" b="1" i="1">
                                <a:latin typeface="Cambria Math" panose="02040503050406030204" pitchFamily="18" charset="0"/>
                              </a:rPr>
                              <m:t>𝒕</m:t>
                            </m:r>
                          </m:sub>
                        </m:sSub>
                      </m:num>
                      <m:den>
                        <m:sSub>
                          <m:sSubPr>
                            <m:ctrlPr>
                              <a:rPr lang="ar-AE" sz="1662" b="1" i="1">
                                <a:latin typeface="Cambria Math" panose="02040503050406030204" pitchFamily="18" charset="0"/>
                              </a:rPr>
                            </m:ctrlPr>
                          </m:sSubPr>
                          <m:e>
                            <m:r>
                              <a:rPr lang="ar-AE" sz="1662" b="1" i="1">
                                <a:latin typeface="Cambria Math" panose="02040503050406030204" pitchFamily="18" charset="0"/>
                              </a:rPr>
                              <m:t>𝑹</m:t>
                            </m:r>
                          </m:e>
                          <m:sub>
                            <m:r>
                              <a:rPr lang="ar-AE" sz="1662" b="1" i="1">
                                <a:latin typeface="Cambria Math" panose="02040503050406030204" pitchFamily="18" charset="0"/>
                              </a:rPr>
                              <m:t>𝒙𝒐</m:t>
                            </m:r>
                          </m:sub>
                        </m:sSub>
                      </m:den>
                    </m:f>
                    <m:r>
                      <a:rPr lang="ar-AE" sz="1662">
                        <a:latin typeface="Cambria Math" panose="02040503050406030204" pitchFamily="18" charset="0"/>
                      </a:rPr>
                      <m:t>=</m:t>
                    </m:r>
                    <m:f>
                      <m:fPr>
                        <m:ctrlPr>
                          <a:rPr lang="ar-AE" sz="1662" i="1">
                            <a:latin typeface="Cambria Math" panose="02040503050406030204" pitchFamily="18" charset="0"/>
                          </a:rPr>
                        </m:ctrlPr>
                      </m:fPr>
                      <m:num>
                        <m:sSub>
                          <m:sSubPr>
                            <m:ctrlPr>
                              <a:rPr lang="ar-AE" sz="1662" i="1">
                                <a:latin typeface="Cambria Math" panose="02040503050406030204" pitchFamily="18" charset="0"/>
                              </a:rPr>
                            </m:ctrlPr>
                          </m:sSubPr>
                          <m:e>
                            <m:r>
                              <a:rPr lang="ar-AE" sz="1662" b="1" i="1">
                                <a:latin typeface="Cambria Math" panose="02040503050406030204" pitchFamily="18" charset="0"/>
                              </a:rPr>
                              <m:t>𝑹</m:t>
                            </m:r>
                          </m:e>
                          <m:sub>
                            <m:r>
                              <a:rPr lang="ar-AE" sz="1662" b="1" i="1">
                                <a:latin typeface="Cambria Math" panose="02040503050406030204" pitchFamily="18" charset="0"/>
                              </a:rPr>
                              <m:t>𝒘</m:t>
                            </m:r>
                          </m:sub>
                        </m:sSub>
                      </m:num>
                      <m:den>
                        <m:sSub>
                          <m:sSubPr>
                            <m:ctrlPr>
                              <a:rPr lang="ar-AE" sz="1662" i="1">
                                <a:latin typeface="Cambria Math" panose="02040503050406030204" pitchFamily="18" charset="0"/>
                              </a:rPr>
                            </m:ctrlPr>
                          </m:sSubPr>
                          <m:e>
                            <m:r>
                              <a:rPr lang="ar-AE" sz="1662" b="1" i="1">
                                <a:latin typeface="Cambria Math" panose="02040503050406030204" pitchFamily="18" charset="0"/>
                              </a:rPr>
                              <m:t>𝑹</m:t>
                            </m:r>
                          </m:e>
                          <m:sub>
                            <m:r>
                              <a:rPr lang="ar-AE" sz="1662" b="1" i="1">
                                <a:latin typeface="Cambria Math" panose="02040503050406030204" pitchFamily="18" charset="0"/>
                              </a:rPr>
                              <m:t>𝒎𝒇</m:t>
                            </m:r>
                          </m:sub>
                        </m:sSub>
                      </m:den>
                    </m:f>
                  </m:oMath>
                </a14:m>
                <a:endParaRPr lang="ar-AE" sz="1662" b="1" i="1" dirty="0">
                  <a:latin typeface="Cambria Math" panose="02040503050406030204" pitchFamily="18" charset="0"/>
                </a:endParaRPr>
              </a:p>
              <a:p>
                <a:pPr lvl="1"/>
                <a:r>
                  <a:rPr lang="fr-FR" sz="1477" dirty="0"/>
                  <a:t>Constant ratio</a:t>
                </a:r>
              </a:p>
              <a:p>
                <a:pPr lvl="1"/>
                <a:r>
                  <a:rPr lang="fr-FR" sz="1477" dirty="0" err="1"/>
                  <a:t>Rt</a:t>
                </a:r>
                <a:r>
                  <a:rPr lang="fr-FR" sz="1477" dirty="0"/>
                  <a:t> </a:t>
                </a:r>
                <a:r>
                  <a:rPr lang="fr-FR" sz="1477" dirty="0" err="1"/>
                  <a:t>parallel</a:t>
                </a:r>
                <a:r>
                  <a:rPr lang="fr-FR" sz="1477" dirty="0"/>
                  <a:t> to </a:t>
                </a:r>
                <a:r>
                  <a:rPr lang="fr-FR" sz="1477" dirty="0" err="1"/>
                  <a:t>Rxo</a:t>
                </a:r>
                <a:endParaRPr lang="fr-FR" sz="1477" dirty="0"/>
              </a:p>
            </p:txBody>
          </p:sp>
        </mc:Choice>
        <mc:Fallback xmlns="">
          <p:sp>
            <p:nvSpPr>
              <p:cNvPr id="14" name="Espace réservé du contenu 5"/>
              <p:cNvSpPr txBox="1">
                <a:spLocks noRot="1" noChangeAspect="1" noMove="1" noResize="1" noEditPoints="1" noAdjustHandles="1" noChangeArrowheads="1" noChangeShapeType="1" noTextEdit="1"/>
              </p:cNvSpPr>
              <p:nvPr/>
            </p:nvSpPr>
            <p:spPr>
              <a:xfrm>
                <a:off x="275547" y="1256244"/>
                <a:ext cx="4320480" cy="4852232"/>
              </a:xfrm>
              <a:prstGeom prst="rect">
                <a:avLst/>
              </a:prstGeom>
              <a:blipFill rotWithShape="0">
                <a:blip r:embed="rId5"/>
                <a:stretch>
                  <a:fillRect l="-846" b="-879"/>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5" name="Espace réservé du contenu 6"/>
              <p:cNvSpPr txBox="1">
                <a:spLocks/>
              </p:cNvSpPr>
              <p:nvPr/>
            </p:nvSpPr>
            <p:spPr>
              <a:xfrm>
                <a:off x="4572000" y="1257647"/>
                <a:ext cx="4320480" cy="4873107"/>
              </a:xfrm>
              <a:prstGeom prst="rect">
                <a:avLst/>
              </a:prstGeom>
            </p:spPr>
            <p:txBody>
              <a:bodyPr vert="horz" lIns="84406" tIns="42203" rIns="84406" bIns="42203" rtlCol="0">
                <a:noAutofit/>
              </a:bodyPr>
              <a:lstStyle>
                <a:lvl1pPr marL="266700" marR="0" indent="-266700" algn="just" defTabSz="914400" rtl="0" eaLnBrk="1" fontAlgn="base" latinLnBrk="0" hangingPunct="1">
                  <a:lnSpc>
                    <a:spcPct val="100000"/>
                  </a:lnSpc>
                  <a:spcBef>
                    <a:spcPts val="800"/>
                  </a:spcBef>
                  <a:spcAft>
                    <a:spcPct val="0"/>
                  </a:spcAft>
                  <a:buClr>
                    <a:srgbClr val="0060A9"/>
                  </a:buClr>
                  <a:buSzPct val="80000"/>
                  <a:buFontTx/>
                  <a:buBlip>
                    <a:blip r:embed="rId6"/>
                  </a:buBlip>
                  <a:tabLst>
                    <a:tab pos="9058275" algn="r"/>
                  </a:tabLst>
                  <a:defRPr kumimoji="0" lang="fr-FR" sz="2200" b="1" i="0" u="none" strike="noStrike" kern="0" cap="none" spc="0" normalizeH="0" baseline="0">
                    <a:ln>
                      <a:noFill/>
                    </a:ln>
                    <a:solidFill>
                      <a:srgbClr val="1C1C1C"/>
                    </a:solidFill>
                    <a:effectLst/>
                    <a:uLnTx/>
                    <a:uFillTx/>
                    <a:latin typeface="+mn-lt"/>
                    <a:ea typeface="+mn-ea"/>
                    <a:cs typeface="+mn-cs"/>
                  </a:defRPr>
                </a:lvl1pPr>
                <a:lvl2pPr marL="719138" marR="0" indent="-273050" algn="just" defTabSz="914400" rtl="0" eaLnBrk="1" fontAlgn="base" latinLnBrk="0" hangingPunct="1">
                  <a:lnSpc>
                    <a:spcPct val="100000"/>
                  </a:lnSpc>
                  <a:spcBef>
                    <a:spcPts val="300"/>
                  </a:spcBef>
                  <a:spcAft>
                    <a:spcPct val="0"/>
                  </a:spcAft>
                  <a:buClr>
                    <a:srgbClr val="E67D00"/>
                  </a:buClr>
                  <a:buSzPct val="80000"/>
                  <a:buFont typeface="Calibri" panose="020F0502020204030204" pitchFamily="34" charset="0"/>
                  <a:buChar char="●"/>
                  <a:tabLst>
                    <a:tab pos="9058275" algn="r"/>
                  </a:tabLst>
                  <a:defRPr kumimoji="0" lang="fr-FR" sz="1900" b="0" i="0" u="none" strike="noStrike" kern="0" cap="none" spc="0" normalizeH="0" baseline="0" dirty="0" smtClean="0">
                    <a:ln>
                      <a:noFill/>
                    </a:ln>
                    <a:solidFill>
                      <a:srgbClr val="1C1C1C"/>
                    </a:solidFill>
                    <a:effectLst/>
                    <a:uLnTx/>
                    <a:uFillTx/>
                    <a:latin typeface="+mn-lt"/>
                    <a:ea typeface="+mn-ea"/>
                    <a:cs typeface="+mn-cs"/>
                  </a:defRPr>
                </a:lvl2pPr>
                <a:lvl3pPr marL="1163638" marR="0" indent="-179388" algn="just" defTabSz="914400" rtl="0" eaLnBrk="1" fontAlgn="base" latinLnBrk="0" hangingPunct="1">
                  <a:lnSpc>
                    <a:spcPct val="100000"/>
                  </a:lnSpc>
                  <a:spcBef>
                    <a:spcPts val="200"/>
                  </a:spcBef>
                  <a:spcAft>
                    <a:spcPct val="0"/>
                  </a:spcAft>
                  <a:buClr>
                    <a:srgbClr val="0060A9"/>
                  </a:buClr>
                  <a:buSzPct val="110000"/>
                  <a:buFont typeface="Arial" panose="020B0604020202020204" pitchFamily="34" charset="0"/>
                  <a:buChar char="•"/>
                  <a:tabLst/>
                  <a:defRPr kumimoji="0" lang="fr-FR" sz="1700" b="0" i="0" u="none" strike="noStrike" kern="0" cap="none" spc="0" normalizeH="0" baseline="0" dirty="0" smtClean="0">
                    <a:ln>
                      <a:noFill/>
                    </a:ln>
                    <a:solidFill>
                      <a:srgbClr val="1C1C1C"/>
                    </a:solidFill>
                    <a:effectLst/>
                    <a:uLnTx/>
                    <a:uFillTx/>
                    <a:latin typeface="+mn-lt"/>
                    <a:ea typeface="+mn-ea"/>
                    <a:cs typeface="+mn-cs"/>
                  </a:defRPr>
                </a:lvl3pPr>
                <a:lvl4pPr marL="1524000" marR="0" indent="-190500" algn="just" defTabSz="914400" rtl="0" eaLnBrk="1" fontAlgn="base" latinLnBrk="0" hangingPunct="1">
                  <a:lnSpc>
                    <a:spcPct val="100000"/>
                  </a:lnSpc>
                  <a:spcBef>
                    <a:spcPts val="200"/>
                  </a:spcBef>
                  <a:spcAft>
                    <a:spcPct val="0"/>
                  </a:spcAft>
                  <a:buClr>
                    <a:srgbClr val="CCCCCC">
                      <a:lumMod val="50000"/>
                    </a:srgbClr>
                  </a:buClr>
                  <a:buSzTx/>
                  <a:buFont typeface="Arial" panose="020B0604020202020204" pitchFamily="34" charset="0"/>
                  <a:buChar char="•"/>
                  <a:tabLst/>
                  <a:defRPr kumimoji="0" lang="fr-FR" sz="1500" b="0" i="0" u="none" strike="noStrike" kern="0" cap="none" spc="0" normalizeH="0" baseline="0" dirty="0" smtClean="0">
                    <a:ln>
                      <a:noFill/>
                    </a:ln>
                    <a:solidFill>
                      <a:srgbClr val="1C1C1C"/>
                    </a:solidFill>
                    <a:effectLst/>
                    <a:uLnTx/>
                    <a:uFillTx/>
                    <a:latin typeface="+mn-lt"/>
                    <a:ea typeface="+mn-ea"/>
                    <a:cs typeface="+mn-cs"/>
                  </a:defRPr>
                </a:lvl4pPr>
                <a:lvl5pPr marL="893763" marR="0" indent="0" algn="l" defTabSz="808038" rtl="0" eaLnBrk="1" fontAlgn="base" latinLnBrk="0" hangingPunct="1">
                  <a:lnSpc>
                    <a:spcPct val="100000"/>
                  </a:lnSpc>
                  <a:spcBef>
                    <a:spcPts val="0"/>
                  </a:spcBef>
                  <a:spcAft>
                    <a:spcPct val="0"/>
                  </a:spcAft>
                  <a:buClrTx/>
                  <a:buSzTx/>
                  <a:buFont typeface="Calibri" pitchFamily="34" charset="0"/>
                  <a:buNone/>
                  <a:tabLst/>
                  <a:defRPr kumimoji="0" lang="fr-FR" sz="600" b="0" i="0" u="none" strike="noStrike" kern="0" cap="none" spc="0" normalizeH="0" baseline="0" dirty="0" smtClean="0">
                    <a:ln>
                      <a:noFill/>
                    </a:ln>
                    <a:solidFill>
                      <a:srgbClr val="1C1C1C"/>
                    </a:solidFill>
                    <a:effectLst/>
                    <a:uLnTx/>
                    <a:uFillTx/>
                    <a:latin typeface="+mn-lt"/>
                    <a:ea typeface="+mn-ea"/>
                    <a:cs typeface="+mn-cs"/>
                  </a:defRPr>
                </a:lvl5pPr>
                <a:lvl6pPr marL="285750" marR="0" indent="-285750" algn="l" defTabSz="914400" rtl="0" eaLnBrk="1" fontAlgn="base" latinLnBrk="0" hangingPunct="1">
                  <a:lnSpc>
                    <a:spcPct val="100000"/>
                  </a:lnSpc>
                  <a:spcBef>
                    <a:spcPts val="300"/>
                  </a:spcBef>
                  <a:spcAft>
                    <a:spcPts val="300"/>
                  </a:spcAft>
                  <a:buClr>
                    <a:schemeClr val="accent1"/>
                  </a:buClr>
                  <a:buSzPct val="80000"/>
                  <a:buFont typeface="Wingdings" panose="05000000000000000000" pitchFamily="2" charset="2"/>
                  <a:buChar char="n"/>
                  <a:tabLst/>
                  <a:defRPr kumimoji="0" lang="fr-FR" sz="1500" b="1" i="0" u="none" strike="noStrike" kern="0" cap="none" spc="0" normalizeH="0" baseline="0" dirty="0" smtClean="0">
                    <a:ln>
                      <a:noFill/>
                    </a:ln>
                    <a:solidFill>
                      <a:srgbClr val="1C1C1C"/>
                    </a:solidFill>
                    <a:effectLst/>
                    <a:uLnTx/>
                    <a:uFillTx/>
                    <a:latin typeface="+mn-lt"/>
                    <a:ea typeface="+mn-ea"/>
                    <a:cs typeface="+mn-cs"/>
                  </a:defRPr>
                </a:lvl6pPr>
                <a:lvl7pPr marL="582613" marR="0" indent="-285750" algn="l" defTabSz="914400" rtl="0" eaLnBrk="1" fontAlgn="base" latinLnBrk="0" hangingPunct="1">
                  <a:lnSpc>
                    <a:spcPct val="100000"/>
                  </a:lnSpc>
                  <a:spcBef>
                    <a:spcPts val="100"/>
                  </a:spcBef>
                  <a:spcAft>
                    <a:spcPts val="100"/>
                  </a:spcAft>
                  <a:buClr>
                    <a:schemeClr val="accent2"/>
                  </a:buClr>
                  <a:buSzTx/>
                  <a:buFont typeface="Arial" panose="020B0604020202020204" pitchFamily="34" charset="0"/>
                  <a:buChar char="•"/>
                  <a:tabLst/>
                  <a:defRPr kumimoji="0" lang="fr-FR" sz="1400" b="0" i="0" u="none" strike="noStrike" kern="0" cap="none" spc="0" normalizeH="0" baseline="0" dirty="0" smtClean="0">
                    <a:ln>
                      <a:noFill/>
                    </a:ln>
                    <a:solidFill>
                      <a:srgbClr val="1C1C1C"/>
                    </a:solidFill>
                    <a:effectLst/>
                    <a:uLnTx/>
                    <a:uFillTx/>
                    <a:latin typeface="+mn-lt"/>
                    <a:ea typeface="+mn-ea"/>
                    <a:cs typeface="+mn-cs"/>
                  </a:defRPr>
                </a:lvl7pPr>
                <a:lvl8pPr marL="360363" marR="0" indent="0" algn="just" defTabSz="457200" rtl="0" eaLnBrk="1" fontAlgn="auto" latinLnBrk="0" hangingPunct="1">
                  <a:lnSpc>
                    <a:spcPct val="100000"/>
                  </a:lnSpc>
                  <a:spcBef>
                    <a:spcPts val="0"/>
                  </a:spcBef>
                  <a:spcAft>
                    <a:spcPts val="0"/>
                  </a:spcAft>
                  <a:buClrTx/>
                  <a:buSzTx/>
                  <a:buFont typeface="Arial"/>
                  <a:buNone/>
                  <a:tabLst/>
                  <a:defRPr sz="4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600" kern="1200">
                    <a:solidFill>
                      <a:schemeClr val="tx1"/>
                    </a:solidFill>
                    <a:latin typeface="+mn-lt"/>
                    <a:ea typeface="+mn-ea"/>
                    <a:cs typeface="+mn-cs"/>
                  </a:defRPr>
                </a:lvl9pPr>
              </a:lstStyle>
              <a:p>
                <a:pPr marL="0" indent="0">
                  <a:buNone/>
                </a:pPr>
                <a:r>
                  <a:rPr lang="fr-FR" sz="1662" dirty="0" err="1">
                    <a:solidFill>
                      <a:srgbClr val="0033CC"/>
                    </a:solidFill>
                  </a:rPr>
                  <a:t>Hydrocarbon</a:t>
                </a:r>
                <a:r>
                  <a:rPr lang="fr-FR" sz="1662" dirty="0">
                    <a:solidFill>
                      <a:srgbClr val="0033CC"/>
                    </a:solidFill>
                  </a:rPr>
                  <a:t> </a:t>
                </a:r>
                <a:r>
                  <a:rPr lang="fr-FR" sz="1662" dirty="0" err="1">
                    <a:solidFill>
                      <a:srgbClr val="0033CC"/>
                    </a:solidFill>
                  </a:rPr>
                  <a:t>bearing</a:t>
                </a:r>
                <a:r>
                  <a:rPr lang="fr-FR" sz="1662" dirty="0">
                    <a:solidFill>
                      <a:srgbClr val="0033CC"/>
                    </a:solidFill>
                  </a:rPr>
                  <a:t> </a:t>
                </a:r>
                <a:r>
                  <a:rPr lang="fr-FR" sz="1662" dirty="0" err="1">
                    <a:solidFill>
                      <a:srgbClr val="0033CC"/>
                    </a:solidFill>
                  </a:rPr>
                  <a:t>reservoir</a:t>
                </a:r>
                <a:r>
                  <a:rPr lang="fr-FR" sz="1662" dirty="0">
                    <a:solidFill>
                      <a:srgbClr val="0033CC"/>
                    </a:solidFill>
                  </a:rPr>
                  <a:t> </a:t>
                </a:r>
              </a:p>
              <a:p>
                <a:pPr marL="0" indent="0">
                  <a:buNone/>
                </a:pPr>
                <a:endParaRPr lang="fr-FR" sz="738" dirty="0"/>
              </a:p>
              <a:p>
                <a:r>
                  <a:rPr lang="fr-FR" sz="1477" b="0" u="sng" dirty="0" err="1"/>
                  <a:t>Flushed</a:t>
                </a:r>
                <a:r>
                  <a:rPr lang="fr-FR" sz="1477" b="0" u="sng" dirty="0"/>
                  <a:t> Zone</a:t>
                </a:r>
              </a:p>
              <a:p>
                <a:pPr lvl="1"/>
                <a14:m>
                  <m:oMath xmlns:m="http://schemas.openxmlformats.org/officeDocument/2006/math">
                    <m:sSub>
                      <m:sSubPr>
                        <m:ctrlPr>
                          <a:rPr lang="ar-AE" sz="1477" i="1">
                            <a:latin typeface="Cambria Math" panose="02040503050406030204" pitchFamily="18" charset="0"/>
                          </a:rPr>
                        </m:ctrlPr>
                      </m:sSubPr>
                      <m:e>
                        <m:r>
                          <a:rPr lang="ar-AE" sz="1477" i="1">
                            <a:latin typeface="Cambria Math" panose="02040503050406030204" pitchFamily="18" charset="0"/>
                          </a:rPr>
                          <m:t> </m:t>
                        </m:r>
                        <m:r>
                          <a:rPr lang="ar-AE" sz="1477" i="1">
                            <a:latin typeface="Cambria Math" panose="02040503050406030204" pitchFamily="18" charset="0"/>
                          </a:rPr>
                          <m:t>𝑹</m:t>
                        </m:r>
                      </m:e>
                      <m:sub>
                        <m:r>
                          <a:rPr lang="ar-AE" sz="1477" i="1">
                            <a:latin typeface="Cambria Math" panose="02040503050406030204" pitchFamily="18" charset="0"/>
                          </a:rPr>
                          <m:t>𝒙𝒐</m:t>
                        </m:r>
                      </m:sub>
                    </m:sSub>
                    <m:r>
                      <a:rPr lang="ar-AE" sz="1477">
                        <a:latin typeface="Cambria Math" panose="02040503050406030204" pitchFamily="18" charset="0"/>
                      </a:rPr>
                      <m:t>=</m:t>
                    </m:r>
                    <m:f>
                      <m:fPr>
                        <m:ctrlPr>
                          <a:rPr lang="ar-AE" sz="1477" i="1">
                            <a:latin typeface="Cambria Math" panose="02040503050406030204" pitchFamily="18" charset="0"/>
                          </a:rPr>
                        </m:ctrlPr>
                      </m:fPr>
                      <m:num>
                        <m:r>
                          <a:rPr lang="ar-AE" sz="1477" i="1">
                            <a:latin typeface="Cambria Math" panose="02040503050406030204" pitchFamily="18" charset="0"/>
                          </a:rPr>
                          <m:t>𝟏</m:t>
                        </m:r>
                      </m:num>
                      <m:den>
                        <m:sSup>
                          <m:sSupPr>
                            <m:ctrlPr>
                              <a:rPr lang="ar-AE" sz="1477" i="1">
                                <a:latin typeface="Cambria Math" panose="02040503050406030204" pitchFamily="18" charset="0"/>
                              </a:rPr>
                            </m:ctrlPr>
                          </m:sSupPr>
                          <m:e>
                            <m:r>
                              <a:rPr lang="ar-AE" sz="1477" i="1">
                                <a:latin typeface="Cambria Math" panose="02040503050406030204" pitchFamily="18" charset="0"/>
                              </a:rPr>
                              <m:t>𝜱</m:t>
                            </m:r>
                          </m:e>
                          <m:sup>
                            <m:r>
                              <a:rPr lang="ar-AE" sz="1477" i="1">
                                <a:latin typeface="Cambria Math" panose="02040503050406030204" pitchFamily="18" charset="0"/>
                              </a:rPr>
                              <m:t>𝟐</m:t>
                            </m:r>
                          </m:sup>
                        </m:sSup>
                      </m:den>
                    </m:f>
                    <m:r>
                      <a:rPr lang="ar-AE" sz="1477">
                        <a:latin typeface="Cambria Math" panose="02040503050406030204" pitchFamily="18" charset="0"/>
                      </a:rPr>
                      <m:t>∙</m:t>
                    </m:r>
                    <m:f>
                      <m:fPr>
                        <m:ctrlPr>
                          <a:rPr lang="ar-AE" sz="1477" i="1">
                            <a:latin typeface="Cambria Math" panose="02040503050406030204" pitchFamily="18" charset="0"/>
                          </a:rPr>
                        </m:ctrlPr>
                      </m:fPr>
                      <m:num>
                        <m:sSub>
                          <m:sSubPr>
                            <m:ctrlPr>
                              <a:rPr lang="ar-AE" sz="1477" i="1">
                                <a:latin typeface="Cambria Math" panose="02040503050406030204" pitchFamily="18" charset="0"/>
                              </a:rPr>
                            </m:ctrlPr>
                          </m:sSubPr>
                          <m:e>
                            <m:r>
                              <a:rPr lang="ar-AE" sz="1477" i="1">
                                <a:latin typeface="Cambria Math" panose="02040503050406030204" pitchFamily="18" charset="0"/>
                              </a:rPr>
                              <m:t>𝑹</m:t>
                            </m:r>
                          </m:e>
                          <m:sub>
                            <m:r>
                              <a:rPr lang="ar-AE" sz="1477" i="1">
                                <a:latin typeface="Cambria Math" panose="02040503050406030204" pitchFamily="18" charset="0"/>
                              </a:rPr>
                              <m:t>𝒎𝒇</m:t>
                            </m:r>
                          </m:sub>
                        </m:sSub>
                      </m:num>
                      <m:den>
                        <m:sSup>
                          <m:sSupPr>
                            <m:ctrlPr>
                              <a:rPr lang="ar-AE" sz="1477" i="1">
                                <a:latin typeface="Cambria Math" panose="02040503050406030204" pitchFamily="18" charset="0"/>
                              </a:rPr>
                            </m:ctrlPr>
                          </m:sSupPr>
                          <m:e>
                            <m:sSub>
                              <m:sSubPr>
                                <m:ctrlPr>
                                  <a:rPr lang="ar-AE" sz="1477" i="1">
                                    <a:latin typeface="Cambria Math" panose="02040503050406030204" pitchFamily="18" charset="0"/>
                                  </a:rPr>
                                </m:ctrlPr>
                              </m:sSubPr>
                              <m:e>
                                <m:r>
                                  <a:rPr lang="ar-AE" sz="1477" i="1">
                                    <a:latin typeface="Cambria Math" panose="02040503050406030204" pitchFamily="18" charset="0"/>
                                  </a:rPr>
                                  <m:t>𝑺</m:t>
                                </m:r>
                              </m:e>
                              <m:sub>
                                <m:r>
                                  <a:rPr lang="ar-AE" sz="1477" i="1">
                                    <a:latin typeface="Cambria Math" panose="02040503050406030204" pitchFamily="18" charset="0"/>
                                  </a:rPr>
                                  <m:t>𝒙𝒐</m:t>
                                </m:r>
                              </m:sub>
                            </m:sSub>
                          </m:e>
                          <m:sup>
                            <m:r>
                              <a:rPr lang="ar-AE" sz="1477" i="1">
                                <a:latin typeface="Cambria Math" panose="02040503050406030204" pitchFamily="18" charset="0"/>
                              </a:rPr>
                              <m:t>𝟐</m:t>
                            </m:r>
                          </m:sup>
                        </m:sSup>
                      </m:den>
                    </m:f>
                  </m:oMath>
                </a14:m>
                <a:endParaRPr lang="ar-AE" sz="1477" i="1" dirty="0">
                  <a:latin typeface="Cambria Math" panose="02040503050406030204" pitchFamily="18" charset="0"/>
                </a:endParaRPr>
              </a:p>
              <a:p>
                <a:pPr lvl="1"/>
                <a:r>
                  <a:rPr lang="fr-FR" sz="1477" dirty="0" err="1"/>
                  <a:t>Sxo</a:t>
                </a:r>
                <a:r>
                  <a:rPr lang="fr-FR" sz="1477" dirty="0"/>
                  <a:t> ~ 1 ( </a:t>
                </a:r>
                <a:r>
                  <a:rPr lang="fr-FR" sz="1477" dirty="0" err="1"/>
                  <a:t>still</a:t>
                </a:r>
                <a:r>
                  <a:rPr lang="fr-FR" sz="1477" dirty="0"/>
                  <a:t> close to 100 % of saturation</a:t>
                </a:r>
                <a:r>
                  <a:rPr lang="fr-FR" sz="1662" dirty="0"/>
                  <a:t>)</a:t>
                </a:r>
              </a:p>
              <a:p>
                <a:pPr lvl="1"/>
                <a:endParaRPr lang="fr-FR" sz="738" dirty="0"/>
              </a:p>
              <a:p>
                <a:r>
                  <a:rPr lang="fr-FR" sz="1477" b="0" u="sng" dirty="0"/>
                  <a:t>Non </a:t>
                </a:r>
                <a:r>
                  <a:rPr lang="fr-FR" sz="1477" b="0" u="sng" dirty="0" err="1"/>
                  <a:t>Invaded</a:t>
                </a:r>
                <a:r>
                  <a:rPr lang="fr-FR" sz="1477" b="0" u="sng" dirty="0"/>
                  <a:t> Zone </a:t>
                </a:r>
                <a:endParaRPr lang="fr-FR" sz="1477" b="0" i="1" u="sng" dirty="0">
                  <a:latin typeface="Cambria Math" panose="02040503050406030204" pitchFamily="18" charset="0"/>
                </a:endParaRPr>
              </a:p>
              <a:p>
                <a:pPr lvl="1"/>
                <a14:m>
                  <m:oMath xmlns:m="http://schemas.openxmlformats.org/officeDocument/2006/math">
                    <m:sSub>
                      <m:sSubPr>
                        <m:ctrlPr>
                          <a:rPr lang="ar-AE" sz="1385" i="1">
                            <a:latin typeface="Cambria Math" panose="02040503050406030204" pitchFamily="18" charset="0"/>
                          </a:rPr>
                        </m:ctrlPr>
                      </m:sSubPr>
                      <m:e>
                        <m:r>
                          <a:rPr lang="ar-AE" sz="1385" i="1">
                            <a:latin typeface="Cambria Math" panose="02040503050406030204" pitchFamily="18" charset="0"/>
                          </a:rPr>
                          <m:t>𝑹</m:t>
                        </m:r>
                      </m:e>
                      <m:sub>
                        <m:r>
                          <a:rPr lang="ar-AE" sz="1385" i="1">
                            <a:latin typeface="Cambria Math" panose="02040503050406030204" pitchFamily="18" charset="0"/>
                          </a:rPr>
                          <m:t>𝒕</m:t>
                        </m:r>
                      </m:sub>
                    </m:sSub>
                    <m:r>
                      <a:rPr lang="ar-AE" sz="1385" i="1">
                        <a:latin typeface="Cambria Math" panose="02040503050406030204" pitchFamily="18" charset="0"/>
                      </a:rPr>
                      <m:t>=</m:t>
                    </m:r>
                    <m:f>
                      <m:fPr>
                        <m:ctrlPr>
                          <a:rPr lang="ar-AE" sz="1385" i="1">
                            <a:latin typeface="Cambria Math" panose="02040503050406030204" pitchFamily="18" charset="0"/>
                          </a:rPr>
                        </m:ctrlPr>
                      </m:fPr>
                      <m:num>
                        <m:r>
                          <a:rPr lang="ar-AE" sz="1385" i="1">
                            <a:latin typeface="Cambria Math" panose="02040503050406030204" pitchFamily="18" charset="0"/>
                          </a:rPr>
                          <m:t>𝟏</m:t>
                        </m:r>
                      </m:num>
                      <m:den>
                        <m:sSup>
                          <m:sSupPr>
                            <m:ctrlPr>
                              <a:rPr lang="ar-AE" sz="1385" i="1">
                                <a:latin typeface="Cambria Math" panose="02040503050406030204" pitchFamily="18" charset="0"/>
                              </a:rPr>
                            </m:ctrlPr>
                          </m:sSupPr>
                          <m:e>
                            <m:r>
                              <a:rPr lang="ar-AE" sz="1385" i="1">
                                <a:latin typeface="Cambria Math" panose="02040503050406030204" pitchFamily="18" charset="0"/>
                              </a:rPr>
                              <m:t>𝜱</m:t>
                            </m:r>
                          </m:e>
                          <m:sup>
                            <m:r>
                              <a:rPr lang="ar-AE" sz="1385" i="1">
                                <a:latin typeface="Cambria Math" panose="02040503050406030204" pitchFamily="18" charset="0"/>
                              </a:rPr>
                              <m:t>𝟐</m:t>
                            </m:r>
                          </m:sup>
                        </m:sSup>
                      </m:den>
                    </m:f>
                    <m:r>
                      <a:rPr lang="ar-AE" sz="1385" i="1">
                        <a:latin typeface="Cambria Math" panose="02040503050406030204" pitchFamily="18" charset="0"/>
                      </a:rPr>
                      <m:t>∙</m:t>
                    </m:r>
                    <m:f>
                      <m:fPr>
                        <m:ctrlPr>
                          <a:rPr lang="ar-AE" sz="1385" i="1">
                            <a:latin typeface="Cambria Math" panose="02040503050406030204" pitchFamily="18" charset="0"/>
                          </a:rPr>
                        </m:ctrlPr>
                      </m:fPr>
                      <m:num>
                        <m:sSub>
                          <m:sSubPr>
                            <m:ctrlPr>
                              <a:rPr lang="ar-AE" sz="1385" i="1">
                                <a:latin typeface="Cambria Math" panose="02040503050406030204" pitchFamily="18" charset="0"/>
                              </a:rPr>
                            </m:ctrlPr>
                          </m:sSubPr>
                          <m:e>
                            <m:r>
                              <a:rPr lang="ar-AE" sz="1385" i="1">
                                <a:latin typeface="Cambria Math" panose="02040503050406030204" pitchFamily="18" charset="0"/>
                              </a:rPr>
                              <m:t>𝑹</m:t>
                            </m:r>
                          </m:e>
                          <m:sub>
                            <m:r>
                              <a:rPr lang="ar-AE" sz="1385" i="1">
                                <a:latin typeface="Cambria Math" panose="02040503050406030204" pitchFamily="18" charset="0"/>
                              </a:rPr>
                              <m:t>𝒘</m:t>
                            </m:r>
                          </m:sub>
                        </m:sSub>
                      </m:num>
                      <m:den>
                        <m:sSup>
                          <m:sSupPr>
                            <m:ctrlPr>
                              <a:rPr lang="ar-AE" sz="1385" i="1">
                                <a:latin typeface="Cambria Math" panose="02040503050406030204" pitchFamily="18" charset="0"/>
                              </a:rPr>
                            </m:ctrlPr>
                          </m:sSupPr>
                          <m:e>
                            <m:sSub>
                              <m:sSubPr>
                                <m:ctrlPr>
                                  <a:rPr lang="ar-AE" sz="1385" i="1">
                                    <a:latin typeface="Cambria Math" panose="02040503050406030204" pitchFamily="18" charset="0"/>
                                  </a:rPr>
                                </m:ctrlPr>
                              </m:sSubPr>
                              <m:e>
                                <m:r>
                                  <a:rPr lang="ar-AE" sz="1385" i="1">
                                    <a:latin typeface="Cambria Math" panose="02040503050406030204" pitchFamily="18" charset="0"/>
                                  </a:rPr>
                                  <m:t>𝑺</m:t>
                                </m:r>
                              </m:e>
                              <m:sub>
                                <m:r>
                                  <a:rPr lang="ar-AE" sz="1385" i="1">
                                    <a:latin typeface="Cambria Math" panose="02040503050406030204" pitchFamily="18" charset="0"/>
                                  </a:rPr>
                                  <m:t>𝒘</m:t>
                                </m:r>
                              </m:sub>
                            </m:sSub>
                          </m:e>
                          <m:sup>
                            <m:r>
                              <a:rPr lang="ar-AE" sz="1385" i="1">
                                <a:latin typeface="Cambria Math" panose="02040503050406030204" pitchFamily="18" charset="0"/>
                              </a:rPr>
                              <m:t>𝟐</m:t>
                            </m:r>
                          </m:sup>
                        </m:sSup>
                      </m:den>
                    </m:f>
                  </m:oMath>
                </a14:m>
                <a:endParaRPr lang="ar-AE" sz="1385" i="1" dirty="0">
                  <a:latin typeface="Cambria Math" panose="02040503050406030204" pitchFamily="18" charset="0"/>
                </a:endParaRPr>
              </a:p>
              <a:p>
                <a:pPr lvl="1"/>
                <a:r>
                  <a:rPr lang="fr-FR" sz="1477" dirty="0" err="1"/>
                  <a:t>Sw</a:t>
                </a:r>
                <a:r>
                  <a:rPr lang="fr-FR" sz="1477" dirty="0"/>
                  <a:t> &lt;&lt; 1 ( </a:t>
                </a:r>
                <a:r>
                  <a:rPr lang="fr-FR" sz="1477" dirty="0" err="1"/>
                  <a:t>decreasing</a:t>
                </a:r>
                <a:r>
                  <a:rPr lang="fr-FR" sz="1477" dirty="0"/>
                  <a:t> of </a:t>
                </a:r>
                <a:r>
                  <a:rPr lang="fr-FR" sz="1477" dirty="0" err="1"/>
                  <a:t>Sw</a:t>
                </a:r>
                <a:r>
                  <a:rPr lang="fr-FR" sz="1477" dirty="0"/>
                  <a:t> due to S</a:t>
                </a:r>
                <a:r>
                  <a:rPr lang="fr-FR" sz="1108" dirty="0"/>
                  <a:t>HC</a:t>
                </a:r>
                <a:r>
                  <a:rPr lang="fr-FR" sz="1477" dirty="0"/>
                  <a:t>)</a:t>
                </a:r>
              </a:p>
              <a:p>
                <a:pPr lvl="1"/>
                <a:endParaRPr lang="fr-FR" sz="1477" dirty="0"/>
              </a:p>
              <a:p>
                <a:pPr lvl="1"/>
                <a:endParaRPr lang="fr-FR" sz="1477" dirty="0"/>
              </a:p>
              <a:p>
                <a:r>
                  <a:rPr lang="fr-FR" sz="1477" u="sng" dirty="0">
                    <a:solidFill>
                      <a:srgbClr val="0033CC"/>
                    </a:solidFill>
                  </a:rPr>
                  <a:t>Results </a:t>
                </a:r>
                <a:r>
                  <a:rPr lang="fr-FR" sz="1477" b="0" u="sng" dirty="0"/>
                  <a:t>:</a:t>
                </a:r>
              </a:p>
              <a:p>
                <a:pPr lvl="1"/>
                <a14:m>
                  <m:oMath xmlns:m="http://schemas.openxmlformats.org/officeDocument/2006/math">
                    <m:f>
                      <m:fPr>
                        <m:ctrlPr>
                          <a:rPr lang="fr-FR" sz="1662" b="1" i="1">
                            <a:latin typeface="Cambria Math" panose="02040503050406030204" pitchFamily="18" charset="0"/>
                          </a:rPr>
                        </m:ctrlPr>
                      </m:fPr>
                      <m:num>
                        <m:sSub>
                          <m:sSubPr>
                            <m:ctrlPr>
                              <a:rPr lang="fr-FR" sz="1662" b="1" i="1">
                                <a:latin typeface="Cambria Math" panose="02040503050406030204" pitchFamily="18" charset="0"/>
                              </a:rPr>
                            </m:ctrlPr>
                          </m:sSubPr>
                          <m:e>
                            <m:r>
                              <a:rPr lang="fr-FR" sz="1662" b="1" i="1">
                                <a:latin typeface="Cambria Math" panose="02040503050406030204" pitchFamily="18" charset="0"/>
                              </a:rPr>
                              <m:t>𝑹</m:t>
                            </m:r>
                          </m:e>
                          <m:sub>
                            <m:r>
                              <a:rPr lang="fr-FR" sz="1662" b="1" i="1">
                                <a:latin typeface="Cambria Math" panose="02040503050406030204" pitchFamily="18" charset="0"/>
                              </a:rPr>
                              <m:t>𝒕</m:t>
                            </m:r>
                          </m:sub>
                        </m:sSub>
                      </m:num>
                      <m:den>
                        <m:sSub>
                          <m:sSubPr>
                            <m:ctrlPr>
                              <a:rPr lang="fr-FR" sz="1662" b="1" i="1">
                                <a:latin typeface="Cambria Math" panose="02040503050406030204" pitchFamily="18" charset="0"/>
                              </a:rPr>
                            </m:ctrlPr>
                          </m:sSubPr>
                          <m:e>
                            <m:r>
                              <a:rPr lang="fr-FR" sz="1662" b="1" i="1">
                                <a:latin typeface="Cambria Math" panose="02040503050406030204" pitchFamily="18" charset="0"/>
                              </a:rPr>
                              <m:t>𝑹</m:t>
                            </m:r>
                          </m:e>
                          <m:sub>
                            <m:r>
                              <a:rPr lang="fr-FR" sz="1662" b="1" i="1">
                                <a:latin typeface="Cambria Math" panose="02040503050406030204" pitchFamily="18" charset="0"/>
                              </a:rPr>
                              <m:t>𝒙𝒐</m:t>
                            </m:r>
                          </m:sub>
                        </m:sSub>
                      </m:den>
                    </m:f>
                    <m:r>
                      <a:rPr lang="fr-FR" sz="1662">
                        <a:latin typeface="Cambria Math" panose="02040503050406030204" pitchFamily="18" charset="0"/>
                      </a:rPr>
                      <m:t>=</m:t>
                    </m:r>
                    <m:f>
                      <m:fPr>
                        <m:ctrlPr>
                          <a:rPr lang="fr-FR" sz="1662" i="1">
                            <a:latin typeface="Cambria Math" panose="02040503050406030204" pitchFamily="18" charset="0"/>
                          </a:rPr>
                        </m:ctrlPr>
                      </m:fPr>
                      <m:num>
                        <m:sSub>
                          <m:sSubPr>
                            <m:ctrlPr>
                              <a:rPr lang="fr-FR" sz="1662" i="1">
                                <a:latin typeface="Cambria Math" panose="02040503050406030204" pitchFamily="18" charset="0"/>
                              </a:rPr>
                            </m:ctrlPr>
                          </m:sSubPr>
                          <m:e>
                            <m:r>
                              <a:rPr lang="fr-FR" sz="1662" b="1" i="1">
                                <a:latin typeface="Cambria Math" panose="02040503050406030204" pitchFamily="18" charset="0"/>
                              </a:rPr>
                              <m:t>𝑹</m:t>
                            </m:r>
                          </m:e>
                          <m:sub>
                            <m:r>
                              <a:rPr lang="fr-FR" sz="1662" b="1" i="1">
                                <a:latin typeface="Cambria Math" panose="02040503050406030204" pitchFamily="18" charset="0"/>
                              </a:rPr>
                              <m:t>𝒘</m:t>
                            </m:r>
                          </m:sub>
                        </m:sSub>
                      </m:num>
                      <m:den>
                        <m:sSub>
                          <m:sSubPr>
                            <m:ctrlPr>
                              <a:rPr lang="fr-FR" sz="1662" i="1">
                                <a:latin typeface="Cambria Math" panose="02040503050406030204" pitchFamily="18" charset="0"/>
                              </a:rPr>
                            </m:ctrlPr>
                          </m:sSubPr>
                          <m:e>
                            <m:r>
                              <a:rPr lang="fr-FR" sz="1662" b="1" i="1">
                                <a:latin typeface="Cambria Math" panose="02040503050406030204" pitchFamily="18" charset="0"/>
                              </a:rPr>
                              <m:t>𝑹</m:t>
                            </m:r>
                          </m:e>
                          <m:sub>
                            <m:r>
                              <a:rPr lang="fr-FR" sz="1662" b="1" i="1">
                                <a:latin typeface="Cambria Math" panose="02040503050406030204" pitchFamily="18" charset="0"/>
                              </a:rPr>
                              <m:t>𝒎𝒇</m:t>
                            </m:r>
                          </m:sub>
                        </m:sSub>
                      </m:den>
                    </m:f>
                    <m:r>
                      <a:rPr lang="fr-FR" sz="1662">
                        <a:latin typeface="Cambria Math" panose="02040503050406030204" pitchFamily="18" charset="0"/>
                      </a:rPr>
                      <m:t>∙</m:t>
                    </m:r>
                    <m:sSup>
                      <m:sSupPr>
                        <m:ctrlPr>
                          <a:rPr lang="fr-FR" sz="1662" i="1">
                            <a:latin typeface="Cambria Math" panose="02040503050406030204" pitchFamily="18" charset="0"/>
                          </a:rPr>
                        </m:ctrlPr>
                      </m:sSupPr>
                      <m:e>
                        <m:d>
                          <m:dPr>
                            <m:ctrlPr>
                              <a:rPr lang="fr-FR" sz="1662" i="1">
                                <a:latin typeface="Cambria Math" panose="02040503050406030204" pitchFamily="18" charset="0"/>
                              </a:rPr>
                            </m:ctrlPr>
                          </m:dPr>
                          <m:e>
                            <m:f>
                              <m:fPr>
                                <m:ctrlPr>
                                  <a:rPr lang="fr-FR" sz="1662" i="1">
                                    <a:latin typeface="Cambria Math" panose="02040503050406030204" pitchFamily="18" charset="0"/>
                                  </a:rPr>
                                </m:ctrlPr>
                              </m:fPr>
                              <m:num>
                                <m:sSub>
                                  <m:sSubPr>
                                    <m:ctrlPr>
                                      <a:rPr lang="fr-FR" sz="1662" i="1">
                                        <a:latin typeface="Cambria Math" panose="02040503050406030204" pitchFamily="18" charset="0"/>
                                      </a:rPr>
                                    </m:ctrlPr>
                                  </m:sSubPr>
                                  <m:e>
                                    <m:r>
                                      <a:rPr lang="fr-FR" sz="1662" b="1" i="1">
                                        <a:latin typeface="Cambria Math" panose="02040503050406030204" pitchFamily="18" charset="0"/>
                                      </a:rPr>
                                      <m:t>𝑺</m:t>
                                    </m:r>
                                  </m:e>
                                  <m:sub>
                                    <m:r>
                                      <a:rPr lang="fr-FR" sz="1662" b="1" i="1">
                                        <a:latin typeface="Cambria Math" panose="02040503050406030204" pitchFamily="18" charset="0"/>
                                      </a:rPr>
                                      <m:t>𝒙𝒐</m:t>
                                    </m:r>
                                  </m:sub>
                                </m:sSub>
                              </m:num>
                              <m:den>
                                <m:sSub>
                                  <m:sSubPr>
                                    <m:ctrlPr>
                                      <a:rPr lang="fr-FR" sz="1662" i="1">
                                        <a:latin typeface="Cambria Math" panose="02040503050406030204" pitchFamily="18" charset="0"/>
                                      </a:rPr>
                                    </m:ctrlPr>
                                  </m:sSubPr>
                                  <m:e>
                                    <m:r>
                                      <a:rPr lang="fr-FR" sz="1662" b="1" i="1">
                                        <a:latin typeface="Cambria Math" panose="02040503050406030204" pitchFamily="18" charset="0"/>
                                      </a:rPr>
                                      <m:t>𝑺</m:t>
                                    </m:r>
                                  </m:e>
                                  <m:sub>
                                    <m:r>
                                      <a:rPr lang="fr-FR" sz="1662" b="1" i="1">
                                        <a:latin typeface="Cambria Math" panose="02040503050406030204" pitchFamily="18" charset="0"/>
                                      </a:rPr>
                                      <m:t>𝒘</m:t>
                                    </m:r>
                                  </m:sub>
                                </m:sSub>
                              </m:den>
                            </m:f>
                          </m:e>
                        </m:d>
                      </m:e>
                      <m:sup>
                        <m:r>
                          <a:rPr lang="fr-FR" sz="1662">
                            <a:latin typeface="Cambria Math" panose="02040503050406030204" pitchFamily="18" charset="0"/>
                          </a:rPr>
                          <m:t>2</m:t>
                        </m:r>
                      </m:sup>
                    </m:sSup>
                  </m:oMath>
                </a14:m>
                <a:endParaRPr lang="fr-FR" sz="1662" b="1" i="1" dirty="0">
                  <a:latin typeface="Cambria Math" panose="02040503050406030204" pitchFamily="18" charset="0"/>
                </a:endParaRPr>
              </a:p>
              <a:p>
                <a:pPr lvl="1"/>
                <a:r>
                  <a:rPr lang="fr-FR" sz="1477" dirty="0"/>
                  <a:t>Ratio no more constant</a:t>
                </a:r>
              </a:p>
              <a:p>
                <a:pPr lvl="1"/>
                <a:r>
                  <a:rPr lang="fr-FR" sz="1477" dirty="0" err="1"/>
                  <a:t>Rt</a:t>
                </a:r>
                <a:r>
                  <a:rPr lang="fr-FR" sz="1477" dirty="0"/>
                  <a:t> non </a:t>
                </a:r>
                <a:r>
                  <a:rPr lang="fr-FR" sz="1477" dirty="0" err="1"/>
                  <a:t>parallel</a:t>
                </a:r>
                <a:r>
                  <a:rPr lang="fr-FR" sz="1477" dirty="0"/>
                  <a:t> to </a:t>
                </a:r>
                <a:r>
                  <a:rPr lang="fr-FR" sz="1477" dirty="0" err="1"/>
                  <a:t>Rxo</a:t>
                </a:r>
                <a:endParaRPr lang="fr-FR" sz="1477" dirty="0"/>
              </a:p>
              <a:p>
                <a:pPr lvl="1"/>
                <a:r>
                  <a:rPr lang="fr-FR" sz="1477" dirty="0" err="1"/>
                  <a:t>Rt</a:t>
                </a:r>
                <a:r>
                  <a:rPr lang="fr-FR" sz="1477" dirty="0"/>
                  <a:t> </a:t>
                </a:r>
                <a:r>
                  <a:rPr lang="fr-FR" sz="1477" dirty="0" err="1"/>
                  <a:t>increasing</a:t>
                </a:r>
                <a:r>
                  <a:rPr lang="fr-FR" sz="1477" dirty="0"/>
                  <a:t> more </a:t>
                </a:r>
                <a:r>
                  <a:rPr lang="fr-FR" sz="1477" dirty="0" err="1"/>
                  <a:t>than</a:t>
                </a:r>
                <a:r>
                  <a:rPr lang="fr-FR" sz="1477" dirty="0"/>
                  <a:t> </a:t>
                </a:r>
                <a:r>
                  <a:rPr lang="fr-FR" sz="1477" dirty="0" err="1"/>
                  <a:t>Rxo</a:t>
                </a:r>
                <a:endParaRPr lang="fr-FR" sz="1477" dirty="0"/>
              </a:p>
              <a:p>
                <a:pPr lvl="1"/>
                <a:endParaRPr lang="fr-FR" sz="1477" dirty="0"/>
              </a:p>
            </p:txBody>
          </p:sp>
        </mc:Choice>
        <mc:Fallback xmlns="">
          <p:sp>
            <p:nvSpPr>
              <p:cNvPr id="15" name="Espace réservé du contenu 6"/>
              <p:cNvSpPr txBox="1">
                <a:spLocks noRot="1" noChangeAspect="1" noMove="1" noResize="1" noEditPoints="1" noAdjustHandles="1" noChangeArrowheads="1" noChangeShapeType="1" noTextEdit="1"/>
              </p:cNvSpPr>
              <p:nvPr/>
            </p:nvSpPr>
            <p:spPr>
              <a:xfrm>
                <a:off x="4572000" y="1257647"/>
                <a:ext cx="4320480" cy="4873107"/>
              </a:xfrm>
              <a:prstGeom prst="rect">
                <a:avLst/>
              </a:prstGeom>
              <a:blipFill rotWithShape="0">
                <a:blip r:embed="rId7"/>
                <a:stretch>
                  <a:fillRect l="-1128" t="-625" b="-1125"/>
                </a:stretch>
              </a:blipFill>
            </p:spPr>
            <p:txBody>
              <a:bodyPr/>
              <a:lstStyle/>
              <a:p>
                <a:r>
                  <a:rPr lang="fr-FR">
                    <a:noFill/>
                  </a:rPr>
                  <a:t> </a:t>
                </a:r>
              </a:p>
            </p:txBody>
          </p:sp>
        </mc:Fallback>
      </mc:AlternateContent>
    </p:spTree>
    <p:extLst>
      <p:ext uri="{BB962C8B-B14F-4D97-AF65-F5344CB8AC3E}">
        <p14:creationId xmlns:p14="http://schemas.microsoft.com/office/powerpoint/2010/main" val="1019368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Bearing Point Green - Blue">
  <a:themeElements>
    <a:clrScheme name="Custom 28">
      <a:dk1>
        <a:srgbClr val="000000"/>
      </a:dk1>
      <a:lt1>
        <a:sysClr val="window" lastClr="FFFFFF"/>
      </a:lt1>
      <a:dk2>
        <a:srgbClr val="023B88"/>
      </a:dk2>
      <a:lt2>
        <a:srgbClr val="93D522"/>
      </a:lt2>
      <a:accent1>
        <a:srgbClr val="023B88"/>
      </a:accent1>
      <a:accent2>
        <a:srgbClr val="93D522"/>
      </a:accent2>
      <a:accent3>
        <a:srgbClr val="E8E8E8"/>
      </a:accent3>
      <a:accent4>
        <a:srgbClr val="CDCDCD"/>
      </a:accent4>
      <a:accent5>
        <a:srgbClr val="949494"/>
      </a:accent5>
      <a:accent6>
        <a:srgbClr val="646464"/>
      </a:accent6>
      <a:hlink>
        <a:srgbClr val="595959"/>
      </a:hlink>
      <a:folHlink>
        <a:srgbClr val="023B88"/>
      </a:folHlink>
    </a:clrScheme>
    <a:fontScheme name="Bearingpoin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1400" dirty="0" err="1"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12700">
          <a:solidFill>
            <a:srgbClr val="B7B1A9"/>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rIns="0" rtlCol="0">
        <a:spAutoFit/>
      </a:bodyPr>
      <a:lstStyle>
        <a:defPPr algn="l">
          <a:defRPr sz="1200" dirty="0" err="1" smtClean="0"/>
        </a:defPPr>
      </a:lstStyle>
    </a:txDef>
  </a:objectDefaults>
  <a:extraClrSchemeLst/>
  <a:extLst>
    <a:ext uri="{05A4C25C-085E-4340-85A3-A5531E510DB2}">
      <thm15:themeFamily xmlns:thm15="http://schemas.microsoft.com/office/thememl/2012/main" name="16_9 ppt layouts_designs v2.6.potx" id="{6F82A907-7598-442C-AD5E-083BA8929852}" vid="{1FBCAB57-C80C-4F95-BBFB-CE338CCC70C5}"/>
    </a:ext>
  </a:extLst>
</a:theme>
</file>

<file path=ppt/theme/theme2.xml><?xml version="1.0" encoding="utf-8"?>
<a:theme xmlns:a="http://schemas.openxmlformats.org/drawingml/2006/main" name="Bearing Point Blue - Purple">
  <a:themeElements>
    <a:clrScheme name="Custom 29">
      <a:dk1>
        <a:srgbClr val="000000"/>
      </a:dk1>
      <a:lt1>
        <a:sysClr val="window" lastClr="FFFFFF"/>
      </a:lt1>
      <a:dk2>
        <a:srgbClr val="6C03A8"/>
      </a:dk2>
      <a:lt2>
        <a:srgbClr val="29D5FF"/>
      </a:lt2>
      <a:accent1>
        <a:srgbClr val="6C03A8"/>
      </a:accent1>
      <a:accent2>
        <a:srgbClr val="29D5FF"/>
      </a:accent2>
      <a:accent3>
        <a:srgbClr val="E8E8E8"/>
      </a:accent3>
      <a:accent4>
        <a:srgbClr val="CDCDCD"/>
      </a:accent4>
      <a:accent5>
        <a:srgbClr val="949494"/>
      </a:accent5>
      <a:accent6>
        <a:srgbClr val="646464"/>
      </a:accent6>
      <a:hlink>
        <a:srgbClr val="FFFFFF"/>
      </a:hlink>
      <a:folHlink>
        <a:srgbClr val="023B88"/>
      </a:folHlink>
    </a:clrScheme>
    <a:fontScheme name="Bearingpoin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1400" dirty="0" err="1"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12700">
          <a:solidFill>
            <a:srgbClr val="B7B1A9"/>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smtClean="0"/>
        </a:defPPr>
      </a:lstStyle>
    </a:txDef>
  </a:objectDefaults>
  <a:extraClrSchemeLst/>
  <a:extLst>
    <a:ext uri="{05A4C25C-085E-4340-85A3-A5531E510DB2}">
      <thm15:themeFamily xmlns:thm15="http://schemas.microsoft.com/office/thememl/2012/main" name="16_9 ppt layouts_designs v2.6.potx" id="{6F82A907-7598-442C-AD5E-083BA8929852}" vid="{408B918D-8965-4E71-A5DF-51AAE0973385}"/>
    </a:ext>
  </a:extLst>
</a:theme>
</file>

<file path=ppt/theme/theme3.xml><?xml version="1.0" encoding="utf-8"?>
<a:theme xmlns:a="http://schemas.openxmlformats.org/drawingml/2006/main" name="Bearing Point Pink - Purple">
  <a:themeElements>
    <a:clrScheme name="Custom 30">
      <a:dk1>
        <a:srgbClr val="000000"/>
      </a:dk1>
      <a:lt1>
        <a:sysClr val="window" lastClr="FFFFFF"/>
      </a:lt1>
      <a:dk2>
        <a:srgbClr val="520881"/>
      </a:dk2>
      <a:lt2>
        <a:srgbClr val="FF48A6"/>
      </a:lt2>
      <a:accent1>
        <a:srgbClr val="520881"/>
      </a:accent1>
      <a:accent2>
        <a:srgbClr val="FF48A6"/>
      </a:accent2>
      <a:accent3>
        <a:srgbClr val="E8E8E8"/>
      </a:accent3>
      <a:accent4>
        <a:srgbClr val="CDCDCD"/>
      </a:accent4>
      <a:accent5>
        <a:srgbClr val="949494"/>
      </a:accent5>
      <a:accent6>
        <a:srgbClr val="646464"/>
      </a:accent6>
      <a:hlink>
        <a:srgbClr val="FFFFFF"/>
      </a:hlink>
      <a:folHlink>
        <a:srgbClr val="023B88"/>
      </a:folHlink>
    </a:clrScheme>
    <a:fontScheme name="Bearingpoin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1400" dirty="0" err="1"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12700">
          <a:solidFill>
            <a:srgbClr val="B7B1A9"/>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smtClean="0"/>
        </a:defPPr>
      </a:lstStyle>
    </a:txDef>
  </a:objectDefaults>
  <a:extraClrSchemeLst/>
  <a:extLst>
    <a:ext uri="{05A4C25C-085E-4340-85A3-A5531E510DB2}">
      <thm15:themeFamily xmlns:thm15="http://schemas.microsoft.com/office/thememl/2012/main" name="16_9 ppt layouts_designs v2.6.potx" id="{6F82A907-7598-442C-AD5E-083BA8929852}" vid="{EC8A2609-74BE-4D1D-8D20-4BB15B3D9015}"/>
    </a:ext>
  </a:extLst>
</a:theme>
</file>

<file path=ppt/theme/theme4.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pringIM_ProjectManager xmlns="http://schemas.microsoft.com/sharepoint/v3">
      <UserInfo>
        <DisplayName/>
        <AccountId xsi:nil="true"/>
        <AccountType/>
      </UserInfo>
    </SpringIM_ProjectManager>
    <SpringIM_URLOrigin xmlns="http://schemas.microsoft.com/sharepoint/v3/fields" xsi:nil="true"/>
    <SpringIM_ApprovalType xmlns="http://schemas.microsoft.com/sharepoint/v3/fields"/>
    <SpringIM_RetentionDate xmlns="http://schemas.microsoft.com/sharepoint/v3/fields" xsi:nil="true"/>
    <SpringIM_MigrationFlag xmlns="http://schemas.microsoft.com/sharepoint/v3/fields" xsi:nil="true"/>
    <SpringIM_Solution xmlns="http://schemas.microsoft.com/sharepoint/v3/fields" xsi:nil="true"/>
    <SpringIM_DocumentYear xmlns="http://schemas.microsoft.com/sharepoint/v3/fields">2019</SpringIM_DocumentYear>
    <SpringIM_Keyword xmlns="http://schemas.microsoft.com/sharepoint/v3/fields" xsi:nil="true"/>
    <SpringIM_SAPNo xmlns="http://schemas.microsoft.com/sharepoint/v3/fields" xsi:nil="true"/>
    <SpringIM_PartnerName xmlns="http://schemas.microsoft.com/sharepoint/v3">
      <UserInfo>
        <DisplayName/>
        <AccountId xsi:nil="true"/>
        <AccountType/>
      </UserInfo>
    </SpringIM_PartnerName>
    <SpringIM_SourceSystem xmlns="http://schemas.microsoft.com/sharepoint/v3/fields" xsi:nil="true"/>
    <IconOverlay xmlns="http://schemas.microsoft.com/sharepoint/v4" xsi:nil="true"/>
    <SpringIM_Description xmlns="http://schemas.microsoft.com/sharepoint/v3/fields" xsi:nil="true"/>
    <SpringIM_TitleEn xmlns="http://schemas.microsoft.com/sharepoint/v3/fields" xsi:nil="true"/>
    <SpringIM_Comment xmlns="http://schemas.microsoft.com/sharepoint/v3/fields" xsi:nil="true"/>
    <SpringIM_Confidentiality xmlns="http://schemas.microsoft.com/sharepoint/v3/fields">Public</SpringIM_Confidentiality>
    <SpringIM_Author xmlns="http://schemas.microsoft.com/sharepoint/v3">
      <UserInfo>
        <DisplayName/>
        <AccountId xsi:nil="true"/>
        <AccountType/>
      </UserInfo>
    </SpringIM_Author>
    <SpringIM_Language xmlns="http://schemas.microsoft.com/sharepoint/v3/fields"/>
    <SpringIM_Country xmlns="http://schemas.microsoft.com/sharepoint/v3/fields" xsi:nil="true"/>
    <SpringIM_Industry xmlns="http://schemas.microsoft.com/sharepoint/v3/fields" xsi:nil="true"/>
    <SpringIM_ReusabilityRating xmlns="http://schemas.microsoft.com/sharepoint/v3/fields" xsi:nil="true"/>
    <SpringIM_MethodologyPhase xmlns="http://schemas.microsoft.com/sharepoint/v3/fields" xsi:nil="true"/>
    <SpringIM_ReusabilityActivity xmlns="http://schemas.microsoft.com/sharepoint/v3/fields"/>
    <SpringIM_SourceFolder xmlns="http://schemas.microsoft.com/sharepoint/v3/fields" xsi:nil="true"/>
    <SpringIM_TypeOfDocument xmlns="http://schemas.microsoft.com/sharepoint/v3/fields">Template</SpringIM_TypeOfDocument>
    <SpringIM_Status xmlns="http://schemas.microsoft.com/sharepoint/v3/fields">Draft</SpringIM_Status>
    <SpringIM_MethodologyWorkStream xmlns="http://schemas.microsoft.com/sharepoint/v3/fields" xsi:nil="true"/>
    <SpringIM_DescriptionEn xmlns="http://schemas.microsoft.com/sharepoint/v3/fields" xsi:nil="true"/>
    <SpringIM_Client xmlns="http://schemas.microsoft.com/sharepoint/v3/fields" xsi:nil="true"/>
    <SpringIM_Document_ContentType_Version xmlns="http://schemas.microsoft.com/sharepoint/v3/fields">1</SpringIM_Document_ContentType_Version>
    <SpringIM_LegacyID xmlns="http://schemas.microsoft.com/sharepoint/v3/fields" xsi:nil="true"/>
    <SpringIM_AllianceProduct xmlns="http://schemas.microsoft.com/sharepoint/v3/fields"/>
  </documentManagement>
</p:properties>
</file>

<file path=customXml/item3.xml><?xml version="1.0" encoding="utf-8"?>
<ct:contentTypeSchema xmlns:ct="http://schemas.microsoft.com/office/2006/metadata/contentType" xmlns:ma="http://schemas.microsoft.com/office/2006/metadata/properties/metaAttributes" ct:_="" ma:_="" ma:contentTypeName="BE Document" ma:contentTypeID="0x0101005353CF7DFE784A6D90C5F6B6D11D3DC301006B596F5C59F0444EA16BB0A4AE1799F4" ma:contentTypeVersion="2" ma:contentTypeDescription="The document type for BE" ma:contentTypeScope="" ma:versionID="6802e9e8d470cbdfd0823c09d6eba671">
  <xsd:schema xmlns:xsd="http://www.w3.org/2001/XMLSchema" xmlns:xs="http://www.w3.org/2001/XMLSchema" xmlns:p="http://schemas.microsoft.com/office/2006/metadata/properties" xmlns:ns1="http://schemas.microsoft.com/sharepoint/v3" xmlns:ns2="http://schemas.microsoft.com/sharepoint/v3/fields" xmlns:ns3="http://schemas.microsoft.com/sharepoint/v4" targetNamespace="http://schemas.microsoft.com/office/2006/metadata/properties" ma:root="true" ma:fieldsID="00042d59ee48a9e4bc4be1fc9602673f" ns1:_="" ns2:_="" ns3:_="">
    <xsd:import namespace="http://schemas.microsoft.com/sharepoint/v3"/>
    <xsd:import namespace="http://schemas.microsoft.com/sharepoint/v3/fields"/>
    <xsd:import namespace="http://schemas.microsoft.com/sharepoint/v4"/>
    <xsd:element name="properties">
      <xsd:complexType>
        <xsd:sequence>
          <xsd:element name="documentManagement">
            <xsd:complexType>
              <xsd:all>
                <xsd:element ref="ns2:SpringIM_TitleEn" minOccurs="0"/>
                <xsd:element ref="ns2:SpringIM_TypeOfDocument"/>
                <xsd:element ref="ns2:SpringIM_Confidentiality"/>
                <xsd:element ref="ns2:SpringIM_Status"/>
                <xsd:element ref="ns2:SpringIM_Description" minOccurs="0"/>
                <xsd:element ref="ns2:SpringIM_DescriptionEn" minOccurs="0"/>
                <xsd:element ref="ns1:SpringIM_Author" minOccurs="0"/>
                <xsd:element ref="ns2:SpringIM_Industry" minOccurs="0"/>
                <xsd:element ref="ns2:SpringIM_Solution" minOccurs="0"/>
                <xsd:element ref="ns2:SpringIM_Country" minOccurs="0"/>
                <xsd:element ref="ns2:SpringIM_Client" minOccurs="0"/>
                <xsd:element ref="ns2:SpringIM_SAPNo" minOccurs="0"/>
                <xsd:element ref="ns1:SpringIM_PartnerName" minOccurs="0"/>
                <xsd:element ref="ns1:SpringIM_ProjectManager" minOccurs="0"/>
                <xsd:element ref="ns2:SpringIM_ReusabilityRating" minOccurs="0"/>
                <xsd:element ref="ns2:SpringIM_ReusabilityActivity" minOccurs="0"/>
                <xsd:element ref="ns2:SpringIM_ApprovalType" minOccurs="0"/>
                <xsd:element ref="ns2:SpringIM_MethodologyWorkStream" minOccurs="0"/>
                <xsd:element ref="ns2:SpringIM_MethodologyPhase" minOccurs="0"/>
                <xsd:element ref="ns2:SpringIM_Comment" minOccurs="0"/>
                <xsd:element ref="ns2:SpringIM_RetentionDate" minOccurs="0"/>
                <xsd:element ref="ns2:SpringIM_Keyword" minOccurs="0"/>
                <xsd:element ref="ns2:SpringIM_LegacyID" minOccurs="0"/>
                <xsd:element ref="ns2:SpringIM_MigrationFlag" minOccurs="0"/>
                <xsd:element ref="ns2:SpringIM_URLOrigin" minOccurs="0"/>
                <xsd:element ref="ns2:SpringIM_SourceSystem" minOccurs="0"/>
                <xsd:element ref="ns2:SpringIM_SourceFolder" minOccurs="0"/>
                <xsd:element ref="ns2:SpringIM_Document_ContentType_Version"/>
                <xsd:element ref="ns2:SpringIM_AllianceProduct" minOccurs="0"/>
                <xsd:element ref="ns2:SpringIM_Language" minOccurs="0"/>
                <xsd:element ref="ns2:SpringIM_DocumentYear" minOccurs="0"/>
                <xsd:element ref="ns3: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pringIM_Author" ma:index="14" nillable="true" ma:displayName="Document Author" ma:description="" ma:list="UserInfo" ma:SharePointGroup="0" ma:internalName="SpringIM_Author" ma:showField="Titl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pringIM_PartnerName" ma:index="20" nillable="true" ma:displayName="Engagement Partner" ma:description="(Formerly: Engagement Managing Director)" ma:list="UserInfo" ma:SharePointGroup="0" ma:internalName="SpringIM_PartnerName" ma:showField="Titl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pringIM_ProjectManager" ma:index="21" nillable="true" ma:displayName="Engagement Manager" ma:description="" ma:list="UserInfo" ma:SharePointGroup="0" ma:internalName="SpringIM_ProjectManager" ma:showField="Titl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SpringIM_TitleEn" ma:index="8" nillable="true" ma:displayName="Title (English)" ma:description="If the language differs from English you can translate it here. (Optional)" ma:internalName="SpringIM_TitleEn">
      <xsd:simpleType>
        <xsd:restriction base="dms:Text">
          <xsd:maxLength value="255"/>
        </xsd:restriction>
      </xsd:simpleType>
    </xsd:element>
    <xsd:element name="SpringIM_TypeOfDocument" ma:index="9" ma:displayName="Document Type" ma:default="Unspecified" ma:description="A categorization of the docucment type. (e.g. Whitepaper, Proposal, ...)" ma:internalName="SpringIM_TypeOfDocument">
      <xsd:simpleType>
        <xsd:restriction base="dms:Choice">
          <xsd:enumeration value="Contract"/>
          <xsd:enumeration value="Client document"/>
          <xsd:enumeration value="Deliverable"/>
          <xsd:enumeration value="External articles/research"/>
          <xsd:enumeration value="Lessons Learned"/>
          <xsd:enumeration value="Methodology / Guidance"/>
          <xsd:enumeration value="Marketing and sales"/>
          <xsd:enumeration value="Meeting Minutes"/>
          <xsd:enumeration value="Newsletters"/>
          <xsd:enumeration value="Planning document"/>
          <xsd:enumeration value="Policies"/>
          <xsd:enumeration value="Proposal"/>
          <xsd:enumeration value="Qual"/>
          <xsd:enumeration value="RQM Document"/>
          <xsd:enumeration value="Sales Presentation"/>
          <xsd:enumeration value="Success Story"/>
          <xsd:enumeration value="Template"/>
          <xsd:enumeration value="Training Document"/>
          <xsd:enumeration value="Unspecified"/>
          <xsd:enumeration value="White Paper"/>
          <xsd:maxLength value="255"/>
        </xsd:restriction>
      </xsd:simpleType>
    </xsd:element>
    <xsd:element name="SpringIM_Confidentiality" ma:index="10" ma:displayName="Confidentiality" ma:default="Internal" ma:description="Internal: available for everyone internally, Restricted: not seen by everyone, Public: can be used outside BE." ma:format="RadioButtons" ma:internalName="SpringIM_Confidentiality">
      <xsd:simpleType>
        <xsd:restriction base="dms:Choice">
          <xsd:enumeration value="Restricted"/>
          <xsd:enumeration value="Internal"/>
          <xsd:enumeration value="Public"/>
          <xsd:maxLength value="255"/>
        </xsd:restriction>
      </xsd:simpleType>
    </xsd:element>
    <xsd:element name="SpringIM_Status" ma:index="11" ma:displayName="Status" ma:default="Draft" ma:description="In Progress: validation by owner outstanding, Final: client or publication version, Approved: offical approval available (e.g. legal, marketing, ...)" ma:format="RadioButtons" ma:internalName="SpringIM_Status" ma:readOnly="false">
      <xsd:simpleType>
        <xsd:restriction base="dms:Choice">
          <xsd:enumeration value="Draft"/>
          <xsd:enumeration value="In progress"/>
          <xsd:enumeration value="Final"/>
          <xsd:enumeration value="Approved"/>
          <xsd:maxLength value="255"/>
        </xsd:restriction>
      </xsd:simpleType>
    </xsd:element>
    <xsd:element name="SpringIM_Description" ma:index="12" nillable="true" ma:displayName="Description" ma:description="To improve reusability, please enter an abstract or keywords in local language and/or English describing the document, including software product if applicable." ma:internalName="SpringIM_Description">
      <xsd:simpleType>
        <xsd:restriction base="dms:Note">
          <xsd:maxLength value="1024"/>
        </xsd:restriction>
      </xsd:simpleType>
    </xsd:element>
    <xsd:element name="SpringIM_DescriptionEn" ma:index="13" nillable="true" ma:displayName="Description (English)" ma:description="If the language differs from English you can translate it here. (Optional)" ma:hidden="true" ma:internalName="SpringIM_DescriptionEn">
      <xsd:simpleType>
        <xsd:restriction base="dms:Note">
          <xsd:maxLength value="1024"/>
        </xsd:restriction>
      </xsd:simpleType>
    </xsd:element>
    <xsd:element name="SpringIM_Industry" ma:index="15" nillable="true" ma:displayName="Industry / Segment" ma:description="" ma:internalName="SpringIM_Industry">
      <xsd:simpleType>
        <xsd:restriction base="dms:Choice">
          <xsd:enumeration value="-"/>
          <xsd:enumeration value="Cross Industry"/>
          <xsd:enumeration value="PI"/>
          <xsd:enumeration value="PI / Automotive"/>
          <xsd:enumeration value="PI / AU/ OEM"/>
          <xsd:enumeration value="PI / AU/ Sales and Services"/>
          <xsd:enumeration value="PI / AU/ Supplier"/>
          <xsd:enumeration value="CI"/>
          <xsd:enumeration value="CI / Communications, Media &amp; Entertainment"/>
          <xsd:enumeration value="CI / CME / Communications"/>
          <xsd:enumeration value="CI / CME / Media &amp; Entertainment"/>
          <xsd:enumeration value="CI / Consumer Goods &amp; Retail"/>
          <xsd:enumeration value="CI / CGR / Consumer Packaged Goods"/>
          <xsd:enumeration value="CI / CGR / Retail &amp; Wholesale"/>
          <xsd:enumeration value="CI / Utilities"/>
          <xsd:enumeration value="CI / UTL / Utilities"/>
          <xsd:enumeration value="PI / Industrial Equipment &amp; Manufacturing"/>
          <xsd:enumeration value="PI / IEM / Aerospace &amp; Defence"/>
          <xsd:enumeration value="PI / IEM / Business Services CS"/>
          <xsd:enumeration value="PI / IEM / Construction"/>
          <xsd:enumeration value="PI / IEM / High Tech"/>
          <xsd:enumeration value="PI / IEM / Industrial Products"/>
          <xsd:enumeration value="PI / Chemicals, Life Sciences &amp; Resources"/>
          <xsd:enumeration value="PI / CLR / Chemicals"/>
          <xsd:enumeration value="PI / CLR / Life Sciences"/>
          <xsd:enumeration value="PI / CLR / Forestry"/>
          <xsd:enumeration value="PI / CLR / Metals &amp; Mining"/>
          <xsd:enumeration value="PI / CLR / Oil &amp; Gas"/>
          <xsd:enumeration value="FS"/>
          <xsd:enumeration value="FS / Banking &amp; Capital Markets"/>
          <xsd:enumeration value="FS / BCM / Banks"/>
          <xsd:enumeration value="FS / BCM / Capital Markets"/>
          <xsd:enumeration value="FS / Insurance"/>
          <xsd:enumeration value="FS / INS / Business Services &amp; Other financial institutions"/>
          <xsd:enumeration value="FS / INS / Insurers"/>
          <xsd:enumeration value="PS"/>
          <xsd:enumeration value="PS / Government &amp; Defense"/>
          <xsd:enumeration value="PS / G&amp;D / Civilian Agencies"/>
          <xsd:enumeration value="PS / G&amp;D / Education"/>
          <xsd:enumeration value="PS / G&amp;D / International Public Sector"/>
          <xsd:enumeration value="PS / G&amp;D / Local Government"/>
          <xsd:enumeration value="PS / G&amp;D / Ministry of Defence"/>
          <xsd:enumeration value="PS / G&amp;D / Non Profit Organisations"/>
          <xsd:enumeration value="PS / G&amp;D / State Government"/>
          <xsd:enumeration value="PS / Health and Social Care"/>
          <xsd:enumeration value="PS / HSC / Healthcare"/>
          <xsd:enumeration value="PS / HSC / Social care and welfare"/>
          <xsd:enumeration value="PS / Postal &amp; Transportation"/>
          <xsd:enumeration value="PS / P&amp;T / Aviation"/>
          <xsd:enumeration value="PS / P&amp;T / Logistics"/>
          <xsd:enumeration value="PS / P&amp;T / Postal"/>
          <xsd:enumeration value="PS / P&amp;T / Public Transport"/>
          <xsd:enumeration value="PS / P&amp;T / Rail"/>
          <xsd:enumeration value="PS / P&amp;T / Shipping"/>
          <xsd:enumeration value="PS / P&amp;T / Transportation Infrastructure"/>
          <xsd:enumeration value="PS / P&amp;T / Travel"/>
          <xsd:maxLength value="255"/>
        </xsd:restriction>
      </xsd:simpleType>
    </xsd:element>
    <xsd:element name="SpringIM_Solution" ma:index="16" nillable="true" ma:displayName="Service Line / Service" ma:description="" ma:internalName="SpringIM_Solution">
      <xsd:simpleType>
        <xsd:restriction base="dms:Choice">
          <xsd:enumeration value="-"/>
          <xsd:enumeration value="000 Other"/>
          <xsd:enumeration value="100 D&amp;S"/>
          <xsd:enumeration value="100 D&amp;S / 100 Business Strategy &amp; Model"/>
          <xsd:enumeration value="100 D&amp;S / 200 Org Transformation &amp; Performance Management"/>
          <xsd:enumeration value="100 D&amp;S / 250 Process Management &amp; Operational Improvement"/>
          <xsd:enumeration value="100 D&amp;S / 300 Customer Experience &amp; Channel Strategy"/>
          <xsd:enumeration value="100 D&amp;S / 500 Marketing Transformation"/>
          <xsd:enumeration value="100 D&amp;S / 550 Sales Transformation"/>
          <xsd:enumeration value="100 D&amp;S / 600 Customer Service Transformation"/>
          <xsd:enumeration value="100 D&amp;S / 700 Mergers &amp; Acquisitions"/>
          <xsd:enumeration value="100 D&amp;S / 800 People &amp; Change"/>
          <xsd:enumeration value="100 D&amp;S / 900 Program &amp; Project Mgt"/>
          <xsd:enumeration value="300 OPS"/>
          <xsd:enumeration value="300 OPS / 010 Operations Strategy &amp; Transformation"/>
          <xsd:enumeration value="300 OPS / 020 Manufacturing &amp; Maintenance"/>
          <xsd:enumeration value="300 OPS / 030 Demand Management &amp; Planning"/>
          <xsd:enumeration value="300 OPS / 040 Sourcing &amp; Procurement"/>
          <xsd:enumeration value="300 OPS / 050 Logistics &amp; Distribution"/>
          <xsd:enumeration value="300 OPS / 060 Smart and Sustainable Operations"/>
          <xsd:enumeration value="300 OPS / 070 Supply Chain Analytics"/>
          <xsd:enumeration value="300 OPS / 080 Product Lifecycle Management &amp; MDM"/>
          <xsd:enumeration value="300 OPS / 090 Aftersales &amp; Service Management"/>
          <xsd:enumeration value="400 F&amp;R"/>
          <xsd:enumeration value="400 F&amp;R / 010 Finance Strat., Orga. &amp; Innovation"/>
          <xsd:enumeration value="400 F&amp;R / 020 Future ERP"/>
          <xsd:enumeration value="400 F&amp;R / 030 Corp. Treasury &amp; Cmdty. Trading"/>
          <xsd:enumeration value="400 F&amp;R / 040 Performance Management"/>
          <xsd:enumeration value="400 F&amp;R / 050 Risk Management"/>
          <xsd:enumeration value="400 F&amp;R / 055 Regulatory Reporting"/>
          <xsd:enumeration value="400 F&amp;R / 060 Compliance &amp; GDPR"/>
          <xsd:enumeration value="400 F&amp;R / 070 HR Transformation"/>
          <xsd:enumeration value="400 F&amp;R / 080 Real Estate"/>
          <xsd:enumeration value="600 ITA"/>
          <xsd:enumeration value="600 ITA / 010 Enabling Digital Innovation"/>
          <xsd:enumeration value="600 ITA / 020 IT Transformation"/>
          <xsd:enumeration value="600 ITA / 030 Technology Innovation"/>
          <xsd:enumeration value="600 ITA / 040 Data &amp; Analytics"/>
          <xsd:enumeration value="600 ITA / 050 Operational Excellence in IT"/>
          <xsd:enumeration value="600 ITA / 060 Agile Software Engineering"/>
          <xsd:enumeration value="900 BES"/>
          <xsd:enumeration value="900 BES / 100 BE Service"/>
          <xsd:maxLength value="255"/>
        </xsd:restriction>
      </xsd:simpleType>
    </xsd:element>
    <xsd:element name="SpringIM_Country" ma:index="17" nillable="true" ma:displayName="Region / Country" ma:description="" ma:internalName="SpringIM_Country">
      <xsd:simpleType>
        <xsd:restriction base="dms:Choice">
          <xsd:enumeration value="-"/>
          <xsd:enumeration value="CIS"/>
          <xsd:enumeration value="CIS / Kazakhstan"/>
          <xsd:enumeration value="CIS / Russia"/>
          <xsd:enumeration value="CIS / Ukraine"/>
          <xsd:enumeration value="FBA"/>
          <xsd:enumeration value="FBA / Algeria"/>
          <xsd:enumeration value="FBA / Belgium"/>
          <xsd:enumeration value="FBA / Congo"/>
          <xsd:enumeration value="FBA / France"/>
          <xsd:enumeration value="FBA / Gabon"/>
          <xsd:enumeration value="FBA / Monaco"/>
          <xsd:enumeration value="FBA / Morocco"/>
          <xsd:enumeration value="FBA / Netherlands"/>
          <xsd:enumeration value="FBA / South Africa"/>
          <xsd:enumeration value="FBA / Tunisia"/>
          <xsd:enumeration value="GCR"/>
          <xsd:enumeration value="GCR / Czech Republic"/>
          <xsd:enumeration value="GCR / Germany"/>
          <xsd:enumeration value="GCR / Romania"/>
          <xsd:enumeration value="NOR"/>
          <xsd:enumeration value="NOR / Denmark"/>
          <xsd:enumeration value="NOR / Finland"/>
          <xsd:enumeration value="NOR / Norway"/>
          <xsd:enumeration value="NOR / Sweden"/>
          <xsd:enumeration value="Other"/>
          <xsd:enumeration value="ROB"/>
          <xsd:enumeration value="ROB / Albania"/>
          <xsd:enumeration value="ROB / Hungary"/>
          <xsd:enumeration value="ROB / Kosovo"/>
          <xsd:enumeration value="ROB / Luxembourg"/>
          <xsd:enumeration value="ROB / Portugal"/>
          <xsd:enumeration value="ROB / Slovakia"/>
          <xsd:enumeration value="ROB / Spain"/>
          <xsd:enumeration value="ROB / Turkey"/>
          <xsd:enumeration value="ROW"/>
          <xsd:enumeration value="ROW / China"/>
          <xsd:enumeration value="ROW / Hongkong"/>
          <xsd:enumeration value="ROW / Saudi Arabia"/>
          <xsd:enumeration value="ROW / Singapore"/>
          <xsd:enumeration value="ROW / United Arab Emirates"/>
          <xsd:enumeration value="ROW / USA"/>
          <xsd:enumeration value="SIA"/>
          <xsd:enumeration value="SIA / Austria"/>
          <xsd:enumeration value="SIA / Italy"/>
          <xsd:enumeration value="SIA / Liechtenstein"/>
          <xsd:enumeration value="SIA / Switzerland"/>
          <xsd:enumeration value="UKI"/>
          <xsd:enumeration value="UKI / Ireland"/>
          <xsd:enumeration value="UKI / UK"/>
          <xsd:enumeration value="CCE"/>
          <xsd:maxLength value="255"/>
        </xsd:restriction>
      </xsd:simpleType>
    </xsd:element>
    <xsd:element name="SpringIM_Client" ma:index="18" nillable="true" ma:displayName="Client" ma:description="If the information is client-related please enter the name here." ma:internalName="SpringIM_Client">
      <xsd:simpleType>
        <xsd:restriction base="dms:Text">
          <xsd:maxLength value="255"/>
        </xsd:restriction>
      </xsd:simpleType>
    </xsd:element>
    <xsd:element name="SpringIM_SAPNo" ma:index="19" nillable="true" ma:displayName="Engagement Number" ma:description="If the information is engagement-related please enter the number here." ma:internalName="SpringIM_SAPNo">
      <xsd:simpleType>
        <xsd:restriction base="dms:Text">
          <xsd:maxLength value="255"/>
        </xsd:restriction>
      </xsd:simpleType>
    </xsd:element>
    <xsd:element name="SpringIM_ReusabilityRating" ma:index="22" nillable="true" ma:displayName="Recommendation" ma:description="- : Not recommended for re-use &#10;1 : Suitable for re-use &#10;2 : Recommended for re-use &#10;3 : Leading example &#10;" ma:format="RadioButtons" ma:hidden="true" ma:internalName="SpringIM_ReusabilityRating">
      <xsd:simpleType>
        <xsd:restriction base="dms:Choice">
          <xsd:enumeration value="-"/>
          <xsd:enumeration value="1"/>
          <xsd:enumeration value="2"/>
          <xsd:enumeration value="3"/>
          <xsd:maxLength value="255"/>
        </xsd:restriction>
      </xsd:simpleType>
    </xsd:element>
    <xsd:element name="SpringIM_ReusabilityActivity" ma:index="23" nillable="true" ma:displayName="Recommendation Activity" ma:description="Please do not change (IM Manager responsibility)" ma:hidden="true" ma:internalName="SpringIM_ReusabilityActivity">
      <xsd:complexType>
        <xsd:complexContent>
          <xsd:extension base="dms:MultiChoice">
            <xsd:sequence>
              <xsd:element name="Value" maxOccurs="unbounded" minOccurs="0" nillable="true">
                <xsd:simpleType>
                  <xsd:restriction base="dms:Choice">
                    <xsd:enumeration value="Create Alliances Presentation"/>
                    <xsd:enumeration value="Create Industry Material"/>
                    <xsd:enumeration value="Create KA Material"/>
                    <xsd:enumeration value="Create Oral Presentation"/>
                    <xsd:enumeration value="Create Proposal"/>
                    <xsd:enumeration value="Create Solution Material"/>
                    <xsd:enumeration value="Develop Opportunity"/>
                    <xsd:enumeration value="Initiate Approval"/>
                    <xsd:enumeration value="Manage Engagement"/>
                    <xsd:enumeration value="Obtain Corporate Information"/>
                    <xsd:enumeration value="Prepare Project Deliverable"/>
                    <xsd:enumeration value="Provide Final Documentation"/>
                    <xsd:enumeration value="Setup Engagement"/>
                    <xsd:maxLength value="512"/>
                  </xsd:restriction>
                </xsd:simpleType>
              </xsd:element>
            </xsd:sequence>
          </xsd:extension>
        </xsd:complexContent>
      </xsd:complexType>
    </xsd:element>
    <xsd:element name="SpringIM_ApprovalType" ma:index="24" nillable="true" ma:displayName="Approval Type" ma:description="Please do not change. (IM Manager responsibility)" ma:hidden="true" ma:internalName="SpringIM_ApprovalType">
      <xsd:complexType>
        <xsd:complexContent>
          <xsd:extension base="dms:MultiChoice">
            <xsd:sequence>
              <xsd:element name="Value" maxOccurs="unbounded" minOccurs="0" nillable="true">
                <xsd:simpleType>
                  <xsd:restriction base="dms:Choice">
                    <xsd:enumeration value="Alliance Management"/>
                    <xsd:enumeration value="Corporate Communication"/>
                    <xsd:enumeration value="Corporate Services Communication"/>
                    <xsd:enumeration value="Industry"/>
                    <xsd:enumeration value="Legal"/>
                    <xsd:enumeration value="Marketing"/>
                    <xsd:enumeration value="Solution"/>
                    <xsd:maxLength value="256"/>
                  </xsd:restriction>
                </xsd:simpleType>
              </xsd:element>
            </xsd:sequence>
          </xsd:extension>
        </xsd:complexContent>
      </xsd:complexType>
    </xsd:element>
    <xsd:element name="SpringIM_MethodologyWorkStream" ma:index="25" nillable="true" ma:displayName="Work Stream" ma:description="" ma:hidden="true" ma:internalName="SpringIM_MethodologyWorkStream">
      <xsd:simpleType>
        <xsd:restriction base="dms:Choice">
          <xsd:enumeration value="-"/>
          <xsd:enumeration value="Change Management"/>
          <xsd:enumeration value="Project management"/>
          <xsd:enumeration value="Strategy &amp; Process"/>
          <xsd:enumeration value="Technology"/>
          <xsd:maxLength value="255"/>
        </xsd:restriction>
      </xsd:simpleType>
    </xsd:element>
    <xsd:element name="SpringIM_MethodologyPhase" ma:index="26" nillable="true" ma:displayName="Phase" ma:description="" ma:hidden="true" ma:internalName="SpringIM_MethodologyPhase">
      <xsd:simpleType>
        <xsd:restriction base="dms:Choice">
          <xsd:enumeration value="-"/>
          <xsd:enumeration value="1. Strategy"/>
          <xsd:enumeration value="2. Design"/>
          <xsd:enumeration value="3. Build"/>
          <xsd:enumeration value="4. Deploy"/>
          <xsd:enumeration value="5. Operate"/>
          <xsd:maxLength value="255"/>
        </xsd:restriction>
      </xsd:simpleType>
    </xsd:element>
    <xsd:element name="SpringIM_Comment" ma:index="27" nillable="true" ma:displayName="Comments" ma:description="" ma:hidden="true" ma:internalName="SpringIM_Comment">
      <xsd:simpleType>
        <xsd:restriction base="dms:Note">
          <xsd:maxLength value="1024"/>
        </xsd:restriction>
      </xsd:simpleType>
    </xsd:element>
    <xsd:element name="SpringIM_RetentionDate" ma:index="28" nillable="true" ma:displayName="Retention Date" ma:description="" ma:format="DateOnly" ma:hidden="true" ma:internalName="SpringIM_RetentionDate">
      <xsd:simpleType>
        <xsd:restriction base="dms:DateTime"/>
      </xsd:simpleType>
    </xsd:element>
    <xsd:element name="SpringIM_Keyword" ma:index="29" nillable="true" ma:displayName="Keywords" ma:description="Keyword generated by the search engine. (Read only)" ma:hidden="true" ma:internalName="SpringIM_Keyword">
      <xsd:simpleType>
        <xsd:restriction base="dms:Note">
          <xsd:maxLength value="1024"/>
        </xsd:restriction>
      </xsd:simpleType>
    </xsd:element>
    <xsd:element name="SpringIM_LegacyID" ma:index="30" nillable="true" ma:displayName="Legacy ID" ma:description="" ma:hidden="true" ma:internalName="SpringIM_LegacyID">
      <xsd:simpleType>
        <xsd:restriction base="dms:Text">
          <xsd:maxLength value="255"/>
        </xsd:restriction>
      </xsd:simpleType>
    </xsd:element>
    <xsd:element name="SpringIM_MigrationFlag" ma:index="31" nillable="true" ma:displayName="Migration Flag" ma:description="" ma:hidden="true" ma:internalName="SpringIM_MigrationFlag">
      <xsd:simpleType>
        <xsd:restriction base="dms:Boolean"/>
      </xsd:simpleType>
    </xsd:element>
    <xsd:element name="SpringIM_URLOrigin" ma:index="32" nillable="true" ma:displayName="BE Inc. URL" ma:description="Migration Information: Former URL" ma:hidden="true" ma:internalName="SpringIM_URLOrigin">
      <xsd:simpleType>
        <xsd:restriction base="dms:Text">
          <xsd:maxLength value="255"/>
        </xsd:restriction>
      </xsd:simpleType>
    </xsd:element>
    <xsd:element name="SpringIM_SourceSystem" ma:index="33" nillable="true" ma:displayName="BE Inc. System" ma:description="Migration Information: Former System" ma:hidden="true" ma:internalName="SpringIM_SourceSystem">
      <xsd:simpleType>
        <xsd:restriction base="dms:Choice">
          <xsd:enumeration value="-"/>
          <xsd:enumeration value="BAT"/>
          <xsd:enumeration value="eRoom"/>
          <xsd:enumeration value="Internet"/>
          <xsd:enumeration value="Intranet Portal Geography"/>
          <xsd:enumeration value="Intranet Portal Industry"/>
          <xsd:enumeration value="Intranet Portal Solution"/>
          <xsd:enumeration value="Intranet Portals"/>
          <xsd:enumeration value="Intraspect"/>
          <xsd:enumeration value="Knowledge Library"/>
          <xsd:enumeration value="Local File Server"/>
          <xsd:enumeration value="Lotus Notes"/>
          <xsd:enumeration value="misc"/>
          <xsd:enumeration value="PM-Online"/>
          <xsd:enumeration value="Reference Store"/>
          <xsd:enumeration value="Wiki"/>
          <xsd:maxLength value="255"/>
        </xsd:restriction>
      </xsd:simpleType>
    </xsd:element>
    <xsd:element name="SpringIM_SourceFolder" ma:index="34" nillable="true" ma:displayName="BE Inc. System Folder" ma:description="Migration Information: Former Folder Name in System" ma:hidden="true" ma:internalName="SpringIM_SourceFolder">
      <xsd:simpleType>
        <xsd:restriction base="dms:Text">
          <xsd:maxLength value="255"/>
        </xsd:restriction>
      </xsd:simpleType>
    </xsd:element>
    <xsd:element name="SpringIM_Document_ContentType_Version" ma:index="35" ma:displayName="Document ContentType Version" ma:decimals="0" ma:default="1" ma:description="" ma:hidden="true" ma:internalName="SpringIM_Document_ContentType_Version" ma:percentage="FALSE">
      <xsd:simpleType>
        <xsd:restriction base="dms:Number">
          <xsd:maxInclusive value="100"/>
          <xsd:minInclusive value="1"/>
        </xsd:restriction>
      </xsd:simpleType>
    </xsd:element>
    <xsd:element name="SpringIM_AllianceProduct" ma:index="36" nillable="true" ma:displayName="Alliance / Consulting Partner" ma:description="" ma:internalName="SpringIM_AllianceProduct">
      <xsd:complexType>
        <xsd:complexContent>
          <xsd:extension base="dms:MultiChoice">
            <xsd:sequence>
              <xsd:element name="Value" maxOccurs="unbounded" minOccurs="0" nillable="true">
                <xsd:simpleType>
                  <xsd:restriction base="dms:Choice">
                    <xsd:enumeration value="ABeam"/>
                    <xsd:enumeration value="Amazon Web Services"/>
                    <xsd:enumeration value="Anaplan"/>
                    <xsd:enumeration value="Anyshore"/>
                    <xsd:enumeration value="Appeleon"/>
                    <xsd:enumeration value="APPTIO"/>
                    <xsd:enumeration value="Appway"/>
                    <xsd:enumeration value="ARAS"/>
                    <xsd:enumeration value="Arete"/>
                    <xsd:enumeration value="Assima"/>
                    <xsd:enumeration value="Black Duck"/>
                    <xsd:enumeration value="blueprism"/>
                    <xsd:enumeration value="Board"/>
                    <xsd:enumeration value="BPM&amp;O"/>
                    <xsd:enumeration value="BT Cloud"/>
                    <xsd:enumeration value="camos"/>
                    <xsd:enumeration value="Captia"/>
                    <xsd:enumeration value="celonis"/>
                    <xsd:enumeration value="Cheil"/>
                    <xsd:enumeration value="CISCO Systems"/>
                    <xsd:enumeration value="Coupa"/>
                    <xsd:enumeration value="Digital Asset"/>
                    <xsd:enumeration value="DocuSign"/>
                    <xsd:enumeration value="DSER/niio"/>
                    <xsd:enumeration value="EPI-USE"/>
                    <xsd:enumeration value="Fadata"/>
                    <xsd:enumeration value="Flexara"/>
                    <xsd:enumeration value="foghorn"/>
                    <xsd:enumeration value="FOSSID"/>
                    <xsd:enumeration value="Fujitsu"/>
                    <xsd:enumeration value="gA (Grupo ASSA)"/>
                    <xsd:enumeration value="GE Digital"/>
                    <xsd:enumeration value="General Electric"/>
                    <xsd:enumeration value="GMS Development"/>
                    <xsd:enumeration value="Guidewire"/>
                    <xsd:enumeration value="HPE"/>
                    <xsd:enumeration value="IBM"/>
                    <xsd:enumeration value="inet-logistics"/>
                    <xsd:enumeration value="Informatica"/>
                    <xsd:enumeration value="Insignary"/>
                    <xsd:enumeration value="Inspire"/>
                    <xsd:enumeration value="Ipopema"/>
                    <xsd:enumeration value="IPSoft"/>
                    <xsd:enumeration value="IVI Innovation Value Institut "/>
                    <xsd:enumeration value="Leverton"/>
                    <xsd:enumeration value="Lobster"/>
                    <xsd:enumeration value="Microsoft"/>
                    <xsd:enumeration value="Microsoft Azure"/>
                    <xsd:enumeration value="Mulesoft"/>
                    <xsd:enumeration value="NetApp"/>
                    <xsd:enumeration value="Nextcloud"/>
                    <xsd:enumeration value="NICE"/>
                    <xsd:enumeration value="norkom"/>
                    <xsd:enumeration value="Oracle"/>
                    <xsd:enumeration value="Other"/>
                    <xsd:enumeration value="Outsystems"/>
                    <xsd:enumeration value="Pegasystems"/>
                    <xsd:enumeration value="Redwood"/>
                    <xsd:enumeration value="relayr"/>
                    <xsd:enumeration value="ROK"/>
                    <xsd:enumeration value="salesforce.com"/>
                    <xsd:enumeration value="SAP"/>
                    <xsd:enumeration value="SAP/Ariba"/>
                    <xsd:enumeration value="SAP/callidus"/>
                    <xsd:enumeration value="SAP/Concur"/>
                    <xsd:enumeration value="SAP/Gigya"/>
                    <xsd:enumeration value="SAP/hybris"/>
                    <xsd:enumeration value="SAS"/>
                    <xsd:enumeration value="Servicetrace"/>
                    <xsd:enumeration value="Siemens MindSphere"/>
                    <xsd:enumeration value="Signavio"/>
                    <xsd:enumeration value="Software AG"/>
                    <xsd:enumeration value="Tacton"/>
                    <xsd:enumeration value="Talend"/>
                    <xsd:enumeration value="Teradata"/>
                    <xsd:enumeration value="TIS"/>
                    <xsd:enumeration value="Tracekey solutions"/>
                    <xsd:enumeration value="Tricentis"/>
                    <xsd:enumeration value="tts"/>
                    <xsd:enumeration value="UiPath"/>
                    <xsd:enumeration value="UNIT4"/>
                    <xsd:enumeration value="Vlocity"/>
                    <xsd:enumeration value="WMP"/>
                    <xsd:maxLength value="2048"/>
                  </xsd:restriction>
                </xsd:simpleType>
              </xsd:element>
            </xsd:sequence>
          </xsd:extension>
        </xsd:complexContent>
      </xsd:complexType>
    </xsd:element>
    <xsd:element name="SpringIM_Language" ma:index="37" nillable="true" ma:displayName="Language" ma:description="" ma:internalName="SpringIM_Language">
      <xsd:complexType>
        <xsd:complexContent>
          <xsd:extension base="dms:MultiChoice">
            <xsd:sequence>
              <xsd:element name="Value" maxOccurs="unbounded" minOccurs="0" nillable="true">
                <xsd:simpleType>
                  <xsd:restriction base="dms:Choice">
                    <xsd:enumeration value="DA"/>
                    <xsd:enumeration value="DE"/>
                    <xsd:enumeration value="EN"/>
                    <xsd:enumeration value="ES"/>
                    <xsd:enumeration value="FI"/>
                    <xsd:enumeration value="FR"/>
                    <xsd:enumeration value="IT"/>
                    <xsd:enumeration value="NB"/>
                    <xsd:enumeration value="NL"/>
                    <xsd:enumeration value="RU"/>
                    <xsd:enumeration value="SP"/>
                    <xsd:enumeration value="SV"/>
                    <xsd:maxLength value="255"/>
                  </xsd:restriction>
                </xsd:simpleType>
              </xsd:element>
            </xsd:sequence>
          </xsd:extension>
        </xsd:complexContent>
      </xsd:complexType>
    </xsd:element>
    <xsd:element name="SpringIM_DocumentYear" ma:index="38" nillable="true" ma:displayName="Document Year" ma:default="2019" ma:description="" ma:internalName="SpringIM_DocumentYear">
      <xsd:simpleType>
        <xsd:restriction base="dms:Choice">
          <xsd:enumeration value="Pre 2000"/>
          <xsd:enumeration value="2001"/>
          <xsd:enumeration value="2002"/>
          <xsd:enumeration value="2003"/>
          <xsd:enumeration value="2004"/>
          <xsd:enumeration value="2005"/>
          <xsd:enumeration value="2006"/>
          <xsd:enumeration value="2007"/>
          <xsd:enumeration value="2008"/>
          <xsd:enumeration value="2009"/>
          <xsd:enumeration value="2010"/>
          <xsd:enumeration value="2011"/>
          <xsd:enumeration value="2012"/>
          <xsd:enumeration value="2013"/>
          <xsd:enumeration value="2014"/>
          <xsd:enumeration value="2015"/>
          <xsd:enumeration value="2016"/>
          <xsd:enumeration value="2017"/>
          <xsd:enumeration value="2018"/>
          <xsd:enumeration value="2019"/>
          <xsd:enumeration value="2020"/>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39"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6B188A5-C38D-4C5A-939E-11BE80C73BF8}">
  <ds:schemaRefs>
    <ds:schemaRef ds:uri="http://schemas.microsoft.com/sharepoint/v3/contenttype/forms"/>
  </ds:schemaRefs>
</ds:datastoreItem>
</file>

<file path=customXml/itemProps2.xml><?xml version="1.0" encoding="utf-8"?>
<ds:datastoreItem xmlns:ds="http://schemas.openxmlformats.org/officeDocument/2006/customXml" ds:itemID="{9D6988AE-FD16-4159-90B2-F5C22E645DC0}">
  <ds:schemaRefs>
    <ds:schemaRef ds:uri="http://schemas.microsoft.com/sharepoint/v3"/>
    <ds:schemaRef ds:uri="http://purl.org/dc/terms/"/>
    <ds:schemaRef ds:uri="http://schemas.microsoft.com/office/2006/documentManagement/types"/>
    <ds:schemaRef ds:uri="http://schemas.microsoft.com/office/infopath/2007/PartnerControls"/>
    <ds:schemaRef ds:uri="http://schemas.microsoft.com/sharepoint/v4"/>
    <ds:schemaRef ds:uri="http://purl.org/dc/elements/1.1/"/>
    <ds:schemaRef ds:uri="http://schemas.microsoft.com/office/2006/metadata/properties"/>
    <ds:schemaRef ds:uri="http://schemas.openxmlformats.org/package/2006/metadata/core-properties"/>
    <ds:schemaRef ds:uri="http://schemas.microsoft.com/sharepoint/v3/fields"/>
    <ds:schemaRef ds:uri="http://www.w3.org/XML/1998/namespace"/>
    <ds:schemaRef ds:uri="http://purl.org/dc/dcmitype/"/>
  </ds:schemaRefs>
</ds:datastoreItem>
</file>

<file path=customXml/itemProps3.xml><?xml version="1.0" encoding="utf-8"?>
<ds:datastoreItem xmlns:ds="http://schemas.openxmlformats.org/officeDocument/2006/customXml" ds:itemID="{18F6B646-CE61-4D10-9E3C-387C671661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16_9 ppt layouts_designs v2.7</Template>
  <TotalTime>0</TotalTime>
  <Words>511</Words>
  <Application>Microsoft Office PowerPoint</Application>
  <PresentationFormat>On-screen Show (4:3)</PresentationFormat>
  <Paragraphs>108</Paragraphs>
  <Slides>6</Slides>
  <Notes>1</Notes>
  <HiddenSlides>1</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6</vt:i4>
      </vt:variant>
    </vt:vector>
  </HeadingPairs>
  <TitlesOfParts>
    <vt:vector size="21" baseType="lpstr">
      <vt:lpstr>MS PGothic</vt:lpstr>
      <vt:lpstr>新細明體</vt:lpstr>
      <vt:lpstr>Arial</vt:lpstr>
      <vt:lpstr>Calibri</vt:lpstr>
      <vt:lpstr>Cambria Math</vt:lpstr>
      <vt:lpstr>Courier New</vt:lpstr>
      <vt:lpstr>Montserrat</vt:lpstr>
      <vt:lpstr>Segoe UI</vt:lpstr>
      <vt:lpstr>Segoe UI Semibold</vt:lpstr>
      <vt:lpstr>Symbol</vt:lpstr>
      <vt:lpstr>Verdana</vt:lpstr>
      <vt:lpstr>Wingdings</vt:lpstr>
      <vt:lpstr>Bearing Point Green - Blue</vt:lpstr>
      <vt:lpstr>Bearing Point Blue - Purple</vt:lpstr>
      <vt:lpstr>Bearing Point Pink - Purple</vt:lpstr>
      <vt:lpstr>PowerPoint Presentation</vt:lpstr>
      <vt:lpstr>Qu’est ce qu’un réservoir?</vt:lpstr>
      <vt:lpstr>Puits</vt:lpstr>
      <vt:lpstr>Outils</vt:lpstr>
      <vt:lpstr>Outils</vt:lpstr>
      <vt:lpstr>Loi d’Archie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Slidor</cp:keywords>
  <cp:lastModifiedBy/>
  <cp:revision>1</cp:revision>
  <dcterms:created xsi:type="dcterms:W3CDTF">2019-04-09T08:14:32Z</dcterms:created>
  <dcterms:modified xsi:type="dcterms:W3CDTF">2019-12-13T08:21:06Z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0x0101005353CF7DFE784A6D90C5F6B6D11D3DC301006B596F5C59F0444EA16BB0A4AE1799F4</vt:lpwstr>
  </property>
</Properties>
</file>