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EE7D6-9E78-41F2-932C-E0C8994275C6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6A995A-8872-4AD5-AEE4-52C89E301C92}" type="slidenum">
              <a:rPr lang="tr-TR" smtClean="0"/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Ankara_Provin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0" y="-37293"/>
            <a:ext cx="8663553" cy="16002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1011264"/>
            <a:ext cx="11422251" cy="270348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dirty="0"/>
              <a:t>This project is for who is planning to open a Coffee House in Ankara, Turkey. </a:t>
            </a:r>
            <a:endParaRPr lang="tr-TR" dirty="0"/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dirty="0"/>
              <a:t>This project suggests the best locations for Coffee Houses in Ankara. Ankara is the capital of Turkey with a population of 5M. </a:t>
            </a:r>
            <a:endParaRPr lang="tr-TR" dirty="0"/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his report</a:t>
            </a:r>
            <a:r>
              <a:rPr lang="tr-TR" dirty="0"/>
              <a:t> </a:t>
            </a:r>
            <a:r>
              <a:rPr lang="en-US" dirty="0"/>
              <a:t>explores which neighborhoods of Ankara have the most as well as the best Coffee Houses. </a:t>
            </a:r>
            <a:endParaRPr lang="tr-TR" dirty="0"/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dirty="0"/>
              <a:t>Also, this project answers the questions “Where should I open a Coffee House?” and “Where should I stay If I want a tasty coffee?”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72" y="3714750"/>
            <a:ext cx="7330053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tr-TR" dirty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14369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District of Ankara are obtained from </a:t>
            </a:r>
            <a:r>
              <a:rPr lang="en-US" u="sng" dirty="0">
                <a:hlinkClick r:id="rId1"/>
              </a:rPr>
              <a:t>https://en.wikipedia.org/wiki/Ankara_Province</a:t>
            </a:r>
            <a:r>
              <a:rPr lang="en-US" dirty="0"/>
              <a:t>[1]</a:t>
            </a:r>
            <a:endParaRPr lang="tr-TR" dirty="0"/>
          </a:p>
          <a:p>
            <a:pPr lvl="0"/>
            <a:r>
              <a:rPr lang="en-US" dirty="0"/>
              <a:t>Latitude and Longitude values are obtained by using "geocoder".</a:t>
            </a:r>
            <a:endParaRPr lang="tr-TR" dirty="0"/>
          </a:p>
          <a:p>
            <a:pPr lvl="0"/>
            <a:r>
              <a:rPr lang="en-US" dirty="0"/>
              <a:t>All data related to locations are obtained by using Foursquare API and Python Libraries. [2]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066208"/>
            <a:ext cx="8508569" cy="4351338"/>
          </a:xfrm>
        </p:spPr>
        <p:txBody>
          <a:bodyPr>
            <a:normAutofit/>
          </a:bodyPr>
          <a:lstStyle/>
          <a:p>
            <a:r>
              <a:rPr lang="en-US" dirty="0"/>
              <a:t>Master data which includes “District”, “Latitude” and “Longitude” information of Ankara</a:t>
            </a:r>
            <a:r>
              <a:rPr lang="tr-TR" dirty="0"/>
              <a:t>.</a:t>
            </a:r>
            <a:endParaRPr lang="tr-TR" dirty="0"/>
          </a:p>
          <a:p>
            <a:r>
              <a:rPr lang="en-US" dirty="0"/>
              <a:t>Python Folium library was used to visualize map of Ankara and its districts. In order to get Latitude and Longitudes of Ankara, </a:t>
            </a:r>
            <a:r>
              <a:rPr lang="en-US" dirty="0" err="1"/>
              <a:t>geopy</a:t>
            </a:r>
            <a:r>
              <a:rPr lang="en-US" dirty="0"/>
              <a:t> and geocoder are used. The map below was obtained.</a:t>
            </a:r>
            <a:endParaRPr lang="tr-TR" dirty="0"/>
          </a:p>
          <a:p>
            <a:r>
              <a:rPr lang="en-US" dirty="0"/>
              <a:t>In order to explore and categorize places Foursquare API was used. Limit was set to 100 and Radius was set to 500. Here is a head of the list Venues name, category, latitude and longitude information from </a:t>
            </a:r>
            <a:r>
              <a:rPr lang="en-US" dirty="0" err="1"/>
              <a:t>Forsquare</a:t>
            </a:r>
            <a:r>
              <a:rPr lang="en-US" dirty="0"/>
              <a:t> API. 15 venues are returned.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26" y="1066208"/>
            <a:ext cx="2608327" cy="221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35319"/>
            <a:ext cx="10515599" cy="369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5" y="4861261"/>
            <a:ext cx="5707816" cy="1802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1925"/>
            <a:ext cx="10515600" cy="556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There are common venues in districts, so unsupervised K-means algorithm was used to cluster districts. K-Means cluster was set to 3 clusters, to reach optimum accuracy.</a:t>
            </a:r>
            <a:endParaRPr lang="tr-TR" dirty="0"/>
          </a:p>
          <a:p>
            <a:r>
              <a:rPr lang="en-US" dirty="0"/>
              <a:t>Cluster 0: “Cafe” and “Plaza”</a:t>
            </a:r>
            <a:endParaRPr lang="tr-TR" dirty="0"/>
          </a:p>
          <a:p>
            <a:r>
              <a:rPr lang="en-US" dirty="0"/>
              <a:t>Cluster 1: “Café” “Restaurant” and “Park”</a:t>
            </a:r>
            <a:endParaRPr lang="tr-TR" dirty="0"/>
          </a:p>
          <a:p>
            <a:r>
              <a:rPr lang="en-US" dirty="0"/>
              <a:t>Cluster 2: “Turkish Restaurant” and “Bistro”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267" y="1343818"/>
            <a:ext cx="4064467" cy="32458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/>
          <p:cNvSpPr/>
          <p:nvPr/>
        </p:nvSpPr>
        <p:spPr>
          <a:xfrm>
            <a:off x="227307" y="1207248"/>
            <a:ext cx="6343973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includes most of the districts. Cafes are most common venues in Cluster 1.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Discussion and Conclusion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algorithm was used as part of this clustering study. K value was set to 3. For more detailed and accurate guidance, the data set can be expanded, and the details of the </a:t>
            </a:r>
            <a:r>
              <a:rPr lang="en-US" dirty="0" err="1"/>
              <a:t>neighbourhood</a:t>
            </a:r>
            <a:r>
              <a:rPr lang="en-US" dirty="0"/>
              <a:t> or street can also be drilled.</a:t>
            </a:r>
            <a:endParaRPr lang="tr-TR" dirty="0"/>
          </a:p>
          <a:p>
            <a:r>
              <a:rPr lang="en-US" dirty="0"/>
              <a:t>It is obvious that Cluster 1 is the most viable clusters to open a new coffee house. Especially Cluster 1 districts which have most common venues not Café such as </a:t>
            </a:r>
            <a:r>
              <a:rPr lang="en-US" dirty="0" err="1"/>
              <a:t>Ayaş</a:t>
            </a:r>
            <a:r>
              <a:rPr lang="en-US" dirty="0"/>
              <a:t> and </a:t>
            </a:r>
            <a:r>
              <a:rPr lang="en-US" dirty="0" err="1"/>
              <a:t>Akyurt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2039</Words>
  <Application>WPS Presentation</Application>
  <PresentationFormat>Geniş ekran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Times New Roman</vt:lpstr>
      <vt:lpstr>Calibri</vt:lpstr>
      <vt:lpstr>Helvetica Neue</vt:lpstr>
      <vt:lpstr>Century Gothic</vt:lpstr>
      <vt:lpstr>苹方-简</vt:lpstr>
      <vt:lpstr>微软雅黑</vt:lpstr>
      <vt:lpstr>汉仪旗黑</vt:lpstr>
      <vt:lpstr>Arial Unicode MS</vt:lpstr>
      <vt:lpstr>Dilim</vt:lpstr>
      <vt:lpstr>Introduction </vt:lpstr>
      <vt:lpstr>Data</vt:lpstr>
      <vt:lpstr>Methodology</vt:lpstr>
      <vt:lpstr>Methodology</vt:lpstr>
      <vt:lpstr>PowerPoint 演示文稿</vt:lpstr>
      <vt:lpstr>Methodology</vt:lpstr>
      <vt:lpstr>Results</vt:lpstr>
      <vt:lpstr>Discussion and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Fehmi Firat Polat</dc:creator>
  <cp:lastModifiedBy>shreya</cp:lastModifiedBy>
  <cp:revision>3</cp:revision>
  <dcterms:created xsi:type="dcterms:W3CDTF">2021-05-05T11:13:56Z</dcterms:created>
  <dcterms:modified xsi:type="dcterms:W3CDTF">2021-05-05T11:13:56Z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1033-3.1.2.5330</vt:lpwstr>
  </property>
</Properties>
</file>