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A8CEE-A11D-4671-B7DE-FE2C88468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4D0E70-F122-4814-8934-2889A9BBD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44D8D7-9C37-4EBB-8101-9D3B38E4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9B15-5651-4889-AB93-7B8DB1AECDD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1DAC74-845E-41AB-B037-3D366F72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DBE208-80A2-4C97-ABD1-F4917F18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16B4-D81E-4606-9B1C-2960D3F2D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35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21B2C-40DF-4968-B59F-0A953137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C9DDAD-E689-43F2-B7D8-10A059EB8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48F39B-B42F-4AF5-9E59-3BEB19CB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9B15-5651-4889-AB93-7B8DB1AECDD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4EE9F1-5B01-4225-9BF5-C68E60A0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8FE914-C0F6-4362-8172-C981561DA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16B4-D81E-4606-9B1C-2960D3F2D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7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622963-1D15-4086-BD1A-0E3A7CE126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4A42143-A69D-485A-B20F-58C4BD7F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D9FFE4-7828-4830-9696-43A2917E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9B15-5651-4889-AB93-7B8DB1AECDD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05DF24-5FF4-46E9-A8C0-FA695E9F0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0792AC-3184-481F-AC77-25B49268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16B4-D81E-4606-9B1C-2960D3F2D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465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108C5-2159-45E5-AA53-E599A91D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2F8F11-B8E2-4647-B18D-EAF2A487A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E9F98E-50C9-45C4-918E-06325346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9B15-5651-4889-AB93-7B8DB1AECDD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BDE8EB-01BA-448B-BBB3-8F8F9C82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FDEDE-E35B-4C15-B160-03CE875D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16B4-D81E-4606-9B1C-2960D3F2D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89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94FA3-15F0-4BE8-9DC3-FD2F1967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A989D7-AC96-41E1-B4D0-F73B038E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4BC94-5C03-48A2-A59F-207DEF49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9B15-5651-4889-AB93-7B8DB1AECDD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3CB4D-EDA2-4369-82B8-C758A3E4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879C1B-F196-4FD8-AB7A-5CC6CEAAF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16B4-D81E-4606-9B1C-2960D3F2D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29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CEB71-821F-419A-A62B-F8271CCF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C72BA3-86A0-4FA9-8328-D9F86CBCB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04BA6A-1332-4B26-8C31-753B92F6B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79A897-7543-4D00-B28A-D901CD49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9B15-5651-4889-AB93-7B8DB1AECDD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28C163-121E-415C-927D-62D1F732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C627D8-ACF9-486E-9B0A-466E819C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16B4-D81E-4606-9B1C-2960D3F2D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66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67EC4-963F-480C-B1D5-AC578A1D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908125-123D-485B-88DE-A4752A86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8AE1D2-53B7-4655-93DC-1D3CCE14B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34BCD4D-BD4A-42D0-B273-DD460B47F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0461C9-C3AD-42DE-AABB-E74672716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C1D2A6-16D2-43D2-9648-256181EE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9B15-5651-4889-AB93-7B8DB1AECDD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3F445C7-EBA4-4FCD-BF84-3B3A2B25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A14431-551E-4519-B0C0-9123476F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16B4-D81E-4606-9B1C-2960D3F2D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91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75698-2111-428B-BB0E-B18CF654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10272A1-D0E8-4EED-AC37-E1F2751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9B15-5651-4889-AB93-7B8DB1AECDD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0776BB-7042-4661-95CD-7BE64CEE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678376-46E1-48F5-91CC-663CAD7F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16B4-D81E-4606-9B1C-2960D3F2D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58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13B7DD-7202-4117-975E-FDC8569D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9B15-5651-4889-AB93-7B8DB1AECDD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0A301B4-61D1-4F09-9DF3-E949CE16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87B731-4DB3-4CDB-BA8A-5929AD6A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16B4-D81E-4606-9B1C-2960D3F2D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12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6560E5-0603-467A-A2B7-4C9E2C77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554279-C283-4B1C-8D32-ED3B9CCD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931F18-B55C-41E5-96BE-0974F01D3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17FF9E-4915-4D65-84B2-90BD9825F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9B15-5651-4889-AB93-7B8DB1AECDD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327992-AF7E-4E73-9EC6-F11A22FF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07B358-C476-49D8-99A3-1CBE6C6D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16B4-D81E-4606-9B1C-2960D3F2D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15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8E26F-3D64-4F62-9862-39CCB48A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876407-53C0-4001-BE27-59068AC2A3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C58F634-A6A1-4B19-A4FF-1C760D72E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6F4FB1-9EC8-4539-821E-F7971BA8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B9B15-5651-4889-AB93-7B8DB1AECDD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AAAA2F-2556-483A-9C7F-3A91E7B9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EA1E82-EA1F-40EA-8A8A-F5E11CAC9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116B4-D81E-4606-9B1C-2960D3F2D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80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552084-67C1-4E16-9348-3ADB9FE1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D82C6B-8E49-4071-B942-8F0945ABE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8EBBE1-F90D-49A0-BC39-E09F54F2D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B9B15-5651-4889-AB93-7B8DB1AECDD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580F27-6885-4E74-8952-0240584FA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81DFB7-E042-4704-8145-9A99BD16F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116B4-D81E-4606-9B1C-2960D3F2DE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29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32F2054-88F5-4406-ABD0-E648D7F80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48" y="485294"/>
            <a:ext cx="10782300" cy="24479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1E7AFD-1137-4DB4-8D35-DB4D84C64FCB}"/>
              </a:ext>
            </a:extLst>
          </p:cNvPr>
          <p:cNvSpPr txBox="1"/>
          <p:nvPr/>
        </p:nvSpPr>
        <p:spPr>
          <a:xfrm>
            <a:off x="822121" y="3707934"/>
            <a:ext cx="72358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 err="1"/>
              <a:t>String</a:t>
            </a:r>
            <a:r>
              <a:rPr lang="pt-BR" sz="4000" dirty="0"/>
              <a:t> é texto?</a:t>
            </a:r>
          </a:p>
          <a:p>
            <a:r>
              <a:rPr lang="pt-BR" sz="4000" dirty="0"/>
              <a:t>Qual o problema da variável </a:t>
            </a:r>
            <a:r>
              <a:rPr lang="pt-BR" sz="4000" dirty="0" err="1"/>
              <a:t>json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2809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A4082-6702-4BDC-931C-68DB41A4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aula de API não tem erro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540568-5D2A-41D1-AFB0-C78CD9F3B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TEM MENSAGEM</a:t>
            </a:r>
          </a:p>
          <a:p>
            <a:r>
              <a:rPr lang="pt-BR" sz="6600" dirty="0">
                <a:solidFill>
                  <a:schemeClr val="accent1">
                    <a:lumMod val="50000"/>
                  </a:schemeClr>
                </a:solidFill>
              </a:rPr>
              <a:t>100, 200</a:t>
            </a:r>
            <a:r>
              <a:rPr lang="pt-BR" dirty="0"/>
              <a:t>, </a:t>
            </a:r>
            <a:r>
              <a:rPr lang="pt-BR" sz="6600" dirty="0">
                <a:solidFill>
                  <a:srgbClr val="FF0000"/>
                </a:solidFill>
              </a:rPr>
              <a:t>300, 400, 500</a:t>
            </a:r>
          </a:p>
        </p:txBody>
      </p:sp>
    </p:spTree>
    <p:extLst>
      <p:ext uri="{BB962C8B-B14F-4D97-AF65-F5344CB8AC3E}">
        <p14:creationId xmlns:p14="http://schemas.microsoft.com/office/powerpoint/2010/main" val="213495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94AF6-DC49-47DA-97A6-AFA47B4D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8800" dirty="0">
                <a:solidFill>
                  <a:srgbClr val="FF0000"/>
                </a:solidFill>
              </a:rPr>
              <a:t>404 </a:t>
            </a:r>
            <a:r>
              <a:rPr lang="pt-BR" sz="8800" dirty="0" err="1">
                <a:solidFill>
                  <a:srgbClr val="FF0000"/>
                </a:solidFill>
              </a:rPr>
              <a:t>Not</a:t>
            </a:r>
            <a:r>
              <a:rPr lang="pt-BR" sz="8800" dirty="0">
                <a:solidFill>
                  <a:srgbClr val="FF0000"/>
                </a:solidFill>
              </a:rPr>
              <a:t> </a:t>
            </a:r>
            <a:r>
              <a:rPr lang="pt-BR" sz="8800" dirty="0" err="1">
                <a:solidFill>
                  <a:srgbClr val="FF0000"/>
                </a:solidFill>
              </a:rPr>
              <a:t>Found</a:t>
            </a:r>
            <a:endParaRPr lang="pt-BR" sz="8800" dirty="0">
              <a:solidFill>
                <a:srgbClr val="FF0000"/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1B9E70-BE32-465B-8261-01C2124E2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45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D80C8A2-93BB-4419-AED4-B0419869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36" y="440169"/>
            <a:ext cx="8321879" cy="61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0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F767511-EEE9-441D-9C48-9D9F8C71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7" y="3509350"/>
            <a:ext cx="6210300" cy="29432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C58062B-BAAC-4FDA-8BE1-0CC847427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5343"/>
            <a:ext cx="12192000" cy="261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7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799291B-FC06-4FD4-9795-5D7AF5A87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4" y="1990821"/>
            <a:ext cx="10372725" cy="24098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280CA95-DC25-4174-9C6F-A785D4B43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39" y="488205"/>
            <a:ext cx="7580354" cy="13499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D00BBE-CAE7-4418-A8D3-1AD89C61D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84" y="4764734"/>
            <a:ext cx="10529878" cy="66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1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54DED-DA6C-4172-A3CE-49F99DE12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D0EBD3-2C0B-416C-990F-DDC5F4DFB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um banco de dados?</a:t>
            </a:r>
          </a:p>
          <a:p>
            <a:pPr lvl="1"/>
            <a:r>
              <a:rPr lang="pt-BR" dirty="0"/>
              <a:t>Nada</a:t>
            </a:r>
          </a:p>
          <a:p>
            <a:pPr lvl="1"/>
            <a:r>
              <a:rPr lang="pt-BR" b="1" dirty="0"/>
              <a:t>Para armazenar informações</a:t>
            </a:r>
          </a:p>
          <a:p>
            <a:pPr lvl="1"/>
            <a:r>
              <a:rPr lang="pt-BR" dirty="0"/>
              <a:t>Consultar dados</a:t>
            </a:r>
          </a:p>
          <a:p>
            <a:pPr lvl="1"/>
            <a:r>
              <a:rPr lang="pt-BR" dirty="0"/>
              <a:t>Organização dos dados</a:t>
            </a:r>
          </a:p>
          <a:p>
            <a:pPr lvl="1"/>
            <a:r>
              <a:rPr lang="pt-BR" dirty="0"/>
              <a:t>Coleção de dados organizados e relacionados</a:t>
            </a:r>
          </a:p>
          <a:p>
            <a:pPr lvl="1"/>
            <a:r>
              <a:rPr lang="pt-BR" b="1" dirty="0"/>
              <a:t>É um conjunto de tabelas</a:t>
            </a:r>
          </a:p>
        </p:txBody>
      </p:sp>
    </p:spTree>
    <p:extLst>
      <p:ext uri="{BB962C8B-B14F-4D97-AF65-F5344CB8AC3E}">
        <p14:creationId xmlns:p14="http://schemas.microsoft.com/office/powerpoint/2010/main" val="1616250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6C5CE-1545-4A55-B62B-2E877D38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C41C53-655D-4F40-8CB5-2060A8848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MySQL é um banco de dados?</a:t>
            </a:r>
          </a:p>
          <a:p>
            <a:pPr lvl="1"/>
            <a:r>
              <a:rPr lang="pt-BR" dirty="0"/>
              <a:t>É um Sistema de Gerenciamento de Bancos (</a:t>
            </a:r>
            <a:r>
              <a:rPr lang="pt-BR" dirty="0" err="1"/>
              <a:t>sgbd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1634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EDA19-FF6D-4F4C-A78E-00E2F3AD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 </a:t>
            </a:r>
            <a:r>
              <a:rPr lang="pt-BR" dirty="0" err="1"/>
              <a:t>WorkBench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963CE9-7D37-4053-884F-4A0E9883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GUI tool for MySQL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AEA117F-3AC4-44CD-9AEF-09A591373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47" y="2243093"/>
            <a:ext cx="86963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7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2F5A2-640B-4821-B958-1EF57B63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9FD45A-FF29-47E6-B381-A2DAE25F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SCRIPT SQL para criar a tabela LEAD</a:t>
            </a:r>
          </a:p>
          <a:p>
            <a:r>
              <a:rPr lang="pt-BR" dirty="0"/>
              <a:t>Executar esse SCRIPT utilizando JPA e </a:t>
            </a:r>
            <a:r>
              <a:rPr lang="pt-BR" dirty="0" err="1"/>
              <a:t>Hibernate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448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B4CC4A3-9827-4253-AF78-22DB83F0E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1"/>
            <a:ext cx="12192000" cy="68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7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C6482-FBE1-4273-BB7E-70B2F874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670ED3-F991-4BFA-9DE8-E1CC47225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458"/>
            <a:ext cx="10515600" cy="4351338"/>
          </a:xfrm>
        </p:spPr>
        <p:txBody>
          <a:bodyPr/>
          <a:lstStyle/>
          <a:p>
            <a:r>
              <a:rPr lang="pt-BR" dirty="0"/>
              <a:t>Nome</a:t>
            </a:r>
          </a:p>
          <a:p>
            <a:r>
              <a:rPr lang="pt-BR" dirty="0" err="1"/>
              <a:t>Email</a:t>
            </a:r>
            <a:endParaRPr lang="pt-BR" dirty="0"/>
          </a:p>
          <a:p>
            <a:r>
              <a:rPr lang="pt-BR" b="1" dirty="0"/>
              <a:t>Telefone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E8AD97-4A87-4CE8-AAA2-6FBA1A0B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76127"/>
            <a:ext cx="107823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59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A9FD8-5245-4739-B1B9-8781EE5E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 e C++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9B09E-E275-4C60-BD88-4DA7F1280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https://ww1.microchip.com/downloads/aemDocuments/documents/MCU08/ProductDocuments/DataSheets/Atmel-7810-Automotive-Microcontrollers-ATmega328P_Datasheet.pdf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77E55E-16B7-4326-A048-C8577CA20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4" y="3638539"/>
            <a:ext cx="10435905" cy="23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24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6A2E344-DDF2-4B11-BE62-485BAC712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73" y="753720"/>
            <a:ext cx="9227890" cy="53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15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5893C-4DD1-419E-BB47-557F947B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SCRIPT 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D3657-8B54-4203-9677-35F92D54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ighlight>
                  <a:srgbClr val="00FF00"/>
                </a:highlight>
              </a:rPr>
              <a:t>D</a:t>
            </a:r>
            <a:r>
              <a:rPr lang="pt-BR" sz="4400" dirty="0">
                <a:solidFill>
                  <a:srgbClr val="FF0000"/>
                </a:solidFill>
                <a:highlight>
                  <a:srgbClr val="00FF00"/>
                </a:highlight>
              </a:rPr>
              <a:t>D</a:t>
            </a:r>
            <a:r>
              <a:rPr lang="pt-BR" dirty="0">
                <a:highlight>
                  <a:srgbClr val="00FF00"/>
                </a:highlight>
              </a:rPr>
              <a:t>L</a:t>
            </a:r>
            <a:r>
              <a:rPr lang="pt-BR" dirty="0"/>
              <a:t> – </a:t>
            </a:r>
            <a:r>
              <a:rPr lang="pt-BR" dirty="0" err="1">
                <a:highlight>
                  <a:srgbClr val="00FF00"/>
                </a:highlight>
              </a:rPr>
              <a:t>Definition</a:t>
            </a:r>
            <a:r>
              <a:rPr lang="pt-BR" dirty="0">
                <a:highlight>
                  <a:srgbClr val="00FF00"/>
                </a:highlight>
              </a:rPr>
              <a:t>  (CREATE DATABASE, TABLE )</a:t>
            </a:r>
          </a:p>
          <a:p>
            <a:r>
              <a:rPr lang="pt-BR" dirty="0"/>
              <a:t>D</a:t>
            </a:r>
            <a:r>
              <a:rPr lang="pt-BR" dirty="0">
                <a:solidFill>
                  <a:schemeClr val="accent1">
                    <a:lumMod val="50000"/>
                  </a:schemeClr>
                </a:solidFill>
              </a:rPr>
              <a:t>M</a:t>
            </a:r>
            <a:r>
              <a:rPr lang="pt-BR" dirty="0"/>
              <a:t>L – </a:t>
            </a:r>
            <a:r>
              <a:rPr lang="pt-BR" dirty="0" err="1"/>
              <a:t>Manipulation</a:t>
            </a:r>
            <a:r>
              <a:rPr lang="pt-BR" dirty="0"/>
              <a:t> </a:t>
            </a:r>
          </a:p>
          <a:p>
            <a:r>
              <a:rPr lang="pt-BR" dirty="0"/>
              <a:t>D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pt-BR" dirty="0"/>
              <a:t>L - Query</a:t>
            </a:r>
          </a:p>
          <a:p>
            <a:r>
              <a:rPr lang="pt-BR" dirty="0"/>
              <a:t>D</a:t>
            </a:r>
            <a:r>
              <a:rPr lang="pt-BR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lang="pt-BR" dirty="0"/>
              <a:t>L - </a:t>
            </a:r>
            <a:r>
              <a:rPr lang="pt-BR" dirty="0" err="1"/>
              <a:t>Controler</a:t>
            </a:r>
            <a:endParaRPr lang="pt-BR" dirty="0"/>
          </a:p>
          <a:p>
            <a:r>
              <a:rPr lang="pt-BR" dirty="0"/>
              <a:t>D</a:t>
            </a:r>
            <a:r>
              <a:rPr lang="pt-BR" dirty="0">
                <a:solidFill>
                  <a:srgbClr val="FFC000"/>
                </a:solidFill>
              </a:rPr>
              <a:t>T</a:t>
            </a:r>
            <a:r>
              <a:rPr lang="pt-BR" dirty="0"/>
              <a:t>L - </a:t>
            </a:r>
            <a:r>
              <a:rPr lang="pt-BR" dirty="0" err="1"/>
              <a:t>Transaction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1468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AC6DE23-0100-46AB-9E70-31A6BEDEB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63" y="1828800"/>
            <a:ext cx="8027699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953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E3F84E5-08AF-411B-A2E1-6FECBAEC8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40" y="151000"/>
            <a:ext cx="9821101" cy="642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24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76407C2-4EFB-4C5C-9262-DFA1C2772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49" y="0"/>
            <a:ext cx="10497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90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C5D4691-E560-447F-8F66-86E30428B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2228850"/>
            <a:ext cx="76676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8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EC57E00-B035-4B99-9BEA-C81DF6AD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64" y="1259632"/>
            <a:ext cx="11727835" cy="451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91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482B8-B101-46FB-BFBD-EA66819C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Segunda-Feira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74EC4-6DE5-4BF0-BE84-9C36A8E2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Pom.xml</a:t>
            </a:r>
          </a:p>
          <a:p>
            <a:r>
              <a:rPr lang="pt-BR" dirty="0"/>
              <a:t>Adicionar novas dependências</a:t>
            </a:r>
          </a:p>
          <a:p>
            <a:r>
              <a:rPr lang="pt-BR" dirty="0"/>
              <a:t>Spring Data</a:t>
            </a:r>
          </a:p>
          <a:p>
            <a:r>
              <a:rPr lang="pt-BR" dirty="0"/>
              <a:t>MySQL Driver</a:t>
            </a:r>
          </a:p>
          <a:p>
            <a:r>
              <a:rPr lang="pt-BR" b="1" dirty="0"/>
              <a:t>Spring Data JPA </a:t>
            </a:r>
            <a:r>
              <a:rPr lang="pt-BR" dirty="0"/>
              <a:t>e </a:t>
            </a:r>
            <a:r>
              <a:rPr lang="pt-BR" b="1" dirty="0" err="1"/>
              <a:t>Flyway</a:t>
            </a:r>
            <a:r>
              <a:rPr lang="pt-BR" b="1" dirty="0"/>
              <a:t> </a:t>
            </a:r>
            <a:r>
              <a:rPr lang="pt-BR" b="1" dirty="0" err="1"/>
              <a:t>Migrations</a:t>
            </a:r>
            <a:endParaRPr lang="pt-BR" b="1" dirty="0"/>
          </a:p>
          <a:p>
            <a:r>
              <a:rPr lang="pt-BR" dirty="0"/>
              <a:t>URL de conexão</a:t>
            </a:r>
          </a:p>
        </p:txBody>
      </p:sp>
    </p:spTree>
    <p:extLst>
      <p:ext uri="{BB962C8B-B14F-4D97-AF65-F5344CB8AC3E}">
        <p14:creationId xmlns:p14="http://schemas.microsoft.com/office/powerpoint/2010/main" val="186706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AF39C-A97C-44F0-B9C8-70ACE3D18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09DE90-DE1D-4F16-9A77-521D8882F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HTTP ( comunicação do Google Chrome com o Apache </a:t>
            </a:r>
            <a:r>
              <a:rPr lang="pt-BR" dirty="0" err="1"/>
              <a:t>TomCat</a:t>
            </a:r>
            <a:r>
              <a:rPr lang="pt-BR" dirty="0"/>
              <a:t>)</a:t>
            </a:r>
          </a:p>
          <a:p>
            <a:r>
              <a:rPr lang="pt-BR" dirty="0"/>
              <a:t>FTP ( implantar o sistema na nuvem ou hospedagem)</a:t>
            </a:r>
          </a:p>
          <a:p>
            <a:r>
              <a:rPr lang="pt-BR" dirty="0"/>
              <a:t>SMTP (Enviar o </a:t>
            </a:r>
            <a:r>
              <a:rPr lang="pt-BR" dirty="0" err="1"/>
              <a:t>Email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537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32570-0321-4B73-846F-8885E37F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HTTP</a:t>
            </a:r>
            <a:r>
              <a:rPr lang="pt-BR" dirty="0"/>
              <a:t> (protocolo)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007D8-49F6-45A8-A00C-3696D83D0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82130" cy="4351338"/>
          </a:xfrm>
        </p:spPr>
        <p:txBody>
          <a:bodyPr/>
          <a:lstStyle/>
          <a:p>
            <a:r>
              <a:rPr lang="pt-BR" dirty="0"/>
              <a:t>POST – INSERIR</a:t>
            </a:r>
          </a:p>
          <a:p>
            <a:r>
              <a:rPr lang="pt-BR" dirty="0"/>
              <a:t>GET – PEGAR</a:t>
            </a:r>
          </a:p>
          <a:p>
            <a:r>
              <a:rPr lang="pt-BR" dirty="0"/>
              <a:t>PUT – ATUALIZAR</a:t>
            </a:r>
          </a:p>
          <a:p>
            <a:r>
              <a:rPr lang="pt-BR" dirty="0"/>
              <a:t>DELETE - DELETAR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9D65DE3-A925-409B-9922-261F92854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615" y="1429626"/>
            <a:ext cx="8096384" cy="506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51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8022ECA-1480-4C28-85A8-065F7DB33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066800"/>
            <a:ext cx="109251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6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FFD566D-7680-4F0D-B660-104A8EE8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91" y="901773"/>
            <a:ext cx="7934325" cy="8096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98B2B74-69A7-4365-8FB8-FCEA32886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891" y="2341183"/>
            <a:ext cx="7934325" cy="285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3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7EE6F6D-DC24-4685-B3C9-45A919FC9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03" y="1086253"/>
            <a:ext cx="9856706" cy="466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0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86CB116-411F-4F07-BB16-0E9033623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4" y="293615"/>
            <a:ext cx="11709304" cy="628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1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AE416C0-ADE2-45E0-B0C5-A69F03240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48" y="121553"/>
            <a:ext cx="12023152" cy="93117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84FDC8A-7497-4E08-BABB-889F2641F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30" y="1329655"/>
            <a:ext cx="11226842" cy="54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183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224</Words>
  <Application>Microsoft Office PowerPoint</Application>
  <PresentationFormat>Widescreen</PresentationFormat>
  <Paragraphs>50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Apresentação do PowerPoint</vt:lpstr>
      <vt:lpstr>exemplo</vt:lpstr>
      <vt:lpstr>PROTOCOLOS</vt:lpstr>
      <vt:lpstr>HTTP (protocolo)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Na aula de API não tem erro</vt:lpstr>
      <vt:lpstr>404 Not Found</vt:lpstr>
      <vt:lpstr>Apresentação do PowerPoint</vt:lpstr>
      <vt:lpstr>Apresentação do PowerPoint</vt:lpstr>
      <vt:lpstr>Apresentação do PowerPoint</vt:lpstr>
      <vt:lpstr>Banco de Dados</vt:lpstr>
      <vt:lpstr>MySQL</vt:lpstr>
      <vt:lpstr>MySQL WorkBench</vt:lpstr>
      <vt:lpstr>Desafio</vt:lpstr>
      <vt:lpstr>Apresentação do PowerPoint</vt:lpstr>
      <vt:lpstr>C e C++</vt:lpstr>
      <vt:lpstr>Apresentação do PowerPoint</vt:lpstr>
      <vt:lpstr>SCRIPT SQL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Segunda-Feira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</dc:creator>
  <cp:lastModifiedBy>PROFESSOR</cp:lastModifiedBy>
  <cp:revision>13</cp:revision>
  <dcterms:created xsi:type="dcterms:W3CDTF">2025-08-22T11:47:28Z</dcterms:created>
  <dcterms:modified xsi:type="dcterms:W3CDTF">2025-08-22T14:59:28Z</dcterms:modified>
</cp:coreProperties>
</file>