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C489-FE07-4FEE-9CC3-FAE36B25F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BF67E-1043-4362-B319-5F18E0B2A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D61D1-6E30-44CD-A6D1-4A5945E2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CC44-0E20-4DF3-B653-FD2C0079C15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2B6BB-2685-4049-BD40-26F74197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B072A-110B-4F7A-BCF3-DB91EA5B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BCB8-93BA-4A22-9455-4AF9C2BA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0A65-651B-4BD5-A622-05D4C143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9C4DC-2A79-4A9E-AB2C-95D9B9A7E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3FAB8-BBE3-442E-A7EB-2F8D21F3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CC44-0E20-4DF3-B653-FD2C0079C15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CC1E-925E-4E42-AC7D-B0A6B80B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4E6A7-2114-4FFE-84A7-33C292C3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BCB8-93BA-4A22-9455-4AF9C2BA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3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72A12-CD94-42AD-8D77-8393EA4E1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D9C20-7749-4E71-AEBA-CBE1C62ED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75487-59AD-41FE-8454-3C6CAAB2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CC44-0E20-4DF3-B653-FD2C0079C15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6074E-FBEB-4990-92B1-BCCAC81B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34506-0801-48C6-9720-E13A16C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BCB8-93BA-4A22-9455-4AF9C2BA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9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B937-806E-40F6-8CF2-82CF593C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B7FD-A2E2-4947-A227-4607D7A3F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0A083-21DB-4DF4-8B07-776A3BF2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CC44-0E20-4DF3-B653-FD2C0079C15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4ED0E-8040-4B9B-9D02-112D160F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B6056-2EA1-48ED-8B9A-C42BC52F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BCB8-93BA-4A22-9455-4AF9C2BA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6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F02D-B383-4A45-89E1-72BA725F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5437C-DF42-4E68-85BA-6ABFE95D2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C822B-32E0-4394-85D7-E2A86357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CC44-0E20-4DF3-B653-FD2C0079C15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04616-8D39-4310-955B-7A49C190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E17D9-4D6C-4E13-8425-87903C05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BCB8-93BA-4A22-9455-4AF9C2BA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9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04E5-CC16-4F2A-ADB1-8EB0F2F2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257D9-63F6-4B1F-B0A2-FBA364489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9BF2E-8072-4A2D-8E61-D9C573B6D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553F7-9C17-477B-9F23-9A4F4E71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CC44-0E20-4DF3-B653-FD2C0079C15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0B143-2B47-4F25-BF15-06790F51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B736-36DB-450A-A5C9-FD214A84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BCB8-93BA-4A22-9455-4AF9C2BA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1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53BB-3A6E-4DE8-B905-088ABC52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5EA9E-6E71-40FA-A504-06BF1F7C9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0A743-53D3-4E8F-AB8C-89AAC7EBE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4D4F9-7444-49E1-A2BE-328E158F1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D8124-5BB4-4135-9F84-7E6A848AE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AD8A7-3E9D-4246-9BD8-B5BA275F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CC44-0E20-4DF3-B653-FD2C0079C15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D2BFC7-3ED4-424A-A039-CD9B12C2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CE2CC-41F3-4011-A2EA-BF2E8195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BCB8-93BA-4A22-9455-4AF9C2BA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9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E5BB-7D8C-4420-A12A-BF120083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87245-7488-4065-815B-CC135376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CC44-0E20-4DF3-B653-FD2C0079C15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72092-1478-4BD5-9E14-668706A9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E0797-6253-408D-A25D-7FD94CBB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BCB8-93BA-4A22-9455-4AF9C2BA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2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8038D-667A-4715-AE2A-5710E0CF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CC44-0E20-4DF3-B653-FD2C0079C15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DCAAA-CD10-4756-B87A-E9C7460A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BA2B2-5D30-4D29-85C2-DD342691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BCB8-93BA-4A22-9455-4AF9C2BA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8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78E5-FB13-4E2C-8B00-D8343F05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DCDCA-7DCA-4643-A40F-6D9D0ECB0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A7DFC-9D0D-4877-9ED1-F3D25508A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D8CE9-B754-4227-AD99-82B2DC0F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CC44-0E20-4DF3-B653-FD2C0079C15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C9095-8746-4948-A66C-BCECD6A6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044CE-7BD1-4EE3-8DD1-21A6D883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BCB8-93BA-4A22-9455-4AF9C2BA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4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23B0-1909-4373-8B73-F35259368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8D19E-DB15-40E3-A831-24C62A738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9A1C0-13A2-4BAD-BA9A-89C875BD3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D20E7-1312-4CAE-9F21-1A888937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CC44-0E20-4DF3-B653-FD2C0079C15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D508A-C98F-4854-A159-77C7F644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88A72-367E-4C7E-ADEC-4FE9E13E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BCB8-93BA-4A22-9455-4AF9C2BA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9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B2C97-F1AC-416F-8DCF-374E7BE5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DD1A3-46BC-4ECA-8CF7-8CB7D85D8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3457-7B17-40D4-A040-E53DD3516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FCC44-0E20-4DF3-B653-FD2C0079C15B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42734-3A9A-4B56-B777-BA7B59949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E2333-494C-435A-B029-1A9AA9E06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EBCB8-93BA-4A22-9455-4AF9C2BA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64491B-A92C-400E-AC67-4940B3D1D511}"/>
              </a:ext>
            </a:extLst>
          </p:cNvPr>
          <p:cNvSpPr txBox="1"/>
          <p:nvPr/>
        </p:nvSpPr>
        <p:spPr>
          <a:xfrm>
            <a:off x="2693504" y="13318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F976A7-B641-4E4C-88B2-8BCAA2E94480}"/>
              </a:ext>
            </a:extLst>
          </p:cNvPr>
          <p:cNvSpPr/>
          <p:nvPr/>
        </p:nvSpPr>
        <p:spPr>
          <a:xfrm>
            <a:off x="413466" y="407502"/>
            <a:ext cx="301487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 startAt="13"/>
            </a:pP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Gi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the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llow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g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adja</a:t>
            </a:r>
            <a:r>
              <a:rPr lang="en-US" dirty="0">
                <a:solidFill>
                  <a:srgbClr val="24292E"/>
                </a:solidFill>
                <a:latin typeface="Helvetica Neue"/>
              </a:rPr>
              <a:t>cency Matrix, determine whether the graph is directed or undirected and draw it.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 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/>
            <a:r>
              <a:rPr lang="en-US" dirty="0">
                <a:solidFill>
                  <a:srgbClr val="24292E"/>
                </a:solidFill>
                <a:latin typeface="Helvetica Neue"/>
              </a:rPr>
              <a:t>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 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US" dirty="0">
                <a:solidFill>
                  <a:srgbClr val="24292E"/>
                </a:solidFill>
                <a:latin typeface="Helvetica Neue"/>
              </a:rPr>
              <a:t>M = [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 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US" dirty="0">
                <a:solidFill>
                  <a:srgbClr val="24292E"/>
                </a:solidFill>
                <a:latin typeface="Helvetica Neue"/>
              </a:rPr>
              <a:t>   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 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US" dirty="0">
                <a:solidFill>
                  <a:srgbClr val="24292E"/>
                </a:solidFill>
                <a:latin typeface="Helvetica Neue"/>
              </a:rPr>
              <a:t> [0,0,1,0,1],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 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US" dirty="0">
                <a:solidFill>
                  <a:srgbClr val="24292E"/>
                </a:solidFill>
                <a:latin typeface="Helvetica Neue"/>
              </a:rPr>
              <a:t> [0,0,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,1],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,0],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,0],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,1],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en-US" dirty="0"/>
              <a:t>0---&gt;2 </a:t>
            </a:r>
          </a:p>
          <a:p>
            <a:pPr fontAlgn="base"/>
            <a:r>
              <a:rPr lang="en-US" dirty="0"/>
              <a:t>0---&gt;4 </a:t>
            </a:r>
          </a:p>
          <a:p>
            <a:pPr fontAlgn="base"/>
            <a:r>
              <a:rPr lang="en-US" dirty="0"/>
              <a:t>1---&gt;4 </a:t>
            </a:r>
          </a:p>
          <a:p>
            <a:pPr fontAlgn="base"/>
            <a:r>
              <a:rPr lang="en-US" dirty="0"/>
              <a:t>2---&gt;1 </a:t>
            </a:r>
          </a:p>
          <a:p>
            <a:pPr fontAlgn="base"/>
            <a:r>
              <a:rPr lang="en-US" dirty="0"/>
              <a:t>3---&gt;1 </a:t>
            </a:r>
          </a:p>
          <a:p>
            <a:pPr fontAlgn="base"/>
            <a:r>
              <a:rPr lang="en-US" dirty="0"/>
              <a:t>4---&gt;4 </a:t>
            </a:r>
          </a:p>
          <a:p>
            <a:pPr fontAlgn="base"/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 graph is directed.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5BAD0E-EA21-4ECE-9334-F1DBF7209F2D}"/>
              </a:ext>
            </a:extLst>
          </p:cNvPr>
          <p:cNvSpPr/>
          <p:nvPr/>
        </p:nvSpPr>
        <p:spPr>
          <a:xfrm>
            <a:off x="9014792" y="4329282"/>
            <a:ext cx="1172817" cy="118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0F2C9E-1370-4FB8-97EE-5DC2DB262AC0}"/>
              </a:ext>
            </a:extLst>
          </p:cNvPr>
          <p:cNvSpPr/>
          <p:nvPr/>
        </p:nvSpPr>
        <p:spPr>
          <a:xfrm>
            <a:off x="6231214" y="3882022"/>
            <a:ext cx="1172817" cy="118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300B2B-E04F-43F0-A298-C0006C4740A8}"/>
              </a:ext>
            </a:extLst>
          </p:cNvPr>
          <p:cNvSpPr/>
          <p:nvPr/>
        </p:nvSpPr>
        <p:spPr>
          <a:xfrm>
            <a:off x="4146482" y="2699265"/>
            <a:ext cx="1172817" cy="118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5C2A1D-0445-40A4-AD4B-82ED0616A279}"/>
              </a:ext>
            </a:extLst>
          </p:cNvPr>
          <p:cNvSpPr/>
          <p:nvPr/>
        </p:nvSpPr>
        <p:spPr>
          <a:xfrm>
            <a:off x="7348745" y="2107887"/>
            <a:ext cx="1172817" cy="118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643B4A-1E4C-4AF5-99F0-E3ACB3F69EA2}"/>
              </a:ext>
            </a:extLst>
          </p:cNvPr>
          <p:cNvSpPr/>
          <p:nvPr/>
        </p:nvSpPr>
        <p:spPr>
          <a:xfrm>
            <a:off x="5644806" y="925130"/>
            <a:ext cx="1172817" cy="1182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98D497-0F37-4F52-BCE0-04F255C097B7}"/>
              </a:ext>
            </a:extLst>
          </p:cNvPr>
          <p:cNvCxnSpPr>
            <a:stCxn id="8" idx="5"/>
            <a:endCxn id="7" idx="2"/>
          </p:cNvCxnSpPr>
          <p:nvPr/>
        </p:nvCxnSpPr>
        <p:spPr>
          <a:xfrm>
            <a:off x="5147544" y="3708811"/>
            <a:ext cx="1083670" cy="76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E7D7B4-2C91-4ABB-A922-86076CCDCE7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5147544" y="2021282"/>
            <a:ext cx="642938" cy="85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E85665-7DAC-44A7-A8D6-BE3707668D5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917635" y="1828800"/>
            <a:ext cx="602865" cy="452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A9E381-06FF-4280-91A1-2C6A01A8F281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8438322" y="3160643"/>
            <a:ext cx="748225" cy="134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847D79-0045-4F2D-A027-4D017B4EC17F}"/>
              </a:ext>
            </a:extLst>
          </p:cNvPr>
          <p:cNvCxnSpPr>
            <a:stCxn id="7" idx="7"/>
          </p:cNvCxnSpPr>
          <p:nvPr/>
        </p:nvCxnSpPr>
        <p:spPr>
          <a:xfrm flipV="1">
            <a:off x="7232276" y="3434761"/>
            <a:ext cx="482657" cy="62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57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E9D2C2-DEBD-47D3-A652-75754FA06954}"/>
              </a:ext>
            </a:extLst>
          </p:cNvPr>
          <p:cNvSpPr/>
          <p:nvPr/>
        </p:nvSpPr>
        <p:spPr>
          <a:xfrm>
            <a:off x="2551387" y="6306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```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javascript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 ]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3B752C-3509-431D-850B-400F342B5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579651"/>
              </p:ext>
            </p:extLst>
          </p:nvPr>
        </p:nvGraphicFramePr>
        <p:xfrm>
          <a:off x="2632842" y="2039068"/>
          <a:ext cx="51570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415">
                  <a:extLst>
                    <a:ext uri="{9D8B030D-6E8A-4147-A177-3AD203B41FA5}">
                      <a16:colId xmlns:a16="http://schemas.microsoft.com/office/drawing/2014/main" val="2834945790"/>
                    </a:ext>
                  </a:extLst>
                </a:gridCol>
                <a:gridCol w="1031415">
                  <a:extLst>
                    <a:ext uri="{9D8B030D-6E8A-4147-A177-3AD203B41FA5}">
                      <a16:colId xmlns:a16="http://schemas.microsoft.com/office/drawing/2014/main" val="3241916041"/>
                    </a:ext>
                  </a:extLst>
                </a:gridCol>
                <a:gridCol w="1031415">
                  <a:extLst>
                    <a:ext uri="{9D8B030D-6E8A-4147-A177-3AD203B41FA5}">
                      <a16:colId xmlns:a16="http://schemas.microsoft.com/office/drawing/2014/main" val="1328516250"/>
                    </a:ext>
                  </a:extLst>
                </a:gridCol>
                <a:gridCol w="1031415">
                  <a:extLst>
                    <a:ext uri="{9D8B030D-6E8A-4147-A177-3AD203B41FA5}">
                      <a16:colId xmlns:a16="http://schemas.microsoft.com/office/drawing/2014/main" val="2447988179"/>
                    </a:ext>
                  </a:extLst>
                </a:gridCol>
                <a:gridCol w="1031415">
                  <a:extLst>
                    <a:ext uri="{9D8B030D-6E8A-4147-A177-3AD203B41FA5}">
                      <a16:colId xmlns:a16="http://schemas.microsoft.com/office/drawing/2014/main" val="3355457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1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01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87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8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3465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297B94-DB77-4D8F-B229-FA656EE735A6}"/>
              </a:ext>
            </a:extLst>
          </p:cNvPr>
          <p:cNvSpPr txBox="1"/>
          <p:nvPr/>
        </p:nvSpPr>
        <p:spPr>
          <a:xfrm>
            <a:off x="2396360" y="1996672"/>
            <a:ext cx="2364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1 2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4</a:t>
            </a:r>
          </a:p>
          <a:p>
            <a:r>
              <a:rPr lang="en-US" sz="2400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5FD39-9F0A-470B-AD00-2953C347A017}"/>
              </a:ext>
            </a:extLst>
          </p:cNvPr>
          <p:cNvSpPr txBox="1"/>
          <p:nvPr/>
        </p:nvSpPr>
        <p:spPr>
          <a:xfrm>
            <a:off x="2924504" y="1621791"/>
            <a:ext cx="5051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1             2          3           4          5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763D70-BDC4-493D-BC3C-3854E0F256C1}"/>
              </a:ext>
            </a:extLst>
          </p:cNvPr>
          <p:cNvSpPr/>
          <p:nvPr/>
        </p:nvSpPr>
        <p:spPr>
          <a:xfrm>
            <a:off x="8221718" y="2825540"/>
            <a:ext cx="851338" cy="869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72BAFE-E2F5-42D5-BCBD-FF755D91DF57}"/>
              </a:ext>
            </a:extLst>
          </p:cNvPr>
          <p:cNvSpPr/>
          <p:nvPr/>
        </p:nvSpPr>
        <p:spPr>
          <a:xfrm>
            <a:off x="9457559" y="2697704"/>
            <a:ext cx="851338" cy="869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269132-A7B7-474F-8007-CDF6063D4A78}"/>
              </a:ext>
            </a:extLst>
          </p:cNvPr>
          <p:cNvSpPr/>
          <p:nvPr/>
        </p:nvSpPr>
        <p:spPr>
          <a:xfrm>
            <a:off x="10907986" y="3260375"/>
            <a:ext cx="851338" cy="869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76B9DD-D64E-4559-873B-5D14B7E211C1}"/>
              </a:ext>
            </a:extLst>
          </p:cNvPr>
          <p:cNvSpPr/>
          <p:nvPr/>
        </p:nvSpPr>
        <p:spPr>
          <a:xfrm>
            <a:off x="9457559" y="4130045"/>
            <a:ext cx="851338" cy="869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6FEBF1-7EB8-4C94-A53B-47A1F46D22F3}"/>
              </a:ext>
            </a:extLst>
          </p:cNvPr>
          <p:cNvSpPr/>
          <p:nvPr/>
        </p:nvSpPr>
        <p:spPr>
          <a:xfrm>
            <a:off x="8007132" y="4130045"/>
            <a:ext cx="851338" cy="869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076273-0EB7-41A6-A8A9-855CB171E47E}"/>
              </a:ext>
            </a:extLst>
          </p:cNvPr>
          <p:cNvCxnSpPr>
            <a:endCxn id="12" idx="6"/>
          </p:cNvCxnSpPr>
          <p:nvPr/>
        </p:nvCxnSpPr>
        <p:spPr>
          <a:xfrm>
            <a:off x="8647387" y="4406462"/>
            <a:ext cx="211083" cy="15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B506B9-3899-49AB-8E6F-6726CC0F3DEE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8858470" y="4564880"/>
            <a:ext cx="599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1E8DAC-F794-4054-BE4E-F8A4F6089B8F}"/>
              </a:ext>
            </a:extLst>
          </p:cNvPr>
          <p:cNvCxnSpPr>
            <a:stCxn id="11" idx="6"/>
            <a:endCxn id="10" idx="3"/>
          </p:cNvCxnSpPr>
          <p:nvPr/>
        </p:nvCxnSpPr>
        <p:spPr>
          <a:xfrm flipV="1">
            <a:off x="10308897" y="4002685"/>
            <a:ext cx="723765" cy="56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A4E607-9A15-4383-AB67-C5A5215BE85D}"/>
              </a:ext>
            </a:extLst>
          </p:cNvPr>
          <p:cNvCxnSpPr>
            <a:stCxn id="9" idx="2"/>
          </p:cNvCxnSpPr>
          <p:nvPr/>
        </p:nvCxnSpPr>
        <p:spPr>
          <a:xfrm flipH="1">
            <a:off x="9073056" y="3132539"/>
            <a:ext cx="384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18997E-8661-4910-B70B-78CC4FCF9A7F}"/>
              </a:ext>
            </a:extLst>
          </p:cNvPr>
          <p:cNvCxnSpPr>
            <a:stCxn id="11" idx="0"/>
            <a:endCxn id="9" idx="4"/>
          </p:cNvCxnSpPr>
          <p:nvPr/>
        </p:nvCxnSpPr>
        <p:spPr>
          <a:xfrm flipV="1">
            <a:off x="9883228" y="3567374"/>
            <a:ext cx="0" cy="56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D2089D-23AD-495E-84D9-75DA33D84F9D}"/>
              </a:ext>
            </a:extLst>
          </p:cNvPr>
          <p:cNvCxnSpPr>
            <a:stCxn id="12" idx="7"/>
          </p:cNvCxnSpPr>
          <p:nvPr/>
        </p:nvCxnSpPr>
        <p:spPr>
          <a:xfrm flipV="1">
            <a:off x="8733794" y="3752850"/>
            <a:ext cx="19134" cy="50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06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Helvetica Neue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ysagales@gmail.com</dc:creator>
  <cp:lastModifiedBy>ysagales@gmail.com</cp:lastModifiedBy>
  <cp:revision>1</cp:revision>
  <dcterms:created xsi:type="dcterms:W3CDTF">2017-10-27T01:51:02Z</dcterms:created>
  <dcterms:modified xsi:type="dcterms:W3CDTF">2017-10-27T01:51:27Z</dcterms:modified>
</cp:coreProperties>
</file>