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16" y="-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4008-C202-467F-8E84-99D44907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9ED40-9491-4633-82B4-1E6F07D29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D046-8264-41AC-BB56-35AE5DF5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C1C4-7A81-49DB-94C1-B77ECCF2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69D0-3DA4-475A-9754-9A05F2D6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8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171D-A050-4CC5-AFA4-681B3B11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92F3F-7B28-4791-97C8-FD693D66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2D91-E268-4FC9-8E45-5C5E16EE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714-52B1-4F2F-8569-25ABE1DC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6E09-B6F9-48BD-B313-9D7E3FB5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AA6EB-CE57-4320-A92A-01CED5179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1C824-16C3-4EB7-9573-099EF096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22C3-0E43-4931-81B6-BA41F127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3E294-60EF-456F-A42D-21B8F7FF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5327-FD58-41DC-B736-0106F026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D98-F518-4668-9B2E-06920CD2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0794-E2A7-411D-B3B2-D1B7BA20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FFCB-8AB9-4D1D-8D79-D40CE0FE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5D47-1685-4562-9089-71C2702A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954E-98D8-46AC-93A2-A4CF0C39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2D13-C19C-4518-92B9-31BC1D56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AD2D7-4DBE-4DAE-8BFB-A2D82B27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9AA4-76B1-4969-B58B-E4AA01B5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B6EC-0BAA-4DB6-99DB-E480B5A7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4F32-7104-4E66-9AB8-51443957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49C0-E3F8-4A33-BDF6-82FD0519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F9F5-711F-46B4-BDFD-7ED3C441A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69F92-9F9F-48B3-8797-BB9B4C5C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D1CF-431D-4DFD-AFB2-7E893BC6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0BAF3-B85F-4439-8EC4-63CB2221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BF1D-DCCA-449F-A4A9-3F483279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BE45-5D01-4992-A2A0-F478F5B9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D8616-BD34-4769-B7BB-0046A813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F166B-C548-4791-A008-4AC3FA52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B4AAD-C15E-467F-9829-06E848F56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FD788-3AFC-4B9E-9B58-1756CFEFC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55ED3-153E-437B-8AC0-8CACFE8A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53B4F-0C33-463E-84EF-CBCA50A9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64BFE-879F-4544-B137-FFE37211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8C66-5FD4-4A3E-AA3F-C333411E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5CFD1-003F-43A6-8BEB-38967064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004D2-3657-4932-A490-75EE5B62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8AA5A-18F9-4B05-BCE5-F2B4739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1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AA06F-C3C3-4B02-9E2B-137DBA7F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91E2A-02C3-493E-BD81-E89C1BC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CDABE-D1FF-458A-A814-BFBEFAAA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6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17CB-6155-42F3-B163-125A143B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B342-A4D0-475B-A4C6-5D454F3C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2AF4-4D8C-4EB5-9CB4-A20687F44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80841-AA1C-4A84-A5A7-BE43F180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92BBB-06FB-4513-9166-0F68139E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6098-EB11-4AD0-BDCF-B69B99FC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9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CAFC-D8AF-475B-AE43-73C3AC2C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A8202-0B9B-4095-AC70-32E4CF887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B22D5-D90C-49B2-9244-33E95D6B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6543B-CDA1-4850-8612-827F0DDD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B5D5-F2CA-425E-98C8-BEAF2FEC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3245-FA91-4732-9201-483F1D4C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78A1-9C32-49AD-8883-D925BECE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6B8E-F879-4E70-8F02-A25D01E5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780A-BE7C-4619-AB70-839B13B70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338C-CA37-4343-B3CA-04BE927BD67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8B14-FB3F-4078-9798-1DD7C8395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E491-AEE4-44B6-BA29-5CFE1B0F2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8F24-0813-4E35-9325-224DE0E9B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93471B-C546-4AF7-973E-0699257039FB}"/>
              </a:ext>
            </a:extLst>
          </p:cNvPr>
          <p:cNvSpPr/>
          <p:nvPr/>
        </p:nvSpPr>
        <p:spPr>
          <a:xfrm>
            <a:off x="5593793" y="1465602"/>
            <a:ext cx="958336" cy="95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F7BD0E-C0C1-4975-9EAC-BEAEB0DEACBB}"/>
              </a:ext>
            </a:extLst>
          </p:cNvPr>
          <p:cNvSpPr/>
          <p:nvPr/>
        </p:nvSpPr>
        <p:spPr>
          <a:xfrm>
            <a:off x="4412944" y="2575721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39436-178B-4248-A0EF-1E40543E0C7E}"/>
              </a:ext>
            </a:extLst>
          </p:cNvPr>
          <p:cNvSpPr txBox="1"/>
          <p:nvPr/>
        </p:nvSpPr>
        <p:spPr>
          <a:xfrm>
            <a:off x="4253591" y="383722"/>
            <a:ext cx="28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30, 45, 15, 10, 50, 40, 20, 27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D42AFA-EC46-4B53-9C07-3E23CE500D67}"/>
              </a:ext>
            </a:extLst>
          </p:cNvPr>
          <p:cNvSpPr/>
          <p:nvPr/>
        </p:nvSpPr>
        <p:spPr>
          <a:xfrm>
            <a:off x="7070271" y="2575721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E3D3B8-FE62-40BD-AEB6-25A5A131C7C9}"/>
              </a:ext>
            </a:extLst>
          </p:cNvPr>
          <p:cNvSpPr/>
          <p:nvPr/>
        </p:nvSpPr>
        <p:spPr>
          <a:xfrm>
            <a:off x="4826349" y="4069672"/>
            <a:ext cx="767444" cy="840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7E3C120-E8A5-4D89-96A5-AB303122BE17}"/>
              </a:ext>
            </a:extLst>
          </p:cNvPr>
          <p:cNvSpPr/>
          <p:nvPr/>
        </p:nvSpPr>
        <p:spPr>
          <a:xfrm>
            <a:off x="3374030" y="3979865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0995763-E642-49F4-AA5F-495B42F9F0D0}"/>
              </a:ext>
            </a:extLst>
          </p:cNvPr>
          <p:cNvSpPr/>
          <p:nvPr/>
        </p:nvSpPr>
        <p:spPr>
          <a:xfrm>
            <a:off x="6337765" y="3979865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46CA9C9-BB03-4F62-91D6-F1C99CE140F5}"/>
              </a:ext>
            </a:extLst>
          </p:cNvPr>
          <p:cNvSpPr/>
          <p:nvPr/>
        </p:nvSpPr>
        <p:spPr>
          <a:xfrm>
            <a:off x="7849181" y="3979865"/>
            <a:ext cx="767445" cy="82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F29375B-A9A2-4F42-8B28-B8086E4866AE}"/>
              </a:ext>
            </a:extLst>
          </p:cNvPr>
          <p:cNvSpPr/>
          <p:nvPr/>
        </p:nvSpPr>
        <p:spPr>
          <a:xfrm>
            <a:off x="5406013" y="5231143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9DBD8-DDCC-4ED6-A1AC-F601E66691D5}"/>
              </a:ext>
            </a:extLst>
          </p:cNvPr>
          <p:cNvSpPr txBox="1"/>
          <p:nvPr/>
        </p:nvSpPr>
        <p:spPr>
          <a:xfrm>
            <a:off x="7698921" y="75305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Quiz2 #4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6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9A6F7D7-90EC-4D78-9D5A-507AD4215B9B}"/>
              </a:ext>
            </a:extLst>
          </p:cNvPr>
          <p:cNvSpPr/>
          <p:nvPr/>
        </p:nvSpPr>
        <p:spPr>
          <a:xfrm>
            <a:off x="5406013" y="857091"/>
            <a:ext cx="958336" cy="95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037EB4-77F0-4CED-86AF-B4737C81AFE8}"/>
              </a:ext>
            </a:extLst>
          </p:cNvPr>
          <p:cNvSpPr/>
          <p:nvPr/>
        </p:nvSpPr>
        <p:spPr>
          <a:xfrm>
            <a:off x="4442627" y="2114302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E23FD-C911-43FB-A0F0-60595CA100E7}"/>
              </a:ext>
            </a:extLst>
          </p:cNvPr>
          <p:cNvSpPr txBox="1"/>
          <p:nvPr/>
        </p:nvSpPr>
        <p:spPr>
          <a:xfrm>
            <a:off x="4253591" y="383722"/>
            <a:ext cx="28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30, 45, 15, 10, 50, 40, 20, 27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EC64A-9F15-4F72-AE26-546AA615D3B8}"/>
              </a:ext>
            </a:extLst>
          </p:cNvPr>
          <p:cNvSpPr/>
          <p:nvPr/>
        </p:nvSpPr>
        <p:spPr>
          <a:xfrm>
            <a:off x="6801914" y="2114302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FDDED4-0000-4F63-B2BB-D90FD6BF1855}"/>
              </a:ext>
            </a:extLst>
          </p:cNvPr>
          <p:cNvSpPr/>
          <p:nvPr/>
        </p:nvSpPr>
        <p:spPr>
          <a:xfrm>
            <a:off x="4814613" y="3459222"/>
            <a:ext cx="767444" cy="840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CEF7D2-370A-4E88-A035-0D462AF02C4B}"/>
              </a:ext>
            </a:extLst>
          </p:cNvPr>
          <p:cNvSpPr/>
          <p:nvPr/>
        </p:nvSpPr>
        <p:spPr>
          <a:xfrm>
            <a:off x="3486147" y="3475550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31DDA3-B927-467A-A36C-B78E0EA0E091}"/>
              </a:ext>
            </a:extLst>
          </p:cNvPr>
          <p:cNvSpPr/>
          <p:nvPr/>
        </p:nvSpPr>
        <p:spPr>
          <a:xfrm>
            <a:off x="6364349" y="3475550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898A25-8C0A-4B5B-AD8A-297BBE6244EC}"/>
              </a:ext>
            </a:extLst>
          </p:cNvPr>
          <p:cNvSpPr/>
          <p:nvPr/>
        </p:nvSpPr>
        <p:spPr>
          <a:xfrm>
            <a:off x="7940085" y="3475550"/>
            <a:ext cx="767445" cy="82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2F9D3A-FFEE-435C-A786-C2AC9C796564}"/>
              </a:ext>
            </a:extLst>
          </p:cNvPr>
          <p:cNvSpPr/>
          <p:nvPr/>
        </p:nvSpPr>
        <p:spPr>
          <a:xfrm>
            <a:off x="5305517" y="4761483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836EE-236A-4725-AC39-496E55E293E7}"/>
              </a:ext>
            </a:extLst>
          </p:cNvPr>
          <p:cNvSpPr txBox="1"/>
          <p:nvPr/>
        </p:nvSpPr>
        <p:spPr>
          <a:xfrm>
            <a:off x="7698921" y="753054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Quiz2 #.5 </a:t>
            </a:r>
          </a:p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2AFC64-EB49-40AB-927B-50C85D701529}"/>
              </a:ext>
            </a:extLst>
          </p:cNvPr>
          <p:cNvSpPr/>
          <p:nvPr/>
        </p:nvSpPr>
        <p:spPr>
          <a:xfrm>
            <a:off x="5885181" y="6033406"/>
            <a:ext cx="767445" cy="82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63166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2D0E0FB-B3F3-4955-96B1-3BE239E1867E}"/>
              </a:ext>
            </a:extLst>
          </p:cNvPr>
          <p:cNvSpPr/>
          <p:nvPr/>
        </p:nvSpPr>
        <p:spPr>
          <a:xfrm>
            <a:off x="5406013" y="857091"/>
            <a:ext cx="958336" cy="95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BD3ECA-8E3C-415C-9B30-0B245A8409FF}"/>
              </a:ext>
            </a:extLst>
          </p:cNvPr>
          <p:cNvSpPr/>
          <p:nvPr/>
        </p:nvSpPr>
        <p:spPr>
          <a:xfrm>
            <a:off x="4442627" y="2114302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D31A-E4CC-47C2-AB45-1A53A57D08D7}"/>
              </a:ext>
            </a:extLst>
          </p:cNvPr>
          <p:cNvSpPr txBox="1"/>
          <p:nvPr/>
        </p:nvSpPr>
        <p:spPr>
          <a:xfrm>
            <a:off x="4253591" y="383722"/>
            <a:ext cx="28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30, 45, 15, 10, 50, 40, 20, 27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D911CB-12B6-4246-9613-3F602288AE0B}"/>
              </a:ext>
            </a:extLst>
          </p:cNvPr>
          <p:cNvSpPr/>
          <p:nvPr/>
        </p:nvSpPr>
        <p:spPr>
          <a:xfrm>
            <a:off x="6801914" y="2114302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2EC009-D65D-4F16-A3D3-9018F4F31E32}"/>
              </a:ext>
            </a:extLst>
          </p:cNvPr>
          <p:cNvSpPr/>
          <p:nvPr/>
        </p:nvSpPr>
        <p:spPr>
          <a:xfrm>
            <a:off x="4253591" y="5150321"/>
            <a:ext cx="767444" cy="840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EBA990-42E2-40FC-895A-A8818E935B26}"/>
              </a:ext>
            </a:extLst>
          </p:cNvPr>
          <p:cNvSpPr/>
          <p:nvPr/>
        </p:nvSpPr>
        <p:spPr>
          <a:xfrm>
            <a:off x="3486147" y="3475550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9C8D5-BC61-4DF1-8F8F-1492573BDD03}"/>
              </a:ext>
            </a:extLst>
          </p:cNvPr>
          <p:cNvSpPr/>
          <p:nvPr/>
        </p:nvSpPr>
        <p:spPr>
          <a:xfrm>
            <a:off x="6364349" y="3475550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210E89-C14D-4A2C-8EC3-64D3976785E9}"/>
              </a:ext>
            </a:extLst>
          </p:cNvPr>
          <p:cNvSpPr/>
          <p:nvPr/>
        </p:nvSpPr>
        <p:spPr>
          <a:xfrm>
            <a:off x="7940085" y="3475550"/>
            <a:ext cx="767445" cy="82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CEED9C-1021-426C-9A6E-B24319A98F36}"/>
              </a:ext>
            </a:extLst>
          </p:cNvPr>
          <p:cNvSpPr/>
          <p:nvPr/>
        </p:nvSpPr>
        <p:spPr>
          <a:xfrm>
            <a:off x="4876984" y="3474168"/>
            <a:ext cx="767444" cy="824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1932D-BF94-4FAB-8833-DF2A2CCD7E32}"/>
              </a:ext>
            </a:extLst>
          </p:cNvPr>
          <p:cNvSpPr txBox="1"/>
          <p:nvPr/>
        </p:nvSpPr>
        <p:spPr>
          <a:xfrm>
            <a:off x="7698921" y="753054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Quiz2 #.5 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85B280-F469-4409-9E22-C66FAD350F70}"/>
              </a:ext>
            </a:extLst>
          </p:cNvPr>
          <p:cNvSpPr/>
          <p:nvPr/>
        </p:nvSpPr>
        <p:spPr>
          <a:xfrm>
            <a:off x="5596904" y="5123810"/>
            <a:ext cx="767445" cy="824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9751D-5259-4628-AEE5-DECEB19DA4A6}"/>
              </a:ext>
            </a:extLst>
          </p:cNvPr>
          <p:cNvSpPr txBox="1"/>
          <p:nvPr/>
        </p:nvSpPr>
        <p:spPr>
          <a:xfrm>
            <a:off x="468146" y="4754478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Rotation(27)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68AE39-8FD7-44C6-B008-9E3F78136385}"/>
              </a:ext>
            </a:extLst>
          </p:cNvPr>
          <p:cNvCxnSpPr/>
          <p:nvPr/>
        </p:nvCxnSpPr>
        <p:spPr>
          <a:xfrm flipH="1">
            <a:off x="5118652" y="1649896"/>
            <a:ext cx="543279" cy="46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ED2F8-D028-4009-82C6-DABD5F3DD0B3}"/>
              </a:ext>
            </a:extLst>
          </p:cNvPr>
          <p:cNvCxnSpPr/>
          <p:nvPr/>
        </p:nvCxnSpPr>
        <p:spPr>
          <a:xfrm flipH="1">
            <a:off x="3985591" y="2719484"/>
            <a:ext cx="651722" cy="8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F843E0-CF2B-4B01-BCE7-B5E4CD697B84}"/>
              </a:ext>
            </a:extLst>
          </p:cNvPr>
          <p:cNvCxnSpPr/>
          <p:nvPr/>
        </p:nvCxnSpPr>
        <p:spPr>
          <a:xfrm>
            <a:off x="4973512" y="2924744"/>
            <a:ext cx="236559" cy="86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B3BA78-CF12-4E56-8D55-1025984EC4D3}"/>
              </a:ext>
            </a:extLst>
          </p:cNvPr>
          <p:cNvCxnSpPr/>
          <p:nvPr/>
        </p:nvCxnSpPr>
        <p:spPr>
          <a:xfrm flipH="1">
            <a:off x="4710627" y="4134678"/>
            <a:ext cx="480063" cy="117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B1A6F0-C9A4-484C-BFB1-10AB85165130}"/>
              </a:ext>
            </a:extLst>
          </p:cNvPr>
          <p:cNvCxnSpPr/>
          <p:nvPr/>
        </p:nvCxnSpPr>
        <p:spPr>
          <a:xfrm>
            <a:off x="5260706" y="3965713"/>
            <a:ext cx="822042" cy="148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32058-0372-45B1-8E8F-6BFE5D98DED2}"/>
              </a:ext>
            </a:extLst>
          </p:cNvPr>
          <p:cNvCxnSpPr/>
          <p:nvPr/>
        </p:nvCxnSpPr>
        <p:spPr>
          <a:xfrm>
            <a:off x="6050642" y="1572021"/>
            <a:ext cx="767445" cy="48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C9BDA3-8D05-4A07-9274-19D973DB62B9}"/>
              </a:ext>
            </a:extLst>
          </p:cNvPr>
          <p:cNvCxnSpPr/>
          <p:nvPr/>
        </p:nvCxnSpPr>
        <p:spPr>
          <a:xfrm flipH="1">
            <a:off x="6748071" y="2646041"/>
            <a:ext cx="437565" cy="95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E084FD-64B1-4B50-8326-E86A93A67D9E}"/>
              </a:ext>
            </a:extLst>
          </p:cNvPr>
          <p:cNvCxnSpPr/>
          <p:nvPr/>
        </p:nvCxnSpPr>
        <p:spPr>
          <a:xfrm>
            <a:off x="7317156" y="2719484"/>
            <a:ext cx="1006651" cy="98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DC359F-F7CC-4423-9C04-0BFBA490522D}"/>
              </a:ext>
            </a:extLst>
          </p:cNvPr>
          <p:cNvSpPr/>
          <p:nvPr/>
        </p:nvSpPr>
        <p:spPr>
          <a:xfrm>
            <a:off x="319239" y="304397"/>
            <a:ext cx="1440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------5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---2-----8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-1--3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4D9F2A-3E10-4EF6-93A6-D82F8D92DB02}"/>
              </a:ext>
            </a:extLst>
          </p:cNvPr>
          <p:cNvSpPr/>
          <p:nvPr/>
        </p:nvSpPr>
        <p:spPr>
          <a:xfrm>
            <a:off x="7187960" y="1633627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DA4BB1-17FA-4EB4-99A2-B929A4493089}"/>
              </a:ext>
            </a:extLst>
          </p:cNvPr>
          <p:cNvSpPr/>
          <p:nvPr/>
        </p:nvSpPr>
        <p:spPr>
          <a:xfrm>
            <a:off x="5339083" y="2551519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14461D-5196-4D5F-A4CD-D42E58DE8FD1}"/>
              </a:ext>
            </a:extLst>
          </p:cNvPr>
          <p:cNvSpPr/>
          <p:nvPr/>
        </p:nvSpPr>
        <p:spPr>
          <a:xfrm>
            <a:off x="3533081" y="2551518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EE63C2-7E7B-4FBA-A443-C81366C3808F}"/>
              </a:ext>
            </a:extLst>
          </p:cNvPr>
          <p:cNvSpPr/>
          <p:nvPr/>
        </p:nvSpPr>
        <p:spPr>
          <a:xfrm>
            <a:off x="4545452" y="1396862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9D4B11-5454-4A88-8CD3-F6286FFA20BB}"/>
              </a:ext>
            </a:extLst>
          </p:cNvPr>
          <p:cNvSpPr/>
          <p:nvPr/>
        </p:nvSpPr>
        <p:spPr>
          <a:xfrm>
            <a:off x="5470738" y="304397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F1AC90-139D-4B4A-8B3F-ADF1489E8874}"/>
              </a:ext>
            </a:extLst>
          </p:cNvPr>
          <p:cNvSpPr/>
          <p:nvPr/>
        </p:nvSpPr>
        <p:spPr>
          <a:xfrm>
            <a:off x="2558810" y="3748177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A0D5E-FA8C-427E-A816-2C003A8C2B67}"/>
              </a:ext>
            </a:extLst>
          </p:cNvPr>
          <p:cNvSpPr txBox="1"/>
          <p:nvPr/>
        </p:nvSpPr>
        <p:spPr>
          <a:xfrm>
            <a:off x="4037381" y="3643984"/>
            <a:ext cx="445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the first node to become out of balanced.</a:t>
            </a:r>
          </a:p>
        </p:txBody>
      </p:sp>
    </p:spTree>
    <p:extLst>
      <p:ext uri="{BB962C8B-B14F-4D97-AF65-F5344CB8AC3E}">
        <p14:creationId xmlns:p14="http://schemas.microsoft.com/office/powerpoint/2010/main" val="264971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912EF5-D8FC-49CA-9767-DEC0EEBB15F5}"/>
              </a:ext>
            </a:extLst>
          </p:cNvPr>
          <p:cNvSpPr/>
          <p:nvPr/>
        </p:nvSpPr>
        <p:spPr>
          <a:xfrm>
            <a:off x="7187960" y="1633627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3849A9-FC69-4DE1-801D-8F7BE84E5259}"/>
              </a:ext>
            </a:extLst>
          </p:cNvPr>
          <p:cNvSpPr/>
          <p:nvPr/>
        </p:nvSpPr>
        <p:spPr>
          <a:xfrm>
            <a:off x="5339083" y="2551519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48A9CE-ADE7-404F-A41C-AACC4B751B56}"/>
              </a:ext>
            </a:extLst>
          </p:cNvPr>
          <p:cNvSpPr/>
          <p:nvPr/>
        </p:nvSpPr>
        <p:spPr>
          <a:xfrm>
            <a:off x="3533081" y="2551518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0F8729-D069-4D22-92A0-94FD68AD8037}"/>
              </a:ext>
            </a:extLst>
          </p:cNvPr>
          <p:cNvSpPr/>
          <p:nvPr/>
        </p:nvSpPr>
        <p:spPr>
          <a:xfrm>
            <a:off x="4545452" y="1396862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074AF5-D1C9-42EF-BDF1-4F0513A31252}"/>
              </a:ext>
            </a:extLst>
          </p:cNvPr>
          <p:cNvSpPr/>
          <p:nvPr/>
        </p:nvSpPr>
        <p:spPr>
          <a:xfrm>
            <a:off x="5470738" y="304397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ADAB74-DD37-467D-AFC3-FEFB1F25FC1A}"/>
              </a:ext>
            </a:extLst>
          </p:cNvPr>
          <p:cNvSpPr/>
          <p:nvPr/>
        </p:nvSpPr>
        <p:spPr>
          <a:xfrm>
            <a:off x="2558810" y="3748177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52978-4695-44EC-B3F1-46C5FE4C6A70}"/>
              </a:ext>
            </a:extLst>
          </p:cNvPr>
          <p:cNvSpPr txBox="1"/>
          <p:nvPr/>
        </p:nvSpPr>
        <p:spPr>
          <a:xfrm>
            <a:off x="4942267" y="4365768"/>
            <a:ext cx="445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is the first node to become out of balanced.</a:t>
            </a:r>
          </a:p>
        </p:txBody>
      </p:sp>
    </p:spTree>
    <p:extLst>
      <p:ext uri="{BB962C8B-B14F-4D97-AF65-F5344CB8AC3E}">
        <p14:creationId xmlns:p14="http://schemas.microsoft.com/office/powerpoint/2010/main" val="352820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303360-14A2-4D8F-BA22-9556503AAA9A}"/>
              </a:ext>
            </a:extLst>
          </p:cNvPr>
          <p:cNvSpPr/>
          <p:nvPr/>
        </p:nvSpPr>
        <p:spPr>
          <a:xfrm>
            <a:off x="11053904" y="5812740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A1E241-70EE-4020-9767-80DD4C6467A0}"/>
              </a:ext>
            </a:extLst>
          </p:cNvPr>
          <p:cNvSpPr/>
          <p:nvPr/>
        </p:nvSpPr>
        <p:spPr>
          <a:xfrm>
            <a:off x="8977987" y="3612785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DDEABA-569E-4E24-859D-1CB1CADFF898}"/>
              </a:ext>
            </a:extLst>
          </p:cNvPr>
          <p:cNvSpPr/>
          <p:nvPr/>
        </p:nvSpPr>
        <p:spPr>
          <a:xfrm>
            <a:off x="7956017" y="4689180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A3299F-DB9B-457D-8CC1-A82949F9356E}"/>
              </a:ext>
            </a:extLst>
          </p:cNvPr>
          <p:cNvSpPr/>
          <p:nvPr/>
        </p:nvSpPr>
        <p:spPr>
          <a:xfrm>
            <a:off x="8581171" y="5812740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83795E-D23F-49C4-93DE-9C566BEB4F4E}"/>
              </a:ext>
            </a:extLst>
          </p:cNvPr>
          <p:cNvSpPr/>
          <p:nvPr/>
        </p:nvSpPr>
        <p:spPr>
          <a:xfrm>
            <a:off x="10066088" y="4689180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CBB6EB-0DB3-4B62-A376-07EE4F0B371D}"/>
              </a:ext>
            </a:extLst>
          </p:cNvPr>
          <p:cNvSpPr/>
          <p:nvPr/>
        </p:nvSpPr>
        <p:spPr>
          <a:xfrm>
            <a:off x="7266681" y="5812740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2573D-1CBD-45EF-A3DF-60B5CD053F94}"/>
              </a:ext>
            </a:extLst>
          </p:cNvPr>
          <p:cNvSpPr txBox="1"/>
          <p:nvPr/>
        </p:nvSpPr>
        <p:spPr>
          <a:xfrm>
            <a:off x="983850" y="548932"/>
            <a:ext cx="2534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Rotated 3 to the left</a:t>
            </a:r>
          </a:p>
          <a:p>
            <a:r>
              <a:rPr lang="en-US" dirty="0"/>
              <a:t>2 becomes to the left of 3</a:t>
            </a:r>
          </a:p>
          <a:p>
            <a:endParaRPr lang="en-US" dirty="0"/>
          </a:p>
          <a:p>
            <a:r>
              <a:rPr lang="en-US" dirty="0"/>
              <a:t>Then do a right rotation with 3 .. 5 becomes the right of 3 </a:t>
            </a:r>
          </a:p>
          <a:p>
            <a:endParaRPr lang="en-US" dirty="0"/>
          </a:p>
          <a:p>
            <a:r>
              <a:rPr lang="en-US" dirty="0"/>
              <a:t>Right rotation of 1 then 2 becomes right of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1C49F5-74C0-4945-A498-328D5A532342}"/>
              </a:ext>
            </a:extLst>
          </p:cNvPr>
          <p:cNvSpPr/>
          <p:nvPr/>
        </p:nvSpPr>
        <p:spPr>
          <a:xfrm>
            <a:off x="7187960" y="1633627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2277A7-57F3-4CEC-A3B8-07CC60A6ABE2}"/>
              </a:ext>
            </a:extLst>
          </p:cNvPr>
          <p:cNvSpPr/>
          <p:nvPr/>
        </p:nvSpPr>
        <p:spPr>
          <a:xfrm>
            <a:off x="5339083" y="2551519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905BF6-4005-48B4-B7D7-F50415EC5BF3}"/>
              </a:ext>
            </a:extLst>
          </p:cNvPr>
          <p:cNvSpPr/>
          <p:nvPr/>
        </p:nvSpPr>
        <p:spPr>
          <a:xfrm>
            <a:off x="3533081" y="2551518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DDC180-C30E-4A2D-B414-DC351B35A7A5}"/>
              </a:ext>
            </a:extLst>
          </p:cNvPr>
          <p:cNvSpPr/>
          <p:nvPr/>
        </p:nvSpPr>
        <p:spPr>
          <a:xfrm>
            <a:off x="4545452" y="1396862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D306DF-8044-47FA-812F-26CB3CA1596F}"/>
              </a:ext>
            </a:extLst>
          </p:cNvPr>
          <p:cNvSpPr/>
          <p:nvPr/>
        </p:nvSpPr>
        <p:spPr>
          <a:xfrm>
            <a:off x="5470738" y="304397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F645F8-5ED9-4699-80D3-46E1CF2B187F}"/>
              </a:ext>
            </a:extLst>
          </p:cNvPr>
          <p:cNvSpPr/>
          <p:nvPr/>
        </p:nvSpPr>
        <p:spPr>
          <a:xfrm>
            <a:off x="2558810" y="3748177"/>
            <a:ext cx="793631" cy="802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652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044C2-C874-4031-94EA-79C2F232A495}"/>
              </a:ext>
            </a:extLst>
          </p:cNvPr>
          <p:cNvSpPr/>
          <p:nvPr/>
        </p:nvSpPr>
        <p:spPr>
          <a:xfrm>
            <a:off x="2551387" y="630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```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16EA2B-78FD-4CCE-BB08-D7A83F04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34773"/>
              </p:ext>
            </p:extLst>
          </p:nvPr>
        </p:nvGraphicFramePr>
        <p:xfrm>
          <a:off x="2632842" y="2039068"/>
          <a:ext cx="51570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415">
                  <a:extLst>
                    <a:ext uri="{9D8B030D-6E8A-4147-A177-3AD203B41FA5}">
                      <a16:colId xmlns:a16="http://schemas.microsoft.com/office/drawing/2014/main" val="2834945790"/>
                    </a:ext>
                  </a:extLst>
                </a:gridCol>
                <a:gridCol w="1031415">
                  <a:extLst>
                    <a:ext uri="{9D8B030D-6E8A-4147-A177-3AD203B41FA5}">
                      <a16:colId xmlns:a16="http://schemas.microsoft.com/office/drawing/2014/main" val="3241916041"/>
                    </a:ext>
                  </a:extLst>
                </a:gridCol>
                <a:gridCol w="1031415">
                  <a:extLst>
                    <a:ext uri="{9D8B030D-6E8A-4147-A177-3AD203B41FA5}">
                      <a16:colId xmlns:a16="http://schemas.microsoft.com/office/drawing/2014/main" val="1328516250"/>
                    </a:ext>
                  </a:extLst>
                </a:gridCol>
                <a:gridCol w="1031415">
                  <a:extLst>
                    <a:ext uri="{9D8B030D-6E8A-4147-A177-3AD203B41FA5}">
                      <a16:colId xmlns:a16="http://schemas.microsoft.com/office/drawing/2014/main" val="2447988179"/>
                    </a:ext>
                  </a:extLst>
                </a:gridCol>
                <a:gridCol w="1031415">
                  <a:extLst>
                    <a:ext uri="{9D8B030D-6E8A-4147-A177-3AD203B41FA5}">
                      <a16:colId xmlns:a16="http://schemas.microsoft.com/office/drawing/2014/main" val="335545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1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01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7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8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46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6D0006-2A58-469D-8A2B-F1E1518ABF5B}"/>
              </a:ext>
            </a:extLst>
          </p:cNvPr>
          <p:cNvSpPr txBox="1"/>
          <p:nvPr/>
        </p:nvSpPr>
        <p:spPr>
          <a:xfrm>
            <a:off x="2396360" y="1996672"/>
            <a:ext cx="236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9EC8C-735C-494B-8A07-E2826D3BBE02}"/>
              </a:ext>
            </a:extLst>
          </p:cNvPr>
          <p:cNvSpPr txBox="1"/>
          <p:nvPr/>
        </p:nvSpPr>
        <p:spPr>
          <a:xfrm>
            <a:off x="2924504" y="1621791"/>
            <a:ext cx="505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1             2          3           4          5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9C047E-0AAA-46F6-AED9-54A0BF4042CD}"/>
              </a:ext>
            </a:extLst>
          </p:cNvPr>
          <p:cNvSpPr/>
          <p:nvPr/>
        </p:nvSpPr>
        <p:spPr>
          <a:xfrm>
            <a:off x="8221718" y="2825540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2C8921-A843-4824-AA4F-8E69E597DD58}"/>
              </a:ext>
            </a:extLst>
          </p:cNvPr>
          <p:cNvSpPr/>
          <p:nvPr/>
        </p:nvSpPr>
        <p:spPr>
          <a:xfrm>
            <a:off x="9457559" y="2697704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D431BA-2D13-4009-B864-E3C8E8B6B00C}"/>
              </a:ext>
            </a:extLst>
          </p:cNvPr>
          <p:cNvSpPr/>
          <p:nvPr/>
        </p:nvSpPr>
        <p:spPr>
          <a:xfrm>
            <a:off x="10907986" y="3260375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6EFD54-2361-4BF3-BD72-E91E8970E464}"/>
              </a:ext>
            </a:extLst>
          </p:cNvPr>
          <p:cNvSpPr/>
          <p:nvPr/>
        </p:nvSpPr>
        <p:spPr>
          <a:xfrm>
            <a:off x="9457559" y="4130045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9E658-2F52-4EF9-9D5E-E55DCB5E43B6}"/>
              </a:ext>
            </a:extLst>
          </p:cNvPr>
          <p:cNvSpPr/>
          <p:nvPr/>
        </p:nvSpPr>
        <p:spPr>
          <a:xfrm>
            <a:off x="8007132" y="4130045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919CAC-FD73-4D32-BF80-5714392328EC}"/>
              </a:ext>
            </a:extLst>
          </p:cNvPr>
          <p:cNvCxnSpPr>
            <a:endCxn id="12" idx="6"/>
          </p:cNvCxnSpPr>
          <p:nvPr/>
        </p:nvCxnSpPr>
        <p:spPr>
          <a:xfrm>
            <a:off x="8647387" y="4406462"/>
            <a:ext cx="211083" cy="1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18ADB0-61A5-48D0-9377-C2113D334C8B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8858470" y="4564880"/>
            <a:ext cx="59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DAF13-88A1-4A6E-AF6C-EA37EE915532}"/>
              </a:ext>
            </a:extLst>
          </p:cNvPr>
          <p:cNvCxnSpPr>
            <a:stCxn id="11" idx="6"/>
            <a:endCxn id="10" idx="3"/>
          </p:cNvCxnSpPr>
          <p:nvPr/>
        </p:nvCxnSpPr>
        <p:spPr>
          <a:xfrm flipV="1">
            <a:off x="10308897" y="4002685"/>
            <a:ext cx="723765" cy="56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31BEA8-B0E0-4CAE-A49A-37D2BDF5D80A}"/>
              </a:ext>
            </a:extLst>
          </p:cNvPr>
          <p:cNvCxnSpPr>
            <a:stCxn id="9" idx="2"/>
          </p:cNvCxnSpPr>
          <p:nvPr/>
        </p:nvCxnSpPr>
        <p:spPr>
          <a:xfrm flipH="1">
            <a:off x="9073056" y="3132539"/>
            <a:ext cx="38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42E45B-E88D-4AC6-BA89-8851FC9CF66C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9883228" y="3567374"/>
            <a:ext cx="0" cy="56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01E976-F2EA-4804-A61B-B86F89A5C66C}"/>
              </a:ext>
            </a:extLst>
          </p:cNvPr>
          <p:cNvCxnSpPr>
            <a:stCxn id="12" idx="7"/>
          </p:cNvCxnSpPr>
          <p:nvPr/>
        </p:nvCxnSpPr>
        <p:spPr>
          <a:xfrm flipV="1">
            <a:off x="8733794" y="3752850"/>
            <a:ext cx="19134" cy="5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16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007D7F-7577-45A0-B2FF-F99BCA954CDB}"/>
              </a:ext>
            </a:extLst>
          </p:cNvPr>
          <p:cNvSpPr/>
          <p:nvPr/>
        </p:nvSpPr>
        <p:spPr>
          <a:xfrm>
            <a:off x="4459997" y="3030791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5B462-5FD3-4771-9D66-BC5F7558410C}"/>
              </a:ext>
            </a:extLst>
          </p:cNvPr>
          <p:cNvSpPr/>
          <p:nvPr/>
        </p:nvSpPr>
        <p:spPr>
          <a:xfrm>
            <a:off x="4459997" y="3700716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1B2B9-D966-4A8B-B59A-898149B66A27}"/>
              </a:ext>
            </a:extLst>
          </p:cNvPr>
          <p:cNvSpPr/>
          <p:nvPr/>
        </p:nvSpPr>
        <p:spPr>
          <a:xfrm>
            <a:off x="4459997" y="5040566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At 12:00:00 Hades logs 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04656-D18E-4591-898E-725BF8F2C18E}"/>
              </a:ext>
            </a:extLst>
          </p:cNvPr>
          <p:cNvSpPr/>
          <p:nvPr/>
        </p:nvSpPr>
        <p:spPr>
          <a:xfrm>
            <a:off x="4459997" y="351091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F2E6E3-5E45-4ED8-A98C-BDFBF11DB234}"/>
              </a:ext>
            </a:extLst>
          </p:cNvPr>
          <p:cNvSpPr/>
          <p:nvPr/>
        </p:nvSpPr>
        <p:spPr>
          <a:xfrm>
            <a:off x="4459997" y="1021016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34AA9-2A11-43BB-BD58-AC62314F73BF}"/>
              </a:ext>
            </a:extLst>
          </p:cNvPr>
          <p:cNvSpPr/>
          <p:nvPr/>
        </p:nvSpPr>
        <p:spPr>
          <a:xfrm>
            <a:off x="4459997" y="4370641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B593E0-37FA-415B-A908-6CD4C2E381B1}"/>
              </a:ext>
            </a:extLst>
          </p:cNvPr>
          <p:cNvSpPr/>
          <p:nvPr/>
        </p:nvSpPr>
        <p:spPr>
          <a:xfrm>
            <a:off x="4459997" y="2360866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44025-D492-41BB-A9F7-395A9173321F}"/>
              </a:ext>
            </a:extLst>
          </p:cNvPr>
          <p:cNvSpPr/>
          <p:nvPr/>
        </p:nvSpPr>
        <p:spPr>
          <a:xfrm>
            <a:off x="4459997" y="1690941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65791C-FEAF-47BD-8F14-1214A3742205}"/>
              </a:ext>
            </a:extLst>
          </p:cNvPr>
          <p:cNvSpPr/>
          <p:nvPr/>
        </p:nvSpPr>
        <p:spPr>
          <a:xfrm>
            <a:off x="4459997" y="2360866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5. At 12:00:02 Kanye West logs 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12FDDF-BFBC-46F7-A08E-525D7850E0BD}"/>
              </a:ext>
            </a:extLst>
          </p:cNvPr>
          <p:cNvSpPr/>
          <p:nvPr/>
        </p:nvSpPr>
        <p:spPr>
          <a:xfrm>
            <a:off x="4459997" y="3030791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4. At 12:00:00 Buzz Light Year logs 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113097-B417-4867-8473-2B581422F0E2}"/>
              </a:ext>
            </a:extLst>
          </p:cNvPr>
          <p:cNvSpPr/>
          <p:nvPr/>
        </p:nvSpPr>
        <p:spPr>
          <a:xfrm>
            <a:off x="4459997" y="4370641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2. At 12:00:00 Ares logs 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F49D64-F408-4C76-9FF8-BD7A41A1C458}"/>
              </a:ext>
            </a:extLst>
          </p:cNvPr>
          <p:cNvSpPr/>
          <p:nvPr/>
        </p:nvSpPr>
        <p:spPr>
          <a:xfrm>
            <a:off x="4459997" y="351091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8. At 12:00:04 Evil Mickey logs in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7213D-57F4-4860-AC7A-3067B89F56EF}"/>
              </a:ext>
            </a:extLst>
          </p:cNvPr>
          <p:cNvSpPr/>
          <p:nvPr/>
        </p:nvSpPr>
        <p:spPr>
          <a:xfrm>
            <a:off x="4459997" y="3700716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3. At 12:00:00 Zeus logs 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52BC1-8C12-4199-8DCB-C14D8B512820}"/>
              </a:ext>
            </a:extLst>
          </p:cNvPr>
          <p:cNvSpPr/>
          <p:nvPr/>
        </p:nvSpPr>
        <p:spPr>
          <a:xfrm>
            <a:off x="4459997" y="1690941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6. At 12:00:03 Taylor Swift logs 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10A3B-977B-48FB-81F6-892239689AB9}"/>
              </a:ext>
            </a:extLst>
          </p:cNvPr>
          <p:cNvSpPr/>
          <p:nvPr/>
        </p:nvSpPr>
        <p:spPr>
          <a:xfrm>
            <a:off x="4459997" y="1021016"/>
            <a:ext cx="32131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7. At 12:00:03 Darkwing Duck logs 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468009-DC05-440C-B11A-961EEFCE7FDD}"/>
              </a:ext>
            </a:extLst>
          </p:cNvPr>
          <p:cNvSpPr txBox="1"/>
          <p:nvPr/>
        </p:nvSpPr>
        <p:spPr>
          <a:xfrm>
            <a:off x="4026434" y="5855234"/>
            <a:ext cx="466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6 seconds there is two queues remaining</a:t>
            </a:r>
          </a:p>
          <a:p>
            <a:r>
              <a:rPr lang="en-US" dirty="0"/>
              <a:t>to log in</a:t>
            </a:r>
          </a:p>
        </p:txBody>
      </p:sp>
    </p:spTree>
    <p:extLst>
      <p:ext uri="{BB962C8B-B14F-4D97-AF65-F5344CB8AC3E}">
        <p14:creationId xmlns:p14="http://schemas.microsoft.com/office/powerpoint/2010/main" val="288767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335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ysaga</dc:creator>
  <cp:lastModifiedBy>ysagales@gmail.com</cp:lastModifiedBy>
  <cp:revision>19</cp:revision>
  <dcterms:created xsi:type="dcterms:W3CDTF">2017-10-24T16:46:01Z</dcterms:created>
  <dcterms:modified xsi:type="dcterms:W3CDTF">2017-10-27T01:52:46Z</dcterms:modified>
</cp:coreProperties>
</file>