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7841b039fe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7841b039fe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7841b039f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7841b039f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841b039fe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841b039fe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7841b039f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7841b039f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7841b039f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7841b039f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7841b039fe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7841b039fe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7841b039fe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7841b039fe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7841b039fe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7841b039fe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7841b039fe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7841b039fe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7841b039f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7841b039f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drive.google.com/file/d/1yktXCMSYzIE_H_SgSvB4lxM91ogbDMp_/view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P9XeNP3IGhpxzIHOgrH_OnGVPWiIs3Vn/view" TargetMode="External"/><Relationship Id="rId4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drive.google.com/file/d/1EBFpksmgqf5Rqr432KUReIM_1U8vT3UK/view" TargetMode="Externa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PHP Laravel</a:t>
            </a:r>
            <a:r>
              <a:rPr lang="zh-TW"/>
              <a:t>部落格專案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心情隨筆的新增/修改資料(in MySQL)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2" title="心情隨筆新增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250" y="1313278"/>
            <a:ext cx="6127949" cy="148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2" title="心情隨筆修改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863" y="2977889"/>
            <a:ext cx="6088678" cy="148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2"/>
          <p:cNvSpPr/>
          <p:nvPr/>
        </p:nvSpPr>
        <p:spPr>
          <a:xfrm>
            <a:off x="4961600" y="1152475"/>
            <a:ext cx="1701600" cy="45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新增</a:t>
            </a:r>
            <a:endParaRPr/>
          </a:p>
        </p:txBody>
      </p:sp>
      <p:sp>
        <p:nvSpPr>
          <p:cNvPr id="121" name="Google Shape;121;p22"/>
          <p:cNvSpPr/>
          <p:nvPr/>
        </p:nvSpPr>
        <p:spPr>
          <a:xfrm>
            <a:off x="5062175" y="2922400"/>
            <a:ext cx="1701600" cy="45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修改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心情隨筆(後台)之流程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3" title="心情隨筆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175" y="1114745"/>
            <a:ext cx="9144001" cy="34918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MVC架構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86175" y="0"/>
            <a:ext cx="5034074" cy="4855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註冊-&gt;登入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1.註冊時具有"驗證錯誤"的功能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2.註冊成功後，資料庫裡的資料表users，裡面會多一筆資料(截圖)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/>
              <a:t>3.成功登入後，畫面會導向"自我介紹"(in後台)，同時會把使用者的ID存入在session內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209975" y="213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註冊-&gt;登入</a:t>
            </a:r>
            <a:r>
              <a:rPr lang="zh-TW" sz="1550"/>
              <a:t>https://www.youtube.com/watch?v=-2HxypWcTeY&amp;ab_channel=%E9%AB%98%E7%91%9E%E5%BB%B7</a:t>
            </a:r>
            <a:endParaRPr sz="1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 title="註冊和登入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152475"/>
            <a:ext cx="4445759" cy="333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 title="註冊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05572" y="1590375"/>
            <a:ext cx="6309076" cy="208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82025" y="895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註冊到登入後之流程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 title="註冊流程圖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4550" y="662200"/>
            <a:ext cx="6722715" cy="4909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後台和前台(登入後)</a:t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後台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/>
              <a:t>有以下頁面: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/>
              <a:t>自我介紹(登入後的預設路徑)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/>
              <a:t>心情隨筆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/>
              <a:t>回到前台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800"/>
              <a:t>登出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/>
              <a:t>前台: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/>
              <a:t>有以下頁面: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/>
              <a:t>部落格(首頁)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/>
              <a:t>進入後台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800"/>
              <a:t>登出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263850" y="13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自我介紹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967"/>
              <a:buFont typeface="Arial"/>
              <a:buNone/>
            </a:pPr>
            <a:r>
              <a:rPr lang="zh-TW" sz="1550"/>
              <a:t>https://www.youtube.com/watch?v=B7fwPw7RPq4&amp;ab_channel=%E9%AB%98%E7%91%9E%E5%BB%B7</a:t>
            </a:r>
            <a:endParaRPr sz="1550"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 title="自我介紹(後台)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4200" y="965025"/>
            <a:ext cx="7208726" cy="4280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zh-TW"/>
              <a:t>自我介紹的資料修改(in MySQL)</a:t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 title="自我介紹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300" y="1441275"/>
            <a:ext cx="9143998" cy="161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0967"/>
              <a:buFont typeface="Arial"/>
              <a:buNone/>
            </a:pPr>
            <a:r>
              <a:rPr lang="zh-TW"/>
              <a:t>心情隨筆</a:t>
            </a:r>
            <a:r>
              <a:rPr lang="zh-TW" sz="1550"/>
              <a:t>https://www.youtube.com/watch?v=MSQH9ERUOn0&amp;ab_channel=%E9%AB%98%E7%91%9E%E5%BB%B7</a:t>
            </a:r>
            <a:endParaRPr sz="1550"/>
          </a:p>
        </p:txBody>
      </p:sp>
      <p:sp>
        <p:nvSpPr>
          <p:cNvPr id="110" name="Google Shape;110;p21"/>
          <p:cNvSpPr txBox="1"/>
          <p:nvPr>
            <p:ph idx="1" type="body"/>
          </p:nvPr>
        </p:nvSpPr>
        <p:spPr>
          <a:xfrm>
            <a:off x="311700" y="1503825"/>
            <a:ext cx="7671000" cy="30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1" title="心情隨筆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18400" y="1557275"/>
            <a:ext cx="5661451" cy="336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