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841b039f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841b039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841b039f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841b039f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841b039f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841b039f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841b039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841b03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841b039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841b039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841b039f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841b039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841b039f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841b039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841b039f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841b039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841b039f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841b039f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841b039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841b039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yktXCMSYzIE_H_SgSvB4lxM91ogbDMp_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P9XeNP3IGhpxzIHOgrH_OnGVPWiIs3Vn/view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EBFpksmgqf5Rqr432KUReIM_1U8vT3UK/view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PHP Laravel</a:t>
            </a:r>
            <a:r>
              <a:rPr lang="zh-TW"/>
              <a:t>部落格專案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心情隨筆的新增/修改資料(in MySQL)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 title="心情隨筆新增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50" y="1313278"/>
            <a:ext cx="6127949" cy="14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 title="心情隨筆修改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63" y="2977889"/>
            <a:ext cx="6088678" cy="14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>
            <a:off x="4961600" y="1152475"/>
            <a:ext cx="1701600" cy="4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5062175" y="2922400"/>
            <a:ext cx="1701600" cy="4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心情隨筆(後台)之流程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 title="心情隨筆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114745"/>
            <a:ext cx="9144001" cy="349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MVC架構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75" y="0"/>
            <a:ext cx="5034074" cy="485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註冊-&gt;登入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1.註冊時具有"驗證錯誤"的功能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2.註冊成功後，資料庫裡的資料表users，裡面會多一筆資料(截圖)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3.成功登入後，畫面會導向"自我介紹"(in後台)，同時會把使用者的ID存入在session內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3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註冊-&gt;登入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 title="註冊和登入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4445759" cy="33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註冊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572" y="1590375"/>
            <a:ext cx="6309076" cy="20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82025" y="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註冊到登入後之流程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 title="註冊流程圖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50" y="662200"/>
            <a:ext cx="6722715" cy="490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後台和前台(登入後)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後台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有以下頁面: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自我介紹(登入後的預設路徑)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心情隨筆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回到前台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登出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前台: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有以下頁面: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部落格(首頁)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進入後台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登出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63850" y="13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自我介紹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 title="自我介紹(後台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50" y="863300"/>
            <a:ext cx="7208726" cy="42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自我介紹的資料修改(in MySQL)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 title="自我介紹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00" y="1441275"/>
            <a:ext cx="9143998" cy="16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心情隨筆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503825"/>
            <a:ext cx="76710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 title="心情隨筆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400" y="1557275"/>
            <a:ext cx="5661451" cy="33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