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3c1b99d7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3c1b99d7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c3c1b99d7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c3c1b99d7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3c1b99d7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3c1b99d7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c3c1b99d7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c3c1b99d7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c3c1b99d7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c3c1b99d7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c3c1b99d7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c3c1b99d7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3c1b99d7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3c1b99d7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c3c1b99d7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c3c1b99d7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