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24a87c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24a87c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b24a87c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b24a87c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b24a87c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b24a87c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b24a87c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b24a87c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NPM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