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331640" y="5301208"/>
            <a:ext cx="6696744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存储引擎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1052736"/>
            <a:ext cx="6624736" cy="3960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3688" y="1412776"/>
            <a:ext cx="5688632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</a:t>
            </a:r>
            <a:r>
              <a:rPr lang="zh-CN" altLang="en-US" dirty="0" smtClean="0"/>
              <a:t>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线程处理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5696" y="2708920"/>
            <a:ext cx="1800200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查询缓存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788024" y="2708920"/>
            <a:ext cx="2664296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07704" y="3933056"/>
            <a:ext cx="5544616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99792" y="213285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940152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707904" y="306896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40152" y="35730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流程图: 磁盘 17"/>
          <p:cNvSpPr/>
          <p:nvPr/>
        </p:nvSpPr>
        <p:spPr>
          <a:xfrm>
            <a:off x="1691680" y="5517232"/>
            <a:ext cx="576064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2555776" y="5517232"/>
            <a:ext cx="576064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磁盘 19"/>
          <p:cNvSpPr/>
          <p:nvPr/>
        </p:nvSpPr>
        <p:spPr>
          <a:xfrm>
            <a:off x="7020272" y="5517232"/>
            <a:ext cx="576064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磁盘 20"/>
          <p:cNvSpPr/>
          <p:nvPr/>
        </p:nvSpPr>
        <p:spPr>
          <a:xfrm>
            <a:off x="6228184" y="5517232"/>
            <a:ext cx="576064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267744" y="5486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71800" y="5486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876256" y="5486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56176" y="5486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347864" y="5486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508104" y="5486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635896" y="548680"/>
            <a:ext cx="1584176" cy="43204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yamikaze</cp:lastModifiedBy>
  <cp:revision>2</cp:revision>
  <dcterms:modified xsi:type="dcterms:W3CDTF">2017-07-07T01:13:18Z</dcterms:modified>
</cp:coreProperties>
</file>