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66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878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64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88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324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24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73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493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01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67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3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12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95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26236" y="2103060"/>
            <a:ext cx="466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i="1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Estética</a:t>
            </a:r>
            <a:r>
              <a:rPr lang="en-US" sz="5400" i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Natural</a:t>
            </a:r>
            <a:endParaRPr lang="es-AR" sz="5400" i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488680" y="164068"/>
            <a:ext cx="33070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FF66CC"/>
                </a:solidFill>
              </a:rPr>
              <a:t>C*</a:t>
            </a:r>
            <a:endParaRPr lang="es-AR" sz="15000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7" y="163955"/>
            <a:ext cx="2104419" cy="256400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1548" y="2871750"/>
            <a:ext cx="4711867" cy="230832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Pujol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1078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Ciudad de Buenos Aires,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Tel: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4639-6791/15-5326-2577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81" y="655225"/>
            <a:ext cx="568642" cy="5686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41" y="1540126"/>
            <a:ext cx="507682" cy="50768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086001" y="655225"/>
            <a:ext cx="351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C’esteticanatural</a:t>
            </a:r>
            <a:endParaRPr lang="en-US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3056123" y="1440321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15-5326-2577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834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5125744" y="440457"/>
            <a:ext cx="3596640" cy="480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4685960" y="4858119"/>
            <a:ext cx="1136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660066"/>
                </a:solidFill>
              </a:rPr>
              <a:t>C*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532256" y="5241057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Estética</a:t>
            </a:r>
            <a:r>
              <a:rPr lang="en-US" sz="3600" i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Natural</a:t>
            </a:r>
            <a:endParaRPr lang="es-AR" sz="3600" i="1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06" y="304610"/>
            <a:ext cx="4419600" cy="4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220980"/>
            <a:ext cx="5715000" cy="571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58865" y="3078480"/>
            <a:ext cx="1136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660066"/>
                </a:solidFill>
              </a:rPr>
              <a:t>C*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682390" y="5347757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Estética</a:t>
            </a:r>
            <a:r>
              <a:rPr lang="en-US" sz="3600" i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Natural</a:t>
            </a:r>
            <a:endParaRPr lang="es-AR" sz="3600" i="1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8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44" y="937381"/>
            <a:ext cx="8077200" cy="493395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6665495" y="2502568"/>
            <a:ext cx="2165684" cy="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847347" y="4030580"/>
            <a:ext cx="2219415" cy="88668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6100011" y="962025"/>
            <a:ext cx="2382252" cy="31332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2057400" y="2261937"/>
            <a:ext cx="2249905" cy="2406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2863516" y="2671011"/>
            <a:ext cx="1997242" cy="75798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557460" y="707535"/>
            <a:ext cx="2967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DERMOABRASIÓN CON PUNTA DE DIAMANTE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028413" y="2340718"/>
            <a:ext cx="18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VACUMTERAPIA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35563" y="4810161"/>
            <a:ext cx="3604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RADIOFRECUENCIA MULTIPOLAR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087044" y="3114510"/>
            <a:ext cx="2395219" cy="4829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0" y="3358108"/>
            <a:ext cx="3078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ELIMINÁ SIGNOS DE ENVEJECIMIENTOS Y LINEAS DE EXPRESIÓN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-75405" y="2333291"/>
            <a:ext cx="224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PIEL MAS TERSA Y NUTRIDA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670324" y="3517499"/>
            <a:ext cx="330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MASCARILLAS EXFOLIANTES Y NUTRITIVAS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20203" y="291050"/>
            <a:ext cx="492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FACIALES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95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46" y="1513069"/>
            <a:ext cx="6148297" cy="383186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6665495" y="2502568"/>
            <a:ext cx="2165684" cy="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847347" y="4030580"/>
            <a:ext cx="2219415" cy="88668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972833" y="962025"/>
            <a:ext cx="3509430" cy="77752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2057400" y="2261937"/>
            <a:ext cx="2249905" cy="2406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2058140" y="3827124"/>
            <a:ext cx="1997242" cy="75798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557460" y="707535"/>
            <a:ext cx="2967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DERMOABRASIÓN CON PUNTA DE DIAMANTE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028413" y="2340718"/>
            <a:ext cx="18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VACUMTERAPIA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35563" y="4810161"/>
            <a:ext cx="3604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RADIOFRECUENCIA MULTIPOLAR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087044" y="3114510"/>
            <a:ext cx="2395219" cy="4829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-75405" y="4702439"/>
            <a:ext cx="3078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ELIMINÁ SIGNOS DE ENVEJECIMIENTOS Y LINEAS DE EXPRESIÓN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-75405" y="2333291"/>
            <a:ext cx="224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PIEL MAS TERSA Y NUTRIDA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670324" y="3517499"/>
            <a:ext cx="330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MASCARILLAS EXFOLIANTES Y NUTRITIVAS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20203" y="291050"/>
            <a:ext cx="492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FACIALES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13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7" y="-65538"/>
            <a:ext cx="3136515" cy="299586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32120" y="1355300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15-5326-2577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848600" y="5105953"/>
            <a:ext cx="4215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Pujol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1078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Ciudad de Buenos Aires,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4639-6791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7" y="2911912"/>
            <a:ext cx="6527533" cy="40464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58" y="579431"/>
            <a:ext cx="568642" cy="56864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34000" y="558581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C’esteticanatural</a:t>
            </a:r>
            <a:endParaRPr lang="en-US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57" y="1432393"/>
            <a:ext cx="507682" cy="5076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38" y="10253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2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7" y="-65538"/>
            <a:ext cx="3136515" cy="299586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32120" y="1355300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15-5326-2577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848600" y="5105953"/>
            <a:ext cx="4215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Pujol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1078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Ciudad de Buenos Aires,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4639-6791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58" y="579431"/>
            <a:ext cx="568642" cy="56864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34000" y="558581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C’esteticanatural</a:t>
            </a:r>
            <a:endParaRPr lang="en-US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57" y="1432393"/>
            <a:ext cx="507682" cy="5076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39299" y="1250432"/>
            <a:ext cx="3810000" cy="381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7" y="2930325"/>
            <a:ext cx="6481814" cy="43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9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456842"/>
            <a:ext cx="6044336" cy="302216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42482" y="1642821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Britannic Bold" panose="020B0903060703020204" pitchFamily="34" charset="0"/>
              </a:rPr>
              <a:t>C’ spa</a:t>
            </a:r>
            <a:endParaRPr lang="es-AR" sz="5400" dirty="0">
              <a:latin typeface="Britannic Bold" panose="020B0903060703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42482" y="2830083"/>
            <a:ext cx="4711867" cy="13849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Pujol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1078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Ciudad de Buenos Aires,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Tel: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4639-6791/15-5326-2577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24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0" y="0"/>
            <a:ext cx="3167624" cy="38594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51960" y="4197630"/>
            <a:ext cx="4711867" cy="230832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Pujol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1078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Ciudad de Buenos Aires,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Tel: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4639-6791/15-5326-2577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8" y="1859185"/>
            <a:ext cx="568642" cy="56864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54541" y="1859185"/>
            <a:ext cx="351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C’esteticanatural</a:t>
            </a:r>
            <a:endParaRPr lang="en-US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1154541" y="2505516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15-5326-2577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8" y="2574840"/>
            <a:ext cx="507682" cy="5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00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127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Britannic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Yamila</dc:creator>
  <cp:lastModifiedBy>Yamila</cp:lastModifiedBy>
  <cp:revision>19</cp:revision>
  <dcterms:created xsi:type="dcterms:W3CDTF">2018-04-07T02:35:16Z</dcterms:created>
  <dcterms:modified xsi:type="dcterms:W3CDTF">2018-04-07T23:11:48Z</dcterms:modified>
</cp:coreProperties>
</file>