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44" d="100"/>
          <a:sy n="44" d="100"/>
        </p:scale>
        <p:origin x="5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AFB1-2C1E-4755-AD55-ECD2D96C6F73}" type="datetimeFigureOut">
              <a:rPr lang="es-AR" smtClean="0"/>
              <a:t>06/04/2018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CD23-5811-4F63-BA4F-EDE5BE05A4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432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AFB1-2C1E-4755-AD55-ECD2D96C6F73}" type="datetimeFigureOut">
              <a:rPr lang="es-AR" smtClean="0"/>
              <a:t>06/04/2018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CD23-5811-4F63-BA4F-EDE5BE05A4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984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AFB1-2C1E-4755-AD55-ECD2D96C6F73}" type="datetimeFigureOut">
              <a:rPr lang="es-AR" smtClean="0"/>
              <a:t>06/04/2018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CD23-5811-4F63-BA4F-EDE5BE05A4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41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AFB1-2C1E-4755-AD55-ECD2D96C6F73}" type="datetimeFigureOut">
              <a:rPr lang="es-AR" smtClean="0"/>
              <a:t>06/04/2018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CD23-5811-4F63-BA4F-EDE5BE05A4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790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AFB1-2C1E-4755-AD55-ECD2D96C6F73}" type="datetimeFigureOut">
              <a:rPr lang="es-AR" smtClean="0"/>
              <a:t>06/04/2018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CD23-5811-4F63-BA4F-EDE5BE05A4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52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AFB1-2C1E-4755-AD55-ECD2D96C6F73}" type="datetimeFigureOut">
              <a:rPr lang="es-AR" smtClean="0"/>
              <a:t>06/04/2018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CD23-5811-4F63-BA4F-EDE5BE05A4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77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AFB1-2C1E-4755-AD55-ECD2D96C6F73}" type="datetimeFigureOut">
              <a:rPr lang="es-AR" smtClean="0"/>
              <a:t>06/04/2018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CD23-5811-4F63-BA4F-EDE5BE05A4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561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AFB1-2C1E-4755-AD55-ECD2D96C6F73}" type="datetimeFigureOut">
              <a:rPr lang="es-AR" smtClean="0"/>
              <a:t>06/04/2018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CD23-5811-4F63-BA4F-EDE5BE05A4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74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AFB1-2C1E-4755-AD55-ECD2D96C6F73}" type="datetimeFigureOut">
              <a:rPr lang="es-AR" smtClean="0"/>
              <a:t>06/04/2018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CD23-5811-4F63-BA4F-EDE5BE05A4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247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AFB1-2C1E-4755-AD55-ECD2D96C6F73}" type="datetimeFigureOut">
              <a:rPr lang="es-AR" smtClean="0"/>
              <a:t>06/04/2018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CD23-5811-4F63-BA4F-EDE5BE05A4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771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AFB1-2C1E-4755-AD55-ECD2D96C6F73}" type="datetimeFigureOut">
              <a:rPr lang="es-AR" smtClean="0"/>
              <a:t>06/04/2018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CD23-5811-4F63-BA4F-EDE5BE05A4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136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FAFB1-2C1E-4755-AD55-ECD2D96C6F73}" type="datetimeFigureOut">
              <a:rPr lang="es-AR" smtClean="0"/>
              <a:t>06/04/2018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2CD23-5811-4F63-BA4F-EDE5BE05A45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01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3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120" y="0"/>
            <a:ext cx="2595880" cy="259588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239520" y="730349"/>
            <a:ext cx="7634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TRATAMIENTO CORPORALES Y FACIALES</a:t>
            </a:r>
            <a:endParaRPr lang="es-A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239520" y="1898471"/>
            <a:ext cx="74574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¡NOS ADAPTAMOS A TUS NECESIDADES PARA QUE TE SIENTAS ÚNICA!</a:t>
            </a: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17224" y="3491468"/>
            <a:ext cx="7079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BELLEZA, BIENESTAR Y CONFORT</a:t>
            </a:r>
            <a:endParaRPr lang="es-A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43" y="5117643"/>
            <a:ext cx="1173163" cy="1173163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2865120" y="5090477"/>
            <a:ext cx="5429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15-3072-0377</a:t>
            </a:r>
            <a:endParaRPr lang="es-AR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786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91550" cy="219999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22591" y="3014821"/>
            <a:ext cx="30401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SEDATIVOS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RELAJANTES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DESCONTRACTURANTES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CIRCULATORIOS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DEPORTIVOS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MODELADORES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937292" y="3214726"/>
            <a:ext cx="52547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 PIEDRAS CALIENTES Y FRÍAS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 VENDAS ELASTICAS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CRIOTERAPIA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TERMOTERAPIA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277" y="5892383"/>
            <a:ext cx="461963" cy="46196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746240" y="5769421"/>
            <a:ext cx="3095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15-3072-0377</a:t>
            </a:r>
            <a:endParaRPr lang="es-A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325547" y="5830976"/>
            <a:ext cx="189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TURNOS:</a:t>
            </a:r>
            <a:endParaRPr lang="es-AR" sz="36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633277" y="1538174"/>
            <a:ext cx="4417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AMBOS SEXOS</a:t>
            </a:r>
            <a:endParaRPr lang="es-A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804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" y="3459817"/>
            <a:ext cx="6544352" cy="323756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937" y="240856"/>
            <a:ext cx="5092349" cy="381434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91550" cy="219999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728525" y="285179"/>
            <a:ext cx="30401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SEDATIVOS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RELAJANTES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DESCONTRACTURANTES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CIRCULATORIOS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DEPORTIVOS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MODELADORES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937292" y="4283591"/>
            <a:ext cx="52547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 PIEDRAS CALIENTES Y FRÍAS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 VENDAS ELASTICAS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CRIOTERAPIA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TERMOTERAPIA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550" y="6224543"/>
            <a:ext cx="461963" cy="46196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855489" y="6055590"/>
            <a:ext cx="3095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15-3072-0377</a:t>
            </a:r>
            <a:endParaRPr lang="es-A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8239" y="6040175"/>
            <a:ext cx="189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TURNOS:</a:t>
            </a:r>
            <a:endParaRPr lang="es-AR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00420" y="5477435"/>
            <a:ext cx="4979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MASAJES CORPORALES</a:t>
            </a:r>
            <a:endParaRPr lang="es-A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0" y="2199990"/>
            <a:ext cx="30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MASAJES CORPORALES</a:t>
            </a:r>
            <a:endParaRPr lang="es-A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509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91550" cy="219999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22591" y="3014821"/>
            <a:ext cx="30401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SEDATIVOS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RELAJANTES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DESCONTRACTURANTES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CIRCULATORIOS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DEPORTIVOS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MODELADORES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937292" y="3214726"/>
            <a:ext cx="52547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 PIEDRAS CALIENTES Y FRÍAS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 VENDAS ELASTICAS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CRIOTERAPIA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TERMOTERAPIA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277" y="5892383"/>
            <a:ext cx="461963" cy="46196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746240" y="5769421"/>
            <a:ext cx="3095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15-3072-0377</a:t>
            </a:r>
            <a:endParaRPr lang="es-A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325547" y="5830976"/>
            <a:ext cx="189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TURNOS:</a:t>
            </a:r>
            <a:endParaRPr lang="es-AR" sz="3600" dirty="0"/>
          </a:p>
        </p:txBody>
      </p:sp>
      <p:sp>
        <p:nvSpPr>
          <p:cNvPr id="2" name="CuadroTexto 1"/>
          <p:cNvSpPr txBox="1"/>
          <p:nvPr/>
        </p:nvSpPr>
        <p:spPr>
          <a:xfrm>
            <a:off x="2955897" y="447040"/>
            <a:ext cx="6656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MASAJES CORPORALES</a:t>
            </a:r>
            <a:endParaRPr lang="es-A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412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7850409" y="3490951"/>
            <a:ext cx="3779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ELIMINÁ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MANCHAS Y LINEAS DE EXPRESIÓN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01486" y="6018444"/>
            <a:ext cx="6611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INCLUYE LIMPIEZA FACIAL Y EXFOLIACIÓN</a:t>
            </a:r>
            <a:endParaRPr lang="es-AR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8" y="2161065"/>
            <a:ext cx="471844" cy="47184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53727" y="2161065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15-3072-0377</a:t>
            </a:r>
            <a:endParaRPr lang="es-A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11" y="78785"/>
            <a:ext cx="1557251" cy="149503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0" y="1640148"/>
            <a:ext cx="341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TRATAMIENTOS FACIALES</a:t>
            </a:r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607697" y="1785477"/>
            <a:ext cx="332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PIEL MAS TERSA JOVEN E ILUMINADA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lipse 2"/>
          <p:cNvSpPr/>
          <p:nvPr/>
        </p:nvSpPr>
        <p:spPr>
          <a:xfrm>
            <a:off x="8607697" y="1490682"/>
            <a:ext cx="3327400" cy="1549504"/>
          </a:xfrm>
          <a:prstGeom prst="ellipse">
            <a:avLst/>
          </a:prstGeom>
          <a:solidFill>
            <a:schemeClr val="accent4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/>
          <p:cNvSpPr txBox="1"/>
          <p:nvPr/>
        </p:nvSpPr>
        <p:spPr>
          <a:xfrm>
            <a:off x="169892" y="3266022"/>
            <a:ext cx="1062156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Mascara con </a:t>
            </a:r>
            <a:r>
              <a:rPr lang="en-US" sz="2800" dirty="0" err="1" smtClean="0"/>
              <a:t>Vitamina</a:t>
            </a:r>
            <a:r>
              <a:rPr lang="en-US" sz="2800" dirty="0" smtClean="0"/>
              <a:t>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Mascara </a:t>
            </a:r>
            <a:r>
              <a:rPr lang="en-US" sz="2800" dirty="0" err="1" smtClean="0"/>
              <a:t>efecto</a:t>
            </a:r>
            <a:r>
              <a:rPr lang="en-US" sz="2800" dirty="0" smtClean="0"/>
              <a:t> lifting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Mascara black pore refiner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Mascara de </a:t>
            </a:r>
            <a:r>
              <a:rPr lang="en-US" sz="2800" dirty="0" err="1" smtClean="0"/>
              <a:t>oro</a:t>
            </a:r>
            <a:r>
              <a:rPr lang="en-US" sz="2800" dirty="0" smtClean="0"/>
              <a:t> y </a:t>
            </a:r>
            <a:r>
              <a:rPr lang="en-US" sz="2800" dirty="0" err="1" smtClean="0"/>
              <a:t>perla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Mascara de </a:t>
            </a:r>
            <a:r>
              <a:rPr lang="en-US" sz="2800" dirty="0" err="1" smtClean="0"/>
              <a:t>cobre</a:t>
            </a:r>
            <a:r>
              <a:rPr lang="en-US" sz="2800" dirty="0" smtClean="0"/>
              <a:t> y </a:t>
            </a:r>
            <a:r>
              <a:rPr lang="en-US" sz="2800" dirty="0" err="1" smtClean="0"/>
              <a:t>colágeno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Mascara </a:t>
            </a:r>
            <a:r>
              <a:rPr lang="en-US" sz="2800" dirty="0" err="1" smtClean="0"/>
              <a:t>hidrófila</a:t>
            </a:r>
            <a:r>
              <a:rPr lang="en-US" sz="2800" dirty="0" smtClean="0"/>
              <a:t>, </a:t>
            </a:r>
            <a:r>
              <a:rPr lang="en-US" sz="2800" dirty="0" err="1" smtClean="0"/>
              <a:t>rejuvenecedora</a:t>
            </a:r>
            <a:r>
              <a:rPr lang="en-US" sz="2800" dirty="0" smtClean="0"/>
              <a:t>, </a:t>
            </a:r>
            <a:r>
              <a:rPr lang="en-US" sz="2800" dirty="0" err="1" smtClean="0"/>
              <a:t>tensora</a:t>
            </a:r>
            <a:r>
              <a:rPr lang="en-US" sz="2800" dirty="0" smtClean="0"/>
              <a:t>, </a:t>
            </a:r>
            <a:r>
              <a:rPr lang="en-US" sz="2800" dirty="0" err="1" smtClean="0"/>
              <a:t>hidratante</a:t>
            </a:r>
            <a:r>
              <a:rPr lang="en-US" sz="2800" dirty="0" smtClean="0"/>
              <a:t>, </a:t>
            </a:r>
            <a:r>
              <a:rPr lang="en-US" sz="2800" dirty="0" err="1" smtClean="0"/>
              <a:t>descongestiva</a:t>
            </a:r>
            <a:endParaRPr lang="es-AR" sz="2800" dirty="0"/>
          </a:p>
        </p:txBody>
      </p:sp>
      <p:sp>
        <p:nvSpPr>
          <p:cNvPr id="15" name="Elipse 14"/>
          <p:cNvSpPr/>
          <p:nvPr/>
        </p:nvSpPr>
        <p:spPr>
          <a:xfrm>
            <a:off x="7613181" y="3266022"/>
            <a:ext cx="3614632" cy="1403967"/>
          </a:xfrm>
          <a:prstGeom prst="ellipse">
            <a:avLst/>
          </a:prstGeom>
          <a:solidFill>
            <a:schemeClr val="accent4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1163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34918" y="29057"/>
            <a:ext cx="2967488" cy="1662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194" y="78785"/>
            <a:ext cx="5621491" cy="4962906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346996" y="5890358"/>
            <a:ext cx="7840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INCLUYE LIMPIEZA FACIAL Y EXFOLIACIÓN</a:t>
            </a:r>
            <a:endParaRPr lang="es-AR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8" y="2161065"/>
            <a:ext cx="471844" cy="47184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53727" y="2161065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15-3072-0377</a:t>
            </a:r>
            <a:endParaRPr lang="es-A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11" y="78784"/>
            <a:ext cx="1626345" cy="1561363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0" y="1640148"/>
            <a:ext cx="341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TRATAMIENTOS FACIALES</a:t>
            </a:r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lipse 2"/>
          <p:cNvSpPr/>
          <p:nvPr/>
        </p:nvSpPr>
        <p:spPr>
          <a:xfrm>
            <a:off x="8607697" y="1500366"/>
            <a:ext cx="3327400" cy="1549504"/>
          </a:xfrm>
          <a:prstGeom prst="ellipse">
            <a:avLst/>
          </a:prstGeom>
          <a:solidFill>
            <a:schemeClr val="accent4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Elipse 14"/>
          <p:cNvSpPr/>
          <p:nvPr/>
        </p:nvSpPr>
        <p:spPr>
          <a:xfrm>
            <a:off x="8109108" y="3355213"/>
            <a:ext cx="3614632" cy="1403967"/>
          </a:xfrm>
          <a:prstGeom prst="ellipse">
            <a:avLst/>
          </a:prstGeom>
          <a:solidFill>
            <a:schemeClr val="accent4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134918" y="3131156"/>
            <a:ext cx="31680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VACUMTERAPIA</a:t>
            </a:r>
          </a:p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847742" y="5020019"/>
            <a:ext cx="8090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DERMOABRASIÓN CON PUNTA DE DIAMANTE</a:t>
            </a: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34918" y="3964157"/>
            <a:ext cx="5951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RADIOFRECUENCIA MULTIPOLAR</a:t>
            </a: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155577" y="3578948"/>
            <a:ext cx="3779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ELIMINÁ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MANCHAS Y LINEAS DE EXPRESIÓN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607697" y="1798583"/>
            <a:ext cx="332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PIEL MAS TERSA JOVEN E ILUMINADA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649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332" y="0"/>
            <a:ext cx="5978562" cy="47548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71120"/>
            <a:ext cx="2291080" cy="229108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48560" y="2560820"/>
            <a:ext cx="2306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15-3072-0377</a:t>
            </a:r>
            <a:endParaRPr lang="es-AR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2808921" y="421773"/>
            <a:ext cx="68430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Exfoliación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y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nutrición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corporal</a:t>
            </a:r>
          </a:p>
          <a:p>
            <a:endParaRPr lang="en-US" sz="3600" dirty="0" smtClean="0"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Tratamiento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para la cellulitis,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adiposidad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y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estrias</a:t>
            </a:r>
            <a:endParaRPr 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Modeladoo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del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contorno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corporal,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reducción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y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tonificación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para la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flacidez</a:t>
            </a:r>
            <a:endParaRPr 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855516" y="4590711"/>
            <a:ext cx="73116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Tratamientos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rejuvenecedor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para Manos y Pies</a:t>
            </a:r>
          </a:p>
          <a:p>
            <a:endParaRPr 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Y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también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Masajes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Descontracturantes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endParaRPr lang="es-A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0179"/>
            <a:ext cx="2859619" cy="228769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900" y="5176653"/>
            <a:ext cx="2705100" cy="16859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3" y="2560820"/>
            <a:ext cx="523220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3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753" y="2056326"/>
            <a:ext cx="3723487" cy="297878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240" y="3036728"/>
            <a:ext cx="3738880" cy="355615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453851" y="577354"/>
            <a:ext cx="67467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TRATAMIENTOS CORPORALES Y FACIALES:</a:t>
            </a:r>
            <a:endParaRPr lang="es-A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48640" y="4084320"/>
            <a:ext cx="40092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ULTRACAVITADOR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RADIOFRECUENCIA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VACUMTERAPIA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PRESOTERAPIA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ELECTROESTIMULACIÓN</a:t>
            </a:r>
            <a:endParaRPr lang="es-AR" sz="2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0" y="3329691"/>
            <a:ext cx="290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MODELÁ TU CUERPO:</a:t>
            </a:r>
            <a:endParaRPr lang="es-AR" sz="24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3" y="2088775"/>
            <a:ext cx="521030" cy="52103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41907" cy="2056326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564033" y="2056902"/>
            <a:ext cx="2518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15-3072-0377</a:t>
            </a: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877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92887" cy="438726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352800" cy="33528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096728" y="1355275"/>
            <a:ext cx="6319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TRATAMIENTOS CORPORALES</a:t>
            </a:r>
            <a:endParaRPr lang="es-A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48640" y="4387267"/>
            <a:ext cx="40092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ULTRACAVITADOR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RADIOFRECUENCIA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VACUMTERAPIA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PRESOTERAPIA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ELECTROESTIMULACIÓN</a:t>
            </a:r>
            <a:endParaRPr lang="es-AR" sz="28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757" y="4321630"/>
            <a:ext cx="5519644" cy="245681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219200" y="3352800"/>
            <a:ext cx="8787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MÉTODOS EFECTIVOS!! RESULTADOS AL INSTANTE!!</a:t>
            </a: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874539" y="2193633"/>
            <a:ext cx="4118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15-3072-0377</a:t>
            </a:r>
            <a:endParaRPr lang="es-A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849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730" y="-203200"/>
            <a:ext cx="7143420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3337" y="3429000"/>
            <a:ext cx="5141457" cy="20828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497" y="4837430"/>
            <a:ext cx="4655503" cy="202057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854" y="0"/>
            <a:ext cx="3821747" cy="286631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0" y="67017"/>
            <a:ext cx="6445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TRATAMIENTOS FACIALES:</a:t>
            </a:r>
            <a:endParaRPr lang="es-A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0" y="2604700"/>
            <a:ext cx="5120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RADIOFRECIENCIA MULTIPOLAR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" y="5812880"/>
            <a:ext cx="528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DERMOABRASIÓN CON PUNTA DE DIAMANTE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034309" y="3429000"/>
            <a:ext cx="2832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VACUMTERAPIA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89280" y="1025669"/>
            <a:ext cx="3095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15-3072-0377</a:t>
            </a:r>
            <a:endParaRPr lang="es-AR" sz="400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" y="1066761"/>
            <a:ext cx="579287" cy="57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0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18440" y="3681789"/>
            <a:ext cx="3591560" cy="2849639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/>
          <p:cNvSpPr txBox="1"/>
          <p:nvPr/>
        </p:nvSpPr>
        <p:spPr>
          <a:xfrm>
            <a:off x="218440" y="3844051"/>
            <a:ext cx="3103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ELIMINA MANCHAS Y LINEAS DE EXPRESIÓN</a:t>
            </a:r>
            <a:endParaRPr lang="es-A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18440" y="5510292"/>
            <a:ext cx="489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INCLUYE LIMPIEZA FACIAL Y EXFOLIACIÓN</a:t>
            </a:r>
            <a:endParaRPr lang="es-A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8" y="2161065"/>
            <a:ext cx="471844" cy="47184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53727" y="2161065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15-3072-0377</a:t>
            </a:r>
            <a:endParaRPr lang="es-A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" y="189408"/>
            <a:ext cx="1557251" cy="149503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134918" y="1628289"/>
            <a:ext cx="2881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TRATAMIENTOS FACIALES</a:t>
            </a:r>
            <a:endParaRPr lang="es-A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358742" y="211931"/>
            <a:ext cx="4637315" cy="6494085"/>
          </a:xfrm>
          <a:prstGeom prst="rect">
            <a:avLst/>
          </a:prstGeom>
          <a:solidFill>
            <a:schemeClr val="bg1">
              <a:alpha val="36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en-US" sz="3200" dirty="0" smtClean="0"/>
              <a:t>Mascara con </a:t>
            </a:r>
            <a:r>
              <a:rPr lang="en-US" sz="3200" dirty="0" err="1" smtClean="0"/>
              <a:t>Vitamina</a:t>
            </a:r>
            <a:r>
              <a:rPr lang="en-US" sz="3200" dirty="0" smtClean="0"/>
              <a:t> C</a:t>
            </a:r>
          </a:p>
          <a:p>
            <a:pPr algn="r"/>
            <a:endParaRPr lang="en-US" sz="3200" dirty="0" smtClean="0"/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3200" dirty="0" smtClean="0"/>
              <a:t>Mascara </a:t>
            </a:r>
            <a:r>
              <a:rPr lang="en-US" sz="3200" dirty="0" err="1" smtClean="0"/>
              <a:t>efecto</a:t>
            </a:r>
            <a:r>
              <a:rPr lang="en-US" sz="3200" dirty="0" smtClean="0"/>
              <a:t> lifting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3200" dirty="0" smtClean="0"/>
              <a:t>Mascara black pore refiner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3200" dirty="0" smtClean="0"/>
              <a:t>Mascara de </a:t>
            </a:r>
            <a:r>
              <a:rPr lang="en-US" sz="3200" dirty="0" err="1" smtClean="0"/>
              <a:t>oro</a:t>
            </a:r>
            <a:r>
              <a:rPr lang="en-US" sz="3200" dirty="0" smtClean="0"/>
              <a:t> y </a:t>
            </a:r>
            <a:r>
              <a:rPr lang="en-US" sz="3200" dirty="0" err="1" smtClean="0"/>
              <a:t>perla</a:t>
            </a:r>
            <a:endParaRPr lang="en-US" sz="3200" dirty="0" smtClean="0"/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3200" dirty="0" smtClean="0"/>
              <a:t>Mascara de </a:t>
            </a:r>
            <a:r>
              <a:rPr lang="en-US" sz="3200" dirty="0" err="1" smtClean="0"/>
              <a:t>cobre</a:t>
            </a:r>
            <a:r>
              <a:rPr lang="en-US" sz="3200" dirty="0" smtClean="0"/>
              <a:t> y </a:t>
            </a:r>
            <a:r>
              <a:rPr lang="en-US" sz="3200" dirty="0" err="1" smtClean="0"/>
              <a:t>colágeno</a:t>
            </a:r>
            <a:endParaRPr lang="en-US" sz="3200" dirty="0" smtClean="0"/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3200" dirty="0" smtClean="0"/>
              <a:t>Mascara </a:t>
            </a:r>
            <a:r>
              <a:rPr lang="en-US" sz="3200" dirty="0" err="1" smtClean="0"/>
              <a:t>hidrófila</a:t>
            </a:r>
            <a:r>
              <a:rPr lang="en-US" sz="3200" dirty="0" smtClean="0"/>
              <a:t>, </a:t>
            </a:r>
            <a:r>
              <a:rPr lang="en-US" sz="3200" dirty="0" err="1" smtClean="0"/>
              <a:t>rejuvenecedora</a:t>
            </a:r>
            <a:r>
              <a:rPr lang="en-US" sz="3200" dirty="0" smtClean="0"/>
              <a:t>, </a:t>
            </a:r>
            <a:r>
              <a:rPr lang="en-US" sz="3200" dirty="0" err="1" smtClean="0"/>
              <a:t>tensora</a:t>
            </a:r>
            <a:r>
              <a:rPr lang="en-US" sz="3200" dirty="0" smtClean="0"/>
              <a:t>, </a:t>
            </a:r>
            <a:r>
              <a:rPr lang="en-US" sz="3200" dirty="0" err="1" smtClean="0"/>
              <a:t>hidratante</a:t>
            </a:r>
            <a:r>
              <a:rPr lang="en-US" sz="3200" dirty="0" smtClean="0"/>
              <a:t>, </a:t>
            </a:r>
            <a:r>
              <a:rPr lang="en-US" sz="3200" dirty="0" err="1" smtClean="0"/>
              <a:t>descongestiva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254190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4562923" y="2801560"/>
            <a:ext cx="3779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ELIMINÁ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MANCHAS Y LINEAS DE EXPRESIÓN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01486" y="6018444"/>
            <a:ext cx="6611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INCLUYE LIMPIEZA FACIAL Y EXFOLIACIÓN</a:t>
            </a:r>
            <a:endParaRPr lang="es-AR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8" y="2161065"/>
            <a:ext cx="471844" cy="47184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53727" y="2161065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15-3072-0377</a:t>
            </a:r>
            <a:endParaRPr lang="es-A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11" y="78785"/>
            <a:ext cx="1557251" cy="149503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0" y="1640148"/>
            <a:ext cx="341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TRATAMIENTOS FACIALES</a:t>
            </a:r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607697" y="1785477"/>
            <a:ext cx="332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PIEL MAS TERSA JOVEN E ILUMINADA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lipse 2"/>
          <p:cNvSpPr/>
          <p:nvPr/>
        </p:nvSpPr>
        <p:spPr>
          <a:xfrm>
            <a:off x="8607697" y="1490682"/>
            <a:ext cx="3327400" cy="1549504"/>
          </a:xfrm>
          <a:prstGeom prst="ellipse">
            <a:avLst/>
          </a:prstGeom>
          <a:solidFill>
            <a:schemeClr val="accent4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Elipse 14"/>
          <p:cNvSpPr/>
          <p:nvPr/>
        </p:nvSpPr>
        <p:spPr>
          <a:xfrm>
            <a:off x="4462557" y="2576631"/>
            <a:ext cx="3614632" cy="1403967"/>
          </a:xfrm>
          <a:prstGeom prst="ellipse">
            <a:avLst/>
          </a:prstGeom>
          <a:solidFill>
            <a:schemeClr val="accent4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CuadroTexto 15"/>
          <p:cNvSpPr txBox="1"/>
          <p:nvPr/>
        </p:nvSpPr>
        <p:spPr>
          <a:xfrm>
            <a:off x="362001" y="3131872"/>
            <a:ext cx="7140096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VACUMTERAPIA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RADIOFRECUENCIA MULTIPOLAR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DERMOABRASIÓN CON PUNTA DE DIAMANTE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2928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730" y="-203200"/>
            <a:ext cx="7143420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3337" y="3429000"/>
            <a:ext cx="5141457" cy="20828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854" y="0"/>
            <a:ext cx="3821747" cy="286631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0" y="67017"/>
            <a:ext cx="6445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TRATAMIENTOS FACIALES:</a:t>
            </a:r>
            <a:endParaRPr lang="es-A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0" y="2604700"/>
            <a:ext cx="5120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RADIOFRECIENCIA MULTIPOLAR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" y="5812880"/>
            <a:ext cx="528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DERMOABRASIÓN CON PUNTA DE DIAMANTE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034309" y="3429000"/>
            <a:ext cx="2832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VACUMTERAPIA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89280" y="1025669"/>
            <a:ext cx="3095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15-3072-0377</a:t>
            </a:r>
            <a:endParaRPr lang="es-AR" sz="400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" y="1066761"/>
            <a:ext cx="579287" cy="57928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027" y="4459117"/>
            <a:ext cx="3539973" cy="239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4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087" y="4321630"/>
            <a:ext cx="5096313" cy="245681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92887" cy="438726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352800" cy="33528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096728" y="1355275"/>
            <a:ext cx="6319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TRATAMIENTOS CORPORALES</a:t>
            </a:r>
            <a:endParaRPr lang="es-A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35797" y="4077133"/>
            <a:ext cx="61212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ULTRACAVITADOR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RADIOFRECUENCIA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VACUMTERAPIA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PRESOTERAPIA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ELECTROESTIMULACIÓN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EXFOLIACIÓN Y NUTRICIÓN CORPORAL</a:t>
            </a:r>
            <a:endParaRPr lang="es-AR" sz="2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3296442" y="3264248"/>
            <a:ext cx="4164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MÉTODOS EFECTIVOS!! </a:t>
            </a: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874539" y="2193633"/>
            <a:ext cx="4118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15-3072-0377</a:t>
            </a:r>
            <a:endParaRPr lang="es-A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57" y="2274457"/>
            <a:ext cx="761682" cy="76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97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346</Words>
  <Application>Microsoft Office PowerPoint</Application>
  <PresentationFormat>Panorámica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Agency FB</vt:lpstr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Yamila</dc:creator>
  <cp:lastModifiedBy>Yamila</cp:lastModifiedBy>
  <cp:revision>25</cp:revision>
  <dcterms:created xsi:type="dcterms:W3CDTF">2018-04-04T18:13:59Z</dcterms:created>
  <dcterms:modified xsi:type="dcterms:W3CDTF">2018-04-07T02:32:55Z</dcterms:modified>
</cp:coreProperties>
</file>