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1084" r:id="rId3"/>
    <p:sldId id="1085" r:id="rId4"/>
    <p:sldId id="1086" r:id="rId5"/>
    <p:sldId id="836" r:id="rId6"/>
    <p:sldId id="104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9BBB59"/>
    <a:srgbClr val="16A085"/>
    <a:srgbClr val="F39C12"/>
    <a:srgbClr val="0066FF"/>
    <a:srgbClr val="4B2C50"/>
    <a:srgbClr val="2980B9"/>
    <a:srgbClr val="C0392B"/>
    <a:srgbClr val="19B99B"/>
    <a:srgbClr val="4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6433" autoAdjust="0"/>
  </p:normalViewPr>
  <p:slideViewPr>
    <p:cSldViewPr snapToGrid="0">
      <p:cViewPr varScale="1">
        <p:scale>
          <a:sx n="135" d="100"/>
          <a:sy n="135" d="100"/>
        </p:scale>
        <p:origin x="184" y="600"/>
      </p:cViewPr>
      <p:guideLst/>
    </p:cSldViewPr>
  </p:slideViewPr>
  <p:outlineViewPr>
    <p:cViewPr>
      <p:scale>
        <a:sx n="33" d="100"/>
        <a:sy n="33" d="100"/>
      </p:scale>
      <p:origin x="0" y="-180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-29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106698-5D63-4A99-A7E3-E97CA4F3137E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3189DD-B2BC-497B-8EE4-A41DB77A6347}">
      <dgm:prSet phldrT="[Text]"/>
      <dgm:spPr>
        <a:solidFill>
          <a:schemeClr val="accent4"/>
        </a:soli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id-ID" dirty="0" smtClean="0"/>
            <a:t>   </a:t>
          </a:r>
          <a:endParaRPr lang="en-US" dirty="0"/>
        </a:p>
      </dgm:t>
    </dgm:pt>
    <dgm:pt modelId="{07458E3F-9383-4CA6-BB08-E5150BF2A516}" type="parTrans" cxnId="{8C7F154E-3596-446E-814F-68BFB1A897B4}">
      <dgm:prSet/>
      <dgm:spPr/>
      <dgm:t>
        <a:bodyPr/>
        <a:lstStyle/>
        <a:p>
          <a:endParaRPr lang="en-US"/>
        </a:p>
      </dgm:t>
    </dgm:pt>
    <dgm:pt modelId="{8E21C0E4-A7F5-4FBE-8837-898215D26B56}" type="sibTrans" cxnId="{8C7F154E-3596-446E-814F-68BFB1A897B4}">
      <dgm:prSet/>
      <dgm:spPr/>
      <dgm:t>
        <a:bodyPr/>
        <a:lstStyle/>
        <a:p>
          <a:endParaRPr lang="en-US"/>
        </a:p>
      </dgm:t>
    </dgm:pt>
    <dgm:pt modelId="{4AF8C669-18F0-47B9-B21E-B905E3635110}">
      <dgm:prSet phldrT="[Text]"/>
      <dgm:spPr>
        <a:solidFill>
          <a:schemeClr val="accent2"/>
        </a:soli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id-ID" dirty="0" smtClean="0"/>
            <a:t>   </a:t>
          </a:r>
          <a:endParaRPr lang="en-US" dirty="0"/>
        </a:p>
      </dgm:t>
    </dgm:pt>
    <dgm:pt modelId="{9B8045BD-6F5B-446D-A562-569D2C25E839}" type="parTrans" cxnId="{91CD565E-B2C0-4F68-9AEB-A96833A78979}">
      <dgm:prSet/>
      <dgm:spPr/>
      <dgm:t>
        <a:bodyPr/>
        <a:lstStyle/>
        <a:p>
          <a:endParaRPr lang="en-US"/>
        </a:p>
      </dgm:t>
    </dgm:pt>
    <dgm:pt modelId="{5EBCBCDF-BA9F-4EE6-B308-171E05F83CB4}" type="sibTrans" cxnId="{91CD565E-B2C0-4F68-9AEB-A96833A78979}">
      <dgm:prSet/>
      <dgm:spPr/>
      <dgm:t>
        <a:bodyPr/>
        <a:lstStyle/>
        <a:p>
          <a:endParaRPr lang="en-US"/>
        </a:p>
      </dgm:t>
    </dgm:pt>
    <dgm:pt modelId="{6CA5BCC0-CDBE-4665-85A3-047E0535EEB4}">
      <dgm:prSet phldrT="[Text]"/>
      <dgm:spPr>
        <a:solidFill>
          <a:schemeClr val="accent1"/>
        </a:soli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id-ID" dirty="0" smtClean="0"/>
            <a:t>  </a:t>
          </a:r>
          <a:endParaRPr lang="en-US" dirty="0"/>
        </a:p>
      </dgm:t>
    </dgm:pt>
    <dgm:pt modelId="{4CCBF833-2DED-4E71-868D-489D3648D493}" type="parTrans" cxnId="{091E65F1-1B5B-4556-BDF3-7BFAE56EF49D}">
      <dgm:prSet/>
      <dgm:spPr/>
      <dgm:t>
        <a:bodyPr/>
        <a:lstStyle/>
        <a:p>
          <a:endParaRPr lang="en-US"/>
        </a:p>
      </dgm:t>
    </dgm:pt>
    <dgm:pt modelId="{813ABF3D-05C8-4E0F-AFC8-B28B212C96EF}" type="sibTrans" cxnId="{091E65F1-1B5B-4556-BDF3-7BFAE56EF49D}">
      <dgm:prSet/>
      <dgm:spPr/>
      <dgm:t>
        <a:bodyPr/>
        <a:lstStyle/>
        <a:p>
          <a:endParaRPr lang="en-US"/>
        </a:p>
      </dgm:t>
    </dgm:pt>
    <dgm:pt modelId="{CCF0F6C6-B6FD-49CD-B615-B2C23487E1DC}">
      <dgm:prSet/>
      <dgm:spPr>
        <a:solidFill>
          <a:schemeClr val="accent3"/>
        </a:soli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D9B435C2-EAC6-456C-9B1C-FDEA83B07E23}" type="parTrans" cxnId="{BE39A40C-10BB-42A9-87A4-BA259B5CE0AC}">
      <dgm:prSet/>
      <dgm:spPr/>
      <dgm:t>
        <a:bodyPr/>
        <a:lstStyle/>
        <a:p>
          <a:endParaRPr lang="en-US"/>
        </a:p>
      </dgm:t>
    </dgm:pt>
    <dgm:pt modelId="{3CA956D5-CD54-4E70-996F-6DCA19BAC2F7}" type="sibTrans" cxnId="{BE39A40C-10BB-42A9-87A4-BA259B5CE0AC}">
      <dgm:prSet/>
      <dgm:spPr/>
      <dgm:t>
        <a:bodyPr/>
        <a:lstStyle/>
        <a:p>
          <a:endParaRPr lang="en-US"/>
        </a:p>
      </dgm:t>
    </dgm:pt>
    <dgm:pt modelId="{BAF5E754-D0FE-4EE0-BE03-DCFA92E2DCEF}" type="pres">
      <dgm:prSet presAssocID="{C0106698-5D63-4A99-A7E3-E97CA4F3137E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502BF80-9938-4128-8E88-2BAC81C4BFCE}" type="pres">
      <dgm:prSet presAssocID="{B23189DD-B2BC-497B-8EE4-A41DB77A6347}" presName="parentText1" presStyleLbl="node1" presStyleIdx="0" presStyleCnt="4" custLinFactNeighborY="-850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5A2DA-ED11-43AF-B42D-2A3433A55336}" type="pres">
      <dgm:prSet presAssocID="{CCF0F6C6-B6FD-49CD-B615-B2C23487E1DC}" presName="parentText2" presStyleLbl="node1" presStyleIdx="1" presStyleCnt="4" custLinFactNeighborY="-531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2E0E7-0738-4471-89A9-27CD62706251}" type="pres">
      <dgm:prSet presAssocID="{4AF8C669-18F0-47B9-B21E-B905E3635110}" presName="parentText3" presStyleLbl="node1" presStyleIdx="2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C04F0-4183-44B6-9B0A-9E92B156C19F}" type="pres">
      <dgm:prSet presAssocID="{6CA5BCC0-CDBE-4665-85A3-047E0535EEB4}" presName="parentText4" presStyleLbl="node1" presStyleIdx="3" presStyleCnt="4" custLinFactNeighborY="6378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7F154E-3596-446E-814F-68BFB1A897B4}" srcId="{C0106698-5D63-4A99-A7E3-E97CA4F3137E}" destId="{B23189DD-B2BC-497B-8EE4-A41DB77A6347}" srcOrd="0" destOrd="0" parTransId="{07458E3F-9383-4CA6-BB08-E5150BF2A516}" sibTransId="{8E21C0E4-A7F5-4FBE-8837-898215D26B56}"/>
    <dgm:cxn modelId="{AE5F2A0E-84E2-5A42-8766-84BA99B711D3}" type="presOf" srcId="{B23189DD-B2BC-497B-8EE4-A41DB77A6347}" destId="{9502BF80-9938-4128-8E88-2BAC81C4BFCE}" srcOrd="0" destOrd="0" presId="urn:microsoft.com/office/officeart/2009/3/layout/IncreasingArrowsProcess"/>
    <dgm:cxn modelId="{91CD565E-B2C0-4F68-9AEB-A96833A78979}" srcId="{C0106698-5D63-4A99-A7E3-E97CA4F3137E}" destId="{4AF8C669-18F0-47B9-B21E-B905E3635110}" srcOrd="2" destOrd="0" parTransId="{9B8045BD-6F5B-446D-A562-569D2C25E839}" sibTransId="{5EBCBCDF-BA9F-4EE6-B308-171E05F83CB4}"/>
    <dgm:cxn modelId="{097573CC-310B-A442-B7F9-1F307A600B8F}" type="presOf" srcId="{CCF0F6C6-B6FD-49CD-B615-B2C23487E1DC}" destId="{6485A2DA-ED11-43AF-B42D-2A3433A55336}" srcOrd="0" destOrd="0" presId="urn:microsoft.com/office/officeart/2009/3/layout/IncreasingArrowsProcess"/>
    <dgm:cxn modelId="{BE39A40C-10BB-42A9-87A4-BA259B5CE0AC}" srcId="{C0106698-5D63-4A99-A7E3-E97CA4F3137E}" destId="{CCF0F6C6-B6FD-49CD-B615-B2C23487E1DC}" srcOrd="1" destOrd="0" parTransId="{D9B435C2-EAC6-456C-9B1C-FDEA83B07E23}" sibTransId="{3CA956D5-CD54-4E70-996F-6DCA19BAC2F7}"/>
    <dgm:cxn modelId="{26192F15-D394-654E-95AB-35A1F79AB549}" type="presOf" srcId="{6CA5BCC0-CDBE-4665-85A3-047E0535EEB4}" destId="{CA3C04F0-4183-44B6-9B0A-9E92B156C19F}" srcOrd="0" destOrd="0" presId="urn:microsoft.com/office/officeart/2009/3/layout/IncreasingArrowsProcess"/>
    <dgm:cxn modelId="{A0AED9BE-7BD6-9146-A289-1EBEBF5D8353}" type="presOf" srcId="{C0106698-5D63-4A99-A7E3-E97CA4F3137E}" destId="{BAF5E754-D0FE-4EE0-BE03-DCFA92E2DCEF}" srcOrd="0" destOrd="0" presId="urn:microsoft.com/office/officeart/2009/3/layout/IncreasingArrowsProcess"/>
    <dgm:cxn modelId="{F817E336-8714-E742-A4FA-7759A937FCE4}" type="presOf" srcId="{4AF8C669-18F0-47B9-B21E-B905E3635110}" destId="{E512E0E7-0738-4471-89A9-27CD62706251}" srcOrd="0" destOrd="0" presId="urn:microsoft.com/office/officeart/2009/3/layout/IncreasingArrowsProcess"/>
    <dgm:cxn modelId="{091E65F1-1B5B-4556-BDF3-7BFAE56EF49D}" srcId="{C0106698-5D63-4A99-A7E3-E97CA4F3137E}" destId="{6CA5BCC0-CDBE-4665-85A3-047E0535EEB4}" srcOrd="3" destOrd="0" parTransId="{4CCBF833-2DED-4E71-868D-489D3648D493}" sibTransId="{813ABF3D-05C8-4E0F-AFC8-B28B212C96EF}"/>
    <dgm:cxn modelId="{C2DA2744-4E4D-B442-8A3D-1733416A5069}" type="presParOf" srcId="{BAF5E754-D0FE-4EE0-BE03-DCFA92E2DCEF}" destId="{9502BF80-9938-4128-8E88-2BAC81C4BFCE}" srcOrd="0" destOrd="0" presId="urn:microsoft.com/office/officeart/2009/3/layout/IncreasingArrowsProcess"/>
    <dgm:cxn modelId="{A3ED8229-8DE1-D34D-BBB7-6FA597A02B20}" type="presParOf" srcId="{BAF5E754-D0FE-4EE0-BE03-DCFA92E2DCEF}" destId="{6485A2DA-ED11-43AF-B42D-2A3433A55336}" srcOrd="1" destOrd="0" presId="urn:microsoft.com/office/officeart/2009/3/layout/IncreasingArrowsProcess"/>
    <dgm:cxn modelId="{B415305F-F310-7648-AD46-E54AC2109195}" type="presParOf" srcId="{BAF5E754-D0FE-4EE0-BE03-DCFA92E2DCEF}" destId="{E512E0E7-0738-4471-89A9-27CD62706251}" srcOrd="2" destOrd="0" presId="urn:microsoft.com/office/officeart/2009/3/layout/IncreasingArrowsProcess"/>
    <dgm:cxn modelId="{D037BC70-F1D7-0D4B-8BD5-A6C808B13AE6}" type="presParOf" srcId="{BAF5E754-D0FE-4EE0-BE03-DCFA92E2DCEF}" destId="{CA3C04F0-4183-44B6-9B0A-9E92B156C19F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2BF80-9938-4128-8E88-2BAC81C4BFCE}">
      <dsp:nvSpPr>
        <dsp:cNvPr id="0" name=""/>
        <dsp:cNvSpPr/>
      </dsp:nvSpPr>
      <dsp:spPr>
        <a:xfrm>
          <a:off x="0" y="1360475"/>
          <a:ext cx="9171807" cy="1335318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21198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dirty="0" smtClean="0"/>
            <a:t>   </a:t>
          </a:r>
          <a:endParaRPr lang="en-US" sz="2500" kern="1200" dirty="0"/>
        </a:p>
      </dsp:txBody>
      <dsp:txXfrm>
        <a:off x="0" y="1694305"/>
        <a:ext cx="8837978" cy="667659"/>
      </dsp:txXfrm>
    </dsp:sp>
    <dsp:sp modelId="{6485A2DA-ED11-43AF-B42D-2A3433A55336}">
      <dsp:nvSpPr>
        <dsp:cNvPr id="0" name=""/>
        <dsp:cNvSpPr/>
      </dsp:nvSpPr>
      <dsp:spPr>
        <a:xfrm>
          <a:off x="2114101" y="1847897"/>
          <a:ext cx="7057705" cy="1335318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21198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114101" y="2181727"/>
        <a:ext cx="6723876" cy="667659"/>
      </dsp:txXfrm>
    </dsp:sp>
    <dsp:sp modelId="{E512E0E7-0738-4471-89A9-27CD62706251}">
      <dsp:nvSpPr>
        <dsp:cNvPr id="0" name=""/>
        <dsp:cNvSpPr/>
      </dsp:nvSpPr>
      <dsp:spPr>
        <a:xfrm>
          <a:off x="4228203" y="2363976"/>
          <a:ext cx="4943603" cy="1335318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21198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dirty="0" smtClean="0"/>
            <a:t>   </a:t>
          </a:r>
          <a:endParaRPr lang="en-US" sz="2500" kern="1200" dirty="0"/>
        </a:p>
      </dsp:txBody>
      <dsp:txXfrm>
        <a:off x="4228203" y="2697806"/>
        <a:ext cx="4609774" cy="667659"/>
      </dsp:txXfrm>
    </dsp:sp>
    <dsp:sp modelId="{CA3C04F0-4183-44B6-9B0A-9E92B156C19F}">
      <dsp:nvSpPr>
        <dsp:cNvPr id="0" name=""/>
        <dsp:cNvSpPr/>
      </dsp:nvSpPr>
      <dsp:spPr>
        <a:xfrm>
          <a:off x="6342304" y="2893982"/>
          <a:ext cx="2829502" cy="133531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21198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dirty="0" smtClean="0"/>
            <a:t>  </a:t>
          </a:r>
          <a:endParaRPr lang="en-US" sz="2500" kern="1200" dirty="0"/>
        </a:p>
      </dsp:txBody>
      <dsp:txXfrm>
        <a:off x="6342304" y="3227812"/>
        <a:ext cx="2495673" cy="667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AF4DB-4C47-4782-A2E4-AF0DC385DFE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B52D5-0F10-409C-88A1-07E8733E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7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2016-3B70-4125-9BE3-A24E3CE114F3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0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247613" y="2320629"/>
            <a:ext cx="1713603" cy="1714969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138881" y="2320629"/>
            <a:ext cx="1713603" cy="1714969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41572" y="2320629"/>
            <a:ext cx="1713603" cy="1714969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932839" y="2320629"/>
            <a:ext cx="1713603" cy="1714969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662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18958" y="1559074"/>
            <a:ext cx="2557975" cy="1692847"/>
          </a:xfrm>
        </p:spPr>
        <p:txBody>
          <a:bodyPr>
            <a:normAutofit/>
          </a:bodyPr>
          <a:lstStyle>
            <a:lvl1pPr>
              <a:defRPr sz="15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14789" y="1559074"/>
            <a:ext cx="2557975" cy="1692847"/>
          </a:xfrm>
        </p:spPr>
        <p:txBody>
          <a:bodyPr>
            <a:normAutofit/>
          </a:bodyPr>
          <a:lstStyle>
            <a:lvl1pPr>
              <a:defRPr sz="15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410618" y="1559074"/>
            <a:ext cx="2557975" cy="1692847"/>
          </a:xfrm>
        </p:spPr>
        <p:txBody>
          <a:bodyPr>
            <a:normAutofit/>
          </a:bodyPr>
          <a:lstStyle>
            <a:lvl1pPr>
              <a:defRPr sz="15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18958" y="3483308"/>
            <a:ext cx="2557975" cy="1692847"/>
          </a:xfrm>
        </p:spPr>
        <p:txBody>
          <a:bodyPr>
            <a:normAutofit/>
          </a:bodyPr>
          <a:lstStyle>
            <a:lvl1pPr>
              <a:defRPr sz="15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14789" y="3483308"/>
            <a:ext cx="2557975" cy="1692847"/>
          </a:xfrm>
        </p:spPr>
        <p:txBody>
          <a:bodyPr>
            <a:normAutofit/>
          </a:bodyPr>
          <a:lstStyle>
            <a:lvl1pPr>
              <a:defRPr sz="15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410618" y="3483308"/>
            <a:ext cx="2557975" cy="1692847"/>
          </a:xfrm>
        </p:spPr>
        <p:txBody>
          <a:bodyPr>
            <a:normAutofit/>
          </a:bodyPr>
          <a:lstStyle>
            <a:lvl1pPr>
              <a:defRPr sz="15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91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41401" y="1152674"/>
            <a:ext cx="7339364" cy="4706823"/>
          </a:xfrm>
        </p:spPr>
        <p:txBody>
          <a:bodyPr>
            <a:normAutofit/>
          </a:bodyPr>
          <a:lstStyle>
            <a:lvl1pPr>
              <a:defRPr sz="1351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871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29079" y="1982397"/>
            <a:ext cx="4215607" cy="3198006"/>
          </a:xfrm>
        </p:spPr>
        <p:txBody>
          <a:bodyPr>
            <a:normAutofit/>
          </a:bodyPr>
          <a:lstStyle>
            <a:lvl1pPr>
              <a:defRPr sz="1351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12215" y="1982397"/>
            <a:ext cx="4215607" cy="3198006"/>
          </a:xfrm>
        </p:spPr>
        <p:txBody>
          <a:bodyPr>
            <a:normAutofit/>
          </a:bodyPr>
          <a:lstStyle>
            <a:lvl1pPr>
              <a:defRPr sz="1351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301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459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03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2016-3B70-4125-9BE3-A24E3CE114F3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11248292" y="425412"/>
            <a:ext cx="502920" cy="502920"/>
          </a:xfrm>
          <a:prstGeom prst="round2DiagRect">
            <a:avLst>
              <a:gd name="adj1" fmla="val 20663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3B5CD7A-6D37-40EC-ABE9-FB00214C4DA7}" type="slidenum">
              <a:rPr lang="en-US" sz="1000" b="0" smtClean="0">
                <a:latin typeface="Lato" panose="020F0502020204030203" pitchFamily="34" charset="0"/>
              </a:rPr>
              <a:pPr/>
              <a:t>‹#›</a:t>
            </a:fld>
            <a:endParaRPr lang="en-US" sz="1000" b="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5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9" r:id="rId6"/>
    <p:sldLayoutId id="214748367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372" y="0"/>
            <a:ext cx="12192000" cy="6858000"/>
          </a:xfrm>
          <a:prstGeom prst="rect">
            <a:avLst/>
          </a:prstGeom>
          <a:solidFill>
            <a:srgbClr val="2C3E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66901" y="4357589"/>
            <a:ext cx="8458201" cy="291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Disabled Worker’s Real</a:t>
            </a:r>
            <a:endParaRPr lang="en-US" sz="1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68500" y="5247952"/>
            <a:ext cx="8255000" cy="152400"/>
            <a:chOff x="1968500" y="5247952"/>
            <a:chExt cx="8255000" cy="152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968500" y="5324152"/>
              <a:ext cx="82550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551456" y="5247952"/>
              <a:ext cx="1089089" cy="152400"/>
              <a:chOff x="5551456" y="5552752"/>
              <a:chExt cx="1089089" cy="1524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5551456" y="5552752"/>
                <a:ext cx="152400" cy="15240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740993" y="5552752"/>
                <a:ext cx="152400" cy="15240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926229" y="5552752"/>
                <a:ext cx="152400" cy="15240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6113372" y="5552752"/>
                <a:ext cx="152400" cy="15240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302909" y="5552752"/>
                <a:ext cx="152400" cy="1524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488145" y="5552752"/>
                <a:ext cx="152400" cy="1524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2146300" y="3957469"/>
            <a:ext cx="7899400" cy="35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Yuka Fukuoka</a:t>
            </a:r>
            <a:endParaRPr lang="en-US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46300" y="3158545"/>
            <a:ext cx="7899400" cy="796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400" b="1" dirty="0" smtClean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DATAVIZ FINAL</a:t>
            </a:r>
            <a:endParaRPr lang="en-US" sz="4400" b="1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60" y="2394017"/>
            <a:ext cx="5826051" cy="3064619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2104106" y="2536821"/>
            <a:ext cx="4011561" cy="2494203"/>
          </a:xfrm>
        </p:spPr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3306853" y="817310"/>
            <a:ext cx="5578387" cy="71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60" tIns="30480" rIns="60960" bIns="30480">
            <a:spAutoFit/>
          </a:bodyPr>
          <a:lstStyle/>
          <a:p>
            <a:pPr algn="ctr" defTabSz="1450904"/>
            <a:r>
              <a:rPr lang="en-CA" sz="42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RESON TO CHOOSE IT</a:t>
            </a:r>
            <a:endParaRPr lang="en-CA" sz="4267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86540" y="2241536"/>
            <a:ext cx="3315162" cy="32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9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0299" y="5151836"/>
            <a:ext cx="10011403" cy="83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quam dolor,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gravida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porta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luctus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Duis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dictum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magna,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Etiam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0" name="Oval 9"/>
          <p:cNvSpPr/>
          <p:nvPr/>
        </p:nvSpPr>
        <p:spPr>
          <a:xfrm>
            <a:off x="1561895" y="2310848"/>
            <a:ext cx="972039" cy="97113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11" name="Freeform 33"/>
          <p:cNvSpPr>
            <a:spLocks noEditPoints="1"/>
          </p:cNvSpPr>
          <p:nvPr/>
        </p:nvSpPr>
        <p:spPr bwMode="auto">
          <a:xfrm>
            <a:off x="1822793" y="2592357"/>
            <a:ext cx="450243" cy="408115"/>
          </a:xfrm>
          <a:custGeom>
            <a:avLst/>
            <a:gdLst>
              <a:gd name="T0" fmla="*/ 67 w 134"/>
              <a:gd name="T1" fmla="*/ 87 h 122"/>
              <a:gd name="T2" fmla="*/ 84 w 134"/>
              <a:gd name="T3" fmla="*/ 105 h 122"/>
              <a:gd name="T4" fmla="*/ 67 w 134"/>
              <a:gd name="T5" fmla="*/ 122 h 122"/>
              <a:gd name="T6" fmla="*/ 50 w 134"/>
              <a:gd name="T7" fmla="*/ 105 h 122"/>
              <a:gd name="T8" fmla="*/ 67 w 134"/>
              <a:gd name="T9" fmla="*/ 87 h 122"/>
              <a:gd name="T10" fmla="*/ 97 w 134"/>
              <a:gd name="T11" fmla="*/ 74 h 122"/>
              <a:gd name="T12" fmla="*/ 85 w 134"/>
              <a:gd name="T13" fmla="*/ 86 h 122"/>
              <a:gd name="T14" fmla="*/ 49 w 134"/>
              <a:gd name="T15" fmla="*/ 86 h 122"/>
              <a:gd name="T16" fmla="*/ 36 w 134"/>
              <a:gd name="T17" fmla="*/ 74 h 122"/>
              <a:gd name="T18" fmla="*/ 97 w 134"/>
              <a:gd name="T19" fmla="*/ 74 h 122"/>
              <a:gd name="T20" fmla="*/ 116 w 134"/>
              <a:gd name="T21" fmla="*/ 56 h 122"/>
              <a:gd name="T22" fmla="*/ 104 w 134"/>
              <a:gd name="T23" fmla="*/ 68 h 122"/>
              <a:gd name="T24" fmla="*/ 30 w 134"/>
              <a:gd name="T25" fmla="*/ 68 h 122"/>
              <a:gd name="T26" fmla="*/ 18 w 134"/>
              <a:gd name="T27" fmla="*/ 56 h 122"/>
              <a:gd name="T28" fmla="*/ 116 w 134"/>
              <a:gd name="T29" fmla="*/ 56 h 122"/>
              <a:gd name="T30" fmla="*/ 122 w 134"/>
              <a:gd name="T31" fmla="*/ 50 h 122"/>
              <a:gd name="T32" fmla="*/ 12 w 134"/>
              <a:gd name="T33" fmla="*/ 50 h 122"/>
              <a:gd name="T34" fmla="*/ 0 w 134"/>
              <a:gd name="T35" fmla="*/ 38 h 122"/>
              <a:gd name="T36" fmla="*/ 134 w 134"/>
              <a:gd name="T37" fmla="*/ 38 h 122"/>
              <a:gd name="T38" fmla="*/ 122 w 134"/>
              <a:gd name="T39" fmla="*/ 5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4" h="122">
                <a:moveTo>
                  <a:pt x="67" y="87"/>
                </a:moveTo>
                <a:cubicBezTo>
                  <a:pt x="76" y="87"/>
                  <a:pt x="84" y="95"/>
                  <a:pt x="84" y="105"/>
                </a:cubicBezTo>
                <a:cubicBezTo>
                  <a:pt x="84" y="114"/>
                  <a:pt x="76" y="122"/>
                  <a:pt x="67" y="122"/>
                </a:cubicBezTo>
                <a:cubicBezTo>
                  <a:pt x="57" y="122"/>
                  <a:pt x="50" y="114"/>
                  <a:pt x="50" y="105"/>
                </a:cubicBezTo>
                <a:cubicBezTo>
                  <a:pt x="50" y="95"/>
                  <a:pt x="57" y="87"/>
                  <a:pt x="67" y="87"/>
                </a:cubicBezTo>
                <a:close/>
                <a:moveTo>
                  <a:pt x="97" y="74"/>
                </a:moveTo>
                <a:cubicBezTo>
                  <a:pt x="85" y="86"/>
                  <a:pt x="85" y="86"/>
                  <a:pt x="85" y="86"/>
                </a:cubicBezTo>
                <a:cubicBezTo>
                  <a:pt x="75" y="76"/>
                  <a:pt x="59" y="76"/>
                  <a:pt x="49" y="86"/>
                </a:cubicBezTo>
                <a:cubicBezTo>
                  <a:pt x="36" y="74"/>
                  <a:pt x="36" y="74"/>
                  <a:pt x="36" y="74"/>
                </a:cubicBezTo>
                <a:cubicBezTo>
                  <a:pt x="53" y="57"/>
                  <a:pt x="81" y="57"/>
                  <a:pt x="97" y="74"/>
                </a:cubicBezTo>
                <a:close/>
                <a:moveTo>
                  <a:pt x="116" y="56"/>
                </a:moveTo>
                <a:cubicBezTo>
                  <a:pt x="104" y="68"/>
                  <a:pt x="104" y="68"/>
                  <a:pt x="104" y="68"/>
                </a:cubicBezTo>
                <a:cubicBezTo>
                  <a:pt x="83" y="48"/>
                  <a:pt x="50" y="48"/>
                  <a:pt x="30" y="68"/>
                </a:cubicBezTo>
                <a:cubicBezTo>
                  <a:pt x="18" y="56"/>
                  <a:pt x="18" y="56"/>
                  <a:pt x="18" y="56"/>
                </a:cubicBezTo>
                <a:cubicBezTo>
                  <a:pt x="45" y="29"/>
                  <a:pt x="89" y="29"/>
                  <a:pt x="116" y="56"/>
                </a:cubicBezTo>
                <a:close/>
                <a:moveTo>
                  <a:pt x="122" y="50"/>
                </a:moveTo>
                <a:cubicBezTo>
                  <a:pt x="92" y="19"/>
                  <a:pt x="42" y="19"/>
                  <a:pt x="12" y="50"/>
                </a:cubicBezTo>
                <a:cubicBezTo>
                  <a:pt x="0" y="38"/>
                  <a:pt x="0" y="38"/>
                  <a:pt x="0" y="38"/>
                </a:cubicBezTo>
                <a:cubicBezTo>
                  <a:pt x="37" y="0"/>
                  <a:pt x="97" y="0"/>
                  <a:pt x="134" y="38"/>
                </a:cubicBezTo>
                <a:cubicBezTo>
                  <a:pt x="122" y="50"/>
                  <a:pt x="122" y="50"/>
                  <a:pt x="122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649386" y="2310848"/>
            <a:ext cx="972039" cy="97113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257726" y="2310848"/>
            <a:ext cx="972039" cy="97113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53555" y="2310848"/>
            <a:ext cx="972039" cy="9711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33" name="Freeform 165"/>
          <p:cNvSpPr>
            <a:spLocks noEditPoints="1"/>
          </p:cNvSpPr>
          <p:nvPr/>
        </p:nvSpPr>
        <p:spPr bwMode="auto">
          <a:xfrm>
            <a:off x="9962285" y="2581231"/>
            <a:ext cx="346235" cy="430367"/>
          </a:xfrm>
          <a:custGeom>
            <a:avLst/>
            <a:gdLst>
              <a:gd name="T0" fmla="*/ 478 w 565"/>
              <a:gd name="T1" fmla="*/ 609 h 696"/>
              <a:gd name="T2" fmla="*/ 87 w 565"/>
              <a:gd name="T3" fmla="*/ 609 h 696"/>
              <a:gd name="T4" fmla="*/ 87 w 565"/>
              <a:gd name="T5" fmla="*/ 87 h 696"/>
              <a:gd name="T6" fmla="*/ 478 w 565"/>
              <a:gd name="T7" fmla="*/ 87 h 696"/>
              <a:gd name="T8" fmla="*/ 478 w 565"/>
              <a:gd name="T9" fmla="*/ 609 h 696"/>
              <a:gd name="T10" fmla="*/ 282 w 565"/>
              <a:gd name="T11" fmla="*/ 675 h 696"/>
              <a:gd name="T12" fmla="*/ 261 w 565"/>
              <a:gd name="T13" fmla="*/ 653 h 696"/>
              <a:gd name="T14" fmla="*/ 282 w 565"/>
              <a:gd name="T15" fmla="*/ 631 h 696"/>
              <a:gd name="T16" fmla="*/ 304 w 565"/>
              <a:gd name="T17" fmla="*/ 653 h 696"/>
              <a:gd name="T18" fmla="*/ 282 w 565"/>
              <a:gd name="T19" fmla="*/ 675 h 696"/>
              <a:gd name="T20" fmla="*/ 500 w 565"/>
              <a:gd name="T21" fmla="*/ 0 h 696"/>
              <a:gd name="T22" fmla="*/ 65 w 565"/>
              <a:gd name="T23" fmla="*/ 0 h 696"/>
              <a:gd name="T24" fmla="*/ 0 w 565"/>
              <a:gd name="T25" fmla="*/ 65 h 696"/>
              <a:gd name="T26" fmla="*/ 0 w 565"/>
              <a:gd name="T27" fmla="*/ 631 h 696"/>
              <a:gd name="T28" fmla="*/ 65 w 565"/>
              <a:gd name="T29" fmla="*/ 696 h 696"/>
              <a:gd name="T30" fmla="*/ 500 w 565"/>
              <a:gd name="T31" fmla="*/ 696 h 696"/>
              <a:gd name="T32" fmla="*/ 565 w 565"/>
              <a:gd name="T33" fmla="*/ 631 h 696"/>
              <a:gd name="T34" fmla="*/ 565 w 565"/>
              <a:gd name="T35" fmla="*/ 65 h 696"/>
              <a:gd name="T36" fmla="*/ 500 w 565"/>
              <a:gd name="T37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5" h="696">
                <a:moveTo>
                  <a:pt x="478" y="609"/>
                </a:moveTo>
                <a:lnTo>
                  <a:pt x="87" y="609"/>
                </a:lnTo>
                <a:lnTo>
                  <a:pt x="87" y="87"/>
                </a:lnTo>
                <a:lnTo>
                  <a:pt x="478" y="87"/>
                </a:lnTo>
                <a:lnTo>
                  <a:pt x="478" y="609"/>
                </a:lnTo>
                <a:close/>
                <a:moveTo>
                  <a:pt x="282" y="675"/>
                </a:moveTo>
                <a:cubicBezTo>
                  <a:pt x="270" y="675"/>
                  <a:pt x="261" y="665"/>
                  <a:pt x="261" y="653"/>
                </a:cubicBezTo>
                <a:cubicBezTo>
                  <a:pt x="261" y="641"/>
                  <a:pt x="270" y="631"/>
                  <a:pt x="282" y="631"/>
                </a:cubicBezTo>
                <a:cubicBezTo>
                  <a:pt x="295" y="631"/>
                  <a:pt x="304" y="641"/>
                  <a:pt x="304" y="653"/>
                </a:cubicBezTo>
                <a:cubicBezTo>
                  <a:pt x="304" y="665"/>
                  <a:pt x="295" y="675"/>
                  <a:pt x="282" y="675"/>
                </a:cubicBezTo>
                <a:close/>
                <a:moveTo>
                  <a:pt x="500" y="0"/>
                </a:moveTo>
                <a:lnTo>
                  <a:pt x="65" y="0"/>
                </a:lnTo>
                <a:cubicBezTo>
                  <a:pt x="29" y="0"/>
                  <a:pt x="0" y="29"/>
                  <a:pt x="0" y="65"/>
                </a:cubicBezTo>
                <a:lnTo>
                  <a:pt x="0" y="631"/>
                </a:lnTo>
                <a:cubicBezTo>
                  <a:pt x="0" y="667"/>
                  <a:pt x="29" y="696"/>
                  <a:pt x="65" y="696"/>
                </a:cubicBezTo>
                <a:lnTo>
                  <a:pt x="500" y="696"/>
                </a:lnTo>
                <a:cubicBezTo>
                  <a:pt x="536" y="696"/>
                  <a:pt x="565" y="667"/>
                  <a:pt x="565" y="631"/>
                </a:cubicBezTo>
                <a:lnTo>
                  <a:pt x="565" y="65"/>
                </a:lnTo>
                <a:cubicBezTo>
                  <a:pt x="565" y="29"/>
                  <a:pt x="536" y="0"/>
                  <a:pt x="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67"/>
          <p:cNvSpPr>
            <a:spLocks noEditPoints="1"/>
          </p:cNvSpPr>
          <p:nvPr/>
        </p:nvSpPr>
        <p:spPr bwMode="auto">
          <a:xfrm>
            <a:off x="4509146" y="2621681"/>
            <a:ext cx="469196" cy="349471"/>
          </a:xfrm>
          <a:custGeom>
            <a:avLst/>
            <a:gdLst>
              <a:gd name="T0" fmla="*/ 467 w 763"/>
              <a:gd name="T1" fmla="*/ 502 h 568"/>
              <a:gd name="T2" fmla="*/ 312 w 763"/>
              <a:gd name="T3" fmla="*/ 502 h 568"/>
              <a:gd name="T4" fmla="*/ 312 w 763"/>
              <a:gd name="T5" fmla="*/ 484 h 568"/>
              <a:gd name="T6" fmla="*/ 467 w 763"/>
              <a:gd name="T7" fmla="*/ 484 h 568"/>
              <a:gd name="T8" fmla="*/ 467 w 763"/>
              <a:gd name="T9" fmla="*/ 502 h 568"/>
              <a:gd name="T10" fmla="*/ 0 w 763"/>
              <a:gd name="T11" fmla="*/ 473 h 568"/>
              <a:gd name="T12" fmla="*/ 0 w 763"/>
              <a:gd name="T13" fmla="*/ 533 h 568"/>
              <a:gd name="T14" fmla="*/ 763 w 763"/>
              <a:gd name="T15" fmla="*/ 533 h 568"/>
              <a:gd name="T16" fmla="*/ 763 w 763"/>
              <a:gd name="T17" fmla="*/ 473 h 568"/>
              <a:gd name="T18" fmla="*/ 0 w 763"/>
              <a:gd name="T19" fmla="*/ 473 h 568"/>
              <a:gd name="T20" fmla="*/ 660 w 763"/>
              <a:gd name="T21" fmla="*/ 405 h 568"/>
              <a:gd name="T22" fmla="*/ 84 w 763"/>
              <a:gd name="T23" fmla="*/ 405 h 568"/>
              <a:gd name="T24" fmla="*/ 84 w 763"/>
              <a:gd name="T25" fmla="*/ 43 h 568"/>
              <a:gd name="T26" fmla="*/ 660 w 763"/>
              <a:gd name="T27" fmla="*/ 43 h 568"/>
              <a:gd name="T28" fmla="*/ 660 w 763"/>
              <a:gd name="T29" fmla="*/ 405 h 568"/>
              <a:gd name="T30" fmla="*/ 703 w 763"/>
              <a:gd name="T31" fmla="*/ 0 h 568"/>
              <a:gd name="T32" fmla="*/ 41 w 763"/>
              <a:gd name="T33" fmla="*/ 0 h 568"/>
              <a:gd name="T34" fmla="*/ 41 w 763"/>
              <a:gd name="T35" fmla="*/ 448 h 568"/>
              <a:gd name="T36" fmla="*/ 703 w 763"/>
              <a:gd name="T37" fmla="*/ 448 h 568"/>
              <a:gd name="T38" fmla="*/ 703 w 763"/>
              <a:gd name="T39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63" h="568">
                <a:moveTo>
                  <a:pt x="467" y="502"/>
                </a:moveTo>
                <a:lnTo>
                  <a:pt x="312" y="502"/>
                </a:lnTo>
                <a:lnTo>
                  <a:pt x="312" y="484"/>
                </a:lnTo>
                <a:lnTo>
                  <a:pt x="467" y="484"/>
                </a:lnTo>
                <a:lnTo>
                  <a:pt x="467" y="502"/>
                </a:lnTo>
                <a:close/>
                <a:moveTo>
                  <a:pt x="0" y="473"/>
                </a:moveTo>
                <a:lnTo>
                  <a:pt x="0" y="533"/>
                </a:lnTo>
                <a:cubicBezTo>
                  <a:pt x="107" y="568"/>
                  <a:pt x="737" y="549"/>
                  <a:pt x="763" y="533"/>
                </a:cubicBezTo>
                <a:lnTo>
                  <a:pt x="763" y="473"/>
                </a:lnTo>
                <a:lnTo>
                  <a:pt x="0" y="473"/>
                </a:lnTo>
                <a:close/>
                <a:moveTo>
                  <a:pt x="660" y="405"/>
                </a:moveTo>
                <a:lnTo>
                  <a:pt x="84" y="405"/>
                </a:lnTo>
                <a:lnTo>
                  <a:pt x="84" y="43"/>
                </a:lnTo>
                <a:lnTo>
                  <a:pt x="660" y="43"/>
                </a:lnTo>
                <a:lnTo>
                  <a:pt x="660" y="405"/>
                </a:lnTo>
                <a:close/>
                <a:moveTo>
                  <a:pt x="703" y="0"/>
                </a:moveTo>
                <a:lnTo>
                  <a:pt x="41" y="0"/>
                </a:lnTo>
                <a:lnTo>
                  <a:pt x="41" y="448"/>
                </a:lnTo>
                <a:lnTo>
                  <a:pt x="703" y="448"/>
                </a:lnTo>
                <a:lnTo>
                  <a:pt x="70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68"/>
          <p:cNvSpPr>
            <a:spLocks noEditPoints="1"/>
          </p:cNvSpPr>
          <p:nvPr/>
        </p:nvSpPr>
        <p:spPr bwMode="auto">
          <a:xfrm>
            <a:off x="7302050" y="2576377"/>
            <a:ext cx="275047" cy="440075"/>
          </a:xfrm>
          <a:custGeom>
            <a:avLst/>
            <a:gdLst>
              <a:gd name="T0" fmla="*/ 402 w 447"/>
              <a:gd name="T1" fmla="*/ 603 h 715"/>
              <a:gd name="T2" fmla="*/ 44 w 447"/>
              <a:gd name="T3" fmla="*/ 603 h 715"/>
              <a:gd name="T4" fmla="*/ 44 w 447"/>
              <a:gd name="T5" fmla="*/ 111 h 715"/>
              <a:gd name="T6" fmla="*/ 402 w 447"/>
              <a:gd name="T7" fmla="*/ 111 h 715"/>
              <a:gd name="T8" fmla="*/ 402 w 447"/>
              <a:gd name="T9" fmla="*/ 603 h 715"/>
              <a:gd name="T10" fmla="*/ 223 w 447"/>
              <a:gd name="T11" fmla="*/ 692 h 715"/>
              <a:gd name="T12" fmla="*/ 190 w 447"/>
              <a:gd name="T13" fmla="*/ 659 h 715"/>
              <a:gd name="T14" fmla="*/ 223 w 447"/>
              <a:gd name="T15" fmla="*/ 625 h 715"/>
              <a:gd name="T16" fmla="*/ 257 w 447"/>
              <a:gd name="T17" fmla="*/ 659 h 715"/>
              <a:gd name="T18" fmla="*/ 223 w 447"/>
              <a:gd name="T19" fmla="*/ 692 h 715"/>
              <a:gd name="T20" fmla="*/ 145 w 447"/>
              <a:gd name="T21" fmla="*/ 44 h 715"/>
              <a:gd name="T22" fmla="*/ 301 w 447"/>
              <a:gd name="T23" fmla="*/ 44 h 715"/>
              <a:gd name="T24" fmla="*/ 313 w 447"/>
              <a:gd name="T25" fmla="*/ 56 h 715"/>
              <a:gd name="T26" fmla="*/ 301 w 447"/>
              <a:gd name="T27" fmla="*/ 67 h 715"/>
              <a:gd name="T28" fmla="*/ 145 w 447"/>
              <a:gd name="T29" fmla="*/ 67 h 715"/>
              <a:gd name="T30" fmla="*/ 134 w 447"/>
              <a:gd name="T31" fmla="*/ 56 h 715"/>
              <a:gd name="T32" fmla="*/ 145 w 447"/>
              <a:gd name="T33" fmla="*/ 44 h 715"/>
              <a:gd name="T34" fmla="*/ 402 w 447"/>
              <a:gd name="T35" fmla="*/ 0 h 715"/>
              <a:gd name="T36" fmla="*/ 44 w 447"/>
              <a:gd name="T37" fmla="*/ 0 h 715"/>
              <a:gd name="T38" fmla="*/ 0 w 447"/>
              <a:gd name="T39" fmla="*/ 44 h 715"/>
              <a:gd name="T40" fmla="*/ 0 w 447"/>
              <a:gd name="T41" fmla="*/ 670 h 715"/>
              <a:gd name="T42" fmla="*/ 44 w 447"/>
              <a:gd name="T43" fmla="*/ 715 h 715"/>
              <a:gd name="T44" fmla="*/ 402 w 447"/>
              <a:gd name="T45" fmla="*/ 715 h 715"/>
              <a:gd name="T46" fmla="*/ 447 w 447"/>
              <a:gd name="T47" fmla="*/ 670 h 715"/>
              <a:gd name="T48" fmla="*/ 447 w 447"/>
              <a:gd name="T49" fmla="*/ 44 h 715"/>
              <a:gd name="T50" fmla="*/ 402 w 447"/>
              <a:gd name="T51" fmla="*/ 0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7" h="715">
                <a:moveTo>
                  <a:pt x="402" y="603"/>
                </a:moveTo>
                <a:lnTo>
                  <a:pt x="44" y="603"/>
                </a:lnTo>
                <a:lnTo>
                  <a:pt x="44" y="111"/>
                </a:lnTo>
                <a:lnTo>
                  <a:pt x="402" y="111"/>
                </a:lnTo>
                <a:lnTo>
                  <a:pt x="402" y="603"/>
                </a:lnTo>
                <a:close/>
                <a:moveTo>
                  <a:pt x="223" y="692"/>
                </a:moveTo>
                <a:cubicBezTo>
                  <a:pt x="205" y="692"/>
                  <a:pt x="190" y="677"/>
                  <a:pt x="190" y="659"/>
                </a:cubicBezTo>
                <a:cubicBezTo>
                  <a:pt x="190" y="640"/>
                  <a:pt x="205" y="625"/>
                  <a:pt x="223" y="625"/>
                </a:cubicBezTo>
                <a:cubicBezTo>
                  <a:pt x="242" y="625"/>
                  <a:pt x="257" y="640"/>
                  <a:pt x="257" y="659"/>
                </a:cubicBezTo>
                <a:cubicBezTo>
                  <a:pt x="257" y="677"/>
                  <a:pt x="242" y="692"/>
                  <a:pt x="223" y="692"/>
                </a:cubicBezTo>
                <a:close/>
                <a:moveTo>
                  <a:pt x="145" y="44"/>
                </a:moveTo>
                <a:lnTo>
                  <a:pt x="301" y="44"/>
                </a:lnTo>
                <a:cubicBezTo>
                  <a:pt x="308" y="44"/>
                  <a:pt x="313" y="49"/>
                  <a:pt x="313" y="56"/>
                </a:cubicBezTo>
                <a:cubicBezTo>
                  <a:pt x="313" y="62"/>
                  <a:pt x="308" y="67"/>
                  <a:pt x="301" y="67"/>
                </a:cubicBezTo>
                <a:lnTo>
                  <a:pt x="145" y="67"/>
                </a:lnTo>
                <a:cubicBezTo>
                  <a:pt x="139" y="67"/>
                  <a:pt x="134" y="62"/>
                  <a:pt x="134" y="56"/>
                </a:cubicBezTo>
                <a:cubicBezTo>
                  <a:pt x="134" y="49"/>
                  <a:pt x="139" y="44"/>
                  <a:pt x="145" y="44"/>
                </a:cubicBezTo>
                <a:close/>
                <a:moveTo>
                  <a:pt x="402" y="0"/>
                </a:moveTo>
                <a:lnTo>
                  <a:pt x="44" y="0"/>
                </a:lnTo>
                <a:cubicBezTo>
                  <a:pt x="20" y="0"/>
                  <a:pt x="0" y="20"/>
                  <a:pt x="0" y="44"/>
                </a:cubicBezTo>
                <a:lnTo>
                  <a:pt x="0" y="670"/>
                </a:lnTo>
                <a:cubicBezTo>
                  <a:pt x="0" y="695"/>
                  <a:pt x="20" y="715"/>
                  <a:pt x="44" y="715"/>
                </a:cubicBezTo>
                <a:lnTo>
                  <a:pt x="402" y="715"/>
                </a:lnTo>
                <a:cubicBezTo>
                  <a:pt x="427" y="715"/>
                  <a:pt x="447" y="695"/>
                  <a:pt x="447" y="670"/>
                </a:cubicBezTo>
                <a:lnTo>
                  <a:pt x="447" y="44"/>
                </a:lnTo>
                <a:cubicBezTo>
                  <a:pt x="447" y="20"/>
                  <a:pt x="427" y="0"/>
                  <a:pt x="4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93608" y="3523526"/>
            <a:ext cx="1508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450904"/>
            <a:r>
              <a:rPr lang="en-US" sz="1600" b="1" dirty="0" err="1">
                <a:solidFill>
                  <a:srgbClr val="2C3E50"/>
                </a:solidFill>
                <a:latin typeface="Lato" panose="020F0502020204030203" pitchFamily="34" charset="0"/>
                <a:ea typeface="Open Sans" pitchFamily="34" charset="0"/>
                <a:cs typeface="Open Sans" pitchFamily="34" charset="0"/>
              </a:rPr>
              <a:t>Rodigor</a:t>
            </a:r>
            <a:endParaRPr lang="en-US" sz="1600" b="1" dirty="0">
              <a:solidFill>
                <a:srgbClr val="2C3E50"/>
              </a:solidFill>
              <a:latin typeface="Lato" panose="020F0502020204030203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929432" y="3903803"/>
            <a:ext cx="223696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04"/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Curabitur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in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enim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augue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Curabitur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vel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tincidunt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odio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Integer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volutpat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tempus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nunc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sed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molestie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velit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89438" y="3523526"/>
            <a:ext cx="1508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450904"/>
            <a:r>
              <a:rPr lang="en-US" sz="1600" b="1" dirty="0" err="1">
                <a:solidFill>
                  <a:srgbClr val="2C3E50"/>
                </a:solidFill>
                <a:latin typeface="Lato" panose="020F0502020204030203" pitchFamily="34" charset="0"/>
                <a:ea typeface="Open Sans" pitchFamily="34" charset="0"/>
                <a:cs typeface="Open Sans" pitchFamily="34" charset="0"/>
              </a:rPr>
              <a:t>Jango</a:t>
            </a:r>
            <a:endParaRPr lang="en-US" sz="1600" b="1" dirty="0">
              <a:solidFill>
                <a:srgbClr val="2C3E50"/>
              </a:solidFill>
              <a:latin typeface="Lato" panose="020F0502020204030203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3625262" y="3903803"/>
            <a:ext cx="223696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04"/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Curabitur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in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enim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augue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Curabitur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vel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tincidunt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odio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Integer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volutpat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tempus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nunc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sed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molestie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velit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685268" y="3523526"/>
            <a:ext cx="1508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450904"/>
            <a:r>
              <a:rPr lang="en-US" sz="1600" b="1" dirty="0">
                <a:solidFill>
                  <a:srgbClr val="2C3E50"/>
                </a:solidFill>
                <a:latin typeface="Lato" panose="020F0502020204030203" pitchFamily="34" charset="0"/>
                <a:ea typeface="Open Sans" pitchFamily="34" charset="0"/>
                <a:cs typeface="Open Sans" pitchFamily="34" charset="0"/>
              </a:rPr>
              <a:t>Business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6321092" y="3903803"/>
            <a:ext cx="223696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04"/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Curabitur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in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enim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augue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Curabitur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vel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tincidunt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odio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Integer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volutpat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tempus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nunc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sed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molestie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velit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81098" y="3523526"/>
            <a:ext cx="1508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450904"/>
            <a:r>
              <a:rPr lang="en-US" sz="1600" b="1" dirty="0">
                <a:solidFill>
                  <a:srgbClr val="2C3E50"/>
                </a:solidFill>
                <a:latin typeface="Lato" panose="020F0502020204030203" pitchFamily="34" charset="0"/>
                <a:ea typeface="Open Sans" pitchFamily="34" charset="0"/>
                <a:cs typeface="Open Sans" pitchFamily="34" charset="0"/>
              </a:rPr>
              <a:t>Portfolio</a:t>
            </a:r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9016922" y="3903803"/>
            <a:ext cx="223696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04"/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Curabitur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in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enim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augue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Curabitur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vel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tincidunt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odio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Integer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volutpat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tempus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nunc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sed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molestie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velit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637130" y="817310"/>
            <a:ext cx="2917850" cy="71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60" tIns="30480" rIns="60960" bIns="30480">
            <a:spAutoFit/>
          </a:bodyPr>
          <a:lstStyle/>
          <a:p>
            <a:pPr algn="ctr" defTabSz="1450904"/>
            <a:r>
              <a:rPr lang="en-CA" sz="42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I DID</a:t>
            </a:r>
            <a:endParaRPr lang="en-CA" sz="4267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9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1752358" y="510256"/>
          <a:ext cx="9171807" cy="5618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066090" y="3659538"/>
            <a:ext cx="1508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450904"/>
            <a:r>
              <a:rPr lang="en-US" sz="1600" b="1" dirty="0" smtClean="0">
                <a:solidFill>
                  <a:srgbClr val="2C3E50"/>
                </a:solidFill>
                <a:latin typeface="Lato" panose="020F0502020204030203" pitchFamily="34" charset="0"/>
                <a:ea typeface="Open Sans" pitchFamily="34" charset="0"/>
                <a:cs typeface="Open Sans" pitchFamily="34" charset="0"/>
              </a:rPr>
              <a:t>Sample</a:t>
            </a:r>
            <a:endParaRPr lang="en-US" sz="1600" b="1" dirty="0">
              <a:solidFill>
                <a:srgbClr val="2C3E50"/>
              </a:solidFill>
              <a:latin typeface="Lato" panose="020F0502020204030203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840238" y="4039815"/>
            <a:ext cx="196031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04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Sample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4851" y="4112194"/>
            <a:ext cx="1508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450904"/>
            <a:r>
              <a:rPr lang="en-US" sz="1600" b="1" dirty="0">
                <a:solidFill>
                  <a:srgbClr val="2C3E50"/>
                </a:solidFill>
                <a:latin typeface="Lato" panose="020F0502020204030203" pitchFamily="34" charset="0"/>
                <a:ea typeface="Open Sans" pitchFamily="34" charset="0"/>
                <a:cs typeface="Open Sans" pitchFamily="34" charset="0"/>
              </a:rPr>
              <a:t>Sample</a:t>
            </a:r>
            <a:endParaRPr lang="en-US" sz="1600" b="1" dirty="0">
              <a:solidFill>
                <a:srgbClr val="2C3E50"/>
              </a:solidFill>
              <a:latin typeface="Lato" panose="020F0502020204030203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318998" y="4492471"/>
            <a:ext cx="196031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04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Sample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42791" y="5344363"/>
            <a:ext cx="1508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450904"/>
            <a:r>
              <a:rPr lang="en-US" sz="1600" b="1" dirty="0">
                <a:solidFill>
                  <a:srgbClr val="2C3E50"/>
                </a:solidFill>
                <a:latin typeface="Lato" panose="020F0502020204030203" pitchFamily="34" charset="0"/>
                <a:ea typeface="Open Sans" pitchFamily="34" charset="0"/>
                <a:cs typeface="Open Sans" pitchFamily="34" charset="0"/>
              </a:rPr>
              <a:t>Sample</a:t>
            </a:r>
            <a:endParaRPr lang="en-US" sz="1600" b="1" dirty="0">
              <a:solidFill>
                <a:srgbClr val="2C3E50"/>
              </a:solidFill>
              <a:latin typeface="Lato" panose="020F0502020204030203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916938" y="5724641"/>
            <a:ext cx="196031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04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Sample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72016" y="4694342"/>
            <a:ext cx="1508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450904"/>
            <a:r>
              <a:rPr lang="en-US" sz="1600" b="1" dirty="0">
                <a:solidFill>
                  <a:srgbClr val="2C3E50"/>
                </a:solidFill>
                <a:latin typeface="Lato" panose="020F0502020204030203" pitchFamily="34" charset="0"/>
                <a:ea typeface="Open Sans" pitchFamily="34" charset="0"/>
                <a:cs typeface="Open Sans" pitchFamily="34" charset="0"/>
              </a:rPr>
              <a:t>Sample</a:t>
            </a:r>
            <a:endParaRPr lang="en-US" sz="1600" b="1" dirty="0">
              <a:solidFill>
                <a:srgbClr val="2C3E50"/>
              </a:solidFill>
              <a:latin typeface="Lato" panose="020F0502020204030203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646163" y="5074618"/>
            <a:ext cx="196031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04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Sample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Freeform 236"/>
          <p:cNvSpPr>
            <a:spLocks noEditPoints="1"/>
          </p:cNvSpPr>
          <p:nvPr/>
        </p:nvSpPr>
        <p:spPr bwMode="auto">
          <a:xfrm>
            <a:off x="1564990" y="3099135"/>
            <a:ext cx="510812" cy="510812"/>
          </a:xfrm>
          <a:custGeom>
            <a:avLst/>
            <a:gdLst>
              <a:gd name="T0" fmla="*/ 111 w 114"/>
              <a:gd name="T1" fmla="*/ 48 h 114"/>
              <a:gd name="T2" fmla="*/ 104 w 114"/>
              <a:gd name="T3" fmla="*/ 48 h 114"/>
              <a:gd name="T4" fmla="*/ 96 w 114"/>
              <a:gd name="T5" fmla="*/ 29 h 114"/>
              <a:gd name="T6" fmla="*/ 101 w 114"/>
              <a:gd name="T7" fmla="*/ 24 h 114"/>
              <a:gd name="T8" fmla="*/ 102 w 114"/>
              <a:gd name="T9" fmla="*/ 22 h 114"/>
              <a:gd name="T10" fmla="*/ 101 w 114"/>
              <a:gd name="T11" fmla="*/ 20 h 114"/>
              <a:gd name="T12" fmla="*/ 92 w 114"/>
              <a:gd name="T13" fmla="*/ 12 h 114"/>
              <a:gd name="T14" fmla="*/ 89 w 114"/>
              <a:gd name="T15" fmla="*/ 12 h 114"/>
              <a:gd name="T16" fmla="*/ 84 w 114"/>
              <a:gd name="T17" fmla="*/ 17 h 114"/>
              <a:gd name="T18" fmla="*/ 65 w 114"/>
              <a:gd name="T19" fmla="*/ 9 h 114"/>
              <a:gd name="T20" fmla="*/ 65 w 114"/>
              <a:gd name="T21" fmla="*/ 2 h 114"/>
              <a:gd name="T22" fmla="*/ 62 w 114"/>
              <a:gd name="T23" fmla="*/ 0 h 114"/>
              <a:gd name="T24" fmla="*/ 50 w 114"/>
              <a:gd name="T25" fmla="*/ 0 h 114"/>
              <a:gd name="T26" fmla="*/ 48 w 114"/>
              <a:gd name="T27" fmla="*/ 2 h 114"/>
              <a:gd name="T28" fmla="*/ 48 w 114"/>
              <a:gd name="T29" fmla="*/ 9 h 114"/>
              <a:gd name="T30" fmla="*/ 29 w 114"/>
              <a:gd name="T31" fmla="*/ 17 h 114"/>
              <a:gd name="T32" fmla="*/ 24 w 114"/>
              <a:gd name="T33" fmla="*/ 12 h 114"/>
              <a:gd name="T34" fmla="*/ 20 w 114"/>
              <a:gd name="T35" fmla="*/ 12 h 114"/>
              <a:gd name="T36" fmla="*/ 12 w 114"/>
              <a:gd name="T37" fmla="*/ 21 h 114"/>
              <a:gd name="T38" fmla="*/ 11 w 114"/>
              <a:gd name="T39" fmla="*/ 22 h 114"/>
              <a:gd name="T40" fmla="*/ 12 w 114"/>
              <a:gd name="T41" fmla="*/ 24 h 114"/>
              <a:gd name="T42" fmla="*/ 17 w 114"/>
              <a:gd name="T43" fmla="*/ 29 h 114"/>
              <a:gd name="T44" fmla="*/ 8 w 114"/>
              <a:gd name="T45" fmla="*/ 48 h 114"/>
              <a:gd name="T46" fmla="*/ 2 w 114"/>
              <a:gd name="T47" fmla="*/ 48 h 114"/>
              <a:gd name="T48" fmla="*/ 0 w 114"/>
              <a:gd name="T49" fmla="*/ 51 h 114"/>
              <a:gd name="T50" fmla="*/ 0 w 114"/>
              <a:gd name="T51" fmla="*/ 63 h 114"/>
              <a:gd name="T52" fmla="*/ 2 w 114"/>
              <a:gd name="T53" fmla="*/ 65 h 114"/>
              <a:gd name="T54" fmla="*/ 8 w 114"/>
              <a:gd name="T55" fmla="*/ 65 h 114"/>
              <a:gd name="T56" fmla="*/ 16 w 114"/>
              <a:gd name="T57" fmla="*/ 85 h 114"/>
              <a:gd name="T58" fmla="*/ 12 w 114"/>
              <a:gd name="T59" fmla="*/ 89 h 114"/>
              <a:gd name="T60" fmla="*/ 12 w 114"/>
              <a:gd name="T61" fmla="*/ 93 h 114"/>
              <a:gd name="T62" fmla="*/ 20 w 114"/>
              <a:gd name="T63" fmla="*/ 101 h 114"/>
              <a:gd name="T64" fmla="*/ 22 w 114"/>
              <a:gd name="T65" fmla="*/ 102 h 114"/>
              <a:gd name="T66" fmla="*/ 24 w 114"/>
              <a:gd name="T67" fmla="*/ 101 h 114"/>
              <a:gd name="T68" fmla="*/ 28 w 114"/>
              <a:gd name="T69" fmla="*/ 97 h 114"/>
              <a:gd name="T70" fmla="*/ 48 w 114"/>
              <a:gd name="T71" fmla="*/ 105 h 114"/>
              <a:gd name="T72" fmla="*/ 48 w 114"/>
              <a:gd name="T73" fmla="*/ 111 h 114"/>
              <a:gd name="T74" fmla="*/ 50 w 114"/>
              <a:gd name="T75" fmla="*/ 114 h 114"/>
              <a:gd name="T76" fmla="*/ 62 w 114"/>
              <a:gd name="T77" fmla="*/ 114 h 114"/>
              <a:gd name="T78" fmla="*/ 65 w 114"/>
              <a:gd name="T79" fmla="*/ 111 h 114"/>
              <a:gd name="T80" fmla="*/ 65 w 114"/>
              <a:gd name="T81" fmla="*/ 105 h 114"/>
              <a:gd name="T82" fmla="*/ 85 w 114"/>
              <a:gd name="T83" fmla="*/ 97 h 114"/>
              <a:gd name="T84" fmla="*/ 89 w 114"/>
              <a:gd name="T85" fmla="*/ 102 h 114"/>
              <a:gd name="T86" fmla="*/ 93 w 114"/>
              <a:gd name="T87" fmla="*/ 102 h 114"/>
              <a:gd name="T88" fmla="*/ 101 w 114"/>
              <a:gd name="T89" fmla="*/ 93 h 114"/>
              <a:gd name="T90" fmla="*/ 101 w 114"/>
              <a:gd name="T91" fmla="*/ 89 h 114"/>
              <a:gd name="T92" fmla="*/ 97 w 114"/>
              <a:gd name="T93" fmla="*/ 85 h 114"/>
              <a:gd name="T94" fmla="*/ 104 w 114"/>
              <a:gd name="T95" fmla="*/ 65 h 114"/>
              <a:gd name="T96" fmla="*/ 111 w 114"/>
              <a:gd name="T97" fmla="*/ 65 h 114"/>
              <a:gd name="T98" fmla="*/ 114 w 114"/>
              <a:gd name="T99" fmla="*/ 63 h 114"/>
              <a:gd name="T100" fmla="*/ 114 w 114"/>
              <a:gd name="T101" fmla="*/ 51 h 114"/>
              <a:gd name="T102" fmla="*/ 111 w 114"/>
              <a:gd name="T103" fmla="*/ 48 h 114"/>
              <a:gd name="T104" fmla="*/ 67 w 114"/>
              <a:gd name="T105" fmla="*/ 57 h 114"/>
              <a:gd name="T106" fmla="*/ 57 w 114"/>
              <a:gd name="T107" fmla="*/ 67 h 114"/>
              <a:gd name="T108" fmla="*/ 47 w 114"/>
              <a:gd name="T109" fmla="*/ 57 h 114"/>
              <a:gd name="T110" fmla="*/ 57 w 114"/>
              <a:gd name="T111" fmla="*/ 47 h 114"/>
              <a:gd name="T112" fmla="*/ 67 w 114"/>
              <a:gd name="T113" fmla="*/ 57 h 114"/>
              <a:gd name="T114" fmla="*/ 57 w 114"/>
              <a:gd name="T115" fmla="*/ 83 h 114"/>
              <a:gd name="T116" fmla="*/ 30 w 114"/>
              <a:gd name="T117" fmla="*/ 57 h 114"/>
              <a:gd name="T118" fmla="*/ 57 w 114"/>
              <a:gd name="T119" fmla="*/ 30 h 114"/>
              <a:gd name="T120" fmla="*/ 83 w 114"/>
              <a:gd name="T121" fmla="*/ 57 h 114"/>
              <a:gd name="T122" fmla="*/ 57 w 114"/>
              <a:gd name="T123" fmla="*/ 8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4" h="114">
                <a:moveTo>
                  <a:pt x="111" y="48"/>
                </a:moveTo>
                <a:cubicBezTo>
                  <a:pt x="104" y="48"/>
                  <a:pt x="104" y="48"/>
                  <a:pt x="104" y="48"/>
                </a:cubicBezTo>
                <a:cubicBezTo>
                  <a:pt x="103" y="41"/>
                  <a:pt x="100" y="35"/>
                  <a:pt x="96" y="29"/>
                </a:cubicBezTo>
                <a:cubicBezTo>
                  <a:pt x="101" y="24"/>
                  <a:pt x="101" y="24"/>
                  <a:pt x="101" y="24"/>
                </a:cubicBezTo>
                <a:cubicBezTo>
                  <a:pt x="101" y="24"/>
                  <a:pt x="102" y="23"/>
                  <a:pt x="102" y="22"/>
                </a:cubicBezTo>
                <a:cubicBezTo>
                  <a:pt x="102" y="22"/>
                  <a:pt x="101" y="21"/>
                  <a:pt x="101" y="20"/>
                </a:cubicBezTo>
                <a:cubicBezTo>
                  <a:pt x="92" y="12"/>
                  <a:pt x="92" y="12"/>
                  <a:pt x="92" y="12"/>
                </a:cubicBezTo>
                <a:cubicBezTo>
                  <a:pt x="91" y="11"/>
                  <a:pt x="90" y="11"/>
                  <a:pt x="89" y="12"/>
                </a:cubicBezTo>
                <a:cubicBezTo>
                  <a:pt x="84" y="17"/>
                  <a:pt x="84" y="17"/>
                  <a:pt x="84" y="17"/>
                </a:cubicBezTo>
                <a:cubicBezTo>
                  <a:pt x="78" y="13"/>
                  <a:pt x="72" y="10"/>
                  <a:pt x="65" y="9"/>
                </a:cubicBezTo>
                <a:cubicBezTo>
                  <a:pt x="65" y="2"/>
                  <a:pt x="65" y="2"/>
                  <a:pt x="65" y="2"/>
                </a:cubicBezTo>
                <a:cubicBezTo>
                  <a:pt x="65" y="1"/>
                  <a:pt x="64" y="0"/>
                  <a:pt x="6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9" y="0"/>
                  <a:pt x="48" y="1"/>
                  <a:pt x="48" y="2"/>
                </a:cubicBezTo>
                <a:cubicBezTo>
                  <a:pt x="48" y="9"/>
                  <a:pt x="48" y="9"/>
                  <a:pt x="48" y="9"/>
                </a:cubicBezTo>
                <a:cubicBezTo>
                  <a:pt x="41" y="10"/>
                  <a:pt x="34" y="13"/>
                  <a:pt x="29" y="17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1"/>
                  <a:pt x="21" y="11"/>
                  <a:pt x="20" y="12"/>
                </a:cubicBezTo>
                <a:cubicBezTo>
                  <a:pt x="12" y="21"/>
                  <a:pt x="12" y="21"/>
                  <a:pt x="12" y="21"/>
                </a:cubicBezTo>
                <a:cubicBezTo>
                  <a:pt x="11" y="21"/>
                  <a:pt x="11" y="22"/>
                  <a:pt x="11" y="22"/>
                </a:cubicBezTo>
                <a:cubicBezTo>
                  <a:pt x="11" y="23"/>
                  <a:pt x="11" y="24"/>
                  <a:pt x="12" y="24"/>
                </a:cubicBezTo>
                <a:cubicBezTo>
                  <a:pt x="17" y="29"/>
                  <a:pt x="17" y="29"/>
                  <a:pt x="17" y="29"/>
                </a:cubicBezTo>
                <a:cubicBezTo>
                  <a:pt x="13" y="35"/>
                  <a:pt x="10" y="41"/>
                  <a:pt x="8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4"/>
                  <a:pt x="1" y="65"/>
                  <a:pt x="2" y="65"/>
                </a:cubicBezTo>
                <a:cubicBezTo>
                  <a:pt x="8" y="65"/>
                  <a:pt x="8" y="65"/>
                  <a:pt x="8" y="65"/>
                </a:cubicBezTo>
                <a:cubicBezTo>
                  <a:pt x="9" y="72"/>
                  <a:pt x="12" y="79"/>
                  <a:pt x="16" y="85"/>
                </a:cubicBezTo>
                <a:cubicBezTo>
                  <a:pt x="12" y="89"/>
                  <a:pt x="12" y="89"/>
                  <a:pt x="12" y="89"/>
                </a:cubicBezTo>
                <a:cubicBezTo>
                  <a:pt x="11" y="90"/>
                  <a:pt x="11" y="92"/>
                  <a:pt x="12" y="93"/>
                </a:cubicBezTo>
                <a:cubicBezTo>
                  <a:pt x="20" y="101"/>
                  <a:pt x="20" y="101"/>
                  <a:pt x="20" y="101"/>
                </a:cubicBezTo>
                <a:cubicBezTo>
                  <a:pt x="21" y="102"/>
                  <a:pt x="21" y="102"/>
                  <a:pt x="22" y="102"/>
                </a:cubicBezTo>
                <a:cubicBezTo>
                  <a:pt x="23" y="102"/>
                  <a:pt x="23" y="102"/>
                  <a:pt x="24" y="101"/>
                </a:cubicBezTo>
                <a:cubicBezTo>
                  <a:pt x="28" y="97"/>
                  <a:pt x="28" y="97"/>
                  <a:pt x="28" y="97"/>
                </a:cubicBezTo>
                <a:cubicBezTo>
                  <a:pt x="34" y="101"/>
                  <a:pt x="41" y="104"/>
                  <a:pt x="48" y="105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13"/>
                  <a:pt x="49" y="114"/>
                  <a:pt x="50" y="114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4" y="114"/>
                  <a:pt x="65" y="113"/>
                  <a:pt x="65" y="111"/>
                </a:cubicBezTo>
                <a:cubicBezTo>
                  <a:pt x="65" y="105"/>
                  <a:pt x="65" y="105"/>
                  <a:pt x="65" y="105"/>
                </a:cubicBezTo>
                <a:cubicBezTo>
                  <a:pt x="72" y="104"/>
                  <a:pt x="79" y="101"/>
                  <a:pt x="85" y="97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90" y="102"/>
                  <a:pt x="92" y="102"/>
                  <a:pt x="93" y="102"/>
                </a:cubicBezTo>
                <a:cubicBezTo>
                  <a:pt x="101" y="93"/>
                  <a:pt x="101" y="93"/>
                  <a:pt x="101" y="93"/>
                </a:cubicBezTo>
                <a:cubicBezTo>
                  <a:pt x="102" y="92"/>
                  <a:pt x="102" y="90"/>
                  <a:pt x="101" y="89"/>
                </a:cubicBezTo>
                <a:cubicBezTo>
                  <a:pt x="97" y="85"/>
                  <a:pt x="97" y="85"/>
                  <a:pt x="97" y="85"/>
                </a:cubicBezTo>
                <a:cubicBezTo>
                  <a:pt x="101" y="79"/>
                  <a:pt x="103" y="72"/>
                  <a:pt x="104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13" y="65"/>
                  <a:pt x="114" y="64"/>
                  <a:pt x="114" y="63"/>
                </a:cubicBezTo>
                <a:cubicBezTo>
                  <a:pt x="114" y="51"/>
                  <a:pt x="114" y="51"/>
                  <a:pt x="114" y="51"/>
                </a:cubicBezTo>
                <a:cubicBezTo>
                  <a:pt x="114" y="49"/>
                  <a:pt x="113" y="48"/>
                  <a:pt x="111" y="48"/>
                </a:cubicBezTo>
                <a:close/>
                <a:moveTo>
                  <a:pt x="67" y="57"/>
                </a:moveTo>
                <a:cubicBezTo>
                  <a:pt x="67" y="62"/>
                  <a:pt x="62" y="67"/>
                  <a:pt x="57" y="67"/>
                </a:cubicBezTo>
                <a:cubicBezTo>
                  <a:pt x="51" y="67"/>
                  <a:pt x="47" y="62"/>
                  <a:pt x="47" y="57"/>
                </a:cubicBezTo>
                <a:cubicBezTo>
                  <a:pt x="47" y="51"/>
                  <a:pt x="51" y="47"/>
                  <a:pt x="57" y="47"/>
                </a:cubicBezTo>
                <a:cubicBezTo>
                  <a:pt x="62" y="47"/>
                  <a:pt x="67" y="51"/>
                  <a:pt x="67" y="57"/>
                </a:cubicBezTo>
                <a:close/>
                <a:moveTo>
                  <a:pt x="57" y="83"/>
                </a:moveTo>
                <a:cubicBezTo>
                  <a:pt x="42" y="83"/>
                  <a:pt x="30" y="71"/>
                  <a:pt x="30" y="57"/>
                </a:cubicBezTo>
                <a:cubicBezTo>
                  <a:pt x="30" y="42"/>
                  <a:pt x="42" y="30"/>
                  <a:pt x="57" y="30"/>
                </a:cubicBezTo>
                <a:cubicBezTo>
                  <a:pt x="71" y="30"/>
                  <a:pt x="83" y="42"/>
                  <a:pt x="83" y="57"/>
                </a:cubicBezTo>
                <a:cubicBezTo>
                  <a:pt x="83" y="71"/>
                  <a:pt x="71" y="83"/>
                  <a:pt x="57" y="8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4053114" y="3593681"/>
            <a:ext cx="492087" cy="495391"/>
          </a:xfrm>
          <a:custGeom>
            <a:avLst/>
            <a:gdLst>
              <a:gd name="T0" fmla="*/ 105 w 117"/>
              <a:gd name="T1" fmla="*/ 0 h 118"/>
              <a:gd name="T2" fmla="*/ 75 w 117"/>
              <a:gd name="T3" fmla="*/ 0 h 118"/>
              <a:gd name="T4" fmla="*/ 54 w 117"/>
              <a:gd name="T5" fmla="*/ 9 h 118"/>
              <a:gd name="T6" fmla="*/ 4 w 117"/>
              <a:gd name="T7" fmla="*/ 59 h 118"/>
              <a:gd name="T8" fmla="*/ 4 w 117"/>
              <a:gd name="T9" fmla="*/ 77 h 118"/>
              <a:gd name="T10" fmla="*/ 41 w 117"/>
              <a:gd name="T11" fmla="*/ 113 h 118"/>
              <a:gd name="T12" fmla="*/ 59 w 117"/>
              <a:gd name="T13" fmla="*/ 113 h 118"/>
              <a:gd name="T14" fmla="*/ 108 w 117"/>
              <a:gd name="T15" fmla="*/ 64 h 118"/>
              <a:gd name="T16" fmla="*/ 117 w 117"/>
              <a:gd name="T17" fmla="*/ 42 h 118"/>
              <a:gd name="T18" fmla="*/ 117 w 117"/>
              <a:gd name="T19" fmla="*/ 13 h 118"/>
              <a:gd name="T20" fmla="*/ 105 w 117"/>
              <a:gd name="T21" fmla="*/ 0 h 118"/>
              <a:gd name="T22" fmla="*/ 88 w 117"/>
              <a:gd name="T23" fmla="*/ 42 h 118"/>
              <a:gd name="T24" fmla="*/ 75 w 117"/>
              <a:gd name="T25" fmla="*/ 30 h 118"/>
              <a:gd name="T26" fmla="*/ 88 w 117"/>
              <a:gd name="T27" fmla="*/ 17 h 118"/>
              <a:gd name="T28" fmla="*/ 101 w 117"/>
              <a:gd name="T29" fmla="*/ 30 h 118"/>
              <a:gd name="T30" fmla="*/ 88 w 117"/>
              <a:gd name="T31" fmla="*/ 4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7" h="118">
                <a:moveTo>
                  <a:pt x="105" y="0"/>
                </a:moveTo>
                <a:cubicBezTo>
                  <a:pt x="75" y="0"/>
                  <a:pt x="75" y="0"/>
                  <a:pt x="75" y="0"/>
                </a:cubicBezTo>
                <a:cubicBezTo>
                  <a:pt x="68" y="0"/>
                  <a:pt x="59" y="4"/>
                  <a:pt x="54" y="9"/>
                </a:cubicBezTo>
                <a:cubicBezTo>
                  <a:pt x="4" y="59"/>
                  <a:pt x="4" y="59"/>
                  <a:pt x="4" y="59"/>
                </a:cubicBezTo>
                <a:cubicBezTo>
                  <a:pt x="0" y="64"/>
                  <a:pt x="0" y="72"/>
                  <a:pt x="4" y="77"/>
                </a:cubicBezTo>
                <a:cubicBezTo>
                  <a:pt x="41" y="113"/>
                  <a:pt x="41" y="113"/>
                  <a:pt x="41" y="113"/>
                </a:cubicBezTo>
                <a:cubicBezTo>
                  <a:pt x="46" y="118"/>
                  <a:pt x="54" y="118"/>
                  <a:pt x="59" y="113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13" y="59"/>
                  <a:pt x="117" y="49"/>
                  <a:pt x="117" y="42"/>
                </a:cubicBezTo>
                <a:cubicBezTo>
                  <a:pt x="117" y="13"/>
                  <a:pt x="117" y="13"/>
                  <a:pt x="117" y="13"/>
                </a:cubicBezTo>
                <a:cubicBezTo>
                  <a:pt x="117" y="6"/>
                  <a:pt x="112" y="0"/>
                  <a:pt x="105" y="0"/>
                </a:cubicBezTo>
                <a:close/>
                <a:moveTo>
                  <a:pt x="88" y="42"/>
                </a:moveTo>
                <a:cubicBezTo>
                  <a:pt x="81" y="42"/>
                  <a:pt x="75" y="37"/>
                  <a:pt x="75" y="30"/>
                </a:cubicBezTo>
                <a:cubicBezTo>
                  <a:pt x="75" y="23"/>
                  <a:pt x="81" y="17"/>
                  <a:pt x="88" y="17"/>
                </a:cubicBezTo>
                <a:cubicBezTo>
                  <a:pt x="95" y="17"/>
                  <a:pt x="101" y="23"/>
                  <a:pt x="101" y="30"/>
                </a:cubicBezTo>
                <a:cubicBezTo>
                  <a:pt x="101" y="37"/>
                  <a:pt x="95" y="42"/>
                  <a:pt x="88" y="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0"/>
          <p:cNvSpPr>
            <a:spLocks noEditPoints="1"/>
          </p:cNvSpPr>
          <p:nvPr/>
        </p:nvSpPr>
        <p:spPr bwMode="auto">
          <a:xfrm>
            <a:off x="6428381" y="4141804"/>
            <a:ext cx="395880" cy="510813"/>
          </a:xfrm>
          <a:custGeom>
            <a:avLst/>
            <a:gdLst>
              <a:gd name="T0" fmla="*/ 7 w 97"/>
              <a:gd name="T1" fmla="*/ 37 h 126"/>
              <a:gd name="T2" fmla="*/ 59 w 97"/>
              <a:gd name="T3" fmla="*/ 37 h 126"/>
              <a:gd name="T4" fmla="*/ 59 w 97"/>
              <a:gd name="T5" fmla="*/ 61 h 126"/>
              <a:gd name="T6" fmla="*/ 7 w 97"/>
              <a:gd name="T7" fmla="*/ 61 h 126"/>
              <a:gd name="T8" fmla="*/ 7 w 97"/>
              <a:gd name="T9" fmla="*/ 37 h 126"/>
              <a:gd name="T10" fmla="*/ 10 w 97"/>
              <a:gd name="T11" fmla="*/ 40 h 126"/>
              <a:gd name="T12" fmla="*/ 55 w 97"/>
              <a:gd name="T13" fmla="*/ 40 h 126"/>
              <a:gd name="T14" fmla="*/ 55 w 97"/>
              <a:gd name="T15" fmla="*/ 57 h 126"/>
              <a:gd name="T16" fmla="*/ 10 w 97"/>
              <a:gd name="T17" fmla="*/ 57 h 126"/>
              <a:gd name="T18" fmla="*/ 10 w 97"/>
              <a:gd name="T19" fmla="*/ 40 h 126"/>
              <a:gd name="T20" fmla="*/ 10 w 97"/>
              <a:gd name="T21" fmla="*/ 10 h 126"/>
              <a:gd name="T22" fmla="*/ 55 w 97"/>
              <a:gd name="T23" fmla="*/ 10 h 126"/>
              <a:gd name="T24" fmla="*/ 55 w 97"/>
              <a:gd name="T25" fmla="*/ 27 h 126"/>
              <a:gd name="T26" fmla="*/ 10 w 97"/>
              <a:gd name="T27" fmla="*/ 27 h 126"/>
              <a:gd name="T28" fmla="*/ 10 w 97"/>
              <a:gd name="T29" fmla="*/ 10 h 126"/>
              <a:gd name="T30" fmla="*/ 97 w 97"/>
              <a:gd name="T31" fmla="*/ 119 h 126"/>
              <a:gd name="T32" fmla="*/ 97 w 97"/>
              <a:gd name="T33" fmla="*/ 21 h 126"/>
              <a:gd name="T34" fmla="*/ 70 w 97"/>
              <a:gd name="T35" fmla="*/ 0 h 126"/>
              <a:gd name="T36" fmla="*/ 70 w 97"/>
              <a:gd name="T37" fmla="*/ 126 h 126"/>
              <a:gd name="T38" fmla="*/ 97 w 97"/>
              <a:gd name="T39" fmla="*/ 119 h 126"/>
              <a:gd name="T40" fmla="*/ 7 w 97"/>
              <a:gd name="T41" fmla="*/ 7 h 126"/>
              <a:gd name="T42" fmla="*/ 59 w 97"/>
              <a:gd name="T43" fmla="*/ 7 h 126"/>
              <a:gd name="T44" fmla="*/ 59 w 97"/>
              <a:gd name="T45" fmla="*/ 31 h 126"/>
              <a:gd name="T46" fmla="*/ 7 w 97"/>
              <a:gd name="T47" fmla="*/ 31 h 126"/>
              <a:gd name="T48" fmla="*/ 7 w 97"/>
              <a:gd name="T49" fmla="*/ 7 h 126"/>
              <a:gd name="T50" fmla="*/ 33 w 97"/>
              <a:gd name="T51" fmla="*/ 86 h 126"/>
              <a:gd name="T52" fmla="*/ 25 w 97"/>
              <a:gd name="T53" fmla="*/ 78 h 126"/>
              <a:gd name="T54" fmla="*/ 33 w 97"/>
              <a:gd name="T55" fmla="*/ 70 h 126"/>
              <a:gd name="T56" fmla="*/ 41 w 97"/>
              <a:gd name="T57" fmla="*/ 78 h 126"/>
              <a:gd name="T58" fmla="*/ 33 w 97"/>
              <a:gd name="T59" fmla="*/ 86 h 126"/>
              <a:gd name="T60" fmla="*/ 33 w 97"/>
              <a:gd name="T61" fmla="*/ 114 h 126"/>
              <a:gd name="T62" fmla="*/ 25 w 97"/>
              <a:gd name="T63" fmla="*/ 106 h 126"/>
              <a:gd name="T64" fmla="*/ 33 w 97"/>
              <a:gd name="T65" fmla="*/ 98 h 126"/>
              <a:gd name="T66" fmla="*/ 41 w 97"/>
              <a:gd name="T67" fmla="*/ 106 h 126"/>
              <a:gd name="T68" fmla="*/ 33 w 97"/>
              <a:gd name="T69" fmla="*/ 114 h 126"/>
              <a:gd name="T70" fmla="*/ 0 w 97"/>
              <a:gd name="T71" fmla="*/ 126 h 126"/>
              <a:gd name="T72" fmla="*/ 65 w 97"/>
              <a:gd name="T73" fmla="*/ 126 h 126"/>
              <a:gd name="T74" fmla="*/ 65 w 97"/>
              <a:gd name="T75" fmla="*/ 0 h 126"/>
              <a:gd name="T76" fmla="*/ 0 w 97"/>
              <a:gd name="T77" fmla="*/ 0 h 126"/>
              <a:gd name="T78" fmla="*/ 0 w 97"/>
              <a:gd name="T79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7" h="126">
                <a:moveTo>
                  <a:pt x="7" y="37"/>
                </a:moveTo>
                <a:cubicBezTo>
                  <a:pt x="59" y="37"/>
                  <a:pt x="59" y="37"/>
                  <a:pt x="59" y="37"/>
                </a:cubicBezTo>
                <a:cubicBezTo>
                  <a:pt x="59" y="61"/>
                  <a:pt x="59" y="61"/>
                  <a:pt x="59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7" y="37"/>
                  <a:pt x="7" y="37"/>
                  <a:pt x="7" y="37"/>
                </a:cubicBezTo>
                <a:close/>
                <a:moveTo>
                  <a:pt x="10" y="40"/>
                </a:moveTo>
                <a:cubicBezTo>
                  <a:pt x="55" y="40"/>
                  <a:pt x="55" y="40"/>
                  <a:pt x="55" y="40"/>
                </a:cubicBezTo>
                <a:cubicBezTo>
                  <a:pt x="55" y="57"/>
                  <a:pt x="55" y="57"/>
                  <a:pt x="55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40"/>
                  <a:pt x="10" y="40"/>
                  <a:pt x="10" y="40"/>
                </a:cubicBezTo>
                <a:close/>
                <a:moveTo>
                  <a:pt x="10" y="10"/>
                </a:moveTo>
                <a:cubicBezTo>
                  <a:pt x="55" y="10"/>
                  <a:pt x="55" y="10"/>
                  <a:pt x="55" y="10"/>
                </a:cubicBezTo>
                <a:cubicBezTo>
                  <a:pt x="55" y="27"/>
                  <a:pt x="55" y="27"/>
                  <a:pt x="55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10"/>
                  <a:pt x="10" y="10"/>
                  <a:pt x="10" y="10"/>
                </a:cubicBezTo>
                <a:close/>
                <a:moveTo>
                  <a:pt x="97" y="119"/>
                </a:moveTo>
                <a:cubicBezTo>
                  <a:pt x="97" y="21"/>
                  <a:pt x="97" y="21"/>
                  <a:pt x="97" y="21"/>
                </a:cubicBezTo>
                <a:cubicBezTo>
                  <a:pt x="70" y="0"/>
                  <a:pt x="70" y="0"/>
                  <a:pt x="70" y="0"/>
                </a:cubicBezTo>
                <a:cubicBezTo>
                  <a:pt x="70" y="126"/>
                  <a:pt x="70" y="126"/>
                  <a:pt x="70" y="126"/>
                </a:cubicBezTo>
                <a:cubicBezTo>
                  <a:pt x="97" y="119"/>
                  <a:pt x="97" y="119"/>
                  <a:pt x="97" y="119"/>
                </a:cubicBezTo>
                <a:close/>
                <a:moveTo>
                  <a:pt x="7" y="7"/>
                </a:moveTo>
                <a:cubicBezTo>
                  <a:pt x="59" y="7"/>
                  <a:pt x="59" y="7"/>
                  <a:pt x="59" y="7"/>
                </a:cubicBezTo>
                <a:cubicBezTo>
                  <a:pt x="59" y="31"/>
                  <a:pt x="59" y="31"/>
                  <a:pt x="59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7"/>
                  <a:pt x="7" y="7"/>
                  <a:pt x="7" y="7"/>
                </a:cubicBezTo>
                <a:close/>
                <a:moveTo>
                  <a:pt x="33" y="86"/>
                </a:moveTo>
                <a:cubicBezTo>
                  <a:pt x="28" y="86"/>
                  <a:pt x="25" y="83"/>
                  <a:pt x="25" y="78"/>
                </a:cubicBezTo>
                <a:cubicBezTo>
                  <a:pt x="25" y="74"/>
                  <a:pt x="28" y="70"/>
                  <a:pt x="33" y="70"/>
                </a:cubicBezTo>
                <a:cubicBezTo>
                  <a:pt x="37" y="70"/>
                  <a:pt x="41" y="74"/>
                  <a:pt x="41" y="78"/>
                </a:cubicBezTo>
                <a:cubicBezTo>
                  <a:pt x="41" y="83"/>
                  <a:pt x="37" y="86"/>
                  <a:pt x="33" y="86"/>
                </a:cubicBezTo>
                <a:close/>
                <a:moveTo>
                  <a:pt x="33" y="114"/>
                </a:moveTo>
                <a:cubicBezTo>
                  <a:pt x="28" y="114"/>
                  <a:pt x="25" y="111"/>
                  <a:pt x="25" y="106"/>
                </a:cubicBezTo>
                <a:cubicBezTo>
                  <a:pt x="25" y="102"/>
                  <a:pt x="28" y="98"/>
                  <a:pt x="33" y="98"/>
                </a:cubicBezTo>
                <a:cubicBezTo>
                  <a:pt x="37" y="98"/>
                  <a:pt x="41" y="102"/>
                  <a:pt x="41" y="106"/>
                </a:cubicBezTo>
                <a:cubicBezTo>
                  <a:pt x="41" y="111"/>
                  <a:pt x="37" y="114"/>
                  <a:pt x="33" y="114"/>
                </a:cubicBezTo>
                <a:close/>
                <a:moveTo>
                  <a:pt x="0" y="126"/>
                </a:moveTo>
                <a:cubicBezTo>
                  <a:pt x="65" y="126"/>
                  <a:pt x="65" y="126"/>
                  <a:pt x="65" y="126"/>
                </a:cubicBezTo>
                <a:cubicBezTo>
                  <a:pt x="65" y="0"/>
                  <a:pt x="65" y="0"/>
                  <a:pt x="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"/>
                  <a:pt x="0" y="126"/>
                  <a:pt x="0" y="1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11"/>
          <p:cNvSpPr>
            <a:spLocks noEditPoints="1"/>
          </p:cNvSpPr>
          <p:nvPr/>
        </p:nvSpPr>
        <p:spPr bwMode="auto">
          <a:xfrm>
            <a:off x="8568489" y="4786539"/>
            <a:ext cx="657217" cy="478877"/>
          </a:xfrm>
          <a:custGeom>
            <a:avLst/>
            <a:gdLst>
              <a:gd name="T0" fmla="*/ 47 w 156"/>
              <a:gd name="T1" fmla="*/ 80 h 114"/>
              <a:gd name="T2" fmla="*/ 54 w 156"/>
              <a:gd name="T3" fmla="*/ 80 h 114"/>
              <a:gd name="T4" fmla="*/ 92 w 156"/>
              <a:gd name="T5" fmla="*/ 21 h 114"/>
              <a:gd name="T6" fmla="*/ 7 w 156"/>
              <a:gd name="T7" fmla="*/ 73 h 114"/>
              <a:gd name="T8" fmla="*/ 92 w 156"/>
              <a:gd name="T9" fmla="*/ 73 h 114"/>
              <a:gd name="T10" fmla="*/ 56 w 156"/>
              <a:gd name="T11" fmla="*/ 80 h 114"/>
              <a:gd name="T12" fmla="*/ 44 w 156"/>
              <a:gd name="T13" fmla="*/ 80 h 114"/>
              <a:gd name="T14" fmla="*/ 56 w 156"/>
              <a:gd name="T15" fmla="*/ 80 h 114"/>
              <a:gd name="T16" fmla="*/ 99 w 156"/>
              <a:gd name="T17" fmla="*/ 82 h 114"/>
              <a:gd name="T18" fmla="*/ 60 w 156"/>
              <a:gd name="T19" fmla="*/ 88 h 114"/>
              <a:gd name="T20" fmla="*/ 70 w 156"/>
              <a:gd name="T21" fmla="*/ 108 h 114"/>
              <a:gd name="T22" fmla="*/ 40 w 156"/>
              <a:gd name="T23" fmla="*/ 108 h 114"/>
              <a:gd name="T24" fmla="*/ 30 w 156"/>
              <a:gd name="T25" fmla="*/ 102 h 114"/>
              <a:gd name="T26" fmla="*/ 7 w 156"/>
              <a:gd name="T27" fmla="*/ 88 h 114"/>
              <a:gd name="T28" fmla="*/ 0 w 156"/>
              <a:gd name="T29" fmla="*/ 21 h 114"/>
              <a:gd name="T30" fmla="*/ 93 w 156"/>
              <a:gd name="T31" fmla="*/ 14 h 114"/>
              <a:gd name="T32" fmla="*/ 138 w 156"/>
              <a:gd name="T33" fmla="*/ 76 h 114"/>
              <a:gd name="T34" fmla="*/ 126 w 156"/>
              <a:gd name="T35" fmla="*/ 76 h 114"/>
              <a:gd name="T36" fmla="*/ 138 w 156"/>
              <a:gd name="T37" fmla="*/ 76 h 114"/>
              <a:gd name="T38" fmla="*/ 132 w 156"/>
              <a:gd name="T39" fmla="*/ 85 h 114"/>
              <a:gd name="T40" fmla="*/ 132 w 156"/>
              <a:gd name="T41" fmla="*/ 66 h 114"/>
              <a:gd name="T42" fmla="*/ 147 w 156"/>
              <a:gd name="T43" fmla="*/ 42 h 114"/>
              <a:gd name="T44" fmla="*/ 117 w 156"/>
              <a:gd name="T45" fmla="*/ 46 h 114"/>
              <a:gd name="T46" fmla="*/ 147 w 156"/>
              <a:gd name="T47" fmla="*/ 42 h 114"/>
              <a:gd name="T48" fmla="*/ 113 w 156"/>
              <a:gd name="T49" fmla="*/ 6 h 114"/>
              <a:gd name="T50" fmla="*/ 150 w 156"/>
              <a:gd name="T51" fmla="*/ 108 h 114"/>
              <a:gd name="T52" fmla="*/ 156 w 156"/>
              <a:gd name="T53" fmla="*/ 3 h 114"/>
              <a:gd name="T54" fmla="*/ 153 w 156"/>
              <a:gd name="T55" fmla="*/ 114 h 114"/>
              <a:gd name="T56" fmla="*/ 108 w 156"/>
              <a:gd name="T57" fmla="*/ 111 h 114"/>
              <a:gd name="T58" fmla="*/ 110 w 156"/>
              <a:gd name="T59" fmla="*/ 0 h 114"/>
              <a:gd name="T60" fmla="*/ 156 w 156"/>
              <a:gd name="T61" fmla="*/ 3 h 114"/>
              <a:gd name="T62" fmla="*/ 117 w 156"/>
              <a:gd name="T63" fmla="*/ 14 h 114"/>
              <a:gd name="T64" fmla="*/ 146 w 156"/>
              <a:gd name="T65" fmla="*/ 24 h 114"/>
              <a:gd name="T66" fmla="*/ 147 w 156"/>
              <a:gd name="T67" fmla="*/ 34 h 114"/>
              <a:gd name="T68" fmla="*/ 117 w 156"/>
              <a:gd name="T69" fmla="*/ 39 h 114"/>
              <a:gd name="T70" fmla="*/ 147 w 156"/>
              <a:gd name="T71" fmla="*/ 34 h 114"/>
              <a:gd name="T72" fmla="*/ 117 w 156"/>
              <a:gd name="T73" fmla="*/ 31 h 114"/>
              <a:gd name="T74" fmla="*/ 147 w 156"/>
              <a:gd name="T75" fmla="*/ 2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6" h="114">
                <a:moveTo>
                  <a:pt x="50" y="77"/>
                </a:moveTo>
                <a:cubicBezTo>
                  <a:pt x="48" y="77"/>
                  <a:pt x="47" y="78"/>
                  <a:pt x="47" y="80"/>
                </a:cubicBezTo>
                <a:cubicBezTo>
                  <a:pt x="47" y="82"/>
                  <a:pt x="48" y="84"/>
                  <a:pt x="50" y="84"/>
                </a:cubicBezTo>
                <a:cubicBezTo>
                  <a:pt x="52" y="84"/>
                  <a:pt x="54" y="82"/>
                  <a:pt x="54" y="80"/>
                </a:cubicBezTo>
                <a:cubicBezTo>
                  <a:pt x="54" y="78"/>
                  <a:pt x="52" y="77"/>
                  <a:pt x="50" y="77"/>
                </a:cubicBezTo>
                <a:close/>
                <a:moveTo>
                  <a:pt x="92" y="21"/>
                </a:moveTo>
                <a:cubicBezTo>
                  <a:pt x="7" y="21"/>
                  <a:pt x="7" y="21"/>
                  <a:pt x="7" y="21"/>
                </a:cubicBezTo>
                <a:cubicBezTo>
                  <a:pt x="7" y="73"/>
                  <a:pt x="7" y="73"/>
                  <a:pt x="7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21"/>
                  <a:pt x="92" y="21"/>
                  <a:pt x="92" y="21"/>
                </a:cubicBezTo>
                <a:close/>
                <a:moveTo>
                  <a:pt x="56" y="80"/>
                </a:moveTo>
                <a:cubicBezTo>
                  <a:pt x="56" y="77"/>
                  <a:pt x="53" y="75"/>
                  <a:pt x="50" y="75"/>
                </a:cubicBezTo>
                <a:cubicBezTo>
                  <a:pt x="47" y="75"/>
                  <a:pt x="44" y="77"/>
                  <a:pt x="44" y="80"/>
                </a:cubicBezTo>
                <a:cubicBezTo>
                  <a:pt x="44" y="83"/>
                  <a:pt x="47" y="86"/>
                  <a:pt x="50" y="86"/>
                </a:cubicBezTo>
                <a:cubicBezTo>
                  <a:pt x="53" y="86"/>
                  <a:pt x="56" y="83"/>
                  <a:pt x="56" y="80"/>
                </a:cubicBezTo>
                <a:close/>
                <a:moveTo>
                  <a:pt x="99" y="21"/>
                </a:moveTo>
                <a:cubicBezTo>
                  <a:pt x="99" y="82"/>
                  <a:pt x="99" y="82"/>
                  <a:pt x="99" y="82"/>
                </a:cubicBezTo>
                <a:cubicBezTo>
                  <a:pt x="99" y="85"/>
                  <a:pt x="96" y="88"/>
                  <a:pt x="93" y="88"/>
                </a:cubicBezTo>
                <a:cubicBezTo>
                  <a:pt x="60" y="88"/>
                  <a:pt x="60" y="88"/>
                  <a:pt x="60" y="88"/>
                </a:cubicBezTo>
                <a:cubicBezTo>
                  <a:pt x="60" y="88"/>
                  <a:pt x="58" y="102"/>
                  <a:pt x="70" y="102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41" y="102"/>
                  <a:pt x="40" y="88"/>
                  <a:pt x="40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3" y="88"/>
                  <a:pt x="0" y="85"/>
                  <a:pt x="0" y="8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7"/>
                  <a:pt x="3" y="14"/>
                  <a:pt x="7" y="14"/>
                </a:cubicBezTo>
                <a:cubicBezTo>
                  <a:pt x="93" y="14"/>
                  <a:pt x="93" y="14"/>
                  <a:pt x="93" y="14"/>
                </a:cubicBezTo>
                <a:cubicBezTo>
                  <a:pt x="96" y="14"/>
                  <a:pt x="99" y="17"/>
                  <a:pt x="99" y="21"/>
                </a:cubicBezTo>
                <a:close/>
                <a:moveTo>
                  <a:pt x="138" y="76"/>
                </a:moveTo>
                <a:cubicBezTo>
                  <a:pt x="138" y="73"/>
                  <a:pt x="136" y="70"/>
                  <a:pt x="132" y="70"/>
                </a:cubicBezTo>
                <a:cubicBezTo>
                  <a:pt x="129" y="70"/>
                  <a:pt x="126" y="73"/>
                  <a:pt x="126" y="76"/>
                </a:cubicBezTo>
                <a:cubicBezTo>
                  <a:pt x="126" y="79"/>
                  <a:pt x="129" y="82"/>
                  <a:pt x="132" y="82"/>
                </a:cubicBezTo>
                <a:cubicBezTo>
                  <a:pt x="136" y="82"/>
                  <a:pt x="138" y="79"/>
                  <a:pt x="138" y="76"/>
                </a:cubicBezTo>
                <a:close/>
                <a:moveTo>
                  <a:pt x="142" y="76"/>
                </a:moveTo>
                <a:cubicBezTo>
                  <a:pt x="142" y="81"/>
                  <a:pt x="137" y="85"/>
                  <a:pt x="132" y="85"/>
                </a:cubicBezTo>
                <a:cubicBezTo>
                  <a:pt x="127" y="85"/>
                  <a:pt x="123" y="81"/>
                  <a:pt x="123" y="76"/>
                </a:cubicBezTo>
                <a:cubicBezTo>
                  <a:pt x="123" y="71"/>
                  <a:pt x="127" y="66"/>
                  <a:pt x="132" y="66"/>
                </a:cubicBezTo>
                <a:cubicBezTo>
                  <a:pt x="137" y="66"/>
                  <a:pt x="142" y="71"/>
                  <a:pt x="142" y="76"/>
                </a:cubicBezTo>
                <a:close/>
                <a:moveTo>
                  <a:pt x="147" y="42"/>
                </a:moveTo>
                <a:cubicBezTo>
                  <a:pt x="117" y="42"/>
                  <a:pt x="117" y="42"/>
                  <a:pt x="117" y="42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7" y="42"/>
                  <a:pt x="147" y="42"/>
                  <a:pt x="147" y="42"/>
                </a:cubicBezTo>
                <a:close/>
                <a:moveTo>
                  <a:pt x="150" y="6"/>
                </a:moveTo>
                <a:cubicBezTo>
                  <a:pt x="113" y="6"/>
                  <a:pt x="113" y="6"/>
                  <a:pt x="113" y="6"/>
                </a:cubicBezTo>
                <a:cubicBezTo>
                  <a:pt x="113" y="108"/>
                  <a:pt x="113" y="108"/>
                  <a:pt x="113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6"/>
                  <a:pt x="150" y="6"/>
                  <a:pt x="150" y="6"/>
                </a:cubicBezTo>
                <a:close/>
                <a:moveTo>
                  <a:pt x="156" y="3"/>
                </a:moveTo>
                <a:cubicBezTo>
                  <a:pt x="156" y="111"/>
                  <a:pt x="156" y="111"/>
                  <a:pt x="156" y="111"/>
                </a:cubicBezTo>
                <a:cubicBezTo>
                  <a:pt x="156" y="112"/>
                  <a:pt x="155" y="114"/>
                  <a:pt x="153" y="114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09" y="114"/>
                  <a:pt x="108" y="112"/>
                  <a:pt x="108" y="111"/>
                </a:cubicBezTo>
                <a:cubicBezTo>
                  <a:pt x="108" y="3"/>
                  <a:pt x="108" y="3"/>
                  <a:pt x="108" y="3"/>
                </a:cubicBezTo>
                <a:cubicBezTo>
                  <a:pt x="108" y="1"/>
                  <a:pt x="109" y="0"/>
                  <a:pt x="110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5" y="0"/>
                  <a:pt x="156" y="1"/>
                  <a:pt x="156" y="3"/>
                </a:cubicBezTo>
                <a:close/>
                <a:moveTo>
                  <a:pt x="146" y="14"/>
                </a:moveTo>
                <a:cubicBezTo>
                  <a:pt x="117" y="14"/>
                  <a:pt x="117" y="14"/>
                  <a:pt x="117" y="14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146" y="24"/>
                  <a:pt x="146" y="24"/>
                  <a:pt x="146" y="24"/>
                </a:cubicBezTo>
                <a:cubicBezTo>
                  <a:pt x="146" y="14"/>
                  <a:pt x="146" y="14"/>
                  <a:pt x="146" y="14"/>
                </a:cubicBezTo>
                <a:close/>
                <a:moveTo>
                  <a:pt x="147" y="34"/>
                </a:moveTo>
                <a:cubicBezTo>
                  <a:pt x="117" y="34"/>
                  <a:pt x="117" y="34"/>
                  <a:pt x="117" y="34"/>
                </a:cubicBezTo>
                <a:cubicBezTo>
                  <a:pt x="117" y="39"/>
                  <a:pt x="117" y="39"/>
                  <a:pt x="117" y="39"/>
                </a:cubicBezTo>
                <a:cubicBezTo>
                  <a:pt x="147" y="39"/>
                  <a:pt x="147" y="39"/>
                  <a:pt x="147" y="39"/>
                </a:cubicBezTo>
                <a:cubicBezTo>
                  <a:pt x="147" y="34"/>
                  <a:pt x="147" y="34"/>
                  <a:pt x="147" y="34"/>
                </a:cubicBezTo>
                <a:close/>
                <a:moveTo>
                  <a:pt x="147" y="31"/>
                </a:moveTo>
                <a:cubicBezTo>
                  <a:pt x="117" y="31"/>
                  <a:pt x="117" y="31"/>
                  <a:pt x="117" y="3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31"/>
                  <a:pt x="147" y="31"/>
                  <a:pt x="147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3823947" y="817310"/>
            <a:ext cx="4544193" cy="71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60" tIns="30480" rIns="60960" bIns="30480">
            <a:spAutoFit/>
          </a:bodyPr>
          <a:lstStyle/>
          <a:p>
            <a:pPr algn="ctr" defTabSz="1450904"/>
            <a:r>
              <a:rPr lang="en-CA" sz="42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FUTURE PROCESS</a:t>
            </a:r>
            <a:endParaRPr lang="en-CA" sz="4267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4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1574" y="2920453"/>
            <a:ext cx="290885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 defTabSz="1450904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  <a:ea typeface="Open Sans" pitchFamily="34" charset="0"/>
                <a:cs typeface="Open Sans" pitchFamily="34" charset="0"/>
              </a:rPr>
              <a:t>Thank You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33231" y="3691329"/>
            <a:ext cx="1072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/>
          <a:p>
            <a:pPr algn="ctr" defTabSz="1450904"/>
            <a:r>
              <a:rPr lang="en-US" sz="1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Yuka Fukuoka</a:t>
            </a:r>
            <a:endParaRPr lang="en-US" sz="1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76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2103439" y="3249614"/>
            <a:ext cx="254000" cy="190500"/>
          </a:xfrm>
          <a:custGeom>
            <a:avLst/>
            <a:gdLst>
              <a:gd name="T0" fmla="*/ 0 w 839"/>
              <a:gd name="T1" fmla="*/ 0 h 633"/>
              <a:gd name="T2" fmla="*/ 839 w 839"/>
              <a:gd name="T3" fmla="*/ 0 h 633"/>
              <a:gd name="T4" fmla="*/ 839 w 839"/>
              <a:gd name="T5" fmla="*/ 633 h 633"/>
              <a:gd name="T6" fmla="*/ 0 w 839"/>
              <a:gd name="T7" fmla="*/ 633 h 633"/>
              <a:gd name="T8" fmla="*/ 0 w 839"/>
              <a:gd name="T9" fmla="*/ 0 h 633"/>
              <a:gd name="T10" fmla="*/ 632 w 839"/>
              <a:gd name="T11" fmla="*/ 382 h 633"/>
              <a:gd name="T12" fmla="*/ 566 w 839"/>
              <a:gd name="T13" fmla="*/ 267 h 633"/>
              <a:gd name="T14" fmla="*/ 499 w 839"/>
              <a:gd name="T15" fmla="*/ 382 h 633"/>
              <a:gd name="T16" fmla="*/ 433 w 839"/>
              <a:gd name="T17" fmla="*/ 497 h 633"/>
              <a:gd name="T18" fmla="*/ 566 w 839"/>
              <a:gd name="T19" fmla="*/ 497 h 633"/>
              <a:gd name="T20" fmla="*/ 699 w 839"/>
              <a:gd name="T21" fmla="*/ 497 h 633"/>
              <a:gd name="T22" fmla="*/ 632 w 839"/>
              <a:gd name="T23" fmla="*/ 382 h 633"/>
              <a:gd name="T24" fmla="*/ 478 w 839"/>
              <a:gd name="T25" fmla="*/ 371 h 633"/>
              <a:gd name="T26" fmla="*/ 443 w 839"/>
              <a:gd name="T27" fmla="*/ 311 h 633"/>
              <a:gd name="T28" fmla="*/ 335 w 839"/>
              <a:gd name="T29" fmla="*/ 124 h 633"/>
              <a:gd name="T30" fmla="*/ 227 w 839"/>
              <a:gd name="T31" fmla="*/ 311 h 633"/>
              <a:gd name="T32" fmla="*/ 119 w 839"/>
              <a:gd name="T33" fmla="*/ 497 h 633"/>
              <a:gd name="T34" fmla="*/ 335 w 839"/>
              <a:gd name="T35" fmla="*/ 497 h 633"/>
              <a:gd name="T36" fmla="*/ 405 w 839"/>
              <a:gd name="T37" fmla="*/ 497 h 633"/>
              <a:gd name="T38" fmla="*/ 463 w 839"/>
              <a:gd name="T39" fmla="*/ 396 h 633"/>
              <a:gd name="T40" fmla="*/ 478 w 839"/>
              <a:gd name="T41" fmla="*/ 371 h 633"/>
              <a:gd name="T42" fmla="*/ 41 w 839"/>
              <a:gd name="T43" fmla="*/ 44 h 633"/>
              <a:gd name="T44" fmla="*/ 798 w 839"/>
              <a:gd name="T45" fmla="*/ 44 h 633"/>
              <a:gd name="T46" fmla="*/ 798 w 839"/>
              <a:gd name="T47" fmla="*/ 595 h 633"/>
              <a:gd name="T48" fmla="*/ 41 w 839"/>
              <a:gd name="T49" fmla="*/ 595 h 633"/>
              <a:gd name="T50" fmla="*/ 41 w 839"/>
              <a:gd name="T51" fmla="*/ 44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39" h="633">
                <a:moveTo>
                  <a:pt x="0" y="0"/>
                </a:moveTo>
                <a:lnTo>
                  <a:pt x="839" y="0"/>
                </a:lnTo>
                <a:lnTo>
                  <a:pt x="839" y="633"/>
                </a:lnTo>
                <a:lnTo>
                  <a:pt x="0" y="633"/>
                </a:lnTo>
                <a:lnTo>
                  <a:pt x="0" y="0"/>
                </a:lnTo>
                <a:close/>
                <a:moveTo>
                  <a:pt x="632" y="382"/>
                </a:moveTo>
                <a:lnTo>
                  <a:pt x="566" y="267"/>
                </a:lnTo>
                <a:lnTo>
                  <a:pt x="499" y="382"/>
                </a:lnTo>
                <a:lnTo>
                  <a:pt x="433" y="497"/>
                </a:lnTo>
                <a:lnTo>
                  <a:pt x="566" y="497"/>
                </a:lnTo>
                <a:lnTo>
                  <a:pt x="699" y="497"/>
                </a:lnTo>
                <a:lnTo>
                  <a:pt x="632" y="382"/>
                </a:lnTo>
                <a:close/>
                <a:moveTo>
                  <a:pt x="478" y="371"/>
                </a:moveTo>
                <a:lnTo>
                  <a:pt x="443" y="311"/>
                </a:lnTo>
                <a:lnTo>
                  <a:pt x="335" y="124"/>
                </a:lnTo>
                <a:lnTo>
                  <a:pt x="227" y="311"/>
                </a:lnTo>
                <a:lnTo>
                  <a:pt x="119" y="497"/>
                </a:lnTo>
                <a:lnTo>
                  <a:pt x="335" y="497"/>
                </a:lnTo>
                <a:lnTo>
                  <a:pt x="405" y="497"/>
                </a:lnTo>
                <a:lnTo>
                  <a:pt x="463" y="396"/>
                </a:lnTo>
                <a:lnTo>
                  <a:pt x="478" y="371"/>
                </a:lnTo>
                <a:close/>
                <a:moveTo>
                  <a:pt x="41" y="44"/>
                </a:moveTo>
                <a:lnTo>
                  <a:pt x="798" y="44"/>
                </a:lnTo>
                <a:lnTo>
                  <a:pt x="798" y="595"/>
                </a:lnTo>
                <a:lnTo>
                  <a:pt x="41" y="595"/>
                </a:lnTo>
                <a:lnTo>
                  <a:pt x="41" y="4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4324350" y="1181102"/>
            <a:ext cx="184151" cy="184151"/>
          </a:xfrm>
          <a:custGeom>
            <a:avLst/>
            <a:gdLst>
              <a:gd name="T0" fmla="*/ 65 w 608"/>
              <a:gd name="T1" fmla="*/ 0 h 608"/>
              <a:gd name="T2" fmla="*/ 217 w 608"/>
              <a:gd name="T3" fmla="*/ 0 h 608"/>
              <a:gd name="T4" fmla="*/ 328 w 608"/>
              <a:gd name="T5" fmla="*/ 46 h 608"/>
              <a:gd name="T6" fmla="*/ 583 w 608"/>
              <a:gd name="T7" fmla="*/ 301 h 608"/>
              <a:gd name="T8" fmla="*/ 583 w 608"/>
              <a:gd name="T9" fmla="*/ 393 h 608"/>
              <a:gd name="T10" fmla="*/ 393 w 608"/>
              <a:gd name="T11" fmla="*/ 583 h 608"/>
              <a:gd name="T12" fmla="*/ 301 w 608"/>
              <a:gd name="T13" fmla="*/ 583 h 608"/>
              <a:gd name="T14" fmla="*/ 46 w 608"/>
              <a:gd name="T15" fmla="*/ 328 h 608"/>
              <a:gd name="T16" fmla="*/ 0 w 608"/>
              <a:gd name="T17" fmla="*/ 217 h 608"/>
              <a:gd name="T18" fmla="*/ 0 w 608"/>
              <a:gd name="T19" fmla="*/ 65 h 608"/>
              <a:gd name="T20" fmla="*/ 65 w 608"/>
              <a:gd name="T21" fmla="*/ 0 h 608"/>
              <a:gd name="T22" fmla="*/ 152 w 608"/>
              <a:gd name="T23" fmla="*/ 217 h 608"/>
              <a:gd name="T24" fmla="*/ 217 w 608"/>
              <a:gd name="T25" fmla="*/ 152 h 608"/>
              <a:gd name="T26" fmla="*/ 152 w 608"/>
              <a:gd name="T27" fmla="*/ 87 h 608"/>
              <a:gd name="T28" fmla="*/ 87 w 608"/>
              <a:gd name="T29" fmla="*/ 152 h 608"/>
              <a:gd name="T30" fmla="*/ 152 w 608"/>
              <a:gd name="T31" fmla="*/ 217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8" h="608">
                <a:moveTo>
                  <a:pt x="65" y="0"/>
                </a:moveTo>
                <a:lnTo>
                  <a:pt x="217" y="0"/>
                </a:lnTo>
                <a:cubicBezTo>
                  <a:pt x="253" y="0"/>
                  <a:pt x="303" y="21"/>
                  <a:pt x="328" y="46"/>
                </a:cubicBezTo>
                <a:lnTo>
                  <a:pt x="583" y="301"/>
                </a:lnTo>
                <a:cubicBezTo>
                  <a:pt x="608" y="327"/>
                  <a:pt x="608" y="368"/>
                  <a:pt x="583" y="393"/>
                </a:cubicBezTo>
                <a:lnTo>
                  <a:pt x="393" y="583"/>
                </a:lnTo>
                <a:cubicBezTo>
                  <a:pt x="368" y="608"/>
                  <a:pt x="327" y="608"/>
                  <a:pt x="301" y="583"/>
                </a:cubicBezTo>
                <a:lnTo>
                  <a:pt x="46" y="328"/>
                </a:lnTo>
                <a:cubicBezTo>
                  <a:pt x="21" y="303"/>
                  <a:pt x="0" y="253"/>
                  <a:pt x="0" y="217"/>
                </a:cubicBezTo>
                <a:lnTo>
                  <a:pt x="0" y="65"/>
                </a:lnTo>
                <a:cubicBezTo>
                  <a:pt x="0" y="30"/>
                  <a:pt x="30" y="0"/>
                  <a:pt x="65" y="0"/>
                </a:cubicBezTo>
                <a:close/>
                <a:moveTo>
                  <a:pt x="152" y="217"/>
                </a:moveTo>
                <a:cubicBezTo>
                  <a:pt x="188" y="217"/>
                  <a:pt x="217" y="188"/>
                  <a:pt x="217" y="152"/>
                </a:cubicBezTo>
                <a:cubicBezTo>
                  <a:pt x="217" y="116"/>
                  <a:pt x="188" y="87"/>
                  <a:pt x="152" y="87"/>
                </a:cubicBezTo>
                <a:cubicBezTo>
                  <a:pt x="116" y="87"/>
                  <a:pt x="87" y="116"/>
                  <a:pt x="87" y="152"/>
                </a:cubicBezTo>
                <a:cubicBezTo>
                  <a:pt x="87" y="188"/>
                  <a:pt x="116" y="217"/>
                  <a:pt x="152" y="21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3244851" y="528638"/>
            <a:ext cx="190500" cy="184151"/>
          </a:xfrm>
          <a:custGeom>
            <a:avLst/>
            <a:gdLst>
              <a:gd name="T0" fmla="*/ 597 w 631"/>
              <a:gd name="T1" fmla="*/ 0 h 605"/>
              <a:gd name="T2" fmla="*/ 34 w 631"/>
              <a:gd name="T3" fmla="*/ 0 h 605"/>
              <a:gd name="T4" fmla="*/ 0 w 631"/>
              <a:gd name="T5" fmla="*/ 37 h 605"/>
              <a:gd name="T6" fmla="*/ 0 w 631"/>
              <a:gd name="T7" fmla="*/ 417 h 605"/>
              <a:gd name="T8" fmla="*/ 34 w 631"/>
              <a:gd name="T9" fmla="*/ 454 h 605"/>
              <a:gd name="T10" fmla="*/ 597 w 631"/>
              <a:gd name="T11" fmla="*/ 454 h 605"/>
              <a:gd name="T12" fmla="*/ 631 w 631"/>
              <a:gd name="T13" fmla="*/ 417 h 605"/>
              <a:gd name="T14" fmla="*/ 631 w 631"/>
              <a:gd name="T15" fmla="*/ 37 h 605"/>
              <a:gd name="T16" fmla="*/ 597 w 631"/>
              <a:gd name="T17" fmla="*/ 0 h 605"/>
              <a:gd name="T18" fmla="*/ 454 w 631"/>
              <a:gd name="T19" fmla="*/ 565 h 605"/>
              <a:gd name="T20" fmla="*/ 414 w 631"/>
              <a:gd name="T21" fmla="*/ 565 h 605"/>
              <a:gd name="T22" fmla="*/ 375 w 631"/>
              <a:gd name="T23" fmla="*/ 526 h 605"/>
              <a:gd name="T24" fmla="*/ 375 w 631"/>
              <a:gd name="T25" fmla="*/ 466 h 605"/>
              <a:gd name="T26" fmla="*/ 256 w 631"/>
              <a:gd name="T27" fmla="*/ 466 h 605"/>
              <a:gd name="T28" fmla="*/ 256 w 631"/>
              <a:gd name="T29" fmla="*/ 526 h 605"/>
              <a:gd name="T30" fmla="*/ 217 w 631"/>
              <a:gd name="T31" fmla="*/ 565 h 605"/>
              <a:gd name="T32" fmla="*/ 177 w 631"/>
              <a:gd name="T33" fmla="*/ 565 h 605"/>
              <a:gd name="T34" fmla="*/ 158 w 631"/>
              <a:gd name="T35" fmla="*/ 585 h 605"/>
              <a:gd name="T36" fmla="*/ 177 w 631"/>
              <a:gd name="T37" fmla="*/ 605 h 605"/>
              <a:gd name="T38" fmla="*/ 454 w 631"/>
              <a:gd name="T39" fmla="*/ 605 h 605"/>
              <a:gd name="T40" fmla="*/ 473 w 631"/>
              <a:gd name="T41" fmla="*/ 585 h 605"/>
              <a:gd name="T42" fmla="*/ 454 w 631"/>
              <a:gd name="T43" fmla="*/ 565 h 605"/>
              <a:gd name="T44" fmla="*/ 592 w 631"/>
              <a:gd name="T45" fmla="*/ 414 h 605"/>
              <a:gd name="T46" fmla="*/ 39 w 631"/>
              <a:gd name="T47" fmla="*/ 414 h 605"/>
              <a:gd name="T48" fmla="*/ 39 w 631"/>
              <a:gd name="T49" fmla="*/ 39 h 605"/>
              <a:gd name="T50" fmla="*/ 592 w 631"/>
              <a:gd name="T51" fmla="*/ 39 h 605"/>
              <a:gd name="T52" fmla="*/ 592 w 631"/>
              <a:gd name="T53" fmla="*/ 414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31" h="605">
                <a:moveTo>
                  <a:pt x="597" y="0"/>
                </a:moveTo>
                <a:lnTo>
                  <a:pt x="34" y="0"/>
                </a:lnTo>
                <a:cubicBezTo>
                  <a:pt x="15" y="0"/>
                  <a:pt x="0" y="16"/>
                  <a:pt x="0" y="37"/>
                </a:cubicBezTo>
                <a:lnTo>
                  <a:pt x="0" y="417"/>
                </a:lnTo>
                <a:cubicBezTo>
                  <a:pt x="0" y="437"/>
                  <a:pt x="15" y="454"/>
                  <a:pt x="34" y="454"/>
                </a:cubicBezTo>
                <a:lnTo>
                  <a:pt x="597" y="454"/>
                </a:lnTo>
                <a:cubicBezTo>
                  <a:pt x="616" y="454"/>
                  <a:pt x="631" y="437"/>
                  <a:pt x="631" y="417"/>
                </a:cubicBezTo>
                <a:lnTo>
                  <a:pt x="631" y="37"/>
                </a:lnTo>
                <a:cubicBezTo>
                  <a:pt x="631" y="16"/>
                  <a:pt x="616" y="0"/>
                  <a:pt x="597" y="0"/>
                </a:cubicBezTo>
                <a:close/>
                <a:moveTo>
                  <a:pt x="454" y="565"/>
                </a:moveTo>
                <a:lnTo>
                  <a:pt x="414" y="565"/>
                </a:lnTo>
                <a:cubicBezTo>
                  <a:pt x="392" y="565"/>
                  <a:pt x="375" y="548"/>
                  <a:pt x="375" y="526"/>
                </a:cubicBezTo>
                <a:lnTo>
                  <a:pt x="375" y="466"/>
                </a:lnTo>
                <a:lnTo>
                  <a:pt x="256" y="466"/>
                </a:lnTo>
                <a:lnTo>
                  <a:pt x="256" y="526"/>
                </a:lnTo>
                <a:cubicBezTo>
                  <a:pt x="256" y="548"/>
                  <a:pt x="239" y="565"/>
                  <a:pt x="217" y="565"/>
                </a:cubicBezTo>
                <a:lnTo>
                  <a:pt x="177" y="565"/>
                </a:lnTo>
                <a:cubicBezTo>
                  <a:pt x="166" y="565"/>
                  <a:pt x="158" y="574"/>
                  <a:pt x="158" y="585"/>
                </a:cubicBezTo>
                <a:cubicBezTo>
                  <a:pt x="158" y="596"/>
                  <a:pt x="166" y="605"/>
                  <a:pt x="177" y="605"/>
                </a:cubicBezTo>
                <a:lnTo>
                  <a:pt x="454" y="605"/>
                </a:lnTo>
                <a:cubicBezTo>
                  <a:pt x="465" y="605"/>
                  <a:pt x="473" y="596"/>
                  <a:pt x="473" y="585"/>
                </a:cubicBezTo>
                <a:cubicBezTo>
                  <a:pt x="473" y="574"/>
                  <a:pt x="465" y="565"/>
                  <a:pt x="454" y="565"/>
                </a:cubicBezTo>
                <a:close/>
                <a:moveTo>
                  <a:pt x="592" y="414"/>
                </a:moveTo>
                <a:lnTo>
                  <a:pt x="39" y="414"/>
                </a:lnTo>
                <a:lnTo>
                  <a:pt x="39" y="39"/>
                </a:lnTo>
                <a:lnTo>
                  <a:pt x="592" y="39"/>
                </a:lnTo>
                <a:lnTo>
                  <a:pt x="592" y="4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9451975" y="4649789"/>
            <a:ext cx="177800" cy="179387"/>
          </a:xfrm>
          <a:custGeom>
            <a:avLst/>
            <a:gdLst>
              <a:gd name="T0" fmla="*/ 296 w 591"/>
              <a:gd name="T1" fmla="*/ 0 h 592"/>
              <a:gd name="T2" fmla="*/ 0 w 591"/>
              <a:gd name="T3" fmla="*/ 296 h 592"/>
              <a:gd name="T4" fmla="*/ 296 w 591"/>
              <a:gd name="T5" fmla="*/ 592 h 592"/>
              <a:gd name="T6" fmla="*/ 591 w 591"/>
              <a:gd name="T7" fmla="*/ 296 h 592"/>
              <a:gd name="T8" fmla="*/ 296 w 591"/>
              <a:gd name="T9" fmla="*/ 0 h 592"/>
              <a:gd name="T10" fmla="*/ 430 w 591"/>
              <a:gd name="T11" fmla="*/ 264 h 592"/>
              <a:gd name="T12" fmla="*/ 420 w 591"/>
              <a:gd name="T13" fmla="*/ 281 h 592"/>
              <a:gd name="T14" fmla="*/ 296 w 591"/>
              <a:gd name="T15" fmla="*/ 310 h 592"/>
              <a:gd name="T16" fmla="*/ 289 w 591"/>
              <a:gd name="T17" fmla="*/ 310 h 592"/>
              <a:gd name="T18" fmla="*/ 283 w 591"/>
              <a:gd name="T19" fmla="*/ 306 h 592"/>
              <a:gd name="T20" fmla="*/ 196 w 591"/>
              <a:gd name="T21" fmla="*/ 213 h 592"/>
              <a:gd name="T22" fmla="*/ 197 w 591"/>
              <a:gd name="T23" fmla="*/ 193 h 592"/>
              <a:gd name="T24" fmla="*/ 216 w 591"/>
              <a:gd name="T25" fmla="*/ 194 h 592"/>
              <a:gd name="T26" fmla="*/ 298 w 591"/>
              <a:gd name="T27" fmla="*/ 281 h 592"/>
              <a:gd name="T28" fmla="*/ 413 w 591"/>
              <a:gd name="T29" fmla="*/ 253 h 592"/>
              <a:gd name="T30" fmla="*/ 430 w 591"/>
              <a:gd name="T31" fmla="*/ 264 h 592"/>
              <a:gd name="T32" fmla="*/ 318 w 591"/>
              <a:gd name="T33" fmla="*/ 545 h 592"/>
              <a:gd name="T34" fmla="*/ 318 w 591"/>
              <a:gd name="T35" fmla="*/ 523 h 592"/>
              <a:gd name="T36" fmla="*/ 296 w 591"/>
              <a:gd name="T37" fmla="*/ 501 h 592"/>
              <a:gd name="T38" fmla="*/ 273 w 591"/>
              <a:gd name="T39" fmla="*/ 523 h 592"/>
              <a:gd name="T40" fmla="*/ 273 w 591"/>
              <a:gd name="T41" fmla="*/ 545 h 592"/>
              <a:gd name="T42" fmla="*/ 47 w 591"/>
              <a:gd name="T43" fmla="*/ 319 h 592"/>
              <a:gd name="T44" fmla="*/ 68 w 591"/>
              <a:gd name="T45" fmla="*/ 319 h 592"/>
              <a:gd name="T46" fmla="*/ 91 w 591"/>
              <a:gd name="T47" fmla="*/ 296 h 592"/>
              <a:gd name="T48" fmla="*/ 68 w 591"/>
              <a:gd name="T49" fmla="*/ 273 h 592"/>
              <a:gd name="T50" fmla="*/ 47 w 591"/>
              <a:gd name="T51" fmla="*/ 273 h 592"/>
              <a:gd name="T52" fmla="*/ 273 w 591"/>
              <a:gd name="T53" fmla="*/ 47 h 592"/>
              <a:gd name="T54" fmla="*/ 273 w 591"/>
              <a:gd name="T55" fmla="*/ 69 h 592"/>
              <a:gd name="T56" fmla="*/ 296 w 591"/>
              <a:gd name="T57" fmla="*/ 91 h 592"/>
              <a:gd name="T58" fmla="*/ 318 w 591"/>
              <a:gd name="T59" fmla="*/ 69 h 592"/>
              <a:gd name="T60" fmla="*/ 318 w 591"/>
              <a:gd name="T61" fmla="*/ 47 h 592"/>
              <a:gd name="T62" fmla="*/ 545 w 591"/>
              <a:gd name="T63" fmla="*/ 273 h 592"/>
              <a:gd name="T64" fmla="*/ 523 w 591"/>
              <a:gd name="T65" fmla="*/ 273 h 592"/>
              <a:gd name="T66" fmla="*/ 500 w 591"/>
              <a:gd name="T67" fmla="*/ 296 h 592"/>
              <a:gd name="T68" fmla="*/ 523 w 591"/>
              <a:gd name="T69" fmla="*/ 319 h 592"/>
              <a:gd name="T70" fmla="*/ 545 w 591"/>
              <a:gd name="T71" fmla="*/ 319 h 592"/>
              <a:gd name="T72" fmla="*/ 318 w 591"/>
              <a:gd name="T73" fmla="*/ 545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1" h="592">
                <a:moveTo>
                  <a:pt x="296" y="0"/>
                </a:moveTo>
                <a:cubicBezTo>
                  <a:pt x="132" y="0"/>
                  <a:pt x="0" y="133"/>
                  <a:pt x="0" y="296"/>
                </a:cubicBezTo>
                <a:cubicBezTo>
                  <a:pt x="0" y="459"/>
                  <a:pt x="132" y="592"/>
                  <a:pt x="296" y="592"/>
                </a:cubicBezTo>
                <a:cubicBezTo>
                  <a:pt x="459" y="592"/>
                  <a:pt x="591" y="459"/>
                  <a:pt x="591" y="296"/>
                </a:cubicBezTo>
                <a:cubicBezTo>
                  <a:pt x="591" y="133"/>
                  <a:pt x="459" y="0"/>
                  <a:pt x="296" y="0"/>
                </a:cubicBezTo>
                <a:close/>
                <a:moveTo>
                  <a:pt x="430" y="264"/>
                </a:moveTo>
                <a:cubicBezTo>
                  <a:pt x="432" y="272"/>
                  <a:pt x="427" y="279"/>
                  <a:pt x="420" y="281"/>
                </a:cubicBezTo>
                <a:lnTo>
                  <a:pt x="296" y="310"/>
                </a:lnTo>
                <a:cubicBezTo>
                  <a:pt x="294" y="310"/>
                  <a:pt x="291" y="310"/>
                  <a:pt x="289" y="310"/>
                </a:cubicBezTo>
                <a:cubicBezTo>
                  <a:pt x="287" y="309"/>
                  <a:pt x="284" y="308"/>
                  <a:pt x="283" y="306"/>
                </a:cubicBezTo>
                <a:lnTo>
                  <a:pt x="196" y="213"/>
                </a:lnTo>
                <a:cubicBezTo>
                  <a:pt x="191" y="208"/>
                  <a:pt x="191" y="199"/>
                  <a:pt x="197" y="193"/>
                </a:cubicBezTo>
                <a:cubicBezTo>
                  <a:pt x="202" y="188"/>
                  <a:pt x="211" y="188"/>
                  <a:pt x="216" y="194"/>
                </a:cubicBezTo>
                <a:lnTo>
                  <a:pt x="298" y="281"/>
                </a:lnTo>
                <a:lnTo>
                  <a:pt x="413" y="253"/>
                </a:lnTo>
                <a:cubicBezTo>
                  <a:pt x="421" y="252"/>
                  <a:pt x="429" y="256"/>
                  <a:pt x="430" y="264"/>
                </a:cubicBezTo>
                <a:close/>
                <a:moveTo>
                  <a:pt x="318" y="545"/>
                </a:moveTo>
                <a:lnTo>
                  <a:pt x="318" y="523"/>
                </a:lnTo>
                <a:cubicBezTo>
                  <a:pt x="318" y="511"/>
                  <a:pt x="308" y="501"/>
                  <a:pt x="296" y="501"/>
                </a:cubicBezTo>
                <a:cubicBezTo>
                  <a:pt x="283" y="501"/>
                  <a:pt x="273" y="511"/>
                  <a:pt x="273" y="523"/>
                </a:cubicBezTo>
                <a:lnTo>
                  <a:pt x="273" y="545"/>
                </a:lnTo>
                <a:cubicBezTo>
                  <a:pt x="153" y="534"/>
                  <a:pt x="58" y="438"/>
                  <a:pt x="47" y="319"/>
                </a:cubicBezTo>
                <a:lnTo>
                  <a:pt x="68" y="319"/>
                </a:lnTo>
                <a:cubicBezTo>
                  <a:pt x="81" y="319"/>
                  <a:pt x="91" y="309"/>
                  <a:pt x="91" y="296"/>
                </a:cubicBezTo>
                <a:cubicBezTo>
                  <a:pt x="91" y="283"/>
                  <a:pt x="81" y="273"/>
                  <a:pt x="68" y="273"/>
                </a:cubicBezTo>
                <a:lnTo>
                  <a:pt x="47" y="273"/>
                </a:lnTo>
                <a:cubicBezTo>
                  <a:pt x="58" y="154"/>
                  <a:pt x="153" y="58"/>
                  <a:pt x="273" y="47"/>
                </a:cubicBezTo>
                <a:lnTo>
                  <a:pt x="273" y="69"/>
                </a:lnTo>
                <a:cubicBezTo>
                  <a:pt x="273" y="81"/>
                  <a:pt x="283" y="91"/>
                  <a:pt x="296" y="91"/>
                </a:cubicBezTo>
                <a:cubicBezTo>
                  <a:pt x="308" y="91"/>
                  <a:pt x="318" y="81"/>
                  <a:pt x="318" y="69"/>
                </a:cubicBezTo>
                <a:lnTo>
                  <a:pt x="318" y="47"/>
                </a:lnTo>
                <a:cubicBezTo>
                  <a:pt x="438" y="58"/>
                  <a:pt x="534" y="154"/>
                  <a:pt x="545" y="273"/>
                </a:cubicBezTo>
                <a:lnTo>
                  <a:pt x="523" y="273"/>
                </a:lnTo>
                <a:cubicBezTo>
                  <a:pt x="510" y="273"/>
                  <a:pt x="500" y="283"/>
                  <a:pt x="500" y="296"/>
                </a:cubicBezTo>
                <a:cubicBezTo>
                  <a:pt x="500" y="309"/>
                  <a:pt x="510" y="319"/>
                  <a:pt x="523" y="319"/>
                </a:cubicBezTo>
                <a:lnTo>
                  <a:pt x="545" y="319"/>
                </a:lnTo>
                <a:cubicBezTo>
                  <a:pt x="534" y="438"/>
                  <a:pt x="438" y="534"/>
                  <a:pt x="318" y="54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6299202" y="2879727"/>
            <a:ext cx="192087" cy="193675"/>
          </a:xfrm>
          <a:custGeom>
            <a:avLst/>
            <a:gdLst>
              <a:gd name="T0" fmla="*/ 599 w 639"/>
              <a:gd name="T1" fmla="*/ 120 h 639"/>
              <a:gd name="T2" fmla="*/ 519 w 639"/>
              <a:gd name="T3" fmla="*/ 120 h 639"/>
              <a:gd name="T4" fmla="*/ 519 w 639"/>
              <a:gd name="T5" fmla="*/ 40 h 639"/>
              <a:gd name="T6" fmla="*/ 599 w 639"/>
              <a:gd name="T7" fmla="*/ 40 h 639"/>
              <a:gd name="T8" fmla="*/ 599 w 639"/>
              <a:gd name="T9" fmla="*/ 120 h 639"/>
              <a:gd name="T10" fmla="*/ 599 w 639"/>
              <a:gd name="T11" fmla="*/ 280 h 639"/>
              <a:gd name="T12" fmla="*/ 519 w 639"/>
              <a:gd name="T13" fmla="*/ 280 h 639"/>
              <a:gd name="T14" fmla="*/ 519 w 639"/>
              <a:gd name="T15" fmla="*/ 200 h 639"/>
              <a:gd name="T16" fmla="*/ 599 w 639"/>
              <a:gd name="T17" fmla="*/ 200 h 639"/>
              <a:gd name="T18" fmla="*/ 599 w 639"/>
              <a:gd name="T19" fmla="*/ 280 h 639"/>
              <a:gd name="T20" fmla="*/ 599 w 639"/>
              <a:gd name="T21" fmla="*/ 439 h 639"/>
              <a:gd name="T22" fmla="*/ 519 w 639"/>
              <a:gd name="T23" fmla="*/ 439 h 639"/>
              <a:gd name="T24" fmla="*/ 519 w 639"/>
              <a:gd name="T25" fmla="*/ 359 h 639"/>
              <a:gd name="T26" fmla="*/ 599 w 639"/>
              <a:gd name="T27" fmla="*/ 359 h 639"/>
              <a:gd name="T28" fmla="*/ 599 w 639"/>
              <a:gd name="T29" fmla="*/ 439 h 639"/>
              <a:gd name="T30" fmla="*/ 599 w 639"/>
              <a:gd name="T31" fmla="*/ 599 h 639"/>
              <a:gd name="T32" fmla="*/ 519 w 639"/>
              <a:gd name="T33" fmla="*/ 599 h 639"/>
              <a:gd name="T34" fmla="*/ 519 w 639"/>
              <a:gd name="T35" fmla="*/ 519 h 639"/>
              <a:gd name="T36" fmla="*/ 599 w 639"/>
              <a:gd name="T37" fmla="*/ 519 h 639"/>
              <a:gd name="T38" fmla="*/ 599 w 639"/>
              <a:gd name="T39" fmla="*/ 599 h 639"/>
              <a:gd name="T40" fmla="*/ 479 w 639"/>
              <a:gd name="T41" fmla="*/ 359 h 639"/>
              <a:gd name="T42" fmla="*/ 160 w 639"/>
              <a:gd name="T43" fmla="*/ 359 h 639"/>
              <a:gd name="T44" fmla="*/ 160 w 639"/>
              <a:gd name="T45" fmla="*/ 40 h 639"/>
              <a:gd name="T46" fmla="*/ 479 w 639"/>
              <a:gd name="T47" fmla="*/ 40 h 639"/>
              <a:gd name="T48" fmla="*/ 479 w 639"/>
              <a:gd name="T49" fmla="*/ 359 h 639"/>
              <a:gd name="T50" fmla="*/ 479 w 639"/>
              <a:gd name="T51" fmla="*/ 599 h 639"/>
              <a:gd name="T52" fmla="*/ 160 w 639"/>
              <a:gd name="T53" fmla="*/ 599 h 639"/>
              <a:gd name="T54" fmla="*/ 160 w 639"/>
              <a:gd name="T55" fmla="*/ 399 h 639"/>
              <a:gd name="T56" fmla="*/ 479 w 639"/>
              <a:gd name="T57" fmla="*/ 399 h 639"/>
              <a:gd name="T58" fmla="*/ 479 w 639"/>
              <a:gd name="T59" fmla="*/ 599 h 639"/>
              <a:gd name="T60" fmla="*/ 120 w 639"/>
              <a:gd name="T61" fmla="*/ 120 h 639"/>
              <a:gd name="T62" fmla="*/ 40 w 639"/>
              <a:gd name="T63" fmla="*/ 120 h 639"/>
              <a:gd name="T64" fmla="*/ 40 w 639"/>
              <a:gd name="T65" fmla="*/ 40 h 639"/>
              <a:gd name="T66" fmla="*/ 120 w 639"/>
              <a:gd name="T67" fmla="*/ 40 h 639"/>
              <a:gd name="T68" fmla="*/ 120 w 639"/>
              <a:gd name="T69" fmla="*/ 120 h 639"/>
              <a:gd name="T70" fmla="*/ 120 w 639"/>
              <a:gd name="T71" fmla="*/ 280 h 639"/>
              <a:gd name="T72" fmla="*/ 40 w 639"/>
              <a:gd name="T73" fmla="*/ 280 h 639"/>
              <a:gd name="T74" fmla="*/ 40 w 639"/>
              <a:gd name="T75" fmla="*/ 200 h 639"/>
              <a:gd name="T76" fmla="*/ 120 w 639"/>
              <a:gd name="T77" fmla="*/ 200 h 639"/>
              <a:gd name="T78" fmla="*/ 120 w 639"/>
              <a:gd name="T79" fmla="*/ 280 h 639"/>
              <a:gd name="T80" fmla="*/ 120 w 639"/>
              <a:gd name="T81" fmla="*/ 439 h 639"/>
              <a:gd name="T82" fmla="*/ 40 w 639"/>
              <a:gd name="T83" fmla="*/ 439 h 639"/>
              <a:gd name="T84" fmla="*/ 40 w 639"/>
              <a:gd name="T85" fmla="*/ 359 h 639"/>
              <a:gd name="T86" fmla="*/ 120 w 639"/>
              <a:gd name="T87" fmla="*/ 359 h 639"/>
              <a:gd name="T88" fmla="*/ 120 w 639"/>
              <a:gd name="T89" fmla="*/ 439 h 639"/>
              <a:gd name="T90" fmla="*/ 120 w 639"/>
              <a:gd name="T91" fmla="*/ 599 h 639"/>
              <a:gd name="T92" fmla="*/ 40 w 639"/>
              <a:gd name="T93" fmla="*/ 599 h 639"/>
              <a:gd name="T94" fmla="*/ 40 w 639"/>
              <a:gd name="T95" fmla="*/ 519 h 639"/>
              <a:gd name="T96" fmla="*/ 120 w 639"/>
              <a:gd name="T97" fmla="*/ 519 h 639"/>
              <a:gd name="T98" fmla="*/ 120 w 639"/>
              <a:gd name="T99" fmla="*/ 599 h 639"/>
              <a:gd name="T100" fmla="*/ 599 w 639"/>
              <a:gd name="T101" fmla="*/ 0 h 639"/>
              <a:gd name="T102" fmla="*/ 40 w 639"/>
              <a:gd name="T103" fmla="*/ 0 h 639"/>
              <a:gd name="T104" fmla="*/ 0 w 639"/>
              <a:gd name="T105" fmla="*/ 40 h 639"/>
              <a:gd name="T106" fmla="*/ 0 w 639"/>
              <a:gd name="T107" fmla="*/ 599 h 639"/>
              <a:gd name="T108" fmla="*/ 40 w 639"/>
              <a:gd name="T109" fmla="*/ 639 h 639"/>
              <a:gd name="T110" fmla="*/ 599 w 639"/>
              <a:gd name="T111" fmla="*/ 639 h 639"/>
              <a:gd name="T112" fmla="*/ 639 w 639"/>
              <a:gd name="T113" fmla="*/ 599 h 639"/>
              <a:gd name="T114" fmla="*/ 639 w 639"/>
              <a:gd name="T115" fmla="*/ 40 h 639"/>
              <a:gd name="T116" fmla="*/ 599 w 639"/>
              <a:gd name="T117" fmla="*/ 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9" h="639">
                <a:moveTo>
                  <a:pt x="599" y="120"/>
                </a:moveTo>
                <a:lnTo>
                  <a:pt x="519" y="120"/>
                </a:lnTo>
                <a:lnTo>
                  <a:pt x="519" y="40"/>
                </a:lnTo>
                <a:lnTo>
                  <a:pt x="599" y="40"/>
                </a:lnTo>
                <a:lnTo>
                  <a:pt x="599" y="120"/>
                </a:lnTo>
                <a:close/>
                <a:moveTo>
                  <a:pt x="599" y="280"/>
                </a:moveTo>
                <a:lnTo>
                  <a:pt x="519" y="280"/>
                </a:lnTo>
                <a:lnTo>
                  <a:pt x="519" y="200"/>
                </a:lnTo>
                <a:lnTo>
                  <a:pt x="599" y="200"/>
                </a:lnTo>
                <a:lnTo>
                  <a:pt x="599" y="280"/>
                </a:lnTo>
                <a:close/>
                <a:moveTo>
                  <a:pt x="599" y="439"/>
                </a:moveTo>
                <a:lnTo>
                  <a:pt x="519" y="439"/>
                </a:lnTo>
                <a:lnTo>
                  <a:pt x="519" y="359"/>
                </a:lnTo>
                <a:lnTo>
                  <a:pt x="599" y="359"/>
                </a:lnTo>
                <a:lnTo>
                  <a:pt x="599" y="439"/>
                </a:lnTo>
                <a:close/>
                <a:moveTo>
                  <a:pt x="599" y="599"/>
                </a:moveTo>
                <a:lnTo>
                  <a:pt x="519" y="599"/>
                </a:lnTo>
                <a:lnTo>
                  <a:pt x="519" y="519"/>
                </a:lnTo>
                <a:lnTo>
                  <a:pt x="599" y="519"/>
                </a:lnTo>
                <a:lnTo>
                  <a:pt x="599" y="599"/>
                </a:lnTo>
                <a:close/>
                <a:moveTo>
                  <a:pt x="479" y="359"/>
                </a:moveTo>
                <a:lnTo>
                  <a:pt x="160" y="359"/>
                </a:lnTo>
                <a:lnTo>
                  <a:pt x="160" y="40"/>
                </a:lnTo>
                <a:lnTo>
                  <a:pt x="479" y="40"/>
                </a:lnTo>
                <a:lnTo>
                  <a:pt x="479" y="359"/>
                </a:lnTo>
                <a:close/>
                <a:moveTo>
                  <a:pt x="479" y="599"/>
                </a:moveTo>
                <a:lnTo>
                  <a:pt x="160" y="599"/>
                </a:lnTo>
                <a:lnTo>
                  <a:pt x="160" y="399"/>
                </a:lnTo>
                <a:lnTo>
                  <a:pt x="479" y="399"/>
                </a:lnTo>
                <a:lnTo>
                  <a:pt x="479" y="599"/>
                </a:lnTo>
                <a:close/>
                <a:moveTo>
                  <a:pt x="120" y="120"/>
                </a:moveTo>
                <a:lnTo>
                  <a:pt x="40" y="120"/>
                </a:lnTo>
                <a:lnTo>
                  <a:pt x="40" y="40"/>
                </a:lnTo>
                <a:lnTo>
                  <a:pt x="120" y="40"/>
                </a:lnTo>
                <a:lnTo>
                  <a:pt x="120" y="120"/>
                </a:lnTo>
                <a:close/>
                <a:moveTo>
                  <a:pt x="120" y="280"/>
                </a:moveTo>
                <a:lnTo>
                  <a:pt x="40" y="280"/>
                </a:lnTo>
                <a:lnTo>
                  <a:pt x="40" y="200"/>
                </a:lnTo>
                <a:lnTo>
                  <a:pt x="120" y="200"/>
                </a:lnTo>
                <a:lnTo>
                  <a:pt x="120" y="280"/>
                </a:lnTo>
                <a:close/>
                <a:moveTo>
                  <a:pt x="120" y="439"/>
                </a:moveTo>
                <a:lnTo>
                  <a:pt x="40" y="439"/>
                </a:lnTo>
                <a:lnTo>
                  <a:pt x="40" y="359"/>
                </a:lnTo>
                <a:lnTo>
                  <a:pt x="120" y="359"/>
                </a:lnTo>
                <a:lnTo>
                  <a:pt x="120" y="439"/>
                </a:lnTo>
                <a:close/>
                <a:moveTo>
                  <a:pt x="120" y="599"/>
                </a:moveTo>
                <a:lnTo>
                  <a:pt x="40" y="599"/>
                </a:lnTo>
                <a:lnTo>
                  <a:pt x="40" y="519"/>
                </a:lnTo>
                <a:lnTo>
                  <a:pt x="120" y="519"/>
                </a:lnTo>
                <a:lnTo>
                  <a:pt x="120" y="599"/>
                </a:lnTo>
                <a:close/>
                <a:moveTo>
                  <a:pt x="599" y="0"/>
                </a:moveTo>
                <a:lnTo>
                  <a:pt x="40" y="0"/>
                </a:lnTo>
                <a:cubicBezTo>
                  <a:pt x="18" y="0"/>
                  <a:pt x="0" y="18"/>
                  <a:pt x="0" y="40"/>
                </a:cubicBezTo>
                <a:lnTo>
                  <a:pt x="0" y="599"/>
                </a:lnTo>
                <a:cubicBezTo>
                  <a:pt x="0" y="621"/>
                  <a:pt x="18" y="639"/>
                  <a:pt x="40" y="639"/>
                </a:cubicBezTo>
                <a:lnTo>
                  <a:pt x="599" y="639"/>
                </a:lnTo>
                <a:cubicBezTo>
                  <a:pt x="621" y="639"/>
                  <a:pt x="639" y="621"/>
                  <a:pt x="639" y="599"/>
                </a:cubicBezTo>
                <a:lnTo>
                  <a:pt x="639" y="40"/>
                </a:lnTo>
                <a:cubicBezTo>
                  <a:pt x="639" y="18"/>
                  <a:pt x="621" y="0"/>
                  <a:pt x="59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6283326" y="3957639"/>
            <a:ext cx="223837" cy="155575"/>
          </a:xfrm>
          <a:custGeom>
            <a:avLst/>
            <a:gdLst>
              <a:gd name="T0" fmla="*/ 368 w 743"/>
              <a:gd name="T1" fmla="*/ 343 h 515"/>
              <a:gd name="T2" fmla="*/ 428 w 743"/>
              <a:gd name="T3" fmla="*/ 509 h 515"/>
              <a:gd name="T4" fmla="*/ 430 w 743"/>
              <a:gd name="T5" fmla="*/ 513 h 515"/>
              <a:gd name="T6" fmla="*/ 433 w 743"/>
              <a:gd name="T7" fmla="*/ 514 h 515"/>
              <a:gd name="T8" fmla="*/ 535 w 743"/>
              <a:gd name="T9" fmla="*/ 514 h 515"/>
              <a:gd name="T10" fmla="*/ 540 w 743"/>
              <a:gd name="T11" fmla="*/ 508 h 515"/>
              <a:gd name="T12" fmla="*/ 456 w 743"/>
              <a:gd name="T13" fmla="*/ 275 h 515"/>
              <a:gd name="T14" fmla="*/ 368 w 743"/>
              <a:gd name="T15" fmla="*/ 343 h 515"/>
              <a:gd name="T16" fmla="*/ 741 w 743"/>
              <a:gd name="T17" fmla="*/ 156 h 515"/>
              <a:gd name="T18" fmla="*/ 588 w 743"/>
              <a:gd name="T19" fmla="*/ 2 h 515"/>
              <a:gd name="T20" fmla="*/ 582 w 743"/>
              <a:gd name="T21" fmla="*/ 1 h 515"/>
              <a:gd name="T22" fmla="*/ 578 w 743"/>
              <a:gd name="T23" fmla="*/ 7 h 515"/>
              <a:gd name="T24" fmla="*/ 578 w 743"/>
              <a:gd name="T25" fmla="*/ 92 h 515"/>
              <a:gd name="T26" fmla="*/ 359 w 743"/>
              <a:gd name="T27" fmla="*/ 158 h 515"/>
              <a:gd name="T28" fmla="*/ 259 w 743"/>
              <a:gd name="T29" fmla="*/ 246 h 515"/>
              <a:gd name="T30" fmla="*/ 165 w 743"/>
              <a:gd name="T31" fmla="*/ 508 h 515"/>
              <a:gd name="T32" fmla="*/ 171 w 743"/>
              <a:gd name="T33" fmla="*/ 515 h 515"/>
              <a:gd name="T34" fmla="*/ 285 w 743"/>
              <a:gd name="T35" fmla="*/ 515 h 515"/>
              <a:gd name="T36" fmla="*/ 289 w 743"/>
              <a:gd name="T37" fmla="*/ 513 h 515"/>
              <a:gd name="T38" fmla="*/ 291 w 743"/>
              <a:gd name="T39" fmla="*/ 509 h 515"/>
              <a:gd name="T40" fmla="*/ 359 w 743"/>
              <a:gd name="T41" fmla="*/ 322 h 515"/>
              <a:gd name="T42" fmla="*/ 458 w 743"/>
              <a:gd name="T43" fmla="*/ 246 h 515"/>
              <a:gd name="T44" fmla="*/ 578 w 743"/>
              <a:gd name="T45" fmla="*/ 218 h 515"/>
              <a:gd name="T46" fmla="*/ 578 w 743"/>
              <a:gd name="T47" fmla="*/ 313 h 515"/>
              <a:gd name="T48" fmla="*/ 582 w 743"/>
              <a:gd name="T49" fmla="*/ 319 h 515"/>
              <a:gd name="T50" fmla="*/ 588 w 743"/>
              <a:gd name="T51" fmla="*/ 317 h 515"/>
              <a:gd name="T52" fmla="*/ 741 w 743"/>
              <a:gd name="T53" fmla="*/ 164 h 515"/>
              <a:gd name="T54" fmla="*/ 741 w 743"/>
              <a:gd name="T55" fmla="*/ 156 h 515"/>
              <a:gd name="T56" fmla="*/ 341 w 743"/>
              <a:gd name="T57" fmla="*/ 141 h 515"/>
              <a:gd name="T58" fmla="*/ 147 w 743"/>
              <a:gd name="T59" fmla="*/ 83 h 515"/>
              <a:gd name="T60" fmla="*/ 147 w 743"/>
              <a:gd name="T61" fmla="*/ 7 h 515"/>
              <a:gd name="T62" fmla="*/ 143 w 743"/>
              <a:gd name="T63" fmla="*/ 2 h 515"/>
              <a:gd name="T64" fmla="*/ 138 w 743"/>
              <a:gd name="T65" fmla="*/ 3 h 515"/>
              <a:gd name="T66" fmla="*/ 2 w 743"/>
              <a:gd name="T67" fmla="*/ 140 h 515"/>
              <a:gd name="T68" fmla="*/ 2 w 743"/>
              <a:gd name="T69" fmla="*/ 147 h 515"/>
              <a:gd name="T70" fmla="*/ 138 w 743"/>
              <a:gd name="T71" fmla="*/ 283 h 515"/>
              <a:gd name="T72" fmla="*/ 143 w 743"/>
              <a:gd name="T73" fmla="*/ 284 h 515"/>
              <a:gd name="T74" fmla="*/ 147 w 743"/>
              <a:gd name="T75" fmla="*/ 279 h 515"/>
              <a:gd name="T76" fmla="*/ 147 w 743"/>
              <a:gd name="T77" fmla="*/ 195 h 515"/>
              <a:gd name="T78" fmla="*/ 253 w 743"/>
              <a:gd name="T79" fmla="*/ 219 h 515"/>
              <a:gd name="T80" fmla="*/ 341 w 743"/>
              <a:gd name="T81" fmla="*/ 141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43" h="515">
                <a:moveTo>
                  <a:pt x="368" y="343"/>
                </a:moveTo>
                <a:cubicBezTo>
                  <a:pt x="406" y="388"/>
                  <a:pt x="428" y="445"/>
                  <a:pt x="428" y="509"/>
                </a:cubicBezTo>
                <a:cubicBezTo>
                  <a:pt x="428" y="510"/>
                  <a:pt x="429" y="511"/>
                  <a:pt x="430" y="513"/>
                </a:cubicBezTo>
                <a:cubicBezTo>
                  <a:pt x="431" y="514"/>
                  <a:pt x="432" y="514"/>
                  <a:pt x="433" y="514"/>
                </a:cubicBezTo>
                <a:lnTo>
                  <a:pt x="535" y="514"/>
                </a:lnTo>
                <a:cubicBezTo>
                  <a:pt x="538" y="514"/>
                  <a:pt x="540" y="511"/>
                  <a:pt x="540" y="508"/>
                </a:cubicBezTo>
                <a:cubicBezTo>
                  <a:pt x="540" y="420"/>
                  <a:pt x="509" y="338"/>
                  <a:pt x="456" y="275"/>
                </a:cubicBezTo>
                <a:cubicBezTo>
                  <a:pt x="422" y="291"/>
                  <a:pt x="392" y="314"/>
                  <a:pt x="368" y="343"/>
                </a:cubicBezTo>
                <a:close/>
                <a:moveTo>
                  <a:pt x="741" y="156"/>
                </a:moveTo>
                <a:lnTo>
                  <a:pt x="588" y="2"/>
                </a:lnTo>
                <a:cubicBezTo>
                  <a:pt x="586" y="1"/>
                  <a:pt x="584" y="0"/>
                  <a:pt x="582" y="1"/>
                </a:cubicBezTo>
                <a:cubicBezTo>
                  <a:pt x="579" y="2"/>
                  <a:pt x="578" y="4"/>
                  <a:pt x="578" y="7"/>
                </a:cubicBezTo>
                <a:lnTo>
                  <a:pt x="578" y="92"/>
                </a:lnTo>
                <a:cubicBezTo>
                  <a:pt x="497" y="93"/>
                  <a:pt x="422" y="117"/>
                  <a:pt x="359" y="158"/>
                </a:cubicBezTo>
                <a:cubicBezTo>
                  <a:pt x="321" y="182"/>
                  <a:pt x="287" y="211"/>
                  <a:pt x="259" y="246"/>
                </a:cubicBezTo>
                <a:cubicBezTo>
                  <a:pt x="200" y="317"/>
                  <a:pt x="165" y="409"/>
                  <a:pt x="165" y="508"/>
                </a:cubicBezTo>
                <a:cubicBezTo>
                  <a:pt x="165" y="512"/>
                  <a:pt x="168" y="515"/>
                  <a:pt x="171" y="515"/>
                </a:cubicBezTo>
                <a:lnTo>
                  <a:pt x="285" y="515"/>
                </a:lnTo>
                <a:cubicBezTo>
                  <a:pt x="287" y="515"/>
                  <a:pt x="288" y="514"/>
                  <a:pt x="289" y="513"/>
                </a:cubicBezTo>
                <a:cubicBezTo>
                  <a:pt x="290" y="512"/>
                  <a:pt x="291" y="511"/>
                  <a:pt x="291" y="509"/>
                </a:cubicBezTo>
                <a:cubicBezTo>
                  <a:pt x="291" y="438"/>
                  <a:pt x="317" y="373"/>
                  <a:pt x="359" y="322"/>
                </a:cubicBezTo>
                <a:cubicBezTo>
                  <a:pt x="386" y="290"/>
                  <a:pt x="420" y="264"/>
                  <a:pt x="458" y="246"/>
                </a:cubicBezTo>
                <a:cubicBezTo>
                  <a:pt x="495" y="228"/>
                  <a:pt x="535" y="218"/>
                  <a:pt x="578" y="218"/>
                </a:cubicBezTo>
                <a:lnTo>
                  <a:pt x="578" y="313"/>
                </a:lnTo>
                <a:cubicBezTo>
                  <a:pt x="578" y="315"/>
                  <a:pt x="579" y="318"/>
                  <a:pt x="582" y="319"/>
                </a:cubicBezTo>
                <a:cubicBezTo>
                  <a:pt x="584" y="319"/>
                  <a:pt x="586" y="319"/>
                  <a:pt x="588" y="317"/>
                </a:cubicBezTo>
                <a:lnTo>
                  <a:pt x="741" y="164"/>
                </a:lnTo>
                <a:cubicBezTo>
                  <a:pt x="743" y="162"/>
                  <a:pt x="743" y="158"/>
                  <a:pt x="741" y="156"/>
                </a:cubicBezTo>
                <a:close/>
                <a:moveTo>
                  <a:pt x="341" y="141"/>
                </a:moveTo>
                <a:cubicBezTo>
                  <a:pt x="285" y="105"/>
                  <a:pt x="218" y="84"/>
                  <a:pt x="147" y="83"/>
                </a:cubicBezTo>
                <a:lnTo>
                  <a:pt x="147" y="7"/>
                </a:lnTo>
                <a:cubicBezTo>
                  <a:pt x="147" y="5"/>
                  <a:pt x="145" y="3"/>
                  <a:pt x="143" y="2"/>
                </a:cubicBezTo>
                <a:cubicBezTo>
                  <a:pt x="142" y="1"/>
                  <a:pt x="139" y="2"/>
                  <a:pt x="138" y="3"/>
                </a:cubicBezTo>
                <a:lnTo>
                  <a:pt x="2" y="140"/>
                </a:lnTo>
                <a:cubicBezTo>
                  <a:pt x="0" y="142"/>
                  <a:pt x="0" y="145"/>
                  <a:pt x="2" y="147"/>
                </a:cubicBezTo>
                <a:lnTo>
                  <a:pt x="138" y="283"/>
                </a:lnTo>
                <a:cubicBezTo>
                  <a:pt x="139" y="284"/>
                  <a:pt x="142" y="285"/>
                  <a:pt x="143" y="284"/>
                </a:cubicBezTo>
                <a:cubicBezTo>
                  <a:pt x="145" y="283"/>
                  <a:pt x="147" y="281"/>
                  <a:pt x="147" y="279"/>
                </a:cubicBezTo>
                <a:lnTo>
                  <a:pt x="147" y="195"/>
                </a:lnTo>
                <a:cubicBezTo>
                  <a:pt x="185" y="195"/>
                  <a:pt x="220" y="204"/>
                  <a:pt x="253" y="219"/>
                </a:cubicBezTo>
                <a:cubicBezTo>
                  <a:pt x="278" y="189"/>
                  <a:pt x="308" y="162"/>
                  <a:pt x="341" y="14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3959226" y="3600451"/>
            <a:ext cx="201612" cy="196851"/>
          </a:xfrm>
          <a:custGeom>
            <a:avLst/>
            <a:gdLst>
              <a:gd name="T0" fmla="*/ 506 w 667"/>
              <a:gd name="T1" fmla="*/ 493 h 649"/>
              <a:gd name="T2" fmla="*/ 600 w 667"/>
              <a:gd name="T3" fmla="*/ 583 h 649"/>
              <a:gd name="T4" fmla="*/ 67 w 667"/>
              <a:gd name="T5" fmla="*/ 493 h 649"/>
              <a:gd name="T6" fmla="*/ 161 w 667"/>
              <a:gd name="T7" fmla="*/ 583 h 649"/>
              <a:gd name="T8" fmla="*/ 67 w 667"/>
              <a:gd name="T9" fmla="*/ 493 h 649"/>
              <a:gd name="T10" fmla="*/ 506 w 667"/>
              <a:gd name="T11" fmla="*/ 248 h 649"/>
              <a:gd name="T12" fmla="*/ 600 w 667"/>
              <a:gd name="T13" fmla="*/ 337 h 649"/>
              <a:gd name="T14" fmla="*/ 506 w 667"/>
              <a:gd name="T15" fmla="*/ 382 h 649"/>
              <a:gd name="T16" fmla="*/ 600 w 667"/>
              <a:gd name="T17" fmla="*/ 448 h 649"/>
              <a:gd name="T18" fmla="*/ 506 w 667"/>
              <a:gd name="T19" fmla="*/ 382 h 649"/>
              <a:gd name="T20" fmla="*/ 356 w 667"/>
              <a:gd name="T21" fmla="*/ 382 h 649"/>
              <a:gd name="T22" fmla="*/ 461 w 667"/>
              <a:gd name="T23" fmla="*/ 448 h 649"/>
              <a:gd name="T24" fmla="*/ 356 w 667"/>
              <a:gd name="T25" fmla="*/ 493 h 649"/>
              <a:gd name="T26" fmla="*/ 461 w 667"/>
              <a:gd name="T27" fmla="*/ 583 h 649"/>
              <a:gd name="T28" fmla="*/ 356 w 667"/>
              <a:gd name="T29" fmla="*/ 493 h 649"/>
              <a:gd name="T30" fmla="*/ 311 w 667"/>
              <a:gd name="T31" fmla="*/ 583 h 649"/>
              <a:gd name="T32" fmla="*/ 206 w 667"/>
              <a:gd name="T33" fmla="*/ 493 h 649"/>
              <a:gd name="T34" fmla="*/ 206 w 667"/>
              <a:gd name="T35" fmla="*/ 382 h 649"/>
              <a:gd name="T36" fmla="*/ 311 w 667"/>
              <a:gd name="T37" fmla="*/ 448 h 649"/>
              <a:gd name="T38" fmla="*/ 206 w 667"/>
              <a:gd name="T39" fmla="*/ 382 h 649"/>
              <a:gd name="T40" fmla="*/ 161 w 667"/>
              <a:gd name="T41" fmla="*/ 448 h 649"/>
              <a:gd name="T42" fmla="*/ 67 w 667"/>
              <a:gd name="T43" fmla="*/ 382 h 649"/>
              <a:gd name="T44" fmla="*/ 161 w 667"/>
              <a:gd name="T45" fmla="*/ 248 h 649"/>
              <a:gd name="T46" fmla="*/ 67 w 667"/>
              <a:gd name="T47" fmla="*/ 337 h 649"/>
              <a:gd name="T48" fmla="*/ 161 w 667"/>
              <a:gd name="T49" fmla="*/ 248 h 649"/>
              <a:gd name="T50" fmla="*/ 461 w 667"/>
              <a:gd name="T51" fmla="*/ 248 h 649"/>
              <a:gd name="T52" fmla="*/ 356 w 667"/>
              <a:gd name="T53" fmla="*/ 337 h 649"/>
              <a:gd name="T54" fmla="*/ 311 w 667"/>
              <a:gd name="T55" fmla="*/ 248 h 649"/>
              <a:gd name="T56" fmla="*/ 206 w 667"/>
              <a:gd name="T57" fmla="*/ 337 h 649"/>
              <a:gd name="T58" fmla="*/ 311 w 667"/>
              <a:gd name="T59" fmla="*/ 248 h 649"/>
              <a:gd name="T60" fmla="*/ 522 w 667"/>
              <a:gd name="T61" fmla="*/ 99 h 649"/>
              <a:gd name="T62" fmla="*/ 478 w 667"/>
              <a:gd name="T63" fmla="*/ 0 h 649"/>
              <a:gd name="T64" fmla="*/ 433 w 667"/>
              <a:gd name="T65" fmla="*/ 99 h 649"/>
              <a:gd name="T66" fmla="*/ 233 w 667"/>
              <a:gd name="T67" fmla="*/ 45 h 649"/>
              <a:gd name="T68" fmla="*/ 145 w 667"/>
              <a:gd name="T69" fmla="*/ 45 h 649"/>
              <a:gd name="T70" fmla="*/ 33 w 667"/>
              <a:gd name="T71" fmla="*/ 99 h 649"/>
              <a:gd name="T72" fmla="*/ 0 w 667"/>
              <a:gd name="T73" fmla="*/ 616 h 649"/>
              <a:gd name="T74" fmla="*/ 634 w 667"/>
              <a:gd name="T75" fmla="*/ 649 h 649"/>
              <a:gd name="T76" fmla="*/ 667 w 667"/>
              <a:gd name="T77" fmla="*/ 133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67" h="649">
                <a:moveTo>
                  <a:pt x="506" y="583"/>
                </a:moveTo>
                <a:lnTo>
                  <a:pt x="506" y="493"/>
                </a:lnTo>
                <a:lnTo>
                  <a:pt x="600" y="493"/>
                </a:lnTo>
                <a:lnTo>
                  <a:pt x="600" y="583"/>
                </a:lnTo>
                <a:lnTo>
                  <a:pt x="506" y="583"/>
                </a:lnTo>
                <a:close/>
                <a:moveTo>
                  <a:pt x="67" y="493"/>
                </a:moveTo>
                <a:lnTo>
                  <a:pt x="161" y="493"/>
                </a:lnTo>
                <a:lnTo>
                  <a:pt x="161" y="583"/>
                </a:lnTo>
                <a:lnTo>
                  <a:pt x="67" y="583"/>
                </a:lnTo>
                <a:lnTo>
                  <a:pt x="67" y="493"/>
                </a:lnTo>
                <a:close/>
                <a:moveTo>
                  <a:pt x="506" y="337"/>
                </a:moveTo>
                <a:lnTo>
                  <a:pt x="506" y="248"/>
                </a:lnTo>
                <a:lnTo>
                  <a:pt x="600" y="248"/>
                </a:lnTo>
                <a:lnTo>
                  <a:pt x="600" y="337"/>
                </a:lnTo>
                <a:lnTo>
                  <a:pt x="506" y="337"/>
                </a:lnTo>
                <a:close/>
                <a:moveTo>
                  <a:pt x="506" y="382"/>
                </a:moveTo>
                <a:lnTo>
                  <a:pt x="600" y="382"/>
                </a:lnTo>
                <a:lnTo>
                  <a:pt x="600" y="448"/>
                </a:lnTo>
                <a:lnTo>
                  <a:pt x="506" y="448"/>
                </a:lnTo>
                <a:lnTo>
                  <a:pt x="506" y="382"/>
                </a:lnTo>
                <a:close/>
                <a:moveTo>
                  <a:pt x="356" y="448"/>
                </a:moveTo>
                <a:lnTo>
                  <a:pt x="356" y="382"/>
                </a:lnTo>
                <a:lnTo>
                  <a:pt x="461" y="382"/>
                </a:lnTo>
                <a:lnTo>
                  <a:pt x="461" y="448"/>
                </a:lnTo>
                <a:lnTo>
                  <a:pt x="356" y="448"/>
                </a:lnTo>
                <a:close/>
                <a:moveTo>
                  <a:pt x="356" y="493"/>
                </a:moveTo>
                <a:lnTo>
                  <a:pt x="461" y="493"/>
                </a:lnTo>
                <a:lnTo>
                  <a:pt x="461" y="583"/>
                </a:lnTo>
                <a:lnTo>
                  <a:pt x="356" y="583"/>
                </a:lnTo>
                <a:lnTo>
                  <a:pt x="356" y="493"/>
                </a:lnTo>
                <a:close/>
                <a:moveTo>
                  <a:pt x="311" y="493"/>
                </a:moveTo>
                <a:lnTo>
                  <a:pt x="311" y="583"/>
                </a:lnTo>
                <a:lnTo>
                  <a:pt x="206" y="583"/>
                </a:lnTo>
                <a:lnTo>
                  <a:pt x="206" y="493"/>
                </a:lnTo>
                <a:lnTo>
                  <a:pt x="311" y="493"/>
                </a:lnTo>
                <a:close/>
                <a:moveTo>
                  <a:pt x="206" y="382"/>
                </a:moveTo>
                <a:lnTo>
                  <a:pt x="311" y="382"/>
                </a:lnTo>
                <a:lnTo>
                  <a:pt x="311" y="448"/>
                </a:lnTo>
                <a:lnTo>
                  <a:pt x="206" y="448"/>
                </a:lnTo>
                <a:lnTo>
                  <a:pt x="206" y="382"/>
                </a:lnTo>
                <a:close/>
                <a:moveTo>
                  <a:pt x="161" y="382"/>
                </a:moveTo>
                <a:lnTo>
                  <a:pt x="161" y="448"/>
                </a:lnTo>
                <a:lnTo>
                  <a:pt x="67" y="448"/>
                </a:lnTo>
                <a:lnTo>
                  <a:pt x="67" y="382"/>
                </a:lnTo>
                <a:lnTo>
                  <a:pt x="161" y="382"/>
                </a:lnTo>
                <a:close/>
                <a:moveTo>
                  <a:pt x="161" y="248"/>
                </a:moveTo>
                <a:lnTo>
                  <a:pt x="161" y="337"/>
                </a:lnTo>
                <a:lnTo>
                  <a:pt x="67" y="337"/>
                </a:lnTo>
                <a:lnTo>
                  <a:pt x="67" y="248"/>
                </a:lnTo>
                <a:lnTo>
                  <a:pt x="161" y="248"/>
                </a:lnTo>
                <a:close/>
                <a:moveTo>
                  <a:pt x="356" y="248"/>
                </a:moveTo>
                <a:lnTo>
                  <a:pt x="461" y="248"/>
                </a:lnTo>
                <a:lnTo>
                  <a:pt x="461" y="337"/>
                </a:lnTo>
                <a:lnTo>
                  <a:pt x="356" y="337"/>
                </a:lnTo>
                <a:lnTo>
                  <a:pt x="356" y="248"/>
                </a:lnTo>
                <a:close/>
                <a:moveTo>
                  <a:pt x="311" y="248"/>
                </a:moveTo>
                <a:lnTo>
                  <a:pt x="311" y="337"/>
                </a:lnTo>
                <a:lnTo>
                  <a:pt x="206" y="337"/>
                </a:lnTo>
                <a:lnTo>
                  <a:pt x="206" y="248"/>
                </a:lnTo>
                <a:lnTo>
                  <a:pt x="311" y="248"/>
                </a:lnTo>
                <a:close/>
                <a:moveTo>
                  <a:pt x="634" y="99"/>
                </a:moveTo>
                <a:lnTo>
                  <a:pt x="522" y="99"/>
                </a:lnTo>
                <a:lnTo>
                  <a:pt x="522" y="45"/>
                </a:lnTo>
                <a:cubicBezTo>
                  <a:pt x="522" y="20"/>
                  <a:pt x="502" y="0"/>
                  <a:pt x="478" y="0"/>
                </a:cubicBezTo>
                <a:cubicBezTo>
                  <a:pt x="453" y="0"/>
                  <a:pt x="433" y="20"/>
                  <a:pt x="433" y="45"/>
                </a:cubicBezTo>
                <a:lnTo>
                  <a:pt x="433" y="99"/>
                </a:lnTo>
                <a:lnTo>
                  <a:pt x="233" y="99"/>
                </a:lnTo>
                <a:lnTo>
                  <a:pt x="233" y="45"/>
                </a:lnTo>
                <a:cubicBezTo>
                  <a:pt x="233" y="20"/>
                  <a:pt x="214" y="0"/>
                  <a:pt x="189" y="0"/>
                </a:cubicBezTo>
                <a:cubicBezTo>
                  <a:pt x="165" y="0"/>
                  <a:pt x="145" y="20"/>
                  <a:pt x="145" y="45"/>
                </a:cubicBezTo>
                <a:lnTo>
                  <a:pt x="145" y="99"/>
                </a:lnTo>
                <a:lnTo>
                  <a:pt x="33" y="99"/>
                </a:lnTo>
                <a:cubicBezTo>
                  <a:pt x="15" y="99"/>
                  <a:pt x="0" y="114"/>
                  <a:pt x="0" y="133"/>
                </a:cubicBezTo>
                <a:lnTo>
                  <a:pt x="0" y="616"/>
                </a:lnTo>
                <a:cubicBezTo>
                  <a:pt x="0" y="634"/>
                  <a:pt x="15" y="649"/>
                  <a:pt x="33" y="649"/>
                </a:cubicBezTo>
                <a:lnTo>
                  <a:pt x="634" y="649"/>
                </a:lnTo>
                <a:cubicBezTo>
                  <a:pt x="652" y="649"/>
                  <a:pt x="667" y="634"/>
                  <a:pt x="667" y="616"/>
                </a:cubicBezTo>
                <a:lnTo>
                  <a:pt x="667" y="133"/>
                </a:lnTo>
                <a:cubicBezTo>
                  <a:pt x="667" y="114"/>
                  <a:pt x="652" y="99"/>
                  <a:pt x="634" y="9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330701" y="4654551"/>
            <a:ext cx="169863" cy="169863"/>
          </a:xfrm>
          <a:custGeom>
            <a:avLst/>
            <a:gdLst>
              <a:gd name="T0" fmla="*/ 383 w 560"/>
              <a:gd name="T1" fmla="*/ 280 h 560"/>
              <a:gd name="T2" fmla="*/ 538 w 560"/>
              <a:gd name="T3" fmla="*/ 126 h 560"/>
              <a:gd name="T4" fmla="*/ 538 w 560"/>
              <a:gd name="T5" fmla="*/ 43 h 560"/>
              <a:gd name="T6" fmla="*/ 517 w 560"/>
              <a:gd name="T7" fmla="*/ 22 h 560"/>
              <a:gd name="T8" fmla="*/ 435 w 560"/>
              <a:gd name="T9" fmla="*/ 22 h 560"/>
              <a:gd name="T10" fmla="*/ 280 w 560"/>
              <a:gd name="T11" fmla="*/ 177 h 560"/>
              <a:gd name="T12" fmla="*/ 126 w 560"/>
              <a:gd name="T13" fmla="*/ 22 h 560"/>
              <a:gd name="T14" fmla="*/ 43 w 560"/>
              <a:gd name="T15" fmla="*/ 22 h 560"/>
              <a:gd name="T16" fmla="*/ 23 w 560"/>
              <a:gd name="T17" fmla="*/ 43 h 560"/>
              <a:gd name="T18" fmla="*/ 23 w 560"/>
              <a:gd name="T19" fmla="*/ 126 h 560"/>
              <a:gd name="T20" fmla="*/ 177 w 560"/>
              <a:gd name="T21" fmla="*/ 280 h 560"/>
              <a:gd name="T22" fmla="*/ 23 w 560"/>
              <a:gd name="T23" fmla="*/ 435 h 560"/>
              <a:gd name="T24" fmla="*/ 23 w 560"/>
              <a:gd name="T25" fmla="*/ 517 h 560"/>
              <a:gd name="T26" fmla="*/ 43 w 560"/>
              <a:gd name="T27" fmla="*/ 538 h 560"/>
              <a:gd name="T28" fmla="*/ 126 w 560"/>
              <a:gd name="T29" fmla="*/ 538 h 560"/>
              <a:gd name="T30" fmla="*/ 280 w 560"/>
              <a:gd name="T31" fmla="*/ 383 h 560"/>
              <a:gd name="T32" fmla="*/ 435 w 560"/>
              <a:gd name="T33" fmla="*/ 538 h 560"/>
              <a:gd name="T34" fmla="*/ 517 w 560"/>
              <a:gd name="T35" fmla="*/ 538 h 560"/>
              <a:gd name="T36" fmla="*/ 538 w 560"/>
              <a:gd name="T37" fmla="*/ 517 h 560"/>
              <a:gd name="T38" fmla="*/ 538 w 560"/>
              <a:gd name="T39" fmla="*/ 435 h 560"/>
              <a:gd name="T40" fmla="*/ 383 w 560"/>
              <a:gd name="T41" fmla="*/ 28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0" h="560">
                <a:moveTo>
                  <a:pt x="383" y="280"/>
                </a:moveTo>
                <a:lnTo>
                  <a:pt x="538" y="126"/>
                </a:lnTo>
                <a:cubicBezTo>
                  <a:pt x="560" y="103"/>
                  <a:pt x="560" y="66"/>
                  <a:pt x="538" y="43"/>
                </a:cubicBezTo>
                <a:lnTo>
                  <a:pt x="517" y="22"/>
                </a:lnTo>
                <a:cubicBezTo>
                  <a:pt x="494" y="0"/>
                  <a:pt x="457" y="0"/>
                  <a:pt x="435" y="22"/>
                </a:cubicBezTo>
                <a:lnTo>
                  <a:pt x="280" y="177"/>
                </a:lnTo>
                <a:lnTo>
                  <a:pt x="126" y="22"/>
                </a:lnTo>
                <a:cubicBezTo>
                  <a:pt x="103" y="0"/>
                  <a:pt x="66" y="0"/>
                  <a:pt x="43" y="22"/>
                </a:cubicBezTo>
                <a:lnTo>
                  <a:pt x="23" y="43"/>
                </a:lnTo>
                <a:cubicBezTo>
                  <a:pt x="0" y="66"/>
                  <a:pt x="0" y="103"/>
                  <a:pt x="23" y="126"/>
                </a:cubicBezTo>
                <a:lnTo>
                  <a:pt x="177" y="280"/>
                </a:lnTo>
                <a:lnTo>
                  <a:pt x="23" y="435"/>
                </a:lnTo>
                <a:cubicBezTo>
                  <a:pt x="0" y="457"/>
                  <a:pt x="0" y="494"/>
                  <a:pt x="23" y="517"/>
                </a:cubicBezTo>
                <a:lnTo>
                  <a:pt x="43" y="538"/>
                </a:lnTo>
                <a:cubicBezTo>
                  <a:pt x="66" y="560"/>
                  <a:pt x="103" y="560"/>
                  <a:pt x="126" y="538"/>
                </a:cubicBezTo>
                <a:lnTo>
                  <a:pt x="280" y="383"/>
                </a:lnTo>
                <a:lnTo>
                  <a:pt x="435" y="538"/>
                </a:lnTo>
                <a:cubicBezTo>
                  <a:pt x="457" y="560"/>
                  <a:pt x="494" y="560"/>
                  <a:pt x="517" y="538"/>
                </a:cubicBezTo>
                <a:lnTo>
                  <a:pt x="538" y="517"/>
                </a:lnTo>
                <a:cubicBezTo>
                  <a:pt x="560" y="494"/>
                  <a:pt x="560" y="457"/>
                  <a:pt x="538" y="435"/>
                </a:cubicBezTo>
                <a:lnTo>
                  <a:pt x="383" y="2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7100888" y="1174751"/>
            <a:ext cx="230187" cy="195263"/>
          </a:xfrm>
          <a:custGeom>
            <a:avLst/>
            <a:gdLst>
              <a:gd name="T0" fmla="*/ 617 w 762"/>
              <a:gd name="T1" fmla="*/ 598 h 645"/>
              <a:gd name="T2" fmla="*/ 475 w 762"/>
              <a:gd name="T3" fmla="*/ 598 h 645"/>
              <a:gd name="T4" fmla="*/ 475 w 762"/>
              <a:gd name="T5" fmla="*/ 410 h 645"/>
              <a:gd name="T6" fmla="*/ 287 w 762"/>
              <a:gd name="T7" fmla="*/ 410 h 645"/>
              <a:gd name="T8" fmla="*/ 287 w 762"/>
              <a:gd name="T9" fmla="*/ 598 h 645"/>
              <a:gd name="T10" fmla="*/ 146 w 762"/>
              <a:gd name="T11" fmla="*/ 598 h 645"/>
              <a:gd name="T12" fmla="*/ 146 w 762"/>
              <a:gd name="T13" fmla="*/ 368 h 645"/>
              <a:gd name="T14" fmla="*/ 381 w 762"/>
              <a:gd name="T15" fmla="*/ 133 h 645"/>
              <a:gd name="T16" fmla="*/ 617 w 762"/>
              <a:gd name="T17" fmla="*/ 368 h 645"/>
              <a:gd name="T18" fmla="*/ 617 w 762"/>
              <a:gd name="T19" fmla="*/ 598 h 645"/>
              <a:gd name="T20" fmla="*/ 744 w 762"/>
              <a:gd name="T21" fmla="*/ 362 h 645"/>
              <a:gd name="T22" fmla="*/ 381 w 762"/>
              <a:gd name="T23" fmla="*/ 0 h 645"/>
              <a:gd name="T24" fmla="*/ 18 w 762"/>
              <a:gd name="T25" fmla="*/ 362 h 645"/>
              <a:gd name="T26" fmla="*/ 18 w 762"/>
              <a:gd name="T27" fmla="*/ 429 h 645"/>
              <a:gd name="T28" fmla="*/ 85 w 762"/>
              <a:gd name="T29" fmla="*/ 429 h 645"/>
              <a:gd name="T30" fmla="*/ 99 w 762"/>
              <a:gd name="T31" fmla="*/ 415 h 645"/>
              <a:gd name="T32" fmla="*/ 99 w 762"/>
              <a:gd name="T33" fmla="*/ 645 h 645"/>
              <a:gd name="T34" fmla="*/ 664 w 762"/>
              <a:gd name="T35" fmla="*/ 645 h 645"/>
              <a:gd name="T36" fmla="*/ 664 w 762"/>
              <a:gd name="T37" fmla="*/ 415 h 645"/>
              <a:gd name="T38" fmla="*/ 677 w 762"/>
              <a:gd name="T39" fmla="*/ 429 h 645"/>
              <a:gd name="T40" fmla="*/ 711 w 762"/>
              <a:gd name="T41" fmla="*/ 443 h 645"/>
              <a:gd name="T42" fmla="*/ 744 w 762"/>
              <a:gd name="T43" fmla="*/ 429 h 645"/>
              <a:gd name="T44" fmla="*/ 744 w 762"/>
              <a:gd name="T45" fmla="*/ 362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2" h="645">
                <a:moveTo>
                  <a:pt x="617" y="598"/>
                </a:moveTo>
                <a:lnTo>
                  <a:pt x="475" y="598"/>
                </a:lnTo>
                <a:lnTo>
                  <a:pt x="475" y="410"/>
                </a:lnTo>
                <a:lnTo>
                  <a:pt x="287" y="410"/>
                </a:lnTo>
                <a:lnTo>
                  <a:pt x="287" y="598"/>
                </a:lnTo>
                <a:lnTo>
                  <a:pt x="146" y="598"/>
                </a:lnTo>
                <a:lnTo>
                  <a:pt x="146" y="368"/>
                </a:lnTo>
                <a:lnTo>
                  <a:pt x="381" y="133"/>
                </a:lnTo>
                <a:lnTo>
                  <a:pt x="617" y="368"/>
                </a:lnTo>
                <a:lnTo>
                  <a:pt x="617" y="598"/>
                </a:lnTo>
                <a:close/>
                <a:moveTo>
                  <a:pt x="744" y="362"/>
                </a:moveTo>
                <a:lnTo>
                  <a:pt x="381" y="0"/>
                </a:lnTo>
                <a:lnTo>
                  <a:pt x="18" y="362"/>
                </a:lnTo>
                <a:cubicBezTo>
                  <a:pt x="0" y="381"/>
                  <a:pt x="0" y="411"/>
                  <a:pt x="18" y="429"/>
                </a:cubicBezTo>
                <a:cubicBezTo>
                  <a:pt x="37" y="447"/>
                  <a:pt x="66" y="447"/>
                  <a:pt x="85" y="429"/>
                </a:cubicBezTo>
                <a:lnTo>
                  <a:pt x="99" y="415"/>
                </a:lnTo>
                <a:lnTo>
                  <a:pt x="99" y="645"/>
                </a:lnTo>
                <a:lnTo>
                  <a:pt x="664" y="645"/>
                </a:lnTo>
                <a:lnTo>
                  <a:pt x="664" y="415"/>
                </a:lnTo>
                <a:lnTo>
                  <a:pt x="677" y="429"/>
                </a:lnTo>
                <a:cubicBezTo>
                  <a:pt x="687" y="438"/>
                  <a:pt x="699" y="443"/>
                  <a:pt x="711" y="443"/>
                </a:cubicBezTo>
                <a:cubicBezTo>
                  <a:pt x="723" y="443"/>
                  <a:pt x="735" y="438"/>
                  <a:pt x="744" y="429"/>
                </a:cubicBezTo>
                <a:cubicBezTo>
                  <a:pt x="762" y="411"/>
                  <a:pt x="762" y="381"/>
                  <a:pt x="744" y="36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5519738" y="2474914"/>
            <a:ext cx="169863" cy="225425"/>
          </a:xfrm>
          <a:custGeom>
            <a:avLst/>
            <a:gdLst>
              <a:gd name="T0" fmla="*/ 429 w 558"/>
              <a:gd name="T1" fmla="*/ 456 h 744"/>
              <a:gd name="T2" fmla="*/ 382 w 558"/>
              <a:gd name="T3" fmla="*/ 511 h 744"/>
              <a:gd name="T4" fmla="*/ 178 w 558"/>
              <a:gd name="T5" fmla="*/ 511 h 744"/>
              <a:gd name="T6" fmla="*/ 144 w 558"/>
              <a:gd name="T7" fmla="*/ 467 h 744"/>
              <a:gd name="T8" fmla="*/ 47 w 558"/>
              <a:gd name="T9" fmla="*/ 278 h 744"/>
              <a:gd name="T10" fmla="*/ 279 w 558"/>
              <a:gd name="T11" fmla="*/ 46 h 744"/>
              <a:gd name="T12" fmla="*/ 511 w 558"/>
              <a:gd name="T13" fmla="*/ 278 h 744"/>
              <a:gd name="T14" fmla="*/ 429 w 558"/>
              <a:gd name="T15" fmla="*/ 456 h 744"/>
              <a:gd name="T16" fmla="*/ 302 w 558"/>
              <a:gd name="T17" fmla="*/ 93 h 744"/>
              <a:gd name="T18" fmla="*/ 279 w 558"/>
              <a:gd name="T19" fmla="*/ 116 h 744"/>
              <a:gd name="T20" fmla="*/ 302 w 558"/>
              <a:gd name="T21" fmla="*/ 139 h 744"/>
              <a:gd name="T22" fmla="*/ 418 w 558"/>
              <a:gd name="T23" fmla="*/ 257 h 744"/>
              <a:gd name="T24" fmla="*/ 441 w 558"/>
              <a:gd name="T25" fmla="*/ 281 h 744"/>
              <a:gd name="T26" fmla="*/ 465 w 558"/>
              <a:gd name="T27" fmla="*/ 257 h 744"/>
              <a:gd name="T28" fmla="*/ 302 w 558"/>
              <a:gd name="T29" fmla="*/ 93 h 744"/>
              <a:gd name="T30" fmla="*/ 374 w 558"/>
              <a:gd name="T31" fmla="*/ 559 h 744"/>
              <a:gd name="T32" fmla="*/ 374 w 558"/>
              <a:gd name="T33" fmla="*/ 604 h 744"/>
              <a:gd name="T34" fmla="*/ 185 w 558"/>
              <a:gd name="T35" fmla="*/ 604 h 744"/>
              <a:gd name="T36" fmla="*/ 185 w 558"/>
              <a:gd name="T37" fmla="*/ 559 h 744"/>
              <a:gd name="T38" fmla="*/ 185 w 558"/>
              <a:gd name="T39" fmla="*/ 557 h 744"/>
              <a:gd name="T40" fmla="*/ 374 w 558"/>
              <a:gd name="T41" fmla="*/ 557 h 744"/>
              <a:gd name="T42" fmla="*/ 374 w 558"/>
              <a:gd name="T43" fmla="*/ 559 h 744"/>
              <a:gd name="T44" fmla="*/ 279 w 558"/>
              <a:gd name="T45" fmla="*/ 698 h 744"/>
              <a:gd name="T46" fmla="*/ 185 w 558"/>
              <a:gd name="T47" fmla="*/ 650 h 744"/>
              <a:gd name="T48" fmla="*/ 374 w 558"/>
              <a:gd name="T49" fmla="*/ 650 h 744"/>
              <a:gd name="T50" fmla="*/ 279 w 558"/>
              <a:gd name="T51" fmla="*/ 698 h 744"/>
              <a:gd name="T52" fmla="*/ 279 w 558"/>
              <a:gd name="T53" fmla="*/ 0 h 744"/>
              <a:gd name="T54" fmla="*/ 0 w 558"/>
              <a:gd name="T55" fmla="*/ 278 h 744"/>
              <a:gd name="T56" fmla="*/ 117 w 558"/>
              <a:gd name="T57" fmla="*/ 505 h 744"/>
              <a:gd name="T58" fmla="*/ 121 w 558"/>
              <a:gd name="T59" fmla="*/ 508 h 744"/>
              <a:gd name="T60" fmla="*/ 139 w 558"/>
              <a:gd name="T61" fmla="*/ 556 h 744"/>
              <a:gd name="T62" fmla="*/ 139 w 558"/>
              <a:gd name="T63" fmla="*/ 558 h 744"/>
              <a:gd name="T64" fmla="*/ 139 w 558"/>
              <a:gd name="T65" fmla="*/ 650 h 744"/>
              <a:gd name="T66" fmla="*/ 164 w 558"/>
              <a:gd name="T67" fmla="*/ 691 h 744"/>
              <a:gd name="T68" fmla="*/ 258 w 558"/>
              <a:gd name="T69" fmla="*/ 739 h 744"/>
              <a:gd name="T70" fmla="*/ 279 w 558"/>
              <a:gd name="T71" fmla="*/ 744 h 744"/>
              <a:gd name="T72" fmla="*/ 300 w 558"/>
              <a:gd name="T73" fmla="*/ 739 h 744"/>
              <a:gd name="T74" fmla="*/ 395 w 558"/>
              <a:gd name="T75" fmla="*/ 691 h 744"/>
              <a:gd name="T76" fmla="*/ 420 w 558"/>
              <a:gd name="T77" fmla="*/ 650 h 744"/>
              <a:gd name="T78" fmla="*/ 420 w 558"/>
              <a:gd name="T79" fmla="*/ 559 h 744"/>
              <a:gd name="T80" fmla="*/ 448 w 558"/>
              <a:gd name="T81" fmla="*/ 498 h 744"/>
              <a:gd name="T82" fmla="*/ 459 w 558"/>
              <a:gd name="T83" fmla="*/ 491 h 744"/>
              <a:gd name="T84" fmla="*/ 558 w 558"/>
              <a:gd name="T85" fmla="*/ 278 h 744"/>
              <a:gd name="T86" fmla="*/ 279 w 558"/>
              <a:gd name="T8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58" h="744">
                <a:moveTo>
                  <a:pt x="429" y="456"/>
                </a:moveTo>
                <a:cubicBezTo>
                  <a:pt x="429" y="456"/>
                  <a:pt x="398" y="470"/>
                  <a:pt x="382" y="511"/>
                </a:cubicBezTo>
                <a:lnTo>
                  <a:pt x="178" y="511"/>
                </a:lnTo>
                <a:cubicBezTo>
                  <a:pt x="172" y="495"/>
                  <a:pt x="162" y="478"/>
                  <a:pt x="144" y="467"/>
                </a:cubicBezTo>
                <a:cubicBezTo>
                  <a:pt x="85" y="425"/>
                  <a:pt x="47" y="356"/>
                  <a:pt x="47" y="278"/>
                </a:cubicBezTo>
                <a:cubicBezTo>
                  <a:pt x="47" y="150"/>
                  <a:pt x="151" y="46"/>
                  <a:pt x="279" y="46"/>
                </a:cubicBezTo>
                <a:cubicBezTo>
                  <a:pt x="407" y="46"/>
                  <a:pt x="511" y="150"/>
                  <a:pt x="511" y="278"/>
                </a:cubicBezTo>
                <a:cubicBezTo>
                  <a:pt x="511" y="350"/>
                  <a:pt x="479" y="413"/>
                  <a:pt x="429" y="456"/>
                </a:cubicBezTo>
                <a:close/>
                <a:moveTo>
                  <a:pt x="302" y="93"/>
                </a:moveTo>
                <a:cubicBezTo>
                  <a:pt x="289" y="93"/>
                  <a:pt x="279" y="103"/>
                  <a:pt x="279" y="116"/>
                </a:cubicBezTo>
                <a:cubicBezTo>
                  <a:pt x="279" y="129"/>
                  <a:pt x="289" y="139"/>
                  <a:pt x="302" y="139"/>
                </a:cubicBezTo>
                <a:cubicBezTo>
                  <a:pt x="354" y="139"/>
                  <a:pt x="418" y="187"/>
                  <a:pt x="418" y="257"/>
                </a:cubicBezTo>
                <a:cubicBezTo>
                  <a:pt x="418" y="270"/>
                  <a:pt x="429" y="281"/>
                  <a:pt x="441" y="281"/>
                </a:cubicBezTo>
                <a:cubicBezTo>
                  <a:pt x="454" y="281"/>
                  <a:pt x="465" y="270"/>
                  <a:pt x="465" y="257"/>
                </a:cubicBezTo>
                <a:cubicBezTo>
                  <a:pt x="465" y="151"/>
                  <a:pt x="382" y="93"/>
                  <a:pt x="302" y="93"/>
                </a:cubicBezTo>
                <a:close/>
                <a:moveTo>
                  <a:pt x="374" y="559"/>
                </a:moveTo>
                <a:lnTo>
                  <a:pt x="374" y="604"/>
                </a:lnTo>
                <a:lnTo>
                  <a:pt x="185" y="604"/>
                </a:lnTo>
                <a:lnTo>
                  <a:pt x="185" y="559"/>
                </a:lnTo>
                <a:lnTo>
                  <a:pt x="185" y="557"/>
                </a:lnTo>
                <a:lnTo>
                  <a:pt x="374" y="557"/>
                </a:lnTo>
                <a:lnTo>
                  <a:pt x="374" y="559"/>
                </a:lnTo>
                <a:close/>
                <a:moveTo>
                  <a:pt x="279" y="698"/>
                </a:moveTo>
                <a:lnTo>
                  <a:pt x="185" y="650"/>
                </a:lnTo>
                <a:lnTo>
                  <a:pt x="374" y="650"/>
                </a:lnTo>
                <a:lnTo>
                  <a:pt x="279" y="698"/>
                </a:lnTo>
                <a:close/>
                <a:moveTo>
                  <a:pt x="279" y="0"/>
                </a:moveTo>
                <a:cubicBezTo>
                  <a:pt x="125" y="0"/>
                  <a:pt x="0" y="125"/>
                  <a:pt x="0" y="278"/>
                </a:cubicBezTo>
                <a:cubicBezTo>
                  <a:pt x="0" y="368"/>
                  <a:pt x="44" y="453"/>
                  <a:pt x="117" y="505"/>
                </a:cubicBezTo>
                <a:lnTo>
                  <a:pt x="121" y="508"/>
                </a:lnTo>
                <a:cubicBezTo>
                  <a:pt x="138" y="518"/>
                  <a:pt x="139" y="550"/>
                  <a:pt x="139" y="556"/>
                </a:cubicBezTo>
                <a:lnTo>
                  <a:pt x="139" y="558"/>
                </a:lnTo>
                <a:lnTo>
                  <a:pt x="139" y="650"/>
                </a:lnTo>
                <a:cubicBezTo>
                  <a:pt x="139" y="667"/>
                  <a:pt x="148" y="683"/>
                  <a:pt x="164" y="691"/>
                </a:cubicBezTo>
                <a:lnTo>
                  <a:pt x="258" y="739"/>
                </a:lnTo>
                <a:cubicBezTo>
                  <a:pt x="264" y="743"/>
                  <a:pt x="272" y="744"/>
                  <a:pt x="279" y="744"/>
                </a:cubicBezTo>
                <a:cubicBezTo>
                  <a:pt x="286" y="744"/>
                  <a:pt x="293" y="743"/>
                  <a:pt x="300" y="739"/>
                </a:cubicBezTo>
                <a:lnTo>
                  <a:pt x="395" y="691"/>
                </a:lnTo>
                <a:cubicBezTo>
                  <a:pt x="410" y="684"/>
                  <a:pt x="420" y="668"/>
                  <a:pt x="420" y="650"/>
                </a:cubicBezTo>
                <a:lnTo>
                  <a:pt x="420" y="559"/>
                </a:lnTo>
                <a:cubicBezTo>
                  <a:pt x="420" y="513"/>
                  <a:pt x="448" y="498"/>
                  <a:pt x="448" y="498"/>
                </a:cubicBezTo>
                <a:lnTo>
                  <a:pt x="459" y="491"/>
                </a:lnTo>
                <a:cubicBezTo>
                  <a:pt x="522" y="438"/>
                  <a:pt x="558" y="361"/>
                  <a:pt x="558" y="278"/>
                </a:cubicBezTo>
                <a:cubicBezTo>
                  <a:pt x="558" y="125"/>
                  <a:pt x="433" y="0"/>
                  <a:pt x="27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9458326" y="1516063"/>
            <a:ext cx="165100" cy="165100"/>
          </a:xfrm>
          <a:custGeom>
            <a:avLst/>
            <a:gdLst>
              <a:gd name="T0" fmla="*/ 182 w 545"/>
              <a:gd name="T1" fmla="*/ 508 h 545"/>
              <a:gd name="T2" fmla="*/ 109 w 545"/>
              <a:gd name="T3" fmla="*/ 508 h 545"/>
              <a:gd name="T4" fmla="*/ 109 w 545"/>
              <a:gd name="T5" fmla="*/ 472 h 545"/>
              <a:gd name="T6" fmla="*/ 129 w 545"/>
              <a:gd name="T7" fmla="*/ 472 h 545"/>
              <a:gd name="T8" fmla="*/ 146 w 545"/>
              <a:gd name="T9" fmla="*/ 453 h 545"/>
              <a:gd name="T10" fmla="*/ 146 w 545"/>
              <a:gd name="T11" fmla="*/ 417 h 545"/>
              <a:gd name="T12" fmla="*/ 129 w 545"/>
              <a:gd name="T13" fmla="*/ 399 h 545"/>
              <a:gd name="T14" fmla="*/ 109 w 545"/>
              <a:gd name="T15" fmla="*/ 399 h 545"/>
              <a:gd name="T16" fmla="*/ 109 w 545"/>
              <a:gd name="T17" fmla="*/ 363 h 545"/>
              <a:gd name="T18" fmla="*/ 129 w 545"/>
              <a:gd name="T19" fmla="*/ 363 h 545"/>
              <a:gd name="T20" fmla="*/ 146 w 545"/>
              <a:gd name="T21" fmla="*/ 344 h 545"/>
              <a:gd name="T22" fmla="*/ 146 w 545"/>
              <a:gd name="T23" fmla="*/ 308 h 545"/>
              <a:gd name="T24" fmla="*/ 129 w 545"/>
              <a:gd name="T25" fmla="*/ 290 h 545"/>
              <a:gd name="T26" fmla="*/ 109 w 545"/>
              <a:gd name="T27" fmla="*/ 290 h 545"/>
              <a:gd name="T28" fmla="*/ 109 w 545"/>
              <a:gd name="T29" fmla="*/ 254 h 545"/>
              <a:gd name="T30" fmla="*/ 129 w 545"/>
              <a:gd name="T31" fmla="*/ 254 h 545"/>
              <a:gd name="T32" fmla="*/ 146 w 545"/>
              <a:gd name="T33" fmla="*/ 235 h 545"/>
              <a:gd name="T34" fmla="*/ 146 w 545"/>
              <a:gd name="T35" fmla="*/ 199 h 545"/>
              <a:gd name="T36" fmla="*/ 129 w 545"/>
              <a:gd name="T37" fmla="*/ 181 h 545"/>
              <a:gd name="T38" fmla="*/ 109 w 545"/>
              <a:gd name="T39" fmla="*/ 181 h 545"/>
              <a:gd name="T40" fmla="*/ 109 w 545"/>
              <a:gd name="T41" fmla="*/ 145 h 545"/>
              <a:gd name="T42" fmla="*/ 129 w 545"/>
              <a:gd name="T43" fmla="*/ 145 h 545"/>
              <a:gd name="T44" fmla="*/ 146 w 545"/>
              <a:gd name="T45" fmla="*/ 126 h 545"/>
              <a:gd name="T46" fmla="*/ 146 w 545"/>
              <a:gd name="T47" fmla="*/ 90 h 545"/>
              <a:gd name="T48" fmla="*/ 129 w 545"/>
              <a:gd name="T49" fmla="*/ 72 h 545"/>
              <a:gd name="T50" fmla="*/ 109 w 545"/>
              <a:gd name="T51" fmla="*/ 72 h 545"/>
              <a:gd name="T52" fmla="*/ 109 w 545"/>
              <a:gd name="T53" fmla="*/ 36 h 545"/>
              <a:gd name="T54" fmla="*/ 182 w 545"/>
              <a:gd name="T55" fmla="*/ 36 h 545"/>
              <a:gd name="T56" fmla="*/ 182 w 545"/>
              <a:gd name="T57" fmla="*/ 508 h 545"/>
              <a:gd name="T58" fmla="*/ 510 w 545"/>
              <a:gd name="T59" fmla="*/ 0 h 545"/>
              <a:gd name="T60" fmla="*/ 73 w 545"/>
              <a:gd name="T61" fmla="*/ 0 h 545"/>
              <a:gd name="T62" fmla="*/ 73 w 545"/>
              <a:gd name="T63" fmla="*/ 72 h 545"/>
              <a:gd name="T64" fmla="*/ 20 w 545"/>
              <a:gd name="T65" fmla="*/ 72 h 545"/>
              <a:gd name="T66" fmla="*/ 0 w 545"/>
              <a:gd name="T67" fmla="*/ 90 h 545"/>
              <a:gd name="T68" fmla="*/ 0 w 545"/>
              <a:gd name="T69" fmla="*/ 126 h 545"/>
              <a:gd name="T70" fmla="*/ 20 w 545"/>
              <a:gd name="T71" fmla="*/ 145 h 545"/>
              <a:gd name="T72" fmla="*/ 73 w 545"/>
              <a:gd name="T73" fmla="*/ 145 h 545"/>
              <a:gd name="T74" fmla="*/ 73 w 545"/>
              <a:gd name="T75" fmla="*/ 181 h 545"/>
              <a:gd name="T76" fmla="*/ 20 w 545"/>
              <a:gd name="T77" fmla="*/ 181 h 545"/>
              <a:gd name="T78" fmla="*/ 0 w 545"/>
              <a:gd name="T79" fmla="*/ 199 h 545"/>
              <a:gd name="T80" fmla="*/ 0 w 545"/>
              <a:gd name="T81" fmla="*/ 235 h 545"/>
              <a:gd name="T82" fmla="*/ 20 w 545"/>
              <a:gd name="T83" fmla="*/ 254 h 545"/>
              <a:gd name="T84" fmla="*/ 73 w 545"/>
              <a:gd name="T85" fmla="*/ 254 h 545"/>
              <a:gd name="T86" fmla="*/ 73 w 545"/>
              <a:gd name="T87" fmla="*/ 290 h 545"/>
              <a:gd name="T88" fmla="*/ 20 w 545"/>
              <a:gd name="T89" fmla="*/ 290 h 545"/>
              <a:gd name="T90" fmla="*/ 0 w 545"/>
              <a:gd name="T91" fmla="*/ 308 h 545"/>
              <a:gd name="T92" fmla="*/ 0 w 545"/>
              <a:gd name="T93" fmla="*/ 344 h 545"/>
              <a:gd name="T94" fmla="*/ 20 w 545"/>
              <a:gd name="T95" fmla="*/ 363 h 545"/>
              <a:gd name="T96" fmla="*/ 73 w 545"/>
              <a:gd name="T97" fmla="*/ 363 h 545"/>
              <a:gd name="T98" fmla="*/ 73 w 545"/>
              <a:gd name="T99" fmla="*/ 399 h 545"/>
              <a:gd name="T100" fmla="*/ 20 w 545"/>
              <a:gd name="T101" fmla="*/ 399 h 545"/>
              <a:gd name="T102" fmla="*/ 0 w 545"/>
              <a:gd name="T103" fmla="*/ 417 h 545"/>
              <a:gd name="T104" fmla="*/ 0 w 545"/>
              <a:gd name="T105" fmla="*/ 453 h 545"/>
              <a:gd name="T106" fmla="*/ 20 w 545"/>
              <a:gd name="T107" fmla="*/ 472 h 545"/>
              <a:gd name="T108" fmla="*/ 73 w 545"/>
              <a:gd name="T109" fmla="*/ 472 h 545"/>
              <a:gd name="T110" fmla="*/ 73 w 545"/>
              <a:gd name="T111" fmla="*/ 545 h 545"/>
              <a:gd name="T112" fmla="*/ 510 w 545"/>
              <a:gd name="T113" fmla="*/ 545 h 545"/>
              <a:gd name="T114" fmla="*/ 545 w 545"/>
              <a:gd name="T115" fmla="*/ 507 h 545"/>
              <a:gd name="T116" fmla="*/ 545 w 545"/>
              <a:gd name="T117" fmla="*/ 35 h 545"/>
              <a:gd name="T118" fmla="*/ 510 w 545"/>
              <a:gd name="T119" fmla="*/ 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45" h="545">
                <a:moveTo>
                  <a:pt x="182" y="508"/>
                </a:moveTo>
                <a:lnTo>
                  <a:pt x="109" y="508"/>
                </a:lnTo>
                <a:lnTo>
                  <a:pt x="109" y="472"/>
                </a:lnTo>
                <a:lnTo>
                  <a:pt x="129" y="472"/>
                </a:lnTo>
                <a:cubicBezTo>
                  <a:pt x="139" y="472"/>
                  <a:pt x="146" y="463"/>
                  <a:pt x="146" y="453"/>
                </a:cubicBezTo>
                <a:lnTo>
                  <a:pt x="146" y="417"/>
                </a:lnTo>
                <a:cubicBezTo>
                  <a:pt x="146" y="407"/>
                  <a:pt x="139" y="399"/>
                  <a:pt x="129" y="399"/>
                </a:cubicBezTo>
                <a:lnTo>
                  <a:pt x="109" y="399"/>
                </a:lnTo>
                <a:lnTo>
                  <a:pt x="109" y="363"/>
                </a:lnTo>
                <a:lnTo>
                  <a:pt x="129" y="363"/>
                </a:lnTo>
                <a:cubicBezTo>
                  <a:pt x="139" y="363"/>
                  <a:pt x="146" y="354"/>
                  <a:pt x="146" y="344"/>
                </a:cubicBezTo>
                <a:lnTo>
                  <a:pt x="146" y="308"/>
                </a:lnTo>
                <a:cubicBezTo>
                  <a:pt x="146" y="298"/>
                  <a:pt x="139" y="290"/>
                  <a:pt x="129" y="290"/>
                </a:cubicBezTo>
                <a:lnTo>
                  <a:pt x="109" y="290"/>
                </a:lnTo>
                <a:lnTo>
                  <a:pt x="109" y="254"/>
                </a:lnTo>
                <a:lnTo>
                  <a:pt x="129" y="254"/>
                </a:lnTo>
                <a:cubicBezTo>
                  <a:pt x="139" y="254"/>
                  <a:pt x="146" y="245"/>
                  <a:pt x="146" y="235"/>
                </a:cubicBezTo>
                <a:lnTo>
                  <a:pt x="146" y="199"/>
                </a:lnTo>
                <a:cubicBezTo>
                  <a:pt x="146" y="189"/>
                  <a:pt x="139" y="181"/>
                  <a:pt x="129" y="181"/>
                </a:cubicBezTo>
                <a:lnTo>
                  <a:pt x="109" y="181"/>
                </a:lnTo>
                <a:lnTo>
                  <a:pt x="109" y="145"/>
                </a:lnTo>
                <a:lnTo>
                  <a:pt x="129" y="145"/>
                </a:lnTo>
                <a:cubicBezTo>
                  <a:pt x="139" y="145"/>
                  <a:pt x="146" y="136"/>
                  <a:pt x="146" y="126"/>
                </a:cubicBezTo>
                <a:lnTo>
                  <a:pt x="146" y="90"/>
                </a:lnTo>
                <a:cubicBezTo>
                  <a:pt x="146" y="80"/>
                  <a:pt x="139" y="72"/>
                  <a:pt x="129" y="72"/>
                </a:cubicBezTo>
                <a:lnTo>
                  <a:pt x="109" y="72"/>
                </a:lnTo>
                <a:lnTo>
                  <a:pt x="109" y="36"/>
                </a:lnTo>
                <a:lnTo>
                  <a:pt x="182" y="36"/>
                </a:lnTo>
                <a:lnTo>
                  <a:pt x="182" y="508"/>
                </a:lnTo>
                <a:close/>
                <a:moveTo>
                  <a:pt x="510" y="0"/>
                </a:moveTo>
                <a:lnTo>
                  <a:pt x="73" y="0"/>
                </a:lnTo>
                <a:lnTo>
                  <a:pt x="73" y="72"/>
                </a:lnTo>
                <a:lnTo>
                  <a:pt x="20" y="72"/>
                </a:lnTo>
                <a:cubicBezTo>
                  <a:pt x="10" y="72"/>
                  <a:pt x="0" y="80"/>
                  <a:pt x="0" y="90"/>
                </a:cubicBezTo>
                <a:lnTo>
                  <a:pt x="0" y="126"/>
                </a:lnTo>
                <a:cubicBezTo>
                  <a:pt x="0" y="136"/>
                  <a:pt x="10" y="145"/>
                  <a:pt x="20" y="145"/>
                </a:cubicBezTo>
                <a:lnTo>
                  <a:pt x="73" y="145"/>
                </a:lnTo>
                <a:lnTo>
                  <a:pt x="73" y="181"/>
                </a:lnTo>
                <a:lnTo>
                  <a:pt x="20" y="181"/>
                </a:lnTo>
                <a:cubicBezTo>
                  <a:pt x="10" y="181"/>
                  <a:pt x="0" y="189"/>
                  <a:pt x="0" y="199"/>
                </a:cubicBezTo>
                <a:lnTo>
                  <a:pt x="0" y="235"/>
                </a:lnTo>
                <a:cubicBezTo>
                  <a:pt x="0" y="245"/>
                  <a:pt x="10" y="254"/>
                  <a:pt x="20" y="254"/>
                </a:cubicBezTo>
                <a:lnTo>
                  <a:pt x="73" y="254"/>
                </a:lnTo>
                <a:lnTo>
                  <a:pt x="73" y="290"/>
                </a:lnTo>
                <a:lnTo>
                  <a:pt x="20" y="290"/>
                </a:lnTo>
                <a:cubicBezTo>
                  <a:pt x="10" y="290"/>
                  <a:pt x="0" y="298"/>
                  <a:pt x="0" y="308"/>
                </a:cubicBezTo>
                <a:lnTo>
                  <a:pt x="0" y="344"/>
                </a:lnTo>
                <a:cubicBezTo>
                  <a:pt x="0" y="354"/>
                  <a:pt x="10" y="363"/>
                  <a:pt x="20" y="363"/>
                </a:cubicBezTo>
                <a:lnTo>
                  <a:pt x="73" y="363"/>
                </a:lnTo>
                <a:lnTo>
                  <a:pt x="73" y="399"/>
                </a:lnTo>
                <a:lnTo>
                  <a:pt x="20" y="399"/>
                </a:lnTo>
                <a:cubicBezTo>
                  <a:pt x="10" y="399"/>
                  <a:pt x="0" y="407"/>
                  <a:pt x="0" y="417"/>
                </a:cubicBezTo>
                <a:lnTo>
                  <a:pt x="0" y="453"/>
                </a:lnTo>
                <a:cubicBezTo>
                  <a:pt x="0" y="463"/>
                  <a:pt x="10" y="472"/>
                  <a:pt x="20" y="472"/>
                </a:cubicBezTo>
                <a:lnTo>
                  <a:pt x="73" y="472"/>
                </a:lnTo>
                <a:lnTo>
                  <a:pt x="73" y="545"/>
                </a:lnTo>
                <a:lnTo>
                  <a:pt x="510" y="545"/>
                </a:lnTo>
                <a:cubicBezTo>
                  <a:pt x="530" y="545"/>
                  <a:pt x="545" y="527"/>
                  <a:pt x="545" y="507"/>
                </a:cubicBezTo>
                <a:lnTo>
                  <a:pt x="545" y="35"/>
                </a:lnTo>
                <a:cubicBezTo>
                  <a:pt x="545" y="15"/>
                  <a:pt x="530" y="0"/>
                  <a:pt x="51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2855914" y="3251202"/>
            <a:ext cx="190500" cy="187325"/>
          </a:xfrm>
          <a:custGeom>
            <a:avLst/>
            <a:gdLst>
              <a:gd name="T0" fmla="*/ 589 w 631"/>
              <a:gd name="T1" fmla="*/ 348 h 617"/>
              <a:gd name="T2" fmla="*/ 501 w 631"/>
              <a:gd name="T3" fmla="*/ 348 h 617"/>
              <a:gd name="T4" fmla="*/ 501 w 631"/>
              <a:gd name="T5" fmla="*/ 143 h 617"/>
              <a:gd name="T6" fmla="*/ 480 w 631"/>
              <a:gd name="T7" fmla="*/ 122 h 617"/>
              <a:gd name="T8" fmla="*/ 172 w 631"/>
              <a:gd name="T9" fmla="*/ 122 h 617"/>
              <a:gd name="T10" fmla="*/ 172 w 631"/>
              <a:gd name="T11" fmla="*/ 42 h 617"/>
              <a:gd name="T12" fmla="*/ 589 w 631"/>
              <a:gd name="T13" fmla="*/ 42 h 617"/>
              <a:gd name="T14" fmla="*/ 589 w 631"/>
              <a:gd name="T15" fmla="*/ 348 h 617"/>
              <a:gd name="T16" fmla="*/ 430 w 631"/>
              <a:gd name="T17" fmla="*/ 296 h 617"/>
              <a:gd name="T18" fmla="*/ 430 w 631"/>
              <a:gd name="T19" fmla="*/ 191 h 617"/>
              <a:gd name="T20" fmla="*/ 325 w 631"/>
              <a:gd name="T21" fmla="*/ 191 h 617"/>
              <a:gd name="T22" fmla="*/ 430 w 631"/>
              <a:gd name="T23" fmla="*/ 296 h 617"/>
              <a:gd name="T24" fmla="*/ 433 w 631"/>
              <a:gd name="T25" fmla="*/ 369 h 617"/>
              <a:gd name="T26" fmla="*/ 347 w 631"/>
              <a:gd name="T27" fmla="*/ 398 h 617"/>
              <a:gd name="T28" fmla="*/ 260 w 631"/>
              <a:gd name="T29" fmla="*/ 320 h 617"/>
              <a:gd name="T30" fmla="*/ 194 w 631"/>
              <a:gd name="T31" fmla="*/ 313 h 617"/>
              <a:gd name="T32" fmla="*/ 132 w 631"/>
              <a:gd name="T33" fmla="*/ 244 h 617"/>
              <a:gd name="T34" fmla="*/ 68 w 631"/>
              <a:gd name="T35" fmla="*/ 369 h 617"/>
              <a:gd name="T36" fmla="*/ 68 w 631"/>
              <a:gd name="T37" fmla="*/ 441 h 617"/>
              <a:gd name="T38" fmla="*/ 433 w 631"/>
              <a:gd name="T39" fmla="*/ 441 h 617"/>
              <a:gd name="T40" fmla="*/ 433 w 631"/>
              <a:gd name="T41" fmla="*/ 369 h 617"/>
              <a:gd name="T42" fmla="*/ 459 w 631"/>
              <a:gd name="T43" fmla="*/ 165 h 617"/>
              <a:gd name="T44" fmla="*/ 459 w 631"/>
              <a:gd name="T45" fmla="*/ 470 h 617"/>
              <a:gd name="T46" fmla="*/ 42 w 631"/>
              <a:gd name="T47" fmla="*/ 470 h 617"/>
              <a:gd name="T48" fmla="*/ 42 w 631"/>
              <a:gd name="T49" fmla="*/ 165 h 617"/>
              <a:gd name="T50" fmla="*/ 459 w 631"/>
              <a:gd name="T51" fmla="*/ 165 h 617"/>
              <a:gd name="T52" fmla="*/ 610 w 631"/>
              <a:gd name="T53" fmla="*/ 0 h 617"/>
              <a:gd name="T54" fmla="*/ 150 w 631"/>
              <a:gd name="T55" fmla="*/ 0 h 617"/>
              <a:gd name="T56" fmla="*/ 129 w 631"/>
              <a:gd name="T57" fmla="*/ 21 h 617"/>
              <a:gd name="T58" fmla="*/ 129 w 631"/>
              <a:gd name="T59" fmla="*/ 122 h 617"/>
              <a:gd name="T60" fmla="*/ 21 w 631"/>
              <a:gd name="T61" fmla="*/ 122 h 617"/>
              <a:gd name="T62" fmla="*/ 0 w 631"/>
              <a:gd name="T63" fmla="*/ 143 h 617"/>
              <a:gd name="T64" fmla="*/ 0 w 631"/>
              <a:gd name="T65" fmla="*/ 596 h 617"/>
              <a:gd name="T66" fmla="*/ 21 w 631"/>
              <a:gd name="T67" fmla="*/ 617 h 617"/>
              <a:gd name="T68" fmla="*/ 480 w 631"/>
              <a:gd name="T69" fmla="*/ 617 h 617"/>
              <a:gd name="T70" fmla="*/ 501 w 631"/>
              <a:gd name="T71" fmla="*/ 596 h 617"/>
              <a:gd name="T72" fmla="*/ 501 w 631"/>
              <a:gd name="T73" fmla="*/ 494 h 617"/>
              <a:gd name="T74" fmla="*/ 610 w 631"/>
              <a:gd name="T75" fmla="*/ 494 h 617"/>
              <a:gd name="T76" fmla="*/ 631 w 631"/>
              <a:gd name="T77" fmla="*/ 473 h 617"/>
              <a:gd name="T78" fmla="*/ 631 w 631"/>
              <a:gd name="T79" fmla="*/ 21 h 617"/>
              <a:gd name="T80" fmla="*/ 610 w 631"/>
              <a:gd name="T81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1" h="617">
                <a:moveTo>
                  <a:pt x="589" y="348"/>
                </a:moveTo>
                <a:lnTo>
                  <a:pt x="501" y="348"/>
                </a:lnTo>
                <a:lnTo>
                  <a:pt x="501" y="143"/>
                </a:lnTo>
                <a:cubicBezTo>
                  <a:pt x="501" y="132"/>
                  <a:pt x="492" y="122"/>
                  <a:pt x="480" y="122"/>
                </a:cubicBezTo>
                <a:lnTo>
                  <a:pt x="172" y="122"/>
                </a:lnTo>
                <a:lnTo>
                  <a:pt x="172" y="42"/>
                </a:lnTo>
                <a:lnTo>
                  <a:pt x="589" y="42"/>
                </a:lnTo>
                <a:lnTo>
                  <a:pt x="589" y="348"/>
                </a:lnTo>
                <a:close/>
                <a:moveTo>
                  <a:pt x="430" y="296"/>
                </a:moveTo>
                <a:lnTo>
                  <a:pt x="430" y="191"/>
                </a:lnTo>
                <a:lnTo>
                  <a:pt x="325" y="191"/>
                </a:lnTo>
                <a:cubicBezTo>
                  <a:pt x="325" y="249"/>
                  <a:pt x="372" y="296"/>
                  <a:pt x="430" y="296"/>
                </a:cubicBezTo>
                <a:close/>
                <a:moveTo>
                  <a:pt x="433" y="369"/>
                </a:moveTo>
                <a:lnTo>
                  <a:pt x="347" y="398"/>
                </a:lnTo>
                <a:lnTo>
                  <a:pt x="260" y="320"/>
                </a:lnTo>
                <a:lnTo>
                  <a:pt x="194" y="313"/>
                </a:lnTo>
                <a:lnTo>
                  <a:pt x="132" y="244"/>
                </a:lnTo>
                <a:lnTo>
                  <a:pt x="68" y="369"/>
                </a:lnTo>
                <a:lnTo>
                  <a:pt x="68" y="441"/>
                </a:lnTo>
                <a:lnTo>
                  <a:pt x="433" y="441"/>
                </a:lnTo>
                <a:lnTo>
                  <a:pt x="433" y="369"/>
                </a:lnTo>
                <a:close/>
                <a:moveTo>
                  <a:pt x="459" y="165"/>
                </a:moveTo>
                <a:lnTo>
                  <a:pt x="459" y="470"/>
                </a:lnTo>
                <a:lnTo>
                  <a:pt x="42" y="470"/>
                </a:lnTo>
                <a:lnTo>
                  <a:pt x="42" y="165"/>
                </a:lnTo>
                <a:lnTo>
                  <a:pt x="459" y="165"/>
                </a:lnTo>
                <a:close/>
                <a:moveTo>
                  <a:pt x="610" y="0"/>
                </a:moveTo>
                <a:lnTo>
                  <a:pt x="150" y="0"/>
                </a:lnTo>
                <a:cubicBezTo>
                  <a:pt x="139" y="0"/>
                  <a:pt x="129" y="10"/>
                  <a:pt x="129" y="21"/>
                </a:cubicBezTo>
                <a:lnTo>
                  <a:pt x="129" y="122"/>
                </a:lnTo>
                <a:lnTo>
                  <a:pt x="21" y="122"/>
                </a:lnTo>
                <a:cubicBezTo>
                  <a:pt x="9" y="122"/>
                  <a:pt x="0" y="132"/>
                  <a:pt x="0" y="143"/>
                </a:cubicBezTo>
                <a:lnTo>
                  <a:pt x="0" y="596"/>
                </a:lnTo>
                <a:cubicBezTo>
                  <a:pt x="0" y="607"/>
                  <a:pt x="9" y="617"/>
                  <a:pt x="21" y="617"/>
                </a:cubicBezTo>
                <a:lnTo>
                  <a:pt x="480" y="617"/>
                </a:lnTo>
                <a:cubicBezTo>
                  <a:pt x="492" y="617"/>
                  <a:pt x="501" y="607"/>
                  <a:pt x="501" y="596"/>
                </a:cubicBezTo>
                <a:lnTo>
                  <a:pt x="501" y="494"/>
                </a:lnTo>
                <a:lnTo>
                  <a:pt x="610" y="494"/>
                </a:lnTo>
                <a:cubicBezTo>
                  <a:pt x="621" y="494"/>
                  <a:pt x="631" y="485"/>
                  <a:pt x="631" y="473"/>
                </a:cubicBezTo>
                <a:lnTo>
                  <a:pt x="631" y="21"/>
                </a:lnTo>
                <a:cubicBezTo>
                  <a:pt x="631" y="10"/>
                  <a:pt x="621" y="0"/>
                  <a:pt x="61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3270251" y="3252789"/>
            <a:ext cx="139700" cy="184151"/>
          </a:xfrm>
          <a:custGeom>
            <a:avLst/>
            <a:gdLst>
              <a:gd name="T0" fmla="*/ 392 w 461"/>
              <a:gd name="T1" fmla="*/ 24 h 609"/>
              <a:gd name="T2" fmla="*/ 432 w 461"/>
              <a:gd name="T3" fmla="*/ 24 h 609"/>
              <a:gd name="T4" fmla="*/ 432 w 461"/>
              <a:gd name="T5" fmla="*/ 98 h 609"/>
              <a:gd name="T6" fmla="*/ 392 w 461"/>
              <a:gd name="T7" fmla="*/ 98 h 609"/>
              <a:gd name="T8" fmla="*/ 392 w 461"/>
              <a:gd name="T9" fmla="*/ 24 h 609"/>
              <a:gd name="T10" fmla="*/ 361 w 461"/>
              <a:gd name="T11" fmla="*/ 569 h 609"/>
              <a:gd name="T12" fmla="*/ 100 w 461"/>
              <a:gd name="T13" fmla="*/ 569 h 609"/>
              <a:gd name="T14" fmla="*/ 85 w 461"/>
              <a:gd name="T15" fmla="*/ 554 h 609"/>
              <a:gd name="T16" fmla="*/ 100 w 461"/>
              <a:gd name="T17" fmla="*/ 540 h 609"/>
              <a:gd name="T18" fmla="*/ 361 w 461"/>
              <a:gd name="T19" fmla="*/ 540 h 609"/>
              <a:gd name="T20" fmla="*/ 376 w 461"/>
              <a:gd name="T21" fmla="*/ 554 h 609"/>
              <a:gd name="T22" fmla="*/ 361 w 461"/>
              <a:gd name="T23" fmla="*/ 569 h 609"/>
              <a:gd name="T24" fmla="*/ 55 w 461"/>
              <a:gd name="T25" fmla="*/ 73 h 609"/>
              <a:gd name="T26" fmla="*/ 95 w 461"/>
              <a:gd name="T27" fmla="*/ 73 h 609"/>
              <a:gd name="T28" fmla="*/ 95 w 461"/>
              <a:gd name="T29" fmla="*/ 147 h 609"/>
              <a:gd name="T30" fmla="*/ 55 w 461"/>
              <a:gd name="T31" fmla="*/ 147 h 609"/>
              <a:gd name="T32" fmla="*/ 55 w 461"/>
              <a:gd name="T33" fmla="*/ 73 h 609"/>
              <a:gd name="T34" fmla="*/ 119 w 461"/>
              <a:gd name="T35" fmla="*/ 24 h 609"/>
              <a:gd name="T36" fmla="*/ 159 w 461"/>
              <a:gd name="T37" fmla="*/ 24 h 609"/>
              <a:gd name="T38" fmla="*/ 159 w 461"/>
              <a:gd name="T39" fmla="*/ 98 h 609"/>
              <a:gd name="T40" fmla="*/ 119 w 461"/>
              <a:gd name="T41" fmla="*/ 98 h 609"/>
              <a:gd name="T42" fmla="*/ 119 w 461"/>
              <a:gd name="T43" fmla="*/ 24 h 609"/>
              <a:gd name="T44" fmla="*/ 296 w 461"/>
              <a:gd name="T45" fmla="*/ 485 h 609"/>
              <a:gd name="T46" fmla="*/ 310 w 461"/>
              <a:gd name="T47" fmla="*/ 499 h 609"/>
              <a:gd name="T48" fmla="*/ 296 w 461"/>
              <a:gd name="T49" fmla="*/ 514 h 609"/>
              <a:gd name="T50" fmla="*/ 166 w 461"/>
              <a:gd name="T51" fmla="*/ 514 h 609"/>
              <a:gd name="T52" fmla="*/ 151 w 461"/>
              <a:gd name="T53" fmla="*/ 499 h 609"/>
              <a:gd name="T54" fmla="*/ 166 w 461"/>
              <a:gd name="T55" fmla="*/ 485 h 609"/>
              <a:gd name="T56" fmla="*/ 296 w 461"/>
              <a:gd name="T57" fmla="*/ 485 h 609"/>
              <a:gd name="T58" fmla="*/ 187 w 461"/>
              <a:gd name="T59" fmla="*/ 24 h 609"/>
              <a:gd name="T60" fmla="*/ 227 w 461"/>
              <a:gd name="T61" fmla="*/ 24 h 609"/>
              <a:gd name="T62" fmla="*/ 227 w 461"/>
              <a:gd name="T63" fmla="*/ 98 h 609"/>
              <a:gd name="T64" fmla="*/ 187 w 461"/>
              <a:gd name="T65" fmla="*/ 98 h 609"/>
              <a:gd name="T66" fmla="*/ 187 w 461"/>
              <a:gd name="T67" fmla="*/ 24 h 609"/>
              <a:gd name="T68" fmla="*/ 255 w 461"/>
              <a:gd name="T69" fmla="*/ 24 h 609"/>
              <a:gd name="T70" fmla="*/ 295 w 461"/>
              <a:gd name="T71" fmla="*/ 24 h 609"/>
              <a:gd name="T72" fmla="*/ 295 w 461"/>
              <a:gd name="T73" fmla="*/ 98 h 609"/>
              <a:gd name="T74" fmla="*/ 255 w 461"/>
              <a:gd name="T75" fmla="*/ 98 h 609"/>
              <a:gd name="T76" fmla="*/ 255 w 461"/>
              <a:gd name="T77" fmla="*/ 24 h 609"/>
              <a:gd name="T78" fmla="*/ 323 w 461"/>
              <a:gd name="T79" fmla="*/ 24 h 609"/>
              <a:gd name="T80" fmla="*/ 363 w 461"/>
              <a:gd name="T81" fmla="*/ 24 h 609"/>
              <a:gd name="T82" fmla="*/ 363 w 461"/>
              <a:gd name="T83" fmla="*/ 98 h 609"/>
              <a:gd name="T84" fmla="*/ 323 w 461"/>
              <a:gd name="T85" fmla="*/ 98 h 609"/>
              <a:gd name="T86" fmla="*/ 323 w 461"/>
              <a:gd name="T87" fmla="*/ 24 h 609"/>
              <a:gd name="T88" fmla="*/ 421 w 461"/>
              <a:gd name="T89" fmla="*/ 344 h 609"/>
              <a:gd name="T90" fmla="*/ 421 w 461"/>
              <a:gd name="T91" fmla="*/ 181 h 609"/>
              <a:gd name="T92" fmla="*/ 461 w 461"/>
              <a:gd name="T93" fmla="*/ 181 h 609"/>
              <a:gd name="T94" fmla="*/ 461 w 461"/>
              <a:gd name="T95" fmla="*/ 22 h 609"/>
              <a:gd name="T96" fmla="*/ 439 w 461"/>
              <a:gd name="T97" fmla="*/ 0 h 609"/>
              <a:gd name="T98" fmla="*/ 121 w 461"/>
              <a:gd name="T99" fmla="*/ 0 h 609"/>
              <a:gd name="T100" fmla="*/ 91 w 461"/>
              <a:gd name="T101" fmla="*/ 13 h 609"/>
              <a:gd name="T102" fmla="*/ 11 w 461"/>
              <a:gd name="T103" fmla="*/ 97 h 609"/>
              <a:gd name="T104" fmla="*/ 0 w 461"/>
              <a:gd name="T105" fmla="*/ 126 h 609"/>
              <a:gd name="T106" fmla="*/ 0 w 461"/>
              <a:gd name="T107" fmla="*/ 181 h 609"/>
              <a:gd name="T108" fmla="*/ 40 w 461"/>
              <a:gd name="T109" fmla="*/ 181 h 609"/>
              <a:gd name="T110" fmla="*/ 40 w 461"/>
              <a:gd name="T111" fmla="*/ 255 h 609"/>
              <a:gd name="T112" fmla="*/ 0 w 461"/>
              <a:gd name="T113" fmla="*/ 255 h 609"/>
              <a:gd name="T114" fmla="*/ 0 w 461"/>
              <a:gd name="T115" fmla="*/ 587 h 609"/>
              <a:gd name="T116" fmla="*/ 22 w 461"/>
              <a:gd name="T117" fmla="*/ 609 h 609"/>
              <a:gd name="T118" fmla="*/ 439 w 461"/>
              <a:gd name="T119" fmla="*/ 609 h 609"/>
              <a:gd name="T120" fmla="*/ 461 w 461"/>
              <a:gd name="T121" fmla="*/ 587 h 609"/>
              <a:gd name="T122" fmla="*/ 461 w 461"/>
              <a:gd name="T123" fmla="*/ 344 h 609"/>
              <a:gd name="T124" fmla="*/ 421 w 461"/>
              <a:gd name="T125" fmla="*/ 34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1" h="609">
                <a:moveTo>
                  <a:pt x="392" y="24"/>
                </a:moveTo>
                <a:lnTo>
                  <a:pt x="432" y="24"/>
                </a:lnTo>
                <a:lnTo>
                  <a:pt x="432" y="98"/>
                </a:lnTo>
                <a:lnTo>
                  <a:pt x="392" y="98"/>
                </a:lnTo>
                <a:lnTo>
                  <a:pt x="392" y="24"/>
                </a:lnTo>
                <a:close/>
                <a:moveTo>
                  <a:pt x="361" y="569"/>
                </a:moveTo>
                <a:lnTo>
                  <a:pt x="100" y="569"/>
                </a:lnTo>
                <a:cubicBezTo>
                  <a:pt x="92" y="569"/>
                  <a:pt x="85" y="562"/>
                  <a:pt x="85" y="554"/>
                </a:cubicBezTo>
                <a:cubicBezTo>
                  <a:pt x="85" y="546"/>
                  <a:pt x="92" y="540"/>
                  <a:pt x="100" y="540"/>
                </a:cubicBezTo>
                <a:lnTo>
                  <a:pt x="361" y="540"/>
                </a:lnTo>
                <a:cubicBezTo>
                  <a:pt x="369" y="540"/>
                  <a:pt x="376" y="546"/>
                  <a:pt x="376" y="554"/>
                </a:cubicBezTo>
                <a:cubicBezTo>
                  <a:pt x="376" y="562"/>
                  <a:pt x="369" y="569"/>
                  <a:pt x="361" y="569"/>
                </a:cubicBezTo>
                <a:close/>
                <a:moveTo>
                  <a:pt x="55" y="73"/>
                </a:moveTo>
                <a:lnTo>
                  <a:pt x="95" y="73"/>
                </a:lnTo>
                <a:lnTo>
                  <a:pt x="95" y="147"/>
                </a:lnTo>
                <a:lnTo>
                  <a:pt x="55" y="147"/>
                </a:lnTo>
                <a:lnTo>
                  <a:pt x="55" y="73"/>
                </a:lnTo>
                <a:close/>
                <a:moveTo>
                  <a:pt x="119" y="24"/>
                </a:moveTo>
                <a:lnTo>
                  <a:pt x="159" y="24"/>
                </a:lnTo>
                <a:lnTo>
                  <a:pt x="159" y="98"/>
                </a:lnTo>
                <a:lnTo>
                  <a:pt x="119" y="98"/>
                </a:lnTo>
                <a:lnTo>
                  <a:pt x="119" y="24"/>
                </a:lnTo>
                <a:close/>
                <a:moveTo>
                  <a:pt x="296" y="485"/>
                </a:moveTo>
                <a:cubicBezTo>
                  <a:pt x="304" y="485"/>
                  <a:pt x="310" y="491"/>
                  <a:pt x="310" y="499"/>
                </a:cubicBezTo>
                <a:cubicBezTo>
                  <a:pt x="310" y="508"/>
                  <a:pt x="304" y="514"/>
                  <a:pt x="296" y="514"/>
                </a:cubicBezTo>
                <a:lnTo>
                  <a:pt x="166" y="514"/>
                </a:lnTo>
                <a:cubicBezTo>
                  <a:pt x="157" y="514"/>
                  <a:pt x="151" y="508"/>
                  <a:pt x="151" y="499"/>
                </a:cubicBezTo>
                <a:cubicBezTo>
                  <a:pt x="151" y="491"/>
                  <a:pt x="157" y="485"/>
                  <a:pt x="166" y="485"/>
                </a:cubicBezTo>
                <a:lnTo>
                  <a:pt x="296" y="485"/>
                </a:lnTo>
                <a:close/>
                <a:moveTo>
                  <a:pt x="187" y="24"/>
                </a:moveTo>
                <a:lnTo>
                  <a:pt x="227" y="24"/>
                </a:lnTo>
                <a:lnTo>
                  <a:pt x="227" y="98"/>
                </a:lnTo>
                <a:lnTo>
                  <a:pt x="187" y="98"/>
                </a:lnTo>
                <a:lnTo>
                  <a:pt x="187" y="24"/>
                </a:lnTo>
                <a:close/>
                <a:moveTo>
                  <a:pt x="255" y="24"/>
                </a:moveTo>
                <a:lnTo>
                  <a:pt x="295" y="24"/>
                </a:lnTo>
                <a:lnTo>
                  <a:pt x="295" y="98"/>
                </a:lnTo>
                <a:lnTo>
                  <a:pt x="255" y="98"/>
                </a:lnTo>
                <a:lnTo>
                  <a:pt x="255" y="24"/>
                </a:lnTo>
                <a:close/>
                <a:moveTo>
                  <a:pt x="323" y="24"/>
                </a:moveTo>
                <a:lnTo>
                  <a:pt x="363" y="24"/>
                </a:lnTo>
                <a:lnTo>
                  <a:pt x="363" y="98"/>
                </a:lnTo>
                <a:lnTo>
                  <a:pt x="323" y="98"/>
                </a:lnTo>
                <a:lnTo>
                  <a:pt x="323" y="24"/>
                </a:lnTo>
                <a:close/>
                <a:moveTo>
                  <a:pt x="421" y="344"/>
                </a:moveTo>
                <a:lnTo>
                  <a:pt x="421" y="181"/>
                </a:lnTo>
                <a:lnTo>
                  <a:pt x="461" y="181"/>
                </a:lnTo>
                <a:lnTo>
                  <a:pt x="461" y="22"/>
                </a:lnTo>
                <a:cubicBezTo>
                  <a:pt x="461" y="10"/>
                  <a:pt x="451" y="0"/>
                  <a:pt x="439" y="0"/>
                </a:cubicBezTo>
                <a:lnTo>
                  <a:pt x="121" y="0"/>
                </a:lnTo>
                <a:cubicBezTo>
                  <a:pt x="109" y="0"/>
                  <a:pt x="99" y="4"/>
                  <a:pt x="91" y="13"/>
                </a:cubicBezTo>
                <a:lnTo>
                  <a:pt x="11" y="97"/>
                </a:lnTo>
                <a:cubicBezTo>
                  <a:pt x="4" y="105"/>
                  <a:pt x="0" y="115"/>
                  <a:pt x="0" y="126"/>
                </a:cubicBezTo>
                <a:lnTo>
                  <a:pt x="0" y="181"/>
                </a:lnTo>
                <a:lnTo>
                  <a:pt x="40" y="181"/>
                </a:lnTo>
                <a:lnTo>
                  <a:pt x="40" y="255"/>
                </a:lnTo>
                <a:lnTo>
                  <a:pt x="0" y="255"/>
                </a:lnTo>
                <a:lnTo>
                  <a:pt x="0" y="587"/>
                </a:lnTo>
                <a:cubicBezTo>
                  <a:pt x="0" y="599"/>
                  <a:pt x="10" y="609"/>
                  <a:pt x="22" y="609"/>
                </a:cubicBezTo>
                <a:lnTo>
                  <a:pt x="439" y="609"/>
                </a:lnTo>
                <a:cubicBezTo>
                  <a:pt x="451" y="609"/>
                  <a:pt x="461" y="599"/>
                  <a:pt x="461" y="587"/>
                </a:cubicBezTo>
                <a:lnTo>
                  <a:pt x="461" y="344"/>
                </a:lnTo>
                <a:lnTo>
                  <a:pt x="421" y="34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5092701" y="3263902"/>
            <a:ext cx="241300" cy="161925"/>
          </a:xfrm>
          <a:custGeom>
            <a:avLst/>
            <a:gdLst>
              <a:gd name="T0" fmla="*/ 47 w 800"/>
              <a:gd name="T1" fmla="*/ 217 h 530"/>
              <a:gd name="T2" fmla="*/ 17 w 800"/>
              <a:gd name="T3" fmla="*/ 217 h 530"/>
              <a:gd name="T4" fmla="*/ 0 w 800"/>
              <a:gd name="T5" fmla="*/ 234 h 530"/>
              <a:gd name="T6" fmla="*/ 0 w 800"/>
              <a:gd name="T7" fmla="*/ 458 h 530"/>
              <a:gd name="T8" fmla="*/ 17 w 800"/>
              <a:gd name="T9" fmla="*/ 476 h 530"/>
              <a:gd name="T10" fmla="*/ 47 w 800"/>
              <a:gd name="T11" fmla="*/ 476 h 530"/>
              <a:gd name="T12" fmla="*/ 64 w 800"/>
              <a:gd name="T13" fmla="*/ 458 h 530"/>
              <a:gd name="T14" fmla="*/ 64 w 800"/>
              <a:gd name="T15" fmla="*/ 234 h 530"/>
              <a:gd name="T16" fmla="*/ 47 w 800"/>
              <a:gd name="T17" fmla="*/ 217 h 530"/>
              <a:gd name="T18" fmla="*/ 599 w 800"/>
              <a:gd name="T19" fmla="*/ 475 h 530"/>
              <a:gd name="T20" fmla="*/ 567 w 800"/>
              <a:gd name="T21" fmla="*/ 442 h 530"/>
              <a:gd name="T22" fmla="*/ 599 w 800"/>
              <a:gd name="T23" fmla="*/ 409 h 530"/>
              <a:gd name="T24" fmla="*/ 632 w 800"/>
              <a:gd name="T25" fmla="*/ 442 h 530"/>
              <a:gd name="T26" fmla="*/ 599 w 800"/>
              <a:gd name="T27" fmla="*/ 475 h 530"/>
              <a:gd name="T28" fmla="*/ 498 w 800"/>
              <a:gd name="T29" fmla="*/ 466 h 530"/>
              <a:gd name="T30" fmla="*/ 474 w 800"/>
              <a:gd name="T31" fmla="*/ 442 h 530"/>
              <a:gd name="T32" fmla="*/ 498 w 800"/>
              <a:gd name="T33" fmla="*/ 418 h 530"/>
              <a:gd name="T34" fmla="*/ 522 w 800"/>
              <a:gd name="T35" fmla="*/ 442 h 530"/>
              <a:gd name="T36" fmla="*/ 498 w 800"/>
              <a:gd name="T37" fmla="*/ 466 h 530"/>
              <a:gd name="T38" fmla="*/ 783 w 800"/>
              <a:gd name="T39" fmla="*/ 200 h 530"/>
              <a:gd name="T40" fmla="*/ 766 w 800"/>
              <a:gd name="T41" fmla="*/ 217 h 530"/>
              <a:gd name="T42" fmla="*/ 704 w 800"/>
              <a:gd name="T43" fmla="*/ 217 h 530"/>
              <a:gd name="T44" fmla="*/ 704 w 800"/>
              <a:gd name="T45" fmla="*/ 199 h 530"/>
              <a:gd name="T46" fmla="*/ 667 w 800"/>
              <a:gd name="T47" fmla="*/ 162 h 530"/>
              <a:gd name="T48" fmla="*/ 427 w 800"/>
              <a:gd name="T49" fmla="*/ 162 h 530"/>
              <a:gd name="T50" fmla="*/ 485 w 800"/>
              <a:gd name="T51" fmla="*/ 59 h 530"/>
              <a:gd name="T52" fmla="*/ 637 w 800"/>
              <a:gd name="T53" fmla="*/ 59 h 530"/>
              <a:gd name="T54" fmla="*/ 667 w 800"/>
              <a:gd name="T55" fmla="*/ 30 h 530"/>
              <a:gd name="T56" fmla="*/ 637 w 800"/>
              <a:gd name="T57" fmla="*/ 0 h 530"/>
              <a:gd name="T58" fmla="*/ 457 w 800"/>
              <a:gd name="T59" fmla="*/ 0 h 530"/>
              <a:gd name="T60" fmla="*/ 376 w 800"/>
              <a:gd name="T61" fmla="*/ 47 h 530"/>
              <a:gd name="T62" fmla="*/ 309 w 800"/>
              <a:gd name="T63" fmla="*/ 162 h 530"/>
              <a:gd name="T64" fmla="*/ 252 w 800"/>
              <a:gd name="T65" fmla="*/ 162 h 530"/>
              <a:gd name="T66" fmla="*/ 215 w 800"/>
              <a:gd name="T67" fmla="*/ 199 h 530"/>
              <a:gd name="T68" fmla="*/ 215 w 800"/>
              <a:gd name="T69" fmla="*/ 255 h 530"/>
              <a:gd name="T70" fmla="*/ 108 w 800"/>
              <a:gd name="T71" fmla="*/ 224 h 530"/>
              <a:gd name="T72" fmla="*/ 92 w 800"/>
              <a:gd name="T73" fmla="*/ 226 h 530"/>
              <a:gd name="T74" fmla="*/ 85 w 800"/>
              <a:gd name="T75" fmla="*/ 240 h 530"/>
              <a:gd name="T76" fmla="*/ 85 w 800"/>
              <a:gd name="T77" fmla="*/ 452 h 530"/>
              <a:gd name="T78" fmla="*/ 92 w 800"/>
              <a:gd name="T79" fmla="*/ 466 h 530"/>
              <a:gd name="T80" fmla="*/ 108 w 800"/>
              <a:gd name="T81" fmla="*/ 469 h 530"/>
              <a:gd name="T82" fmla="*/ 215 w 800"/>
              <a:gd name="T83" fmla="*/ 438 h 530"/>
              <a:gd name="T84" fmla="*/ 215 w 800"/>
              <a:gd name="T85" fmla="*/ 493 h 530"/>
              <a:gd name="T86" fmla="*/ 252 w 800"/>
              <a:gd name="T87" fmla="*/ 530 h 530"/>
              <a:gd name="T88" fmla="*/ 667 w 800"/>
              <a:gd name="T89" fmla="*/ 530 h 530"/>
              <a:gd name="T90" fmla="*/ 704 w 800"/>
              <a:gd name="T91" fmla="*/ 493 h 530"/>
              <a:gd name="T92" fmla="*/ 704 w 800"/>
              <a:gd name="T93" fmla="*/ 325 h 530"/>
              <a:gd name="T94" fmla="*/ 766 w 800"/>
              <a:gd name="T95" fmla="*/ 325 h 530"/>
              <a:gd name="T96" fmla="*/ 783 w 800"/>
              <a:gd name="T97" fmla="*/ 342 h 530"/>
              <a:gd name="T98" fmla="*/ 800 w 800"/>
              <a:gd name="T99" fmla="*/ 325 h 530"/>
              <a:gd name="T100" fmla="*/ 800 w 800"/>
              <a:gd name="T101" fmla="*/ 217 h 530"/>
              <a:gd name="T102" fmla="*/ 783 w 800"/>
              <a:gd name="T103" fmla="*/ 20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00" h="530">
                <a:moveTo>
                  <a:pt x="47" y="217"/>
                </a:moveTo>
                <a:lnTo>
                  <a:pt x="17" y="217"/>
                </a:lnTo>
                <a:cubicBezTo>
                  <a:pt x="8" y="217"/>
                  <a:pt x="0" y="225"/>
                  <a:pt x="0" y="234"/>
                </a:cubicBezTo>
                <a:lnTo>
                  <a:pt x="0" y="458"/>
                </a:lnTo>
                <a:cubicBezTo>
                  <a:pt x="0" y="468"/>
                  <a:pt x="8" y="476"/>
                  <a:pt x="17" y="476"/>
                </a:cubicBezTo>
                <a:lnTo>
                  <a:pt x="47" y="476"/>
                </a:lnTo>
                <a:cubicBezTo>
                  <a:pt x="56" y="476"/>
                  <a:pt x="64" y="468"/>
                  <a:pt x="64" y="458"/>
                </a:cubicBezTo>
                <a:lnTo>
                  <a:pt x="64" y="234"/>
                </a:lnTo>
                <a:cubicBezTo>
                  <a:pt x="64" y="225"/>
                  <a:pt x="56" y="217"/>
                  <a:pt x="47" y="217"/>
                </a:cubicBezTo>
                <a:close/>
                <a:moveTo>
                  <a:pt x="599" y="475"/>
                </a:moveTo>
                <a:cubicBezTo>
                  <a:pt x="581" y="475"/>
                  <a:pt x="567" y="460"/>
                  <a:pt x="567" y="442"/>
                </a:cubicBezTo>
                <a:cubicBezTo>
                  <a:pt x="567" y="424"/>
                  <a:pt x="581" y="409"/>
                  <a:pt x="599" y="409"/>
                </a:cubicBezTo>
                <a:cubicBezTo>
                  <a:pt x="617" y="409"/>
                  <a:pt x="632" y="424"/>
                  <a:pt x="632" y="442"/>
                </a:cubicBezTo>
                <a:cubicBezTo>
                  <a:pt x="632" y="460"/>
                  <a:pt x="617" y="475"/>
                  <a:pt x="599" y="475"/>
                </a:cubicBezTo>
                <a:close/>
                <a:moveTo>
                  <a:pt x="498" y="466"/>
                </a:moveTo>
                <a:cubicBezTo>
                  <a:pt x="485" y="466"/>
                  <a:pt x="474" y="456"/>
                  <a:pt x="474" y="442"/>
                </a:cubicBezTo>
                <a:cubicBezTo>
                  <a:pt x="474" y="429"/>
                  <a:pt x="485" y="418"/>
                  <a:pt x="498" y="418"/>
                </a:cubicBezTo>
                <a:cubicBezTo>
                  <a:pt x="511" y="418"/>
                  <a:pt x="522" y="429"/>
                  <a:pt x="522" y="442"/>
                </a:cubicBezTo>
                <a:cubicBezTo>
                  <a:pt x="522" y="456"/>
                  <a:pt x="511" y="466"/>
                  <a:pt x="498" y="466"/>
                </a:cubicBezTo>
                <a:close/>
                <a:moveTo>
                  <a:pt x="783" y="200"/>
                </a:moveTo>
                <a:cubicBezTo>
                  <a:pt x="774" y="200"/>
                  <a:pt x="766" y="208"/>
                  <a:pt x="766" y="217"/>
                </a:cubicBezTo>
                <a:lnTo>
                  <a:pt x="704" y="217"/>
                </a:lnTo>
                <a:lnTo>
                  <a:pt x="704" y="199"/>
                </a:lnTo>
                <a:cubicBezTo>
                  <a:pt x="704" y="179"/>
                  <a:pt x="688" y="162"/>
                  <a:pt x="667" y="162"/>
                </a:cubicBezTo>
                <a:lnTo>
                  <a:pt x="427" y="162"/>
                </a:lnTo>
                <a:lnTo>
                  <a:pt x="485" y="59"/>
                </a:lnTo>
                <a:lnTo>
                  <a:pt x="637" y="59"/>
                </a:lnTo>
                <a:cubicBezTo>
                  <a:pt x="654" y="59"/>
                  <a:pt x="667" y="46"/>
                  <a:pt x="667" y="30"/>
                </a:cubicBezTo>
                <a:cubicBezTo>
                  <a:pt x="667" y="14"/>
                  <a:pt x="653" y="0"/>
                  <a:pt x="637" y="0"/>
                </a:cubicBezTo>
                <a:lnTo>
                  <a:pt x="457" y="0"/>
                </a:lnTo>
                <a:cubicBezTo>
                  <a:pt x="424" y="0"/>
                  <a:pt x="393" y="18"/>
                  <a:pt x="376" y="47"/>
                </a:cubicBezTo>
                <a:lnTo>
                  <a:pt x="309" y="162"/>
                </a:lnTo>
                <a:lnTo>
                  <a:pt x="252" y="162"/>
                </a:lnTo>
                <a:cubicBezTo>
                  <a:pt x="231" y="162"/>
                  <a:pt x="215" y="179"/>
                  <a:pt x="215" y="199"/>
                </a:cubicBezTo>
                <a:lnTo>
                  <a:pt x="215" y="255"/>
                </a:lnTo>
                <a:lnTo>
                  <a:pt x="108" y="224"/>
                </a:lnTo>
                <a:cubicBezTo>
                  <a:pt x="103" y="222"/>
                  <a:pt x="97" y="223"/>
                  <a:pt x="92" y="226"/>
                </a:cubicBezTo>
                <a:cubicBezTo>
                  <a:pt x="88" y="230"/>
                  <a:pt x="85" y="235"/>
                  <a:pt x="85" y="240"/>
                </a:cubicBezTo>
                <a:lnTo>
                  <a:pt x="85" y="452"/>
                </a:lnTo>
                <a:cubicBezTo>
                  <a:pt x="85" y="458"/>
                  <a:pt x="88" y="463"/>
                  <a:pt x="92" y="466"/>
                </a:cubicBezTo>
                <a:cubicBezTo>
                  <a:pt x="97" y="469"/>
                  <a:pt x="103" y="471"/>
                  <a:pt x="108" y="469"/>
                </a:cubicBezTo>
                <a:lnTo>
                  <a:pt x="215" y="438"/>
                </a:lnTo>
                <a:lnTo>
                  <a:pt x="215" y="493"/>
                </a:lnTo>
                <a:cubicBezTo>
                  <a:pt x="215" y="514"/>
                  <a:pt x="231" y="530"/>
                  <a:pt x="252" y="530"/>
                </a:cubicBezTo>
                <a:lnTo>
                  <a:pt x="667" y="530"/>
                </a:lnTo>
                <a:cubicBezTo>
                  <a:pt x="688" y="530"/>
                  <a:pt x="704" y="514"/>
                  <a:pt x="704" y="493"/>
                </a:cubicBezTo>
                <a:lnTo>
                  <a:pt x="704" y="325"/>
                </a:lnTo>
                <a:lnTo>
                  <a:pt x="766" y="325"/>
                </a:lnTo>
                <a:cubicBezTo>
                  <a:pt x="766" y="334"/>
                  <a:pt x="774" y="342"/>
                  <a:pt x="783" y="342"/>
                </a:cubicBezTo>
                <a:cubicBezTo>
                  <a:pt x="792" y="342"/>
                  <a:pt x="800" y="334"/>
                  <a:pt x="800" y="325"/>
                </a:cubicBezTo>
                <a:lnTo>
                  <a:pt x="800" y="217"/>
                </a:lnTo>
                <a:cubicBezTo>
                  <a:pt x="800" y="208"/>
                  <a:pt x="792" y="200"/>
                  <a:pt x="783" y="2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3609977" y="3263902"/>
            <a:ext cx="160337" cy="161925"/>
          </a:xfrm>
          <a:custGeom>
            <a:avLst/>
            <a:gdLst>
              <a:gd name="T0" fmla="*/ 269 w 530"/>
              <a:gd name="T1" fmla="*/ 493 h 531"/>
              <a:gd name="T2" fmla="*/ 385 w 530"/>
              <a:gd name="T3" fmla="*/ 290 h 531"/>
              <a:gd name="T4" fmla="*/ 449 w 530"/>
              <a:gd name="T5" fmla="*/ 400 h 531"/>
              <a:gd name="T6" fmla="*/ 269 w 530"/>
              <a:gd name="T7" fmla="*/ 493 h 531"/>
              <a:gd name="T8" fmla="*/ 69 w 530"/>
              <a:gd name="T9" fmla="*/ 381 h 531"/>
              <a:gd name="T10" fmla="*/ 304 w 530"/>
              <a:gd name="T11" fmla="*/ 381 h 531"/>
              <a:gd name="T12" fmla="*/ 241 w 530"/>
              <a:gd name="T13" fmla="*/ 492 h 531"/>
              <a:gd name="T14" fmla="*/ 69 w 530"/>
              <a:gd name="T15" fmla="*/ 381 h 531"/>
              <a:gd name="T16" fmla="*/ 67 w 530"/>
              <a:gd name="T17" fmla="*/ 154 h 531"/>
              <a:gd name="T18" fmla="*/ 184 w 530"/>
              <a:gd name="T19" fmla="*/ 357 h 531"/>
              <a:gd name="T20" fmla="*/ 57 w 530"/>
              <a:gd name="T21" fmla="*/ 357 h 531"/>
              <a:gd name="T22" fmla="*/ 37 w 530"/>
              <a:gd name="T23" fmla="*/ 265 h 531"/>
              <a:gd name="T24" fmla="*/ 67 w 530"/>
              <a:gd name="T25" fmla="*/ 154 h 531"/>
              <a:gd name="T26" fmla="*/ 262 w 530"/>
              <a:gd name="T27" fmla="*/ 38 h 531"/>
              <a:gd name="T28" fmla="*/ 146 w 530"/>
              <a:gd name="T29" fmla="*/ 241 h 531"/>
              <a:gd name="T30" fmla="*/ 82 w 530"/>
              <a:gd name="T31" fmla="*/ 131 h 531"/>
              <a:gd name="T32" fmla="*/ 262 w 530"/>
              <a:gd name="T33" fmla="*/ 38 h 531"/>
              <a:gd name="T34" fmla="*/ 461 w 530"/>
              <a:gd name="T35" fmla="*/ 150 h 531"/>
              <a:gd name="T36" fmla="*/ 226 w 530"/>
              <a:gd name="T37" fmla="*/ 150 h 531"/>
              <a:gd name="T38" fmla="*/ 289 w 530"/>
              <a:gd name="T39" fmla="*/ 39 h 531"/>
              <a:gd name="T40" fmla="*/ 461 w 530"/>
              <a:gd name="T41" fmla="*/ 150 h 531"/>
              <a:gd name="T42" fmla="*/ 346 w 530"/>
              <a:gd name="T43" fmla="*/ 174 h 531"/>
              <a:gd name="T44" fmla="*/ 474 w 530"/>
              <a:gd name="T45" fmla="*/ 174 h 531"/>
              <a:gd name="T46" fmla="*/ 493 w 530"/>
              <a:gd name="T47" fmla="*/ 265 h 531"/>
              <a:gd name="T48" fmla="*/ 464 w 530"/>
              <a:gd name="T49" fmla="*/ 377 h 531"/>
              <a:gd name="T50" fmla="*/ 346 w 530"/>
              <a:gd name="T51" fmla="*/ 174 h 531"/>
              <a:gd name="T52" fmla="*/ 265 w 530"/>
              <a:gd name="T53" fmla="*/ 0 h 531"/>
              <a:gd name="T54" fmla="*/ 0 w 530"/>
              <a:gd name="T55" fmla="*/ 265 h 531"/>
              <a:gd name="T56" fmla="*/ 265 w 530"/>
              <a:gd name="T57" fmla="*/ 531 h 531"/>
              <a:gd name="T58" fmla="*/ 530 w 530"/>
              <a:gd name="T59" fmla="*/ 265 h 531"/>
              <a:gd name="T60" fmla="*/ 265 w 530"/>
              <a:gd name="T6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30" h="531">
                <a:moveTo>
                  <a:pt x="269" y="493"/>
                </a:moveTo>
                <a:lnTo>
                  <a:pt x="385" y="290"/>
                </a:lnTo>
                <a:lnTo>
                  <a:pt x="449" y="400"/>
                </a:lnTo>
                <a:cubicBezTo>
                  <a:pt x="408" y="455"/>
                  <a:pt x="342" y="492"/>
                  <a:pt x="269" y="493"/>
                </a:cubicBezTo>
                <a:close/>
                <a:moveTo>
                  <a:pt x="69" y="381"/>
                </a:moveTo>
                <a:lnTo>
                  <a:pt x="304" y="381"/>
                </a:lnTo>
                <a:lnTo>
                  <a:pt x="241" y="492"/>
                </a:lnTo>
                <a:cubicBezTo>
                  <a:pt x="168" y="484"/>
                  <a:pt x="105" y="442"/>
                  <a:pt x="69" y="381"/>
                </a:cubicBezTo>
                <a:close/>
                <a:moveTo>
                  <a:pt x="67" y="154"/>
                </a:moveTo>
                <a:lnTo>
                  <a:pt x="184" y="357"/>
                </a:lnTo>
                <a:lnTo>
                  <a:pt x="57" y="357"/>
                </a:lnTo>
                <a:cubicBezTo>
                  <a:pt x="44" y="329"/>
                  <a:pt x="37" y="298"/>
                  <a:pt x="37" y="265"/>
                </a:cubicBezTo>
                <a:cubicBezTo>
                  <a:pt x="37" y="225"/>
                  <a:pt x="48" y="187"/>
                  <a:pt x="67" y="154"/>
                </a:cubicBezTo>
                <a:close/>
                <a:moveTo>
                  <a:pt x="262" y="38"/>
                </a:moveTo>
                <a:lnTo>
                  <a:pt x="146" y="241"/>
                </a:lnTo>
                <a:lnTo>
                  <a:pt x="82" y="131"/>
                </a:lnTo>
                <a:cubicBezTo>
                  <a:pt x="122" y="75"/>
                  <a:pt x="188" y="39"/>
                  <a:pt x="262" y="38"/>
                </a:cubicBezTo>
                <a:close/>
                <a:moveTo>
                  <a:pt x="461" y="150"/>
                </a:moveTo>
                <a:lnTo>
                  <a:pt x="226" y="150"/>
                </a:lnTo>
                <a:lnTo>
                  <a:pt x="289" y="39"/>
                </a:lnTo>
                <a:cubicBezTo>
                  <a:pt x="362" y="47"/>
                  <a:pt x="425" y="89"/>
                  <a:pt x="461" y="150"/>
                </a:cubicBezTo>
                <a:close/>
                <a:moveTo>
                  <a:pt x="346" y="174"/>
                </a:moveTo>
                <a:lnTo>
                  <a:pt x="474" y="174"/>
                </a:lnTo>
                <a:cubicBezTo>
                  <a:pt x="486" y="202"/>
                  <a:pt x="493" y="233"/>
                  <a:pt x="493" y="265"/>
                </a:cubicBezTo>
                <a:cubicBezTo>
                  <a:pt x="493" y="306"/>
                  <a:pt x="482" y="344"/>
                  <a:pt x="464" y="377"/>
                </a:cubicBezTo>
                <a:lnTo>
                  <a:pt x="346" y="174"/>
                </a:lnTo>
                <a:close/>
                <a:moveTo>
                  <a:pt x="265" y="0"/>
                </a:moveTo>
                <a:cubicBezTo>
                  <a:pt x="119" y="0"/>
                  <a:pt x="0" y="119"/>
                  <a:pt x="0" y="265"/>
                </a:cubicBezTo>
                <a:cubicBezTo>
                  <a:pt x="0" y="412"/>
                  <a:pt x="119" y="531"/>
                  <a:pt x="265" y="531"/>
                </a:cubicBezTo>
                <a:cubicBezTo>
                  <a:pt x="411" y="531"/>
                  <a:pt x="530" y="412"/>
                  <a:pt x="530" y="265"/>
                </a:cubicBezTo>
                <a:cubicBezTo>
                  <a:pt x="530" y="119"/>
                  <a:pt x="411" y="0"/>
                  <a:pt x="26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0"/>
          <p:cNvSpPr>
            <a:spLocks noEditPoints="1"/>
          </p:cNvSpPr>
          <p:nvPr/>
        </p:nvSpPr>
        <p:spPr bwMode="auto">
          <a:xfrm>
            <a:off x="9032875" y="892177"/>
            <a:ext cx="246063" cy="150812"/>
          </a:xfrm>
          <a:custGeom>
            <a:avLst/>
            <a:gdLst>
              <a:gd name="T0" fmla="*/ 407 w 814"/>
              <a:gd name="T1" fmla="*/ 456 h 501"/>
              <a:gd name="T2" fmla="*/ 58 w 814"/>
              <a:gd name="T3" fmla="*/ 251 h 501"/>
              <a:gd name="T4" fmla="*/ 407 w 814"/>
              <a:gd name="T5" fmla="*/ 46 h 501"/>
              <a:gd name="T6" fmla="*/ 757 w 814"/>
              <a:gd name="T7" fmla="*/ 251 h 501"/>
              <a:gd name="T8" fmla="*/ 407 w 814"/>
              <a:gd name="T9" fmla="*/ 456 h 501"/>
              <a:gd name="T10" fmla="*/ 391 w 814"/>
              <a:gd name="T11" fmla="*/ 195 h 501"/>
              <a:gd name="T12" fmla="*/ 352 w 814"/>
              <a:gd name="T13" fmla="*/ 235 h 501"/>
              <a:gd name="T14" fmla="*/ 338 w 814"/>
              <a:gd name="T15" fmla="*/ 248 h 501"/>
              <a:gd name="T16" fmla="*/ 324 w 814"/>
              <a:gd name="T17" fmla="*/ 235 h 501"/>
              <a:gd name="T18" fmla="*/ 391 w 814"/>
              <a:gd name="T19" fmla="*/ 168 h 501"/>
              <a:gd name="T20" fmla="*/ 405 w 814"/>
              <a:gd name="T21" fmla="*/ 182 h 501"/>
              <a:gd name="T22" fmla="*/ 391 w 814"/>
              <a:gd name="T23" fmla="*/ 195 h 501"/>
              <a:gd name="T24" fmla="*/ 407 w 814"/>
              <a:gd name="T25" fmla="*/ 130 h 501"/>
              <a:gd name="T26" fmla="*/ 287 w 814"/>
              <a:gd name="T27" fmla="*/ 251 h 501"/>
              <a:gd name="T28" fmla="*/ 407 w 814"/>
              <a:gd name="T29" fmla="*/ 371 h 501"/>
              <a:gd name="T30" fmla="*/ 528 w 814"/>
              <a:gd name="T31" fmla="*/ 251 h 501"/>
              <a:gd name="T32" fmla="*/ 407 w 814"/>
              <a:gd name="T33" fmla="*/ 130 h 501"/>
              <a:gd name="T34" fmla="*/ 407 w 814"/>
              <a:gd name="T35" fmla="*/ 401 h 501"/>
              <a:gd name="T36" fmla="*/ 257 w 814"/>
              <a:gd name="T37" fmla="*/ 251 h 501"/>
              <a:gd name="T38" fmla="*/ 407 w 814"/>
              <a:gd name="T39" fmla="*/ 101 h 501"/>
              <a:gd name="T40" fmla="*/ 557 w 814"/>
              <a:gd name="T41" fmla="*/ 251 h 501"/>
              <a:gd name="T42" fmla="*/ 407 w 814"/>
              <a:gd name="T43" fmla="*/ 401 h 501"/>
              <a:gd name="T44" fmla="*/ 407 w 814"/>
              <a:gd name="T45" fmla="*/ 55 h 501"/>
              <a:gd name="T46" fmla="*/ 212 w 814"/>
              <a:gd name="T47" fmla="*/ 251 h 501"/>
              <a:gd name="T48" fmla="*/ 407 w 814"/>
              <a:gd name="T49" fmla="*/ 446 h 501"/>
              <a:gd name="T50" fmla="*/ 603 w 814"/>
              <a:gd name="T51" fmla="*/ 251 h 501"/>
              <a:gd name="T52" fmla="*/ 407 w 814"/>
              <a:gd name="T53" fmla="*/ 55 h 501"/>
              <a:gd name="T54" fmla="*/ 804 w 814"/>
              <a:gd name="T55" fmla="*/ 237 h 501"/>
              <a:gd name="T56" fmla="*/ 689 w 814"/>
              <a:gd name="T57" fmla="*/ 119 h 501"/>
              <a:gd name="T58" fmla="*/ 407 w 814"/>
              <a:gd name="T59" fmla="*/ 0 h 501"/>
              <a:gd name="T60" fmla="*/ 125 w 814"/>
              <a:gd name="T61" fmla="*/ 119 h 501"/>
              <a:gd name="T62" fmla="*/ 10 w 814"/>
              <a:gd name="T63" fmla="*/ 237 h 501"/>
              <a:gd name="T64" fmla="*/ 0 w 814"/>
              <a:gd name="T65" fmla="*/ 251 h 501"/>
              <a:gd name="T66" fmla="*/ 10 w 814"/>
              <a:gd name="T67" fmla="*/ 264 h 501"/>
              <a:gd name="T68" fmla="*/ 125 w 814"/>
              <a:gd name="T69" fmla="*/ 382 h 501"/>
              <a:gd name="T70" fmla="*/ 407 w 814"/>
              <a:gd name="T71" fmla="*/ 501 h 501"/>
              <a:gd name="T72" fmla="*/ 689 w 814"/>
              <a:gd name="T73" fmla="*/ 382 h 501"/>
              <a:gd name="T74" fmla="*/ 804 w 814"/>
              <a:gd name="T75" fmla="*/ 264 h 501"/>
              <a:gd name="T76" fmla="*/ 814 w 814"/>
              <a:gd name="T77" fmla="*/ 251 h 501"/>
              <a:gd name="T78" fmla="*/ 804 w 814"/>
              <a:gd name="T79" fmla="*/ 237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14" h="501">
                <a:moveTo>
                  <a:pt x="407" y="456"/>
                </a:moveTo>
                <a:cubicBezTo>
                  <a:pt x="241" y="456"/>
                  <a:pt x="97" y="299"/>
                  <a:pt x="58" y="251"/>
                </a:cubicBezTo>
                <a:cubicBezTo>
                  <a:pt x="97" y="203"/>
                  <a:pt x="241" y="46"/>
                  <a:pt x="407" y="46"/>
                </a:cubicBezTo>
                <a:cubicBezTo>
                  <a:pt x="573" y="46"/>
                  <a:pt x="717" y="203"/>
                  <a:pt x="757" y="251"/>
                </a:cubicBezTo>
                <a:cubicBezTo>
                  <a:pt x="717" y="299"/>
                  <a:pt x="574" y="456"/>
                  <a:pt x="407" y="456"/>
                </a:cubicBezTo>
                <a:close/>
                <a:moveTo>
                  <a:pt x="391" y="195"/>
                </a:moveTo>
                <a:cubicBezTo>
                  <a:pt x="369" y="195"/>
                  <a:pt x="352" y="213"/>
                  <a:pt x="352" y="235"/>
                </a:cubicBezTo>
                <a:cubicBezTo>
                  <a:pt x="352" y="242"/>
                  <a:pt x="346" y="248"/>
                  <a:pt x="338" y="248"/>
                </a:cubicBezTo>
                <a:cubicBezTo>
                  <a:pt x="331" y="248"/>
                  <a:pt x="324" y="242"/>
                  <a:pt x="324" y="235"/>
                </a:cubicBezTo>
                <a:cubicBezTo>
                  <a:pt x="324" y="198"/>
                  <a:pt x="354" y="168"/>
                  <a:pt x="391" y="168"/>
                </a:cubicBezTo>
                <a:cubicBezTo>
                  <a:pt x="399" y="168"/>
                  <a:pt x="405" y="174"/>
                  <a:pt x="405" y="182"/>
                </a:cubicBezTo>
                <a:cubicBezTo>
                  <a:pt x="405" y="189"/>
                  <a:pt x="399" y="195"/>
                  <a:pt x="391" y="195"/>
                </a:cubicBezTo>
                <a:close/>
                <a:moveTo>
                  <a:pt x="407" y="130"/>
                </a:moveTo>
                <a:cubicBezTo>
                  <a:pt x="341" y="130"/>
                  <a:pt x="287" y="184"/>
                  <a:pt x="287" y="251"/>
                </a:cubicBezTo>
                <a:cubicBezTo>
                  <a:pt x="287" y="317"/>
                  <a:pt x="341" y="371"/>
                  <a:pt x="407" y="371"/>
                </a:cubicBezTo>
                <a:cubicBezTo>
                  <a:pt x="474" y="371"/>
                  <a:pt x="528" y="317"/>
                  <a:pt x="528" y="251"/>
                </a:cubicBezTo>
                <a:cubicBezTo>
                  <a:pt x="528" y="184"/>
                  <a:pt x="474" y="130"/>
                  <a:pt x="407" y="130"/>
                </a:cubicBezTo>
                <a:close/>
                <a:moveTo>
                  <a:pt x="407" y="401"/>
                </a:moveTo>
                <a:cubicBezTo>
                  <a:pt x="325" y="401"/>
                  <a:pt x="257" y="334"/>
                  <a:pt x="257" y="251"/>
                </a:cubicBezTo>
                <a:cubicBezTo>
                  <a:pt x="257" y="168"/>
                  <a:pt x="325" y="101"/>
                  <a:pt x="407" y="101"/>
                </a:cubicBezTo>
                <a:cubicBezTo>
                  <a:pt x="490" y="101"/>
                  <a:pt x="557" y="168"/>
                  <a:pt x="557" y="251"/>
                </a:cubicBezTo>
                <a:cubicBezTo>
                  <a:pt x="557" y="334"/>
                  <a:pt x="490" y="401"/>
                  <a:pt x="407" y="401"/>
                </a:cubicBezTo>
                <a:close/>
                <a:moveTo>
                  <a:pt x="407" y="55"/>
                </a:moveTo>
                <a:cubicBezTo>
                  <a:pt x="299" y="55"/>
                  <a:pt x="212" y="143"/>
                  <a:pt x="212" y="251"/>
                </a:cubicBezTo>
                <a:cubicBezTo>
                  <a:pt x="212" y="359"/>
                  <a:pt x="299" y="446"/>
                  <a:pt x="407" y="446"/>
                </a:cubicBezTo>
                <a:cubicBezTo>
                  <a:pt x="515" y="446"/>
                  <a:pt x="603" y="359"/>
                  <a:pt x="603" y="251"/>
                </a:cubicBezTo>
                <a:cubicBezTo>
                  <a:pt x="603" y="143"/>
                  <a:pt x="515" y="55"/>
                  <a:pt x="407" y="55"/>
                </a:cubicBezTo>
                <a:close/>
                <a:moveTo>
                  <a:pt x="804" y="237"/>
                </a:moveTo>
                <a:cubicBezTo>
                  <a:pt x="802" y="235"/>
                  <a:pt x="759" y="177"/>
                  <a:pt x="689" y="119"/>
                </a:cubicBezTo>
                <a:cubicBezTo>
                  <a:pt x="596" y="41"/>
                  <a:pt x="498" y="0"/>
                  <a:pt x="407" y="0"/>
                </a:cubicBezTo>
                <a:cubicBezTo>
                  <a:pt x="316" y="0"/>
                  <a:pt x="219" y="41"/>
                  <a:pt x="125" y="119"/>
                </a:cubicBezTo>
                <a:cubicBezTo>
                  <a:pt x="55" y="177"/>
                  <a:pt x="12" y="235"/>
                  <a:pt x="10" y="237"/>
                </a:cubicBezTo>
                <a:lnTo>
                  <a:pt x="0" y="251"/>
                </a:lnTo>
                <a:lnTo>
                  <a:pt x="10" y="264"/>
                </a:lnTo>
                <a:cubicBezTo>
                  <a:pt x="12" y="267"/>
                  <a:pt x="55" y="324"/>
                  <a:pt x="125" y="382"/>
                </a:cubicBezTo>
                <a:cubicBezTo>
                  <a:pt x="219" y="460"/>
                  <a:pt x="316" y="501"/>
                  <a:pt x="407" y="501"/>
                </a:cubicBezTo>
                <a:cubicBezTo>
                  <a:pt x="498" y="501"/>
                  <a:pt x="596" y="460"/>
                  <a:pt x="689" y="382"/>
                </a:cubicBezTo>
                <a:cubicBezTo>
                  <a:pt x="759" y="324"/>
                  <a:pt x="802" y="267"/>
                  <a:pt x="804" y="264"/>
                </a:cubicBezTo>
                <a:lnTo>
                  <a:pt x="814" y="251"/>
                </a:lnTo>
                <a:lnTo>
                  <a:pt x="804" y="23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1"/>
          <p:cNvSpPr>
            <a:spLocks noEditPoints="1"/>
          </p:cNvSpPr>
          <p:nvPr/>
        </p:nvSpPr>
        <p:spPr bwMode="auto">
          <a:xfrm>
            <a:off x="3949701" y="3260727"/>
            <a:ext cx="220663" cy="168275"/>
          </a:xfrm>
          <a:custGeom>
            <a:avLst/>
            <a:gdLst>
              <a:gd name="T0" fmla="*/ 62 w 733"/>
              <a:gd name="T1" fmla="*/ 518 h 551"/>
              <a:gd name="T2" fmla="*/ 33 w 733"/>
              <a:gd name="T3" fmla="*/ 410 h 551"/>
              <a:gd name="T4" fmla="*/ 366 w 733"/>
              <a:gd name="T5" fmla="*/ 475 h 551"/>
              <a:gd name="T6" fmla="*/ 700 w 733"/>
              <a:gd name="T7" fmla="*/ 410 h 551"/>
              <a:gd name="T8" fmla="*/ 671 w 733"/>
              <a:gd name="T9" fmla="*/ 518 h 551"/>
              <a:gd name="T10" fmla="*/ 264 w 733"/>
              <a:gd name="T11" fmla="*/ 306 h 551"/>
              <a:gd name="T12" fmla="*/ 469 w 733"/>
              <a:gd name="T13" fmla="*/ 306 h 551"/>
              <a:gd name="T14" fmla="*/ 366 w 733"/>
              <a:gd name="T15" fmla="*/ 190 h 551"/>
              <a:gd name="T16" fmla="*/ 366 w 733"/>
              <a:gd name="T17" fmla="*/ 421 h 551"/>
              <a:gd name="T18" fmla="*/ 366 w 733"/>
              <a:gd name="T19" fmla="*/ 190 h 551"/>
              <a:gd name="T20" fmla="*/ 675 w 733"/>
              <a:gd name="T21" fmla="*/ 137 h 551"/>
              <a:gd name="T22" fmla="*/ 626 w 733"/>
              <a:gd name="T23" fmla="*/ 137 h 551"/>
              <a:gd name="T24" fmla="*/ 650 w 733"/>
              <a:gd name="T25" fmla="*/ 445 h 551"/>
              <a:gd name="T26" fmla="*/ 650 w 733"/>
              <a:gd name="T27" fmla="*/ 494 h 551"/>
              <a:gd name="T28" fmla="*/ 650 w 733"/>
              <a:gd name="T29" fmla="*/ 445 h 551"/>
              <a:gd name="T30" fmla="*/ 59 w 733"/>
              <a:gd name="T31" fmla="*/ 469 h 551"/>
              <a:gd name="T32" fmla="*/ 108 w 733"/>
              <a:gd name="T33" fmla="*/ 469 h 551"/>
              <a:gd name="T34" fmla="*/ 83 w 733"/>
              <a:gd name="T35" fmla="*/ 161 h 551"/>
              <a:gd name="T36" fmla="*/ 83 w 733"/>
              <a:gd name="T37" fmla="*/ 112 h 551"/>
              <a:gd name="T38" fmla="*/ 83 w 733"/>
              <a:gd name="T39" fmla="*/ 161 h 551"/>
              <a:gd name="T40" fmla="*/ 366 w 733"/>
              <a:gd name="T41" fmla="*/ 442 h 551"/>
              <a:gd name="T42" fmla="*/ 366 w 733"/>
              <a:gd name="T43" fmla="*/ 170 h 551"/>
              <a:gd name="T44" fmla="*/ 62 w 733"/>
              <a:gd name="T45" fmla="*/ 93 h 551"/>
              <a:gd name="T46" fmla="*/ 700 w 733"/>
              <a:gd name="T47" fmla="*/ 122 h 551"/>
              <a:gd name="T48" fmla="*/ 500 w 733"/>
              <a:gd name="T49" fmla="*/ 202 h 551"/>
              <a:gd name="T50" fmla="*/ 233 w 733"/>
              <a:gd name="T51" fmla="*/ 202 h 551"/>
              <a:gd name="T52" fmla="*/ 33 w 733"/>
              <a:gd name="T53" fmla="*/ 122 h 551"/>
              <a:gd name="T54" fmla="*/ 671 w 733"/>
              <a:gd name="T55" fmla="*/ 60 h 551"/>
              <a:gd name="T56" fmla="*/ 215 w 733"/>
              <a:gd name="T57" fmla="*/ 45 h 551"/>
              <a:gd name="T58" fmla="*/ 110 w 733"/>
              <a:gd name="T59" fmla="*/ 0 h 551"/>
              <a:gd name="T60" fmla="*/ 64 w 733"/>
              <a:gd name="T61" fmla="*/ 60 h 551"/>
              <a:gd name="T62" fmla="*/ 0 w 733"/>
              <a:gd name="T63" fmla="*/ 122 h 551"/>
              <a:gd name="T64" fmla="*/ 62 w 733"/>
              <a:gd name="T65" fmla="*/ 551 h 551"/>
              <a:gd name="T66" fmla="*/ 733 w 733"/>
              <a:gd name="T67" fmla="*/ 489 h 551"/>
              <a:gd name="T68" fmla="*/ 671 w 733"/>
              <a:gd name="T69" fmla="*/ 6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33" h="551">
                <a:moveTo>
                  <a:pt x="671" y="518"/>
                </a:moveTo>
                <a:lnTo>
                  <a:pt x="62" y="518"/>
                </a:lnTo>
                <a:cubicBezTo>
                  <a:pt x="46" y="518"/>
                  <a:pt x="33" y="505"/>
                  <a:pt x="33" y="489"/>
                </a:cubicBezTo>
                <a:lnTo>
                  <a:pt x="33" y="410"/>
                </a:lnTo>
                <a:lnTo>
                  <a:pt x="233" y="410"/>
                </a:lnTo>
                <a:cubicBezTo>
                  <a:pt x="264" y="449"/>
                  <a:pt x="312" y="475"/>
                  <a:pt x="366" y="475"/>
                </a:cubicBezTo>
                <a:cubicBezTo>
                  <a:pt x="421" y="475"/>
                  <a:pt x="469" y="449"/>
                  <a:pt x="500" y="410"/>
                </a:cubicBezTo>
                <a:lnTo>
                  <a:pt x="700" y="410"/>
                </a:lnTo>
                <a:lnTo>
                  <a:pt x="700" y="489"/>
                </a:lnTo>
                <a:cubicBezTo>
                  <a:pt x="700" y="505"/>
                  <a:pt x="687" y="518"/>
                  <a:pt x="671" y="518"/>
                </a:cubicBezTo>
                <a:close/>
                <a:moveTo>
                  <a:pt x="366" y="409"/>
                </a:moveTo>
                <a:cubicBezTo>
                  <a:pt x="310" y="409"/>
                  <a:pt x="264" y="362"/>
                  <a:pt x="264" y="306"/>
                </a:cubicBezTo>
                <a:cubicBezTo>
                  <a:pt x="264" y="249"/>
                  <a:pt x="310" y="203"/>
                  <a:pt x="366" y="203"/>
                </a:cubicBezTo>
                <a:cubicBezTo>
                  <a:pt x="423" y="203"/>
                  <a:pt x="469" y="249"/>
                  <a:pt x="469" y="306"/>
                </a:cubicBezTo>
                <a:cubicBezTo>
                  <a:pt x="469" y="362"/>
                  <a:pt x="423" y="409"/>
                  <a:pt x="366" y="409"/>
                </a:cubicBezTo>
                <a:close/>
                <a:moveTo>
                  <a:pt x="366" y="190"/>
                </a:moveTo>
                <a:cubicBezTo>
                  <a:pt x="303" y="190"/>
                  <a:pt x="251" y="242"/>
                  <a:pt x="251" y="306"/>
                </a:cubicBezTo>
                <a:cubicBezTo>
                  <a:pt x="251" y="369"/>
                  <a:pt x="303" y="421"/>
                  <a:pt x="366" y="421"/>
                </a:cubicBezTo>
                <a:cubicBezTo>
                  <a:pt x="430" y="421"/>
                  <a:pt x="482" y="369"/>
                  <a:pt x="482" y="306"/>
                </a:cubicBezTo>
                <a:cubicBezTo>
                  <a:pt x="482" y="242"/>
                  <a:pt x="430" y="190"/>
                  <a:pt x="366" y="190"/>
                </a:cubicBezTo>
                <a:close/>
                <a:moveTo>
                  <a:pt x="650" y="161"/>
                </a:moveTo>
                <a:cubicBezTo>
                  <a:pt x="664" y="161"/>
                  <a:pt x="675" y="150"/>
                  <a:pt x="675" y="137"/>
                </a:cubicBezTo>
                <a:cubicBezTo>
                  <a:pt x="675" y="123"/>
                  <a:pt x="664" y="112"/>
                  <a:pt x="650" y="112"/>
                </a:cubicBezTo>
                <a:cubicBezTo>
                  <a:pt x="637" y="112"/>
                  <a:pt x="626" y="123"/>
                  <a:pt x="626" y="137"/>
                </a:cubicBezTo>
                <a:cubicBezTo>
                  <a:pt x="626" y="150"/>
                  <a:pt x="637" y="161"/>
                  <a:pt x="650" y="161"/>
                </a:cubicBezTo>
                <a:close/>
                <a:moveTo>
                  <a:pt x="650" y="445"/>
                </a:moveTo>
                <a:cubicBezTo>
                  <a:pt x="637" y="445"/>
                  <a:pt x="626" y="456"/>
                  <a:pt x="626" y="469"/>
                </a:cubicBezTo>
                <a:cubicBezTo>
                  <a:pt x="626" y="483"/>
                  <a:pt x="637" y="494"/>
                  <a:pt x="650" y="494"/>
                </a:cubicBezTo>
                <a:cubicBezTo>
                  <a:pt x="664" y="494"/>
                  <a:pt x="675" y="483"/>
                  <a:pt x="675" y="469"/>
                </a:cubicBezTo>
                <a:cubicBezTo>
                  <a:pt x="675" y="456"/>
                  <a:pt x="664" y="445"/>
                  <a:pt x="650" y="445"/>
                </a:cubicBezTo>
                <a:close/>
                <a:moveTo>
                  <a:pt x="83" y="445"/>
                </a:moveTo>
                <a:cubicBezTo>
                  <a:pt x="70" y="445"/>
                  <a:pt x="59" y="456"/>
                  <a:pt x="59" y="469"/>
                </a:cubicBezTo>
                <a:cubicBezTo>
                  <a:pt x="59" y="483"/>
                  <a:pt x="70" y="494"/>
                  <a:pt x="83" y="494"/>
                </a:cubicBezTo>
                <a:cubicBezTo>
                  <a:pt x="97" y="494"/>
                  <a:pt x="108" y="483"/>
                  <a:pt x="108" y="469"/>
                </a:cubicBezTo>
                <a:cubicBezTo>
                  <a:pt x="108" y="456"/>
                  <a:pt x="97" y="445"/>
                  <a:pt x="83" y="445"/>
                </a:cubicBezTo>
                <a:close/>
                <a:moveTo>
                  <a:pt x="83" y="161"/>
                </a:moveTo>
                <a:cubicBezTo>
                  <a:pt x="97" y="161"/>
                  <a:pt x="108" y="150"/>
                  <a:pt x="108" y="137"/>
                </a:cubicBezTo>
                <a:cubicBezTo>
                  <a:pt x="108" y="123"/>
                  <a:pt x="97" y="112"/>
                  <a:pt x="83" y="112"/>
                </a:cubicBezTo>
                <a:cubicBezTo>
                  <a:pt x="70" y="112"/>
                  <a:pt x="59" y="123"/>
                  <a:pt x="59" y="137"/>
                </a:cubicBezTo>
                <a:cubicBezTo>
                  <a:pt x="59" y="150"/>
                  <a:pt x="70" y="161"/>
                  <a:pt x="83" y="161"/>
                </a:cubicBezTo>
                <a:close/>
                <a:moveTo>
                  <a:pt x="503" y="306"/>
                </a:moveTo>
                <a:cubicBezTo>
                  <a:pt x="503" y="381"/>
                  <a:pt x="442" y="442"/>
                  <a:pt x="366" y="442"/>
                </a:cubicBezTo>
                <a:cubicBezTo>
                  <a:pt x="291" y="442"/>
                  <a:pt x="230" y="381"/>
                  <a:pt x="230" y="306"/>
                </a:cubicBezTo>
                <a:cubicBezTo>
                  <a:pt x="230" y="231"/>
                  <a:pt x="291" y="170"/>
                  <a:pt x="366" y="170"/>
                </a:cubicBezTo>
                <a:cubicBezTo>
                  <a:pt x="442" y="170"/>
                  <a:pt x="503" y="231"/>
                  <a:pt x="503" y="306"/>
                </a:cubicBezTo>
                <a:close/>
                <a:moveTo>
                  <a:pt x="62" y="93"/>
                </a:moveTo>
                <a:lnTo>
                  <a:pt x="671" y="93"/>
                </a:lnTo>
                <a:cubicBezTo>
                  <a:pt x="687" y="93"/>
                  <a:pt x="700" y="106"/>
                  <a:pt x="700" y="122"/>
                </a:cubicBezTo>
                <a:lnTo>
                  <a:pt x="700" y="202"/>
                </a:lnTo>
                <a:lnTo>
                  <a:pt x="500" y="202"/>
                </a:lnTo>
                <a:cubicBezTo>
                  <a:pt x="469" y="162"/>
                  <a:pt x="421" y="137"/>
                  <a:pt x="366" y="137"/>
                </a:cubicBezTo>
                <a:cubicBezTo>
                  <a:pt x="312" y="137"/>
                  <a:pt x="264" y="162"/>
                  <a:pt x="233" y="202"/>
                </a:cubicBezTo>
                <a:lnTo>
                  <a:pt x="33" y="202"/>
                </a:lnTo>
                <a:lnTo>
                  <a:pt x="33" y="122"/>
                </a:lnTo>
                <a:cubicBezTo>
                  <a:pt x="33" y="106"/>
                  <a:pt x="46" y="93"/>
                  <a:pt x="62" y="93"/>
                </a:cubicBezTo>
                <a:close/>
                <a:moveTo>
                  <a:pt x="671" y="60"/>
                </a:moveTo>
                <a:lnTo>
                  <a:pt x="215" y="60"/>
                </a:lnTo>
                <a:lnTo>
                  <a:pt x="215" y="45"/>
                </a:lnTo>
                <a:cubicBezTo>
                  <a:pt x="215" y="20"/>
                  <a:pt x="195" y="0"/>
                  <a:pt x="170" y="0"/>
                </a:cubicBezTo>
                <a:lnTo>
                  <a:pt x="110" y="0"/>
                </a:lnTo>
                <a:cubicBezTo>
                  <a:pt x="85" y="0"/>
                  <a:pt x="64" y="20"/>
                  <a:pt x="64" y="45"/>
                </a:cubicBezTo>
                <a:lnTo>
                  <a:pt x="64" y="60"/>
                </a:lnTo>
                <a:lnTo>
                  <a:pt x="62" y="60"/>
                </a:lnTo>
                <a:cubicBezTo>
                  <a:pt x="28" y="60"/>
                  <a:pt x="0" y="88"/>
                  <a:pt x="0" y="122"/>
                </a:cubicBezTo>
                <a:lnTo>
                  <a:pt x="0" y="489"/>
                </a:lnTo>
                <a:cubicBezTo>
                  <a:pt x="0" y="523"/>
                  <a:pt x="28" y="551"/>
                  <a:pt x="62" y="551"/>
                </a:cubicBezTo>
                <a:lnTo>
                  <a:pt x="671" y="551"/>
                </a:lnTo>
                <a:cubicBezTo>
                  <a:pt x="705" y="551"/>
                  <a:pt x="733" y="523"/>
                  <a:pt x="733" y="489"/>
                </a:cubicBezTo>
                <a:lnTo>
                  <a:pt x="733" y="122"/>
                </a:lnTo>
                <a:cubicBezTo>
                  <a:pt x="733" y="88"/>
                  <a:pt x="705" y="60"/>
                  <a:pt x="671" y="6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485312" y="3576639"/>
            <a:ext cx="111125" cy="242887"/>
          </a:xfrm>
          <a:custGeom>
            <a:avLst/>
            <a:gdLst>
              <a:gd name="T0" fmla="*/ 182 w 364"/>
              <a:gd name="T1" fmla="*/ 800 h 800"/>
              <a:gd name="T2" fmla="*/ 0 w 364"/>
              <a:gd name="T3" fmla="*/ 618 h 800"/>
              <a:gd name="T4" fmla="*/ 0 w 364"/>
              <a:gd name="T5" fmla="*/ 71 h 800"/>
              <a:gd name="T6" fmla="*/ 72 w 364"/>
              <a:gd name="T7" fmla="*/ 0 h 800"/>
              <a:gd name="T8" fmla="*/ 225 w 364"/>
              <a:gd name="T9" fmla="*/ 0 h 800"/>
              <a:gd name="T10" fmla="*/ 296 w 364"/>
              <a:gd name="T11" fmla="*/ 70 h 800"/>
              <a:gd name="T12" fmla="*/ 296 w 364"/>
              <a:gd name="T13" fmla="*/ 538 h 800"/>
              <a:gd name="T14" fmla="*/ 180 w 364"/>
              <a:gd name="T15" fmla="*/ 654 h 800"/>
              <a:gd name="T16" fmla="*/ 64 w 364"/>
              <a:gd name="T17" fmla="*/ 538 h 800"/>
              <a:gd name="T18" fmla="*/ 64 w 364"/>
              <a:gd name="T19" fmla="*/ 208 h 800"/>
              <a:gd name="T20" fmla="*/ 81 w 364"/>
              <a:gd name="T21" fmla="*/ 191 h 800"/>
              <a:gd name="T22" fmla="*/ 98 w 364"/>
              <a:gd name="T23" fmla="*/ 208 h 800"/>
              <a:gd name="T24" fmla="*/ 98 w 364"/>
              <a:gd name="T25" fmla="*/ 538 h 800"/>
              <a:gd name="T26" fmla="*/ 180 w 364"/>
              <a:gd name="T27" fmla="*/ 620 h 800"/>
              <a:gd name="T28" fmla="*/ 261 w 364"/>
              <a:gd name="T29" fmla="*/ 538 h 800"/>
              <a:gd name="T30" fmla="*/ 261 w 364"/>
              <a:gd name="T31" fmla="*/ 70 h 800"/>
              <a:gd name="T32" fmla="*/ 225 w 364"/>
              <a:gd name="T33" fmla="*/ 34 h 800"/>
              <a:gd name="T34" fmla="*/ 72 w 364"/>
              <a:gd name="T35" fmla="*/ 34 h 800"/>
              <a:gd name="T36" fmla="*/ 34 w 364"/>
              <a:gd name="T37" fmla="*/ 71 h 800"/>
              <a:gd name="T38" fmla="*/ 34 w 364"/>
              <a:gd name="T39" fmla="*/ 618 h 800"/>
              <a:gd name="T40" fmla="*/ 182 w 364"/>
              <a:gd name="T41" fmla="*/ 766 h 800"/>
              <a:gd name="T42" fmla="*/ 330 w 364"/>
              <a:gd name="T43" fmla="*/ 618 h 800"/>
              <a:gd name="T44" fmla="*/ 330 w 364"/>
              <a:gd name="T45" fmla="*/ 200 h 800"/>
              <a:gd name="T46" fmla="*/ 347 w 364"/>
              <a:gd name="T47" fmla="*/ 183 h 800"/>
              <a:gd name="T48" fmla="*/ 364 w 364"/>
              <a:gd name="T49" fmla="*/ 200 h 800"/>
              <a:gd name="T50" fmla="*/ 364 w 364"/>
              <a:gd name="T51" fmla="*/ 618 h 800"/>
              <a:gd name="T52" fmla="*/ 182 w 364"/>
              <a:gd name="T5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4" h="800">
                <a:moveTo>
                  <a:pt x="182" y="800"/>
                </a:moveTo>
                <a:cubicBezTo>
                  <a:pt x="81" y="800"/>
                  <a:pt x="0" y="719"/>
                  <a:pt x="0" y="618"/>
                </a:cubicBezTo>
                <a:lnTo>
                  <a:pt x="0" y="71"/>
                </a:lnTo>
                <a:cubicBezTo>
                  <a:pt x="0" y="32"/>
                  <a:pt x="32" y="0"/>
                  <a:pt x="72" y="0"/>
                </a:cubicBezTo>
                <a:lnTo>
                  <a:pt x="225" y="0"/>
                </a:lnTo>
                <a:cubicBezTo>
                  <a:pt x="264" y="0"/>
                  <a:pt x="296" y="31"/>
                  <a:pt x="296" y="70"/>
                </a:cubicBezTo>
                <a:lnTo>
                  <a:pt x="296" y="538"/>
                </a:lnTo>
                <a:cubicBezTo>
                  <a:pt x="296" y="602"/>
                  <a:pt x="244" y="654"/>
                  <a:pt x="180" y="654"/>
                </a:cubicBezTo>
                <a:cubicBezTo>
                  <a:pt x="116" y="654"/>
                  <a:pt x="64" y="602"/>
                  <a:pt x="64" y="538"/>
                </a:cubicBezTo>
                <a:lnTo>
                  <a:pt x="64" y="208"/>
                </a:lnTo>
                <a:cubicBezTo>
                  <a:pt x="64" y="199"/>
                  <a:pt x="72" y="191"/>
                  <a:pt x="81" y="191"/>
                </a:cubicBezTo>
                <a:cubicBezTo>
                  <a:pt x="90" y="191"/>
                  <a:pt x="98" y="199"/>
                  <a:pt x="98" y="208"/>
                </a:cubicBezTo>
                <a:lnTo>
                  <a:pt x="98" y="538"/>
                </a:lnTo>
                <a:cubicBezTo>
                  <a:pt x="98" y="584"/>
                  <a:pt x="135" y="620"/>
                  <a:pt x="180" y="620"/>
                </a:cubicBezTo>
                <a:cubicBezTo>
                  <a:pt x="225" y="620"/>
                  <a:pt x="261" y="584"/>
                  <a:pt x="261" y="538"/>
                </a:cubicBezTo>
                <a:lnTo>
                  <a:pt x="261" y="70"/>
                </a:lnTo>
                <a:cubicBezTo>
                  <a:pt x="261" y="50"/>
                  <a:pt x="245" y="34"/>
                  <a:pt x="225" y="34"/>
                </a:cubicBezTo>
                <a:lnTo>
                  <a:pt x="72" y="34"/>
                </a:lnTo>
                <a:cubicBezTo>
                  <a:pt x="51" y="34"/>
                  <a:pt x="34" y="51"/>
                  <a:pt x="34" y="71"/>
                </a:cubicBezTo>
                <a:lnTo>
                  <a:pt x="34" y="618"/>
                </a:lnTo>
                <a:cubicBezTo>
                  <a:pt x="34" y="700"/>
                  <a:pt x="100" y="766"/>
                  <a:pt x="182" y="766"/>
                </a:cubicBezTo>
                <a:cubicBezTo>
                  <a:pt x="263" y="766"/>
                  <a:pt x="330" y="700"/>
                  <a:pt x="330" y="618"/>
                </a:cubicBezTo>
                <a:lnTo>
                  <a:pt x="330" y="200"/>
                </a:lnTo>
                <a:cubicBezTo>
                  <a:pt x="330" y="190"/>
                  <a:pt x="337" y="183"/>
                  <a:pt x="347" y="183"/>
                </a:cubicBezTo>
                <a:cubicBezTo>
                  <a:pt x="356" y="183"/>
                  <a:pt x="364" y="190"/>
                  <a:pt x="364" y="200"/>
                </a:cubicBezTo>
                <a:lnTo>
                  <a:pt x="364" y="618"/>
                </a:lnTo>
                <a:cubicBezTo>
                  <a:pt x="364" y="719"/>
                  <a:pt x="282" y="800"/>
                  <a:pt x="182" y="8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2849563" y="3944939"/>
            <a:ext cx="203200" cy="180975"/>
          </a:xfrm>
          <a:custGeom>
            <a:avLst/>
            <a:gdLst>
              <a:gd name="T0" fmla="*/ 41 w 676"/>
              <a:gd name="T1" fmla="*/ 333 h 600"/>
              <a:gd name="T2" fmla="*/ 41 w 676"/>
              <a:gd name="T3" fmla="*/ 51 h 600"/>
              <a:gd name="T4" fmla="*/ 106 w 676"/>
              <a:gd name="T5" fmla="*/ 86 h 600"/>
              <a:gd name="T6" fmla="*/ 167 w 676"/>
              <a:gd name="T7" fmla="*/ 55 h 600"/>
              <a:gd name="T8" fmla="*/ 530 w 676"/>
              <a:gd name="T9" fmla="*/ 295 h 600"/>
              <a:gd name="T10" fmla="*/ 621 w 676"/>
              <a:gd name="T11" fmla="*/ 277 h 600"/>
              <a:gd name="T12" fmla="*/ 621 w 676"/>
              <a:gd name="T13" fmla="*/ 255 h 600"/>
              <a:gd name="T14" fmla="*/ 530 w 676"/>
              <a:gd name="T15" fmla="*/ 236 h 600"/>
              <a:gd name="T16" fmla="*/ 621 w 676"/>
              <a:gd name="T17" fmla="*/ 255 h 600"/>
              <a:gd name="T18" fmla="*/ 521 w 676"/>
              <a:gd name="T19" fmla="*/ 205 h 600"/>
              <a:gd name="T20" fmla="*/ 630 w 676"/>
              <a:gd name="T21" fmla="*/ 205 h 600"/>
              <a:gd name="T22" fmla="*/ 530 w 676"/>
              <a:gd name="T23" fmla="*/ 174 h 600"/>
              <a:gd name="T24" fmla="*/ 621 w 676"/>
              <a:gd name="T25" fmla="*/ 156 h 600"/>
              <a:gd name="T26" fmla="*/ 621 w 676"/>
              <a:gd name="T27" fmla="*/ 134 h 600"/>
              <a:gd name="T28" fmla="*/ 530 w 676"/>
              <a:gd name="T29" fmla="*/ 116 h 600"/>
              <a:gd name="T30" fmla="*/ 621 w 676"/>
              <a:gd name="T31" fmla="*/ 134 h 600"/>
              <a:gd name="T32" fmla="*/ 515 w 676"/>
              <a:gd name="T33" fmla="*/ 333 h 600"/>
              <a:gd name="T34" fmla="*/ 515 w 676"/>
              <a:gd name="T35" fmla="*/ 51 h 600"/>
              <a:gd name="T36" fmla="*/ 580 w 676"/>
              <a:gd name="T37" fmla="*/ 86 h 600"/>
              <a:gd name="T38" fmla="*/ 641 w 676"/>
              <a:gd name="T39" fmla="*/ 55 h 600"/>
              <a:gd name="T40" fmla="*/ 530 w 676"/>
              <a:gd name="T41" fmla="*/ 509 h 600"/>
              <a:gd name="T42" fmla="*/ 575 w 676"/>
              <a:gd name="T43" fmla="*/ 554 h 600"/>
              <a:gd name="T44" fmla="*/ 474 w 676"/>
              <a:gd name="T45" fmla="*/ 19 h 600"/>
              <a:gd name="T46" fmla="*/ 658 w 676"/>
              <a:gd name="T47" fmla="*/ 600 h 600"/>
              <a:gd name="T48" fmla="*/ 658 w 676"/>
              <a:gd name="T49" fmla="*/ 0 h 600"/>
              <a:gd name="T50" fmla="*/ 282 w 676"/>
              <a:gd name="T51" fmla="*/ 286 h 600"/>
              <a:gd name="T52" fmla="*/ 392 w 676"/>
              <a:gd name="T53" fmla="*/ 286 h 600"/>
              <a:gd name="T54" fmla="*/ 291 w 676"/>
              <a:gd name="T55" fmla="*/ 255 h 600"/>
              <a:gd name="T56" fmla="*/ 383 w 676"/>
              <a:gd name="T57" fmla="*/ 236 h 600"/>
              <a:gd name="T58" fmla="*/ 383 w 676"/>
              <a:gd name="T59" fmla="*/ 214 h 600"/>
              <a:gd name="T60" fmla="*/ 291 w 676"/>
              <a:gd name="T61" fmla="*/ 196 h 600"/>
              <a:gd name="T62" fmla="*/ 383 w 676"/>
              <a:gd name="T63" fmla="*/ 214 h 600"/>
              <a:gd name="T64" fmla="*/ 282 w 676"/>
              <a:gd name="T65" fmla="*/ 165 h 600"/>
              <a:gd name="T66" fmla="*/ 392 w 676"/>
              <a:gd name="T67" fmla="*/ 165 h 600"/>
              <a:gd name="T68" fmla="*/ 291 w 676"/>
              <a:gd name="T69" fmla="*/ 134 h 600"/>
              <a:gd name="T70" fmla="*/ 383 w 676"/>
              <a:gd name="T71" fmla="*/ 116 h 600"/>
              <a:gd name="T72" fmla="*/ 402 w 676"/>
              <a:gd name="T73" fmla="*/ 328 h 600"/>
              <a:gd name="T74" fmla="*/ 272 w 676"/>
              <a:gd name="T75" fmla="*/ 328 h 600"/>
              <a:gd name="T76" fmla="*/ 297 w 676"/>
              <a:gd name="T77" fmla="*/ 51 h 600"/>
              <a:gd name="T78" fmla="*/ 377 w 676"/>
              <a:gd name="T79" fmla="*/ 51 h 600"/>
              <a:gd name="T80" fmla="*/ 402 w 676"/>
              <a:gd name="T81" fmla="*/ 328 h 600"/>
              <a:gd name="T82" fmla="*/ 337 w 676"/>
              <a:gd name="T83" fmla="*/ 463 h 600"/>
              <a:gd name="T84" fmla="*/ 420 w 676"/>
              <a:gd name="T85" fmla="*/ 0 h 600"/>
              <a:gd name="T86" fmla="*/ 236 w 676"/>
              <a:gd name="T87" fmla="*/ 582 h 600"/>
              <a:gd name="T88" fmla="*/ 438 w 676"/>
              <a:gd name="T89" fmla="*/ 582 h 600"/>
              <a:gd name="T90" fmla="*/ 147 w 676"/>
              <a:gd name="T91" fmla="*/ 295 h 600"/>
              <a:gd name="T92" fmla="*/ 56 w 676"/>
              <a:gd name="T93" fmla="*/ 277 h 600"/>
              <a:gd name="T94" fmla="*/ 147 w 676"/>
              <a:gd name="T95" fmla="*/ 295 h 600"/>
              <a:gd name="T96" fmla="*/ 47 w 676"/>
              <a:gd name="T97" fmla="*/ 245 h 600"/>
              <a:gd name="T98" fmla="*/ 156 w 676"/>
              <a:gd name="T99" fmla="*/ 245 h 600"/>
              <a:gd name="T100" fmla="*/ 56 w 676"/>
              <a:gd name="T101" fmla="*/ 214 h 600"/>
              <a:gd name="T102" fmla="*/ 147 w 676"/>
              <a:gd name="T103" fmla="*/ 196 h 600"/>
              <a:gd name="T104" fmla="*/ 147 w 676"/>
              <a:gd name="T105" fmla="*/ 174 h 600"/>
              <a:gd name="T106" fmla="*/ 56 w 676"/>
              <a:gd name="T107" fmla="*/ 156 h 600"/>
              <a:gd name="T108" fmla="*/ 147 w 676"/>
              <a:gd name="T109" fmla="*/ 174 h 600"/>
              <a:gd name="T110" fmla="*/ 47 w 676"/>
              <a:gd name="T111" fmla="*/ 125 h 600"/>
              <a:gd name="T112" fmla="*/ 156 w 676"/>
              <a:gd name="T113" fmla="*/ 125 h 600"/>
              <a:gd name="T114" fmla="*/ 56 w 676"/>
              <a:gd name="T115" fmla="*/ 509 h 600"/>
              <a:gd name="T116" fmla="*/ 101 w 676"/>
              <a:gd name="T117" fmla="*/ 554 h 600"/>
              <a:gd name="T118" fmla="*/ 0 w 676"/>
              <a:gd name="T119" fmla="*/ 19 h 600"/>
              <a:gd name="T120" fmla="*/ 184 w 676"/>
              <a:gd name="T121" fmla="*/ 600 h 600"/>
              <a:gd name="T122" fmla="*/ 184 w 676"/>
              <a:gd name="T123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76" h="600">
                <a:moveTo>
                  <a:pt x="167" y="328"/>
                </a:moveTo>
                <a:cubicBezTo>
                  <a:pt x="167" y="331"/>
                  <a:pt x="164" y="333"/>
                  <a:pt x="162" y="333"/>
                </a:cubicBezTo>
                <a:lnTo>
                  <a:pt x="41" y="333"/>
                </a:lnTo>
                <a:cubicBezTo>
                  <a:pt x="38" y="333"/>
                  <a:pt x="36" y="331"/>
                  <a:pt x="36" y="328"/>
                </a:cubicBezTo>
                <a:lnTo>
                  <a:pt x="36" y="55"/>
                </a:lnTo>
                <a:cubicBezTo>
                  <a:pt x="36" y="53"/>
                  <a:pt x="38" y="51"/>
                  <a:pt x="41" y="51"/>
                </a:cubicBezTo>
                <a:lnTo>
                  <a:pt x="61" y="51"/>
                </a:lnTo>
                <a:lnTo>
                  <a:pt x="97" y="86"/>
                </a:lnTo>
                <a:cubicBezTo>
                  <a:pt x="99" y="88"/>
                  <a:pt x="103" y="88"/>
                  <a:pt x="106" y="86"/>
                </a:cubicBezTo>
                <a:lnTo>
                  <a:pt x="141" y="51"/>
                </a:lnTo>
                <a:lnTo>
                  <a:pt x="162" y="51"/>
                </a:lnTo>
                <a:cubicBezTo>
                  <a:pt x="164" y="51"/>
                  <a:pt x="167" y="53"/>
                  <a:pt x="167" y="55"/>
                </a:cubicBezTo>
                <a:lnTo>
                  <a:pt x="167" y="328"/>
                </a:lnTo>
                <a:close/>
                <a:moveTo>
                  <a:pt x="621" y="295"/>
                </a:moveTo>
                <a:lnTo>
                  <a:pt x="530" y="295"/>
                </a:lnTo>
                <a:cubicBezTo>
                  <a:pt x="525" y="295"/>
                  <a:pt x="521" y="291"/>
                  <a:pt x="521" y="286"/>
                </a:cubicBezTo>
                <a:cubicBezTo>
                  <a:pt x="521" y="281"/>
                  <a:pt x="525" y="277"/>
                  <a:pt x="530" y="277"/>
                </a:cubicBezTo>
                <a:lnTo>
                  <a:pt x="621" y="277"/>
                </a:lnTo>
                <a:cubicBezTo>
                  <a:pt x="626" y="277"/>
                  <a:pt x="630" y="281"/>
                  <a:pt x="630" y="286"/>
                </a:cubicBezTo>
                <a:cubicBezTo>
                  <a:pt x="630" y="291"/>
                  <a:pt x="626" y="295"/>
                  <a:pt x="621" y="295"/>
                </a:cubicBezTo>
                <a:close/>
                <a:moveTo>
                  <a:pt x="621" y="255"/>
                </a:moveTo>
                <a:lnTo>
                  <a:pt x="530" y="255"/>
                </a:lnTo>
                <a:cubicBezTo>
                  <a:pt x="525" y="255"/>
                  <a:pt x="521" y="250"/>
                  <a:pt x="521" y="245"/>
                </a:cubicBezTo>
                <a:cubicBezTo>
                  <a:pt x="521" y="240"/>
                  <a:pt x="525" y="236"/>
                  <a:pt x="530" y="236"/>
                </a:cubicBezTo>
                <a:lnTo>
                  <a:pt x="621" y="236"/>
                </a:lnTo>
                <a:cubicBezTo>
                  <a:pt x="626" y="236"/>
                  <a:pt x="630" y="240"/>
                  <a:pt x="630" y="245"/>
                </a:cubicBezTo>
                <a:cubicBezTo>
                  <a:pt x="630" y="250"/>
                  <a:pt x="626" y="255"/>
                  <a:pt x="621" y="255"/>
                </a:cubicBezTo>
                <a:close/>
                <a:moveTo>
                  <a:pt x="621" y="214"/>
                </a:moveTo>
                <a:lnTo>
                  <a:pt x="530" y="214"/>
                </a:lnTo>
                <a:cubicBezTo>
                  <a:pt x="525" y="214"/>
                  <a:pt x="521" y="210"/>
                  <a:pt x="521" y="205"/>
                </a:cubicBezTo>
                <a:cubicBezTo>
                  <a:pt x="521" y="200"/>
                  <a:pt x="525" y="196"/>
                  <a:pt x="530" y="196"/>
                </a:cubicBezTo>
                <a:lnTo>
                  <a:pt x="621" y="196"/>
                </a:lnTo>
                <a:cubicBezTo>
                  <a:pt x="626" y="196"/>
                  <a:pt x="630" y="200"/>
                  <a:pt x="630" y="205"/>
                </a:cubicBezTo>
                <a:cubicBezTo>
                  <a:pt x="630" y="210"/>
                  <a:pt x="626" y="214"/>
                  <a:pt x="621" y="214"/>
                </a:cubicBezTo>
                <a:close/>
                <a:moveTo>
                  <a:pt x="621" y="174"/>
                </a:moveTo>
                <a:lnTo>
                  <a:pt x="530" y="174"/>
                </a:lnTo>
                <a:cubicBezTo>
                  <a:pt x="525" y="174"/>
                  <a:pt x="521" y="170"/>
                  <a:pt x="521" y="165"/>
                </a:cubicBezTo>
                <a:cubicBezTo>
                  <a:pt x="521" y="160"/>
                  <a:pt x="525" y="156"/>
                  <a:pt x="530" y="156"/>
                </a:cubicBezTo>
                <a:lnTo>
                  <a:pt x="621" y="156"/>
                </a:lnTo>
                <a:cubicBezTo>
                  <a:pt x="626" y="156"/>
                  <a:pt x="630" y="160"/>
                  <a:pt x="630" y="165"/>
                </a:cubicBezTo>
                <a:cubicBezTo>
                  <a:pt x="630" y="170"/>
                  <a:pt x="626" y="174"/>
                  <a:pt x="621" y="174"/>
                </a:cubicBezTo>
                <a:close/>
                <a:moveTo>
                  <a:pt x="621" y="134"/>
                </a:moveTo>
                <a:lnTo>
                  <a:pt x="530" y="134"/>
                </a:lnTo>
                <a:cubicBezTo>
                  <a:pt x="525" y="134"/>
                  <a:pt x="521" y="130"/>
                  <a:pt x="521" y="125"/>
                </a:cubicBezTo>
                <a:cubicBezTo>
                  <a:pt x="521" y="120"/>
                  <a:pt x="525" y="116"/>
                  <a:pt x="530" y="116"/>
                </a:cubicBezTo>
                <a:lnTo>
                  <a:pt x="621" y="116"/>
                </a:lnTo>
                <a:cubicBezTo>
                  <a:pt x="626" y="116"/>
                  <a:pt x="630" y="120"/>
                  <a:pt x="630" y="125"/>
                </a:cubicBezTo>
                <a:cubicBezTo>
                  <a:pt x="630" y="130"/>
                  <a:pt x="626" y="134"/>
                  <a:pt x="621" y="134"/>
                </a:cubicBezTo>
                <a:close/>
                <a:moveTo>
                  <a:pt x="641" y="328"/>
                </a:moveTo>
                <a:cubicBezTo>
                  <a:pt x="641" y="331"/>
                  <a:pt x="638" y="333"/>
                  <a:pt x="636" y="333"/>
                </a:cubicBezTo>
                <a:lnTo>
                  <a:pt x="515" y="333"/>
                </a:lnTo>
                <a:cubicBezTo>
                  <a:pt x="512" y="333"/>
                  <a:pt x="510" y="331"/>
                  <a:pt x="510" y="328"/>
                </a:cubicBezTo>
                <a:lnTo>
                  <a:pt x="510" y="55"/>
                </a:lnTo>
                <a:cubicBezTo>
                  <a:pt x="510" y="53"/>
                  <a:pt x="512" y="51"/>
                  <a:pt x="515" y="51"/>
                </a:cubicBezTo>
                <a:lnTo>
                  <a:pt x="535" y="51"/>
                </a:lnTo>
                <a:lnTo>
                  <a:pt x="571" y="86"/>
                </a:lnTo>
                <a:cubicBezTo>
                  <a:pt x="573" y="88"/>
                  <a:pt x="577" y="88"/>
                  <a:pt x="580" y="86"/>
                </a:cubicBezTo>
                <a:lnTo>
                  <a:pt x="615" y="51"/>
                </a:lnTo>
                <a:lnTo>
                  <a:pt x="636" y="51"/>
                </a:lnTo>
                <a:cubicBezTo>
                  <a:pt x="638" y="51"/>
                  <a:pt x="641" y="53"/>
                  <a:pt x="641" y="55"/>
                </a:cubicBezTo>
                <a:lnTo>
                  <a:pt x="641" y="328"/>
                </a:lnTo>
                <a:close/>
                <a:moveTo>
                  <a:pt x="575" y="554"/>
                </a:moveTo>
                <a:cubicBezTo>
                  <a:pt x="550" y="554"/>
                  <a:pt x="530" y="534"/>
                  <a:pt x="530" y="509"/>
                </a:cubicBezTo>
                <a:cubicBezTo>
                  <a:pt x="530" y="484"/>
                  <a:pt x="550" y="463"/>
                  <a:pt x="575" y="463"/>
                </a:cubicBezTo>
                <a:cubicBezTo>
                  <a:pt x="601" y="463"/>
                  <a:pt x="621" y="484"/>
                  <a:pt x="621" y="509"/>
                </a:cubicBezTo>
                <a:cubicBezTo>
                  <a:pt x="621" y="534"/>
                  <a:pt x="601" y="554"/>
                  <a:pt x="575" y="554"/>
                </a:cubicBezTo>
                <a:close/>
                <a:moveTo>
                  <a:pt x="658" y="0"/>
                </a:moveTo>
                <a:lnTo>
                  <a:pt x="493" y="0"/>
                </a:lnTo>
                <a:cubicBezTo>
                  <a:pt x="483" y="0"/>
                  <a:pt x="474" y="8"/>
                  <a:pt x="474" y="19"/>
                </a:cubicBezTo>
                <a:lnTo>
                  <a:pt x="474" y="582"/>
                </a:lnTo>
                <a:cubicBezTo>
                  <a:pt x="474" y="592"/>
                  <a:pt x="483" y="600"/>
                  <a:pt x="493" y="600"/>
                </a:cubicBezTo>
                <a:lnTo>
                  <a:pt x="658" y="600"/>
                </a:lnTo>
                <a:cubicBezTo>
                  <a:pt x="668" y="600"/>
                  <a:pt x="676" y="592"/>
                  <a:pt x="676" y="582"/>
                </a:cubicBezTo>
                <a:lnTo>
                  <a:pt x="676" y="19"/>
                </a:lnTo>
                <a:cubicBezTo>
                  <a:pt x="676" y="8"/>
                  <a:pt x="668" y="0"/>
                  <a:pt x="658" y="0"/>
                </a:cubicBezTo>
                <a:close/>
                <a:moveTo>
                  <a:pt x="383" y="295"/>
                </a:moveTo>
                <a:lnTo>
                  <a:pt x="291" y="295"/>
                </a:lnTo>
                <a:cubicBezTo>
                  <a:pt x="286" y="295"/>
                  <a:pt x="282" y="291"/>
                  <a:pt x="282" y="286"/>
                </a:cubicBezTo>
                <a:cubicBezTo>
                  <a:pt x="282" y="281"/>
                  <a:pt x="286" y="277"/>
                  <a:pt x="291" y="277"/>
                </a:cubicBezTo>
                <a:lnTo>
                  <a:pt x="383" y="277"/>
                </a:lnTo>
                <a:cubicBezTo>
                  <a:pt x="388" y="277"/>
                  <a:pt x="392" y="281"/>
                  <a:pt x="392" y="286"/>
                </a:cubicBezTo>
                <a:cubicBezTo>
                  <a:pt x="392" y="291"/>
                  <a:pt x="388" y="295"/>
                  <a:pt x="383" y="295"/>
                </a:cubicBezTo>
                <a:close/>
                <a:moveTo>
                  <a:pt x="383" y="255"/>
                </a:moveTo>
                <a:lnTo>
                  <a:pt x="291" y="255"/>
                </a:lnTo>
                <a:cubicBezTo>
                  <a:pt x="286" y="255"/>
                  <a:pt x="282" y="250"/>
                  <a:pt x="282" y="245"/>
                </a:cubicBezTo>
                <a:cubicBezTo>
                  <a:pt x="282" y="240"/>
                  <a:pt x="286" y="236"/>
                  <a:pt x="291" y="236"/>
                </a:cubicBezTo>
                <a:lnTo>
                  <a:pt x="383" y="236"/>
                </a:lnTo>
                <a:cubicBezTo>
                  <a:pt x="388" y="236"/>
                  <a:pt x="392" y="240"/>
                  <a:pt x="392" y="245"/>
                </a:cubicBezTo>
                <a:cubicBezTo>
                  <a:pt x="392" y="250"/>
                  <a:pt x="388" y="255"/>
                  <a:pt x="383" y="255"/>
                </a:cubicBezTo>
                <a:close/>
                <a:moveTo>
                  <a:pt x="383" y="214"/>
                </a:moveTo>
                <a:lnTo>
                  <a:pt x="291" y="214"/>
                </a:lnTo>
                <a:cubicBezTo>
                  <a:pt x="286" y="214"/>
                  <a:pt x="282" y="210"/>
                  <a:pt x="282" y="205"/>
                </a:cubicBezTo>
                <a:cubicBezTo>
                  <a:pt x="282" y="200"/>
                  <a:pt x="286" y="196"/>
                  <a:pt x="291" y="196"/>
                </a:cubicBezTo>
                <a:lnTo>
                  <a:pt x="383" y="196"/>
                </a:lnTo>
                <a:cubicBezTo>
                  <a:pt x="388" y="196"/>
                  <a:pt x="392" y="200"/>
                  <a:pt x="392" y="205"/>
                </a:cubicBezTo>
                <a:cubicBezTo>
                  <a:pt x="392" y="210"/>
                  <a:pt x="388" y="214"/>
                  <a:pt x="383" y="214"/>
                </a:cubicBezTo>
                <a:close/>
                <a:moveTo>
                  <a:pt x="383" y="174"/>
                </a:moveTo>
                <a:lnTo>
                  <a:pt x="291" y="174"/>
                </a:lnTo>
                <a:cubicBezTo>
                  <a:pt x="286" y="174"/>
                  <a:pt x="282" y="170"/>
                  <a:pt x="282" y="165"/>
                </a:cubicBezTo>
                <a:cubicBezTo>
                  <a:pt x="282" y="160"/>
                  <a:pt x="286" y="156"/>
                  <a:pt x="291" y="156"/>
                </a:cubicBezTo>
                <a:lnTo>
                  <a:pt x="383" y="156"/>
                </a:lnTo>
                <a:cubicBezTo>
                  <a:pt x="388" y="156"/>
                  <a:pt x="392" y="160"/>
                  <a:pt x="392" y="165"/>
                </a:cubicBezTo>
                <a:cubicBezTo>
                  <a:pt x="392" y="170"/>
                  <a:pt x="388" y="174"/>
                  <a:pt x="383" y="174"/>
                </a:cubicBezTo>
                <a:close/>
                <a:moveTo>
                  <a:pt x="383" y="134"/>
                </a:moveTo>
                <a:lnTo>
                  <a:pt x="291" y="134"/>
                </a:lnTo>
                <a:cubicBezTo>
                  <a:pt x="286" y="134"/>
                  <a:pt x="282" y="130"/>
                  <a:pt x="282" y="125"/>
                </a:cubicBezTo>
                <a:cubicBezTo>
                  <a:pt x="282" y="120"/>
                  <a:pt x="286" y="116"/>
                  <a:pt x="291" y="116"/>
                </a:cubicBezTo>
                <a:lnTo>
                  <a:pt x="383" y="116"/>
                </a:lnTo>
                <a:cubicBezTo>
                  <a:pt x="388" y="116"/>
                  <a:pt x="392" y="120"/>
                  <a:pt x="392" y="125"/>
                </a:cubicBezTo>
                <a:cubicBezTo>
                  <a:pt x="392" y="130"/>
                  <a:pt x="388" y="134"/>
                  <a:pt x="383" y="134"/>
                </a:cubicBezTo>
                <a:close/>
                <a:moveTo>
                  <a:pt x="402" y="328"/>
                </a:moveTo>
                <a:cubicBezTo>
                  <a:pt x="402" y="331"/>
                  <a:pt x="400" y="333"/>
                  <a:pt x="397" y="333"/>
                </a:cubicBezTo>
                <a:lnTo>
                  <a:pt x="277" y="333"/>
                </a:lnTo>
                <a:cubicBezTo>
                  <a:pt x="274" y="333"/>
                  <a:pt x="272" y="331"/>
                  <a:pt x="272" y="328"/>
                </a:cubicBezTo>
                <a:lnTo>
                  <a:pt x="272" y="55"/>
                </a:lnTo>
                <a:cubicBezTo>
                  <a:pt x="272" y="53"/>
                  <a:pt x="274" y="51"/>
                  <a:pt x="277" y="51"/>
                </a:cubicBezTo>
                <a:lnTo>
                  <a:pt x="297" y="51"/>
                </a:lnTo>
                <a:lnTo>
                  <a:pt x="332" y="86"/>
                </a:lnTo>
                <a:cubicBezTo>
                  <a:pt x="335" y="88"/>
                  <a:pt x="339" y="88"/>
                  <a:pt x="342" y="86"/>
                </a:cubicBezTo>
                <a:lnTo>
                  <a:pt x="377" y="51"/>
                </a:lnTo>
                <a:lnTo>
                  <a:pt x="397" y="51"/>
                </a:lnTo>
                <a:cubicBezTo>
                  <a:pt x="400" y="51"/>
                  <a:pt x="402" y="53"/>
                  <a:pt x="402" y="55"/>
                </a:cubicBezTo>
                <a:lnTo>
                  <a:pt x="402" y="328"/>
                </a:lnTo>
                <a:close/>
                <a:moveTo>
                  <a:pt x="337" y="554"/>
                </a:moveTo>
                <a:cubicBezTo>
                  <a:pt x="312" y="554"/>
                  <a:pt x="291" y="534"/>
                  <a:pt x="291" y="509"/>
                </a:cubicBezTo>
                <a:cubicBezTo>
                  <a:pt x="291" y="484"/>
                  <a:pt x="312" y="463"/>
                  <a:pt x="337" y="463"/>
                </a:cubicBezTo>
                <a:cubicBezTo>
                  <a:pt x="362" y="463"/>
                  <a:pt x="383" y="484"/>
                  <a:pt x="383" y="509"/>
                </a:cubicBezTo>
                <a:cubicBezTo>
                  <a:pt x="383" y="534"/>
                  <a:pt x="362" y="554"/>
                  <a:pt x="337" y="554"/>
                </a:cubicBezTo>
                <a:close/>
                <a:moveTo>
                  <a:pt x="420" y="0"/>
                </a:moveTo>
                <a:lnTo>
                  <a:pt x="254" y="0"/>
                </a:lnTo>
                <a:cubicBezTo>
                  <a:pt x="244" y="0"/>
                  <a:pt x="236" y="8"/>
                  <a:pt x="236" y="19"/>
                </a:cubicBezTo>
                <a:lnTo>
                  <a:pt x="236" y="582"/>
                </a:lnTo>
                <a:cubicBezTo>
                  <a:pt x="236" y="592"/>
                  <a:pt x="244" y="600"/>
                  <a:pt x="254" y="600"/>
                </a:cubicBezTo>
                <a:lnTo>
                  <a:pt x="420" y="600"/>
                </a:lnTo>
                <a:cubicBezTo>
                  <a:pt x="430" y="600"/>
                  <a:pt x="438" y="592"/>
                  <a:pt x="438" y="582"/>
                </a:cubicBezTo>
                <a:lnTo>
                  <a:pt x="438" y="19"/>
                </a:lnTo>
                <a:cubicBezTo>
                  <a:pt x="438" y="8"/>
                  <a:pt x="430" y="0"/>
                  <a:pt x="420" y="0"/>
                </a:cubicBezTo>
                <a:close/>
                <a:moveTo>
                  <a:pt x="147" y="295"/>
                </a:moveTo>
                <a:lnTo>
                  <a:pt x="56" y="295"/>
                </a:lnTo>
                <a:cubicBezTo>
                  <a:pt x="51" y="295"/>
                  <a:pt x="47" y="291"/>
                  <a:pt x="47" y="286"/>
                </a:cubicBezTo>
                <a:cubicBezTo>
                  <a:pt x="47" y="281"/>
                  <a:pt x="51" y="277"/>
                  <a:pt x="56" y="277"/>
                </a:cubicBezTo>
                <a:lnTo>
                  <a:pt x="147" y="277"/>
                </a:lnTo>
                <a:cubicBezTo>
                  <a:pt x="152" y="277"/>
                  <a:pt x="156" y="281"/>
                  <a:pt x="156" y="286"/>
                </a:cubicBezTo>
                <a:cubicBezTo>
                  <a:pt x="156" y="291"/>
                  <a:pt x="152" y="295"/>
                  <a:pt x="147" y="295"/>
                </a:cubicBezTo>
                <a:close/>
                <a:moveTo>
                  <a:pt x="147" y="255"/>
                </a:moveTo>
                <a:lnTo>
                  <a:pt x="56" y="255"/>
                </a:lnTo>
                <a:cubicBezTo>
                  <a:pt x="51" y="255"/>
                  <a:pt x="47" y="250"/>
                  <a:pt x="47" y="245"/>
                </a:cubicBezTo>
                <a:cubicBezTo>
                  <a:pt x="47" y="240"/>
                  <a:pt x="51" y="236"/>
                  <a:pt x="56" y="236"/>
                </a:cubicBezTo>
                <a:lnTo>
                  <a:pt x="147" y="236"/>
                </a:lnTo>
                <a:cubicBezTo>
                  <a:pt x="152" y="236"/>
                  <a:pt x="156" y="240"/>
                  <a:pt x="156" y="245"/>
                </a:cubicBezTo>
                <a:cubicBezTo>
                  <a:pt x="156" y="250"/>
                  <a:pt x="152" y="255"/>
                  <a:pt x="147" y="255"/>
                </a:cubicBezTo>
                <a:close/>
                <a:moveTo>
                  <a:pt x="147" y="214"/>
                </a:moveTo>
                <a:lnTo>
                  <a:pt x="56" y="214"/>
                </a:lnTo>
                <a:cubicBezTo>
                  <a:pt x="51" y="214"/>
                  <a:pt x="47" y="210"/>
                  <a:pt x="47" y="205"/>
                </a:cubicBezTo>
                <a:cubicBezTo>
                  <a:pt x="47" y="200"/>
                  <a:pt x="51" y="196"/>
                  <a:pt x="56" y="196"/>
                </a:cubicBezTo>
                <a:lnTo>
                  <a:pt x="147" y="196"/>
                </a:lnTo>
                <a:cubicBezTo>
                  <a:pt x="152" y="196"/>
                  <a:pt x="156" y="200"/>
                  <a:pt x="156" y="205"/>
                </a:cubicBezTo>
                <a:cubicBezTo>
                  <a:pt x="156" y="210"/>
                  <a:pt x="152" y="214"/>
                  <a:pt x="147" y="214"/>
                </a:cubicBezTo>
                <a:close/>
                <a:moveTo>
                  <a:pt x="147" y="174"/>
                </a:moveTo>
                <a:lnTo>
                  <a:pt x="56" y="174"/>
                </a:lnTo>
                <a:cubicBezTo>
                  <a:pt x="51" y="174"/>
                  <a:pt x="47" y="170"/>
                  <a:pt x="47" y="165"/>
                </a:cubicBezTo>
                <a:cubicBezTo>
                  <a:pt x="47" y="160"/>
                  <a:pt x="51" y="156"/>
                  <a:pt x="56" y="156"/>
                </a:cubicBezTo>
                <a:lnTo>
                  <a:pt x="147" y="156"/>
                </a:lnTo>
                <a:cubicBezTo>
                  <a:pt x="152" y="156"/>
                  <a:pt x="156" y="160"/>
                  <a:pt x="156" y="165"/>
                </a:cubicBezTo>
                <a:cubicBezTo>
                  <a:pt x="156" y="170"/>
                  <a:pt x="152" y="174"/>
                  <a:pt x="147" y="174"/>
                </a:cubicBezTo>
                <a:close/>
                <a:moveTo>
                  <a:pt x="147" y="134"/>
                </a:moveTo>
                <a:lnTo>
                  <a:pt x="56" y="134"/>
                </a:lnTo>
                <a:cubicBezTo>
                  <a:pt x="51" y="134"/>
                  <a:pt x="47" y="130"/>
                  <a:pt x="47" y="125"/>
                </a:cubicBezTo>
                <a:cubicBezTo>
                  <a:pt x="47" y="120"/>
                  <a:pt x="51" y="116"/>
                  <a:pt x="56" y="116"/>
                </a:cubicBezTo>
                <a:lnTo>
                  <a:pt x="147" y="116"/>
                </a:lnTo>
                <a:cubicBezTo>
                  <a:pt x="152" y="116"/>
                  <a:pt x="156" y="120"/>
                  <a:pt x="156" y="125"/>
                </a:cubicBezTo>
                <a:cubicBezTo>
                  <a:pt x="156" y="130"/>
                  <a:pt x="152" y="134"/>
                  <a:pt x="147" y="134"/>
                </a:cubicBezTo>
                <a:close/>
                <a:moveTo>
                  <a:pt x="101" y="554"/>
                </a:moveTo>
                <a:cubicBezTo>
                  <a:pt x="76" y="554"/>
                  <a:pt x="56" y="534"/>
                  <a:pt x="56" y="509"/>
                </a:cubicBezTo>
                <a:cubicBezTo>
                  <a:pt x="56" y="484"/>
                  <a:pt x="76" y="463"/>
                  <a:pt x="101" y="463"/>
                </a:cubicBezTo>
                <a:cubicBezTo>
                  <a:pt x="127" y="463"/>
                  <a:pt x="147" y="484"/>
                  <a:pt x="147" y="509"/>
                </a:cubicBezTo>
                <a:cubicBezTo>
                  <a:pt x="147" y="534"/>
                  <a:pt x="127" y="554"/>
                  <a:pt x="101" y="554"/>
                </a:cubicBezTo>
                <a:close/>
                <a:moveTo>
                  <a:pt x="184" y="0"/>
                </a:moveTo>
                <a:lnTo>
                  <a:pt x="19" y="0"/>
                </a:lnTo>
                <a:cubicBezTo>
                  <a:pt x="8" y="0"/>
                  <a:pt x="0" y="8"/>
                  <a:pt x="0" y="19"/>
                </a:cubicBezTo>
                <a:lnTo>
                  <a:pt x="0" y="582"/>
                </a:lnTo>
                <a:cubicBezTo>
                  <a:pt x="0" y="592"/>
                  <a:pt x="8" y="600"/>
                  <a:pt x="19" y="600"/>
                </a:cubicBezTo>
                <a:lnTo>
                  <a:pt x="184" y="600"/>
                </a:lnTo>
                <a:cubicBezTo>
                  <a:pt x="194" y="600"/>
                  <a:pt x="202" y="592"/>
                  <a:pt x="202" y="582"/>
                </a:cubicBezTo>
                <a:lnTo>
                  <a:pt x="202" y="19"/>
                </a:lnTo>
                <a:cubicBezTo>
                  <a:pt x="202" y="8"/>
                  <a:pt x="194" y="0"/>
                  <a:pt x="18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4"/>
          <p:cNvSpPr>
            <a:spLocks noEditPoints="1"/>
          </p:cNvSpPr>
          <p:nvPr/>
        </p:nvSpPr>
        <p:spPr bwMode="auto">
          <a:xfrm>
            <a:off x="6700837" y="1498602"/>
            <a:ext cx="193675" cy="201612"/>
          </a:xfrm>
          <a:custGeom>
            <a:avLst/>
            <a:gdLst>
              <a:gd name="T0" fmla="*/ 586 w 641"/>
              <a:gd name="T1" fmla="*/ 229 h 667"/>
              <a:gd name="T2" fmla="*/ 55 w 641"/>
              <a:gd name="T3" fmla="*/ 229 h 667"/>
              <a:gd name="T4" fmla="*/ 0 w 641"/>
              <a:gd name="T5" fmla="*/ 284 h 667"/>
              <a:gd name="T6" fmla="*/ 0 w 641"/>
              <a:gd name="T7" fmla="*/ 591 h 667"/>
              <a:gd name="T8" fmla="*/ 55 w 641"/>
              <a:gd name="T9" fmla="*/ 646 h 667"/>
              <a:gd name="T10" fmla="*/ 148 w 641"/>
              <a:gd name="T11" fmla="*/ 646 h 667"/>
              <a:gd name="T12" fmla="*/ 148 w 641"/>
              <a:gd name="T13" fmla="*/ 562 h 667"/>
              <a:gd name="T14" fmla="*/ 493 w 641"/>
              <a:gd name="T15" fmla="*/ 562 h 667"/>
              <a:gd name="T16" fmla="*/ 493 w 641"/>
              <a:gd name="T17" fmla="*/ 646 h 667"/>
              <a:gd name="T18" fmla="*/ 586 w 641"/>
              <a:gd name="T19" fmla="*/ 646 h 667"/>
              <a:gd name="T20" fmla="*/ 641 w 641"/>
              <a:gd name="T21" fmla="*/ 591 h 667"/>
              <a:gd name="T22" fmla="*/ 641 w 641"/>
              <a:gd name="T23" fmla="*/ 284 h 667"/>
              <a:gd name="T24" fmla="*/ 586 w 641"/>
              <a:gd name="T25" fmla="*/ 229 h 667"/>
              <a:gd name="T26" fmla="*/ 442 w 641"/>
              <a:gd name="T27" fmla="*/ 41 h 667"/>
              <a:gd name="T28" fmla="*/ 199 w 641"/>
              <a:gd name="T29" fmla="*/ 41 h 667"/>
              <a:gd name="T30" fmla="*/ 187 w 641"/>
              <a:gd name="T31" fmla="*/ 29 h 667"/>
              <a:gd name="T32" fmla="*/ 199 w 641"/>
              <a:gd name="T33" fmla="*/ 17 h 667"/>
              <a:gd name="T34" fmla="*/ 442 w 641"/>
              <a:gd name="T35" fmla="*/ 17 h 667"/>
              <a:gd name="T36" fmla="*/ 454 w 641"/>
              <a:gd name="T37" fmla="*/ 29 h 667"/>
              <a:gd name="T38" fmla="*/ 442 w 641"/>
              <a:gd name="T39" fmla="*/ 41 h 667"/>
              <a:gd name="T40" fmla="*/ 442 w 641"/>
              <a:gd name="T41" fmla="*/ 100 h 667"/>
              <a:gd name="T42" fmla="*/ 199 w 641"/>
              <a:gd name="T43" fmla="*/ 100 h 667"/>
              <a:gd name="T44" fmla="*/ 187 w 641"/>
              <a:gd name="T45" fmla="*/ 88 h 667"/>
              <a:gd name="T46" fmla="*/ 199 w 641"/>
              <a:gd name="T47" fmla="*/ 76 h 667"/>
              <a:gd name="T48" fmla="*/ 442 w 641"/>
              <a:gd name="T49" fmla="*/ 76 h 667"/>
              <a:gd name="T50" fmla="*/ 454 w 641"/>
              <a:gd name="T51" fmla="*/ 88 h 667"/>
              <a:gd name="T52" fmla="*/ 442 w 641"/>
              <a:gd name="T53" fmla="*/ 100 h 667"/>
              <a:gd name="T54" fmla="*/ 442 w 641"/>
              <a:gd name="T55" fmla="*/ 159 h 667"/>
              <a:gd name="T56" fmla="*/ 199 w 641"/>
              <a:gd name="T57" fmla="*/ 159 h 667"/>
              <a:gd name="T58" fmla="*/ 187 w 641"/>
              <a:gd name="T59" fmla="*/ 147 h 667"/>
              <a:gd name="T60" fmla="*/ 199 w 641"/>
              <a:gd name="T61" fmla="*/ 135 h 667"/>
              <a:gd name="T62" fmla="*/ 442 w 641"/>
              <a:gd name="T63" fmla="*/ 135 h 667"/>
              <a:gd name="T64" fmla="*/ 454 w 641"/>
              <a:gd name="T65" fmla="*/ 147 h 667"/>
              <a:gd name="T66" fmla="*/ 442 w 641"/>
              <a:gd name="T67" fmla="*/ 159 h 667"/>
              <a:gd name="T68" fmla="*/ 159 w 641"/>
              <a:gd name="T69" fmla="*/ 0 h 667"/>
              <a:gd name="T70" fmla="*/ 159 w 641"/>
              <a:gd name="T71" fmla="*/ 203 h 667"/>
              <a:gd name="T72" fmla="*/ 482 w 641"/>
              <a:gd name="T73" fmla="*/ 203 h 667"/>
              <a:gd name="T74" fmla="*/ 482 w 641"/>
              <a:gd name="T75" fmla="*/ 0 h 667"/>
              <a:gd name="T76" fmla="*/ 159 w 641"/>
              <a:gd name="T77" fmla="*/ 0 h 667"/>
              <a:gd name="T78" fmla="*/ 562 w 641"/>
              <a:gd name="T79" fmla="*/ 203 h 667"/>
              <a:gd name="T80" fmla="*/ 512 w 641"/>
              <a:gd name="T81" fmla="*/ 203 h 667"/>
              <a:gd name="T82" fmla="*/ 512 w 641"/>
              <a:gd name="T83" fmla="*/ 111 h 667"/>
              <a:gd name="T84" fmla="*/ 562 w 641"/>
              <a:gd name="T85" fmla="*/ 161 h 667"/>
              <a:gd name="T86" fmla="*/ 562 w 641"/>
              <a:gd name="T87" fmla="*/ 203 h 667"/>
              <a:gd name="T88" fmla="*/ 129 w 641"/>
              <a:gd name="T89" fmla="*/ 203 h 667"/>
              <a:gd name="T90" fmla="*/ 79 w 641"/>
              <a:gd name="T91" fmla="*/ 203 h 667"/>
              <a:gd name="T92" fmla="*/ 79 w 641"/>
              <a:gd name="T93" fmla="*/ 161 h 667"/>
              <a:gd name="T94" fmla="*/ 129 w 641"/>
              <a:gd name="T95" fmla="*/ 111 h 667"/>
              <a:gd name="T96" fmla="*/ 129 w 641"/>
              <a:gd name="T97" fmla="*/ 203 h 667"/>
              <a:gd name="T98" fmla="*/ 182 w 641"/>
              <a:gd name="T99" fmla="*/ 612 h 667"/>
              <a:gd name="T100" fmla="*/ 459 w 641"/>
              <a:gd name="T101" fmla="*/ 612 h 667"/>
              <a:gd name="T102" fmla="*/ 459 w 641"/>
              <a:gd name="T103" fmla="*/ 667 h 667"/>
              <a:gd name="T104" fmla="*/ 182 w 641"/>
              <a:gd name="T105" fmla="*/ 667 h 667"/>
              <a:gd name="T106" fmla="*/ 182 w 641"/>
              <a:gd name="T107" fmla="*/ 612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41" h="667">
                <a:moveTo>
                  <a:pt x="586" y="229"/>
                </a:moveTo>
                <a:lnTo>
                  <a:pt x="55" y="229"/>
                </a:lnTo>
                <a:cubicBezTo>
                  <a:pt x="25" y="229"/>
                  <a:pt x="0" y="253"/>
                  <a:pt x="0" y="284"/>
                </a:cubicBezTo>
                <a:lnTo>
                  <a:pt x="0" y="591"/>
                </a:lnTo>
                <a:cubicBezTo>
                  <a:pt x="0" y="621"/>
                  <a:pt x="25" y="646"/>
                  <a:pt x="55" y="646"/>
                </a:cubicBezTo>
                <a:lnTo>
                  <a:pt x="148" y="646"/>
                </a:lnTo>
                <a:lnTo>
                  <a:pt x="148" y="562"/>
                </a:lnTo>
                <a:lnTo>
                  <a:pt x="493" y="562"/>
                </a:lnTo>
                <a:lnTo>
                  <a:pt x="493" y="646"/>
                </a:lnTo>
                <a:lnTo>
                  <a:pt x="586" y="646"/>
                </a:lnTo>
                <a:cubicBezTo>
                  <a:pt x="616" y="646"/>
                  <a:pt x="641" y="621"/>
                  <a:pt x="641" y="591"/>
                </a:cubicBezTo>
                <a:lnTo>
                  <a:pt x="641" y="284"/>
                </a:lnTo>
                <a:cubicBezTo>
                  <a:pt x="641" y="253"/>
                  <a:pt x="616" y="229"/>
                  <a:pt x="586" y="229"/>
                </a:cubicBezTo>
                <a:close/>
                <a:moveTo>
                  <a:pt x="442" y="41"/>
                </a:moveTo>
                <a:lnTo>
                  <a:pt x="199" y="41"/>
                </a:lnTo>
                <a:cubicBezTo>
                  <a:pt x="192" y="41"/>
                  <a:pt x="187" y="35"/>
                  <a:pt x="187" y="29"/>
                </a:cubicBezTo>
                <a:cubicBezTo>
                  <a:pt x="187" y="23"/>
                  <a:pt x="192" y="17"/>
                  <a:pt x="199" y="17"/>
                </a:cubicBezTo>
                <a:lnTo>
                  <a:pt x="442" y="17"/>
                </a:lnTo>
                <a:cubicBezTo>
                  <a:pt x="449" y="17"/>
                  <a:pt x="454" y="23"/>
                  <a:pt x="454" y="29"/>
                </a:cubicBezTo>
                <a:cubicBezTo>
                  <a:pt x="454" y="35"/>
                  <a:pt x="449" y="41"/>
                  <a:pt x="442" y="41"/>
                </a:cubicBezTo>
                <a:close/>
                <a:moveTo>
                  <a:pt x="442" y="100"/>
                </a:moveTo>
                <a:lnTo>
                  <a:pt x="199" y="100"/>
                </a:lnTo>
                <a:cubicBezTo>
                  <a:pt x="192" y="100"/>
                  <a:pt x="187" y="94"/>
                  <a:pt x="187" y="88"/>
                </a:cubicBezTo>
                <a:cubicBezTo>
                  <a:pt x="187" y="82"/>
                  <a:pt x="192" y="76"/>
                  <a:pt x="199" y="76"/>
                </a:cubicBezTo>
                <a:lnTo>
                  <a:pt x="442" y="76"/>
                </a:lnTo>
                <a:cubicBezTo>
                  <a:pt x="449" y="76"/>
                  <a:pt x="454" y="82"/>
                  <a:pt x="454" y="88"/>
                </a:cubicBezTo>
                <a:cubicBezTo>
                  <a:pt x="454" y="94"/>
                  <a:pt x="449" y="100"/>
                  <a:pt x="442" y="100"/>
                </a:cubicBezTo>
                <a:close/>
                <a:moveTo>
                  <a:pt x="442" y="159"/>
                </a:moveTo>
                <a:lnTo>
                  <a:pt x="199" y="159"/>
                </a:lnTo>
                <a:cubicBezTo>
                  <a:pt x="192" y="159"/>
                  <a:pt x="187" y="153"/>
                  <a:pt x="187" y="147"/>
                </a:cubicBezTo>
                <a:cubicBezTo>
                  <a:pt x="187" y="141"/>
                  <a:pt x="192" y="135"/>
                  <a:pt x="199" y="135"/>
                </a:cubicBezTo>
                <a:lnTo>
                  <a:pt x="442" y="135"/>
                </a:lnTo>
                <a:cubicBezTo>
                  <a:pt x="449" y="135"/>
                  <a:pt x="454" y="141"/>
                  <a:pt x="454" y="147"/>
                </a:cubicBezTo>
                <a:cubicBezTo>
                  <a:pt x="454" y="153"/>
                  <a:pt x="449" y="159"/>
                  <a:pt x="442" y="159"/>
                </a:cubicBezTo>
                <a:close/>
                <a:moveTo>
                  <a:pt x="159" y="0"/>
                </a:moveTo>
                <a:lnTo>
                  <a:pt x="159" y="203"/>
                </a:lnTo>
                <a:lnTo>
                  <a:pt x="482" y="203"/>
                </a:lnTo>
                <a:lnTo>
                  <a:pt x="482" y="0"/>
                </a:lnTo>
                <a:lnTo>
                  <a:pt x="159" y="0"/>
                </a:lnTo>
                <a:close/>
                <a:moveTo>
                  <a:pt x="562" y="203"/>
                </a:moveTo>
                <a:lnTo>
                  <a:pt x="512" y="203"/>
                </a:lnTo>
                <a:lnTo>
                  <a:pt x="512" y="111"/>
                </a:lnTo>
                <a:cubicBezTo>
                  <a:pt x="540" y="111"/>
                  <a:pt x="562" y="133"/>
                  <a:pt x="562" y="161"/>
                </a:cubicBezTo>
                <a:lnTo>
                  <a:pt x="562" y="203"/>
                </a:lnTo>
                <a:close/>
                <a:moveTo>
                  <a:pt x="129" y="203"/>
                </a:moveTo>
                <a:lnTo>
                  <a:pt x="79" y="203"/>
                </a:lnTo>
                <a:lnTo>
                  <a:pt x="79" y="161"/>
                </a:lnTo>
                <a:cubicBezTo>
                  <a:pt x="79" y="133"/>
                  <a:pt x="102" y="111"/>
                  <a:pt x="129" y="111"/>
                </a:cubicBezTo>
                <a:lnTo>
                  <a:pt x="129" y="203"/>
                </a:lnTo>
                <a:close/>
                <a:moveTo>
                  <a:pt x="182" y="612"/>
                </a:moveTo>
                <a:lnTo>
                  <a:pt x="459" y="612"/>
                </a:lnTo>
                <a:lnTo>
                  <a:pt x="459" y="667"/>
                </a:lnTo>
                <a:lnTo>
                  <a:pt x="182" y="667"/>
                </a:lnTo>
                <a:lnTo>
                  <a:pt x="182" y="61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5"/>
          <p:cNvSpPr>
            <a:spLocks noEditPoints="1"/>
          </p:cNvSpPr>
          <p:nvPr/>
        </p:nvSpPr>
        <p:spPr bwMode="auto">
          <a:xfrm>
            <a:off x="3597277" y="2089151"/>
            <a:ext cx="185737" cy="266700"/>
          </a:xfrm>
          <a:custGeom>
            <a:avLst/>
            <a:gdLst>
              <a:gd name="T0" fmla="*/ 41 w 616"/>
              <a:gd name="T1" fmla="*/ 881 h 881"/>
              <a:gd name="T2" fmla="*/ 0 w 616"/>
              <a:gd name="T3" fmla="*/ 168 h 881"/>
              <a:gd name="T4" fmla="*/ 150 w 616"/>
              <a:gd name="T5" fmla="*/ 127 h 881"/>
              <a:gd name="T6" fmla="*/ 150 w 616"/>
              <a:gd name="T7" fmla="*/ 156 h 881"/>
              <a:gd name="T8" fmla="*/ 29 w 616"/>
              <a:gd name="T9" fmla="*/ 168 h 881"/>
              <a:gd name="T10" fmla="*/ 41 w 616"/>
              <a:gd name="T11" fmla="*/ 852 h 881"/>
              <a:gd name="T12" fmla="*/ 481 w 616"/>
              <a:gd name="T13" fmla="*/ 787 h 881"/>
              <a:gd name="T14" fmla="*/ 587 w 616"/>
              <a:gd name="T15" fmla="*/ 746 h 881"/>
              <a:gd name="T16" fmla="*/ 575 w 616"/>
              <a:gd name="T17" fmla="*/ 156 h 881"/>
              <a:gd name="T18" fmla="*/ 452 w 616"/>
              <a:gd name="T19" fmla="*/ 142 h 881"/>
              <a:gd name="T20" fmla="*/ 575 w 616"/>
              <a:gd name="T21" fmla="*/ 127 h 881"/>
              <a:gd name="T22" fmla="*/ 616 w 616"/>
              <a:gd name="T23" fmla="*/ 750 h 881"/>
              <a:gd name="T24" fmla="*/ 513 w 616"/>
              <a:gd name="T25" fmla="*/ 869 h 881"/>
              <a:gd name="T26" fmla="*/ 538 w 616"/>
              <a:gd name="T27" fmla="*/ 347 h 881"/>
              <a:gd name="T28" fmla="*/ 464 w 616"/>
              <a:gd name="T29" fmla="*/ 332 h 881"/>
              <a:gd name="T30" fmla="*/ 478 w 616"/>
              <a:gd name="T31" fmla="*/ 258 h 881"/>
              <a:gd name="T32" fmla="*/ 552 w 616"/>
              <a:gd name="T33" fmla="*/ 272 h 881"/>
              <a:gd name="T34" fmla="*/ 538 w 616"/>
              <a:gd name="T35" fmla="*/ 347 h 881"/>
              <a:gd name="T36" fmla="*/ 78 w 616"/>
              <a:gd name="T37" fmla="*/ 628 h 881"/>
              <a:gd name="T38" fmla="*/ 78 w 616"/>
              <a:gd name="T39" fmla="*/ 599 h 881"/>
              <a:gd name="T40" fmla="*/ 552 w 616"/>
              <a:gd name="T41" fmla="*/ 613 h 881"/>
              <a:gd name="T42" fmla="*/ 538 w 616"/>
              <a:gd name="T43" fmla="*/ 555 h 881"/>
              <a:gd name="T44" fmla="*/ 64 w 616"/>
              <a:gd name="T45" fmla="*/ 541 h 881"/>
              <a:gd name="T46" fmla="*/ 538 w 616"/>
              <a:gd name="T47" fmla="*/ 527 h 881"/>
              <a:gd name="T48" fmla="*/ 538 w 616"/>
              <a:gd name="T49" fmla="*/ 555 h 881"/>
              <a:gd name="T50" fmla="*/ 78 w 616"/>
              <a:gd name="T51" fmla="*/ 483 h 881"/>
              <a:gd name="T52" fmla="*/ 78 w 616"/>
              <a:gd name="T53" fmla="*/ 454 h 881"/>
              <a:gd name="T54" fmla="*/ 552 w 616"/>
              <a:gd name="T55" fmla="*/ 468 h 881"/>
              <a:gd name="T56" fmla="*/ 538 w 616"/>
              <a:gd name="T57" fmla="*/ 410 h 881"/>
              <a:gd name="T58" fmla="*/ 64 w 616"/>
              <a:gd name="T59" fmla="*/ 396 h 881"/>
              <a:gd name="T60" fmla="*/ 538 w 616"/>
              <a:gd name="T61" fmla="*/ 381 h 881"/>
              <a:gd name="T62" fmla="*/ 538 w 616"/>
              <a:gd name="T63" fmla="*/ 410 h 881"/>
              <a:gd name="T64" fmla="*/ 78 w 616"/>
              <a:gd name="T65" fmla="*/ 338 h 881"/>
              <a:gd name="T66" fmla="*/ 78 w 616"/>
              <a:gd name="T67" fmla="*/ 309 h 881"/>
              <a:gd name="T68" fmla="*/ 423 w 616"/>
              <a:gd name="T69" fmla="*/ 323 h 881"/>
              <a:gd name="T70" fmla="*/ 409 w 616"/>
              <a:gd name="T71" fmla="*/ 265 h 881"/>
              <a:gd name="T72" fmla="*/ 64 w 616"/>
              <a:gd name="T73" fmla="*/ 251 h 881"/>
              <a:gd name="T74" fmla="*/ 409 w 616"/>
              <a:gd name="T75" fmla="*/ 236 h 881"/>
              <a:gd name="T76" fmla="*/ 409 w 616"/>
              <a:gd name="T77" fmla="*/ 265 h 881"/>
              <a:gd name="T78" fmla="*/ 287 w 616"/>
              <a:gd name="T79" fmla="*/ 67 h 881"/>
              <a:gd name="T80" fmla="*/ 330 w 616"/>
              <a:gd name="T81" fmla="*/ 67 h 881"/>
              <a:gd name="T82" fmla="*/ 302 w 616"/>
              <a:gd name="T83" fmla="*/ 87 h 881"/>
              <a:gd name="T84" fmla="*/ 255 w 616"/>
              <a:gd name="T85" fmla="*/ 53 h 881"/>
              <a:gd name="T86" fmla="*/ 361 w 616"/>
              <a:gd name="T87" fmla="*/ 134 h 881"/>
              <a:gd name="T88" fmla="*/ 308 w 616"/>
              <a:gd name="T89" fmla="*/ 0 h 881"/>
              <a:gd name="T90" fmla="*/ 208 w 616"/>
              <a:gd name="T91" fmla="*/ 193 h 881"/>
              <a:gd name="T92" fmla="*/ 183 w 616"/>
              <a:gd name="T93" fmla="*/ 112 h 881"/>
              <a:gd name="T94" fmla="*/ 237 w 616"/>
              <a:gd name="T95" fmla="*/ 87 h 881"/>
              <a:gd name="T96" fmla="*/ 240 w 616"/>
              <a:gd name="T97" fmla="*/ 134 h 881"/>
              <a:gd name="T98" fmla="*/ 361 w 616"/>
              <a:gd name="T99" fmla="*/ 149 h 881"/>
              <a:gd name="T100" fmla="*/ 376 w 616"/>
              <a:gd name="T101" fmla="*/ 90 h 881"/>
              <a:gd name="T102" fmla="*/ 408 w 616"/>
              <a:gd name="T103" fmla="*/ 87 h 881"/>
              <a:gd name="T104" fmla="*/ 433 w 616"/>
              <a:gd name="T105" fmla="*/ 168 h 881"/>
              <a:gd name="T106" fmla="*/ 361 w 616"/>
              <a:gd name="T107" fmla="*/ 134 h 881"/>
              <a:gd name="T108" fmla="*/ 510 w 616"/>
              <a:gd name="T109" fmla="*/ 832 h 881"/>
              <a:gd name="T110" fmla="*/ 522 w 616"/>
              <a:gd name="T111" fmla="*/ 775 h 881"/>
              <a:gd name="T112" fmla="*/ 510 w 616"/>
              <a:gd name="T113" fmla="*/ 832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16" h="881">
                <a:moveTo>
                  <a:pt x="485" y="881"/>
                </a:moveTo>
                <a:lnTo>
                  <a:pt x="41" y="881"/>
                </a:lnTo>
                <a:cubicBezTo>
                  <a:pt x="19" y="881"/>
                  <a:pt x="0" y="863"/>
                  <a:pt x="0" y="841"/>
                </a:cubicBezTo>
                <a:lnTo>
                  <a:pt x="0" y="168"/>
                </a:lnTo>
                <a:cubicBezTo>
                  <a:pt x="0" y="146"/>
                  <a:pt x="19" y="127"/>
                  <a:pt x="41" y="127"/>
                </a:cubicBezTo>
                <a:lnTo>
                  <a:pt x="150" y="127"/>
                </a:lnTo>
                <a:cubicBezTo>
                  <a:pt x="158" y="127"/>
                  <a:pt x="165" y="134"/>
                  <a:pt x="165" y="142"/>
                </a:cubicBezTo>
                <a:cubicBezTo>
                  <a:pt x="165" y="150"/>
                  <a:pt x="158" y="156"/>
                  <a:pt x="150" y="156"/>
                </a:cubicBezTo>
                <a:lnTo>
                  <a:pt x="41" y="156"/>
                </a:lnTo>
                <a:cubicBezTo>
                  <a:pt x="35" y="156"/>
                  <a:pt x="29" y="161"/>
                  <a:pt x="29" y="168"/>
                </a:cubicBezTo>
                <a:lnTo>
                  <a:pt x="29" y="841"/>
                </a:lnTo>
                <a:cubicBezTo>
                  <a:pt x="29" y="847"/>
                  <a:pt x="35" y="852"/>
                  <a:pt x="41" y="852"/>
                </a:cubicBezTo>
                <a:lnTo>
                  <a:pt x="481" y="852"/>
                </a:lnTo>
                <a:lnTo>
                  <a:pt x="481" y="787"/>
                </a:lnTo>
                <a:cubicBezTo>
                  <a:pt x="481" y="765"/>
                  <a:pt x="499" y="746"/>
                  <a:pt x="522" y="746"/>
                </a:cubicBezTo>
                <a:lnTo>
                  <a:pt x="587" y="746"/>
                </a:lnTo>
                <a:lnTo>
                  <a:pt x="587" y="168"/>
                </a:lnTo>
                <a:cubicBezTo>
                  <a:pt x="587" y="161"/>
                  <a:pt x="582" y="156"/>
                  <a:pt x="575" y="156"/>
                </a:cubicBezTo>
                <a:lnTo>
                  <a:pt x="466" y="156"/>
                </a:lnTo>
                <a:cubicBezTo>
                  <a:pt x="458" y="156"/>
                  <a:pt x="452" y="150"/>
                  <a:pt x="452" y="142"/>
                </a:cubicBezTo>
                <a:cubicBezTo>
                  <a:pt x="452" y="134"/>
                  <a:pt x="458" y="127"/>
                  <a:pt x="466" y="127"/>
                </a:cubicBezTo>
                <a:lnTo>
                  <a:pt x="575" y="127"/>
                </a:lnTo>
                <a:cubicBezTo>
                  <a:pt x="598" y="127"/>
                  <a:pt x="616" y="146"/>
                  <a:pt x="616" y="168"/>
                </a:cubicBezTo>
                <a:lnTo>
                  <a:pt x="616" y="750"/>
                </a:lnTo>
                <a:cubicBezTo>
                  <a:pt x="616" y="761"/>
                  <a:pt x="612" y="771"/>
                  <a:pt x="604" y="779"/>
                </a:cubicBezTo>
                <a:lnTo>
                  <a:pt x="513" y="869"/>
                </a:lnTo>
                <a:cubicBezTo>
                  <a:pt x="506" y="877"/>
                  <a:pt x="495" y="881"/>
                  <a:pt x="485" y="881"/>
                </a:cubicBezTo>
                <a:close/>
                <a:moveTo>
                  <a:pt x="538" y="347"/>
                </a:moveTo>
                <a:lnTo>
                  <a:pt x="478" y="347"/>
                </a:lnTo>
                <a:cubicBezTo>
                  <a:pt x="470" y="347"/>
                  <a:pt x="464" y="340"/>
                  <a:pt x="464" y="332"/>
                </a:cubicBezTo>
                <a:lnTo>
                  <a:pt x="464" y="272"/>
                </a:lnTo>
                <a:cubicBezTo>
                  <a:pt x="464" y="264"/>
                  <a:pt x="470" y="258"/>
                  <a:pt x="478" y="258"/>
                </a:cubicBezTo>
                <a:lnTo>
                  <a:pt x="538" y="258"/>
                </a:lnTo>
                <a:cubicBezTo>
                  <a:pt x="546" y="258"/>
                  <a:pt x="552" y="264"/>
                  <a:pt x="552" y="272"/>
                </a:cubicBezTo>
                <a:lnTo>
                  <a:pt x="552" y="332"/>
                </a:lnTo>
                <a:cubicBezTo>
                  <a:pt x="552" y="340"/>
                  <a:pt x="546" y="347"/>
                  <a:pt x="538" y="347"/>
                </a:cubicBezTo>
                <a:close/>
                <a:moveTo>
                  <a:pt x="538" y="628"/>
                </a:moveTo>
                <a:lnTo>
                  <a:pt x="78" y="628"/>
                </a:lnTo>
                <a:cubicBezTo>
                  <a:pt x="70" y="628"/>
                  <a:pt x="64" y="621"/>
                  <a:pt x="64" y="613"/>
                </a:cubicBezTo>
                <a:cubicBezTo>
                  <a:pt x="64" y="606"/>
                  <a:pt x="70" y="599"/>
                  <a:pt x="78" y="599"/>
                </a:cubicBezTo>
                <a:lnTo>
                  <a:pt x="538" y="599"/>
                </a:lnTo>
                <a:cubicBezTo>
                  <a:pt x="546" y="599"/>
                  <a:pt x="552" y="606"/>
                  <a:pt x="552" y="613"/>
                </a:cubicBezTo>
                <a:cubicBezTo>
                  <a:pt x="552" y="621"/>
                  <a:pt x="546" y="628"/>
                  <a:pt x="538" y="628"/>
                </a:cubicBezTo>
                <a:close/>
                <a:moveTo>
                  <a:pt x="538" y="555"/>
                </a:moveTo>
                <a:lnTo>
                  <a:pt x="78" y="555"/>
                </a:lnTo>
                <a:cubicBezTo>
                  <a:pt x="70" y="555"/>
                  <a:pt x="64" y="549"/>
                  <a:pt x="64" y="541"/>
                </a:cubicBezTo>
                <a:cubicBezTo>
                  <a:pt x="64" y="533"/>
                  <a:pt x="70" y="527"/>
                  <a:pt x="78" y="527"/>
                </a:cubicBezTo>
                <a:lnTo>
                  <a:pt x="538" y="527"/>
                </a:lnTo>
                <a:cubicBezTo>
                  <a:pt x="546" y="527"/>
                  <a:pt x="552" y="533"/>
                  <a:pt x="552" y="541"/>
                </a:cubicBezTo>
                <a:cubicBezTo>
                  <a:pt x="552" y="549"/>
                  <a:pt x="546" y="555"/>
                  <a:pt x="538" y="555"/>
                </a:cubicBezTo>
                <a:close/>
                <a:moveTo>
                  <a:pt x="538" y="483"/>
                </a:moveTo>
                <a:lnTo>
                  <a:pt x="78" y="483"/>
                </a:lnTo>
                <a:cubicBezTo>
                  <a:pt x="70" y="483"/>
                  <a:pt x="64" y="476"/>
                  <a:pt x="64" y="468"/>
                </a:cubicBezTo>
                <a:cubicBezTo>
                  <a:pt x="64" y="460"/>
                  <a:pt x="70" y="454"/>
                  <a:pt x="78" y="454"/>
                </a:cubicBezTo>
                <a:lnTo>
                  <a:pt x="538" y="454"/>
                </a:lnTo>
                <a:cubicBezTo>
                  <a:pt x="546" y="454"/>
                  <a:pt x="552" y="460"/>
                  <a:pt x="552" y="468"/>
                </a:cubicBezTo>
                <a:cubicBezTo>
                  <a:pt x="552" y="476"/>
                  <a:pt x="546" y="483"/>
                  <a:pt x="538" y="483"/>
                </a:cubicBezTo>
                <a:close/>
                <a:moveTo>
                  <a:pt x="538" y="410"/>
                </a:moveTo>
                <a:lnTo>
                  <a:pt x="78" y="410"/>
                </a:lnTo>
                <a:cubicBezTo>
                  <a:pt x="70" y="410"/>
                  <a:pt x="64" y="404"/>
                  <a:pt x="64" y="396"/>
                </a:cubicBezTo>
                <a:cubicBezTo>
                  <a:pt x="64" y="388"/>
                  <a:pt x="70" y="381"/>
                  <a:pt x="78" y="381"/>
                </a:cubicBezTo>
                <a:lnTo>
                  <a:pt x="538" y="381"/>
                </a:lnTo>
                <a:cubicBezTo>
                  <a:pt x="546" y="381"/>
                  <a:pt x="552" y="388"/>
                  <a:pt x="552" y="396"/>
                </a:cubicBezTo>
                <a:cubicBezTo>
                  <a:pt x="552" y="404"/>
                  <a:pt x="546" y="410"/>
                  <a:pt x="538" y="410"/>
                </a:cubicBezTo>
                <a:close/>
                <a:moveTo>
                  <a:pt x="409" y="338"/>
                </a:moveTo>
                <a:lnTo>
                  <a:pt x="78" y="338"/>
                </a:lnTo>
                <a:cubicBezTo>
                  <a:pt x="70" y="338"/>
                  <a:pt x="64" y="331"/>
                  <a:pt x="64" y="323"/>
                </a:cubicBezTo>
                <a:cubicBezTo>
                  <a:pt x="64" y="315"/>
                  <a:pt x="70" y="309"/>
                  <a:pt x="78" y="309"/>
                </a:cubicBezTo>
                <a:lnTo>
                  <a:pt x="409" y="309"/>
                </a:lnTo>
                <a:cubicBezTo>
                  <a:pt x="417" y="309"/>
                  <a:pt x="423" y="315"/>
                  <a:pt x="423" y="323"/>
                </a:cubicBezTo>
                <a:cubicBezTo>
                  <a:pt x="423" y="331"/>
                  <a:pt x="417" y="338"/>
                  <a:pt x="409" y="338"/>
                </a:cubicBezTo>
                <a:close/>
                <a:moveTo>
                  <a:pt x="409" y="265"/>
                </a:moveTo>
                <a:lnTo>
                  <a:pt x="78" y="265"/>
                </a:lnTo>
                <a:cubicBezTo>
                  <a:pt x="70" y="265"/>
                  <a:pt x="64" y="259"/>
                  <a:pt x="64" y="251"/>
                </a:cubicBezTo>
                <a:cubicBezTo>
                  <a:pt x="64" y="243"/>
                  <a:pt x="70" y="236"/>
                  <a:pt x="78" y="236"/>
                </a:cubicBezTo>
                <a:lnTo>
                  <a:pt x="409" y="236"/>
                </a:lnTo>
                <a:cubicBezTo>
                  <a:pt x="417" y="236"/>
                  <a:pt x="423" y="243"/>
                  <a:pt x="423" y="251"/>
                </a:cubicBezTo>
                <a:cubicBezTo>
                  <a:pt x="423" y="259"/>
                  <a:pt x="417" y="265"/>
                  <a:pt x="409" y="265"/>
                </a:cubicBezTo>
                <a:close/>
                <a:moveTo>
                  <a:pt x="302" y="87"/>
                </a:moveTo>
                <a:cubicBezTo>
                  <a:pt x="293" y="85"/>
                  <a:pt x="287" y="77"/>
                  <a:pt x="287" y="67"/>
                </a:cubicBezTo>
                <a:cubicBezTo>
                  <a:pt x="287" y="55"/>
                  <a:pt x="296" y="45"/>
                  <a:pt x="308" y="45"/>
                </a:cubicBezTo>
                <a:cubicBezTo>
                  <a:pt x="320" y="45"/>
                  <a:pt x="330" y="55"/>
                  <a:pt x="330" y="67"/>
                </a:cubicBezTo>
                <a:cubicBezTo>
                  <a:pt x="330" y="77"/>
                  <a:pt x="323" y="85"/>
                  <a:pt x="314" y="87"/>
                </a:cubicBezTo>
                <a:lnTo>
                  <a:pt x="302" y="87"/>
                </a:lnTo>
                <a:close/>
                <a:moveTo>
                  <a:pt x="308" y="0"/>
                </a:moveTo>
                <a:cubicBezTo>
                  <a:pt x="279" y="0"/>
                  <a:pt x="255" y="23"/>
                  <a:pt x="255" y="53"/>
                </a:cubicBezTo>
                <a:lnTo>
                  <a:pt x="255" y="134"/>
                </a:lnTo>
                <a:lnTo>
                  <a:pt x="361" y="134"/>
                </a:lnTo>
                <a:lnTo>
                  <a:pt x="361" y="53"/>
                </a:lnTo>
                <a:cubicBezTo>
                  <a:pt x="361" y="23"/>
                  <a:pt x="337" y="0"/>
                  <a:pt x="308" y="0"/>
                </a:cubicBezTo>
                <a:close/>
                <a:moveTo>
                  <a:pt x="408" y="193"/>
                </a:moveTo>
                <a:lnTo>
                  <a:pt x="208" y="193"/>
                </a:lnTo>
                <a:cubicBezTo>
                  <a:pt x="194" y="193"/>
                  <a:pt x="183" y="181"/>
                  <a:pt x="183" y="168"/>
                </a:cubicBezTo>
                <a:lnTo>
                  <a:pt x="183" y="112"/>
                </a:lnTo>
                <a:cubicBezTo>
                  <a:pt x="183" y="99"/>
                  <a:pt x="194" y="87"/>
                  <a:pt x="208" y="87"/>
                </a:cubicBezTo>
                <a:lnTo>
                  <a:pt x="237" y="87"/>
                </a:lnTo>
                <a:cubicBezTo>
                  <a:pt x="239" y="87"/>
                  <a:pt x="240" y="89"/>
                  <a:pt x="240" y="90"/>
                </a:cubicBezTo>
                <a:lnTo>
                  <a:pt x="240" y="134"/>
                </a:lnTo>
                <a:cubicBezTo>
                  <a:pt x="240" y="142"/>
                  <a:pt x="247" y="149"/>
                  <a:pt x="255" y="149"/>
                </a:cubicBezTo>
                <a:lnTo>
                  <a:pt x="361" y="149"/>
                </a:lnTo>
                <a:cubicBezTo>
                  <a:pt x="369" y="149"/>
                  <a:pt x="376" y="142"/>
                  <a:pt x="376" y="134"/>
                </a:cubicBezTo>
                <a:lnTo>
                  <a:pt x="376" y="90"/>
                </a:lnTo>
                <a:cubicBezTo>
                  <a:pt x="376" y="89"/>
                  <a:pt x="377" y="87"/>
                  <a:pt x="379" y="87"/>
                </a:cubicBezTo>
                <a:lnTo>
                  <a:pt x="408" y="87"/>
                </a:lnTo>
                <a:cubicBezTo>
                  <a:pt x="422" y="87"/>
                  <a:pt x="433" y="99"/>
                  <a:pt x="433" y="112"/>
                </a:cubicBezTo>
                <a:lnTo>
                  <a:pt x="433" y="168"/>
                </a:lnTo>
                <a:cubicBezTo>
                  <a:pt x="433" y="181"/>
                  <a:pt x="422" y="193"/>
                  <a:pt x="408" y="193"/>
                </a:cubicBezTo>
                <a:close/>
                <a:moveTo>
                  <a:pt x="361" y="134"/>
                </a:moveTo>
                <a:lnTo>
                  <a:pt x="255" y="134"/>
                </a:lnTo>
                <a:moveTo>
                  <a:pt x="510" y="832"/>
                </a:moveTo>
                <a:lnTo>
                  <a:pt x="567" y="775"/>
                </a:lnTo>
                <a:lnTo>
                  <a:pt x="522" y="775"/>
                </a:lnTo>
                <a:cubicBezTo>
                  <a:pt x="515" y="775"/>
                  <a:pt x="510" y="780"/>
                  <a:pt x="510" y="787"/>
                </a:cubicBezTo>
                <a:lnTo>
                  <a:pt x="510" y="83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6"/>
          <p:cNvSpPr>
            <a:spLocks noEditPoints="1"/>
          </p:cNvSpPr>
          <p:nvPr/>
        </p:nvSpPr>
        <p:spPr bwMode="auto">
          <a:xfrm>
            <a:off x="8680451" y="3238502"/>
            <a:ext cx="212725" cy="212725"/>
          </a:xfrm>
          <a:custGeom>
            <a:avLst/>
            <a:gdLst>
              <a:gd name="T0" fmla="*/ 687 w 703"/>
              <a:gd name="T1" fmla="*/ 703 h 703"/>
              <a:gd name="T2" fmla="*/ 16 w 703"/>
              <a:gd name="T3" fmla="*/ 703 h 703"/>
              <a:gd name="T4" fmla="*/ 0 w 703"/>
              <a:gd name="T5" fmla="*/ 687 h 703"/>
              <a:gd name="T6" fmla="*/ 0 w 703"/>
              <a:gd name="T7" fmla="*/ 16 h 703"/>
              <a:gd name="T8" fmla="*/ 16 w 703"/>
              <a:gd name="T9" fmla="*/ 0 h 703"/>
              <a:gd name="T10" fmla="*/ 32 w 703"/>
              <a:gd name="T11" fmla="*/ 16 h 703"/>
              <a:gd name="T12" fmla="*/ 32 w 703"/>
              <a:gd name="T13" fmla="*/ 375 h 703"/>
              <a:gd name="T14" fmla="*/ 343 w 703"/>
              <a:gd name="T15" fmla="*/ 164 h 703"/>
              <a:gd name="T16" fmla="*/ 369 w 703"/>
              <a:gd name="T17" fmla="*/ 163 h 703"/>
              <a:gd name="T18" fmla="*/ 489 w 703"/>
              <a:gd name="T19" fmla="*/ 224 h 703"/>
              <a:gd name="T20" fmla="*/ 622 w 703"/>
              <a:gd name="T21" fmla="*/ 80 h 703"/>
              <a:gd name="T22" fmla="*/ 645 w 703"/>
              <a:gd name="T23" fmla="*/ 102 h 703"/>
              <a:gd name="T24" fmla="*/ 510 w 703"/>
              <a:gd name="T25" fmla="*/ 250 h 703"/>
              <a:gd name="T26" fmla="*/ 479 w 703"/>
              <a:gd name="T27" fmla="*/ 255 h 703"/>
              <a:gd name="T28" fmla="*/ 358 w 703"/>
              <a:gd name="T29" fmla="*/ 193 h 703"/>
              <a:gd name="T30" fmla="*/ 32 w 703"/>
              <a:gd name="T31" fmla="*/ 414 h 703"/>
              <a:gd name="T32" fmla="*/ 32 w 703"/>
              <a:gd name="T33" fmla="*/ 671 h 703"/>
              <a:gd name="T34" fmla="*/ 687 w 703"/>
              <a:gd name="T35" fmla="*/ 671 h 703"/>
              <a:gd name="T36" fmla="*/ 703 w 703"/>
              <a:gd name="T37" fmla="*/ 687 h 703"/>
              <a:gd name="T38" fmla="*/ 687 w 703"/>
              <a:gd name="T39" fmla="*/ 703 h 703"/>
              <a:gd name="T40" fmla="*/ 512 w 703"/>
              <a:gd name="T41" fmla="*/ 317 h 703"/>
              <a:gd name="T42" fmla="*/ 512 w 703"/>
              <a:gd name="T43" fmla="*/ 617 h 703"/>
              <a:gd name="T44" fmla="*/ 602 w 703"/>
              <a:gd name="T45" fmla="*/ 617 h 703"/>
              <a:gd name="T46" fmla="*/ 602 w 703"/>
              <a:gd name="T47" fmla="*/ 219 h 703"/>
              <a:gd name="T48" fmla="*/ 512 w 703"/>
              <a:gd name="T49" fmla="*/ 317 h 703"/>
              <a:gd name="T50" fmla="*/ 376 w 703"/>
              <a:gd name="T51" fmla="*/ 267 h 703"/>
              <a:gd name="T52" fmla="*/ 376 w 703"/>
              <a:gd name="T53" fmla="*/ 617 h 703"/>
              <a:gd name="T54" fmla="*/ 465 w 703"/>
              <a:gd name="T55" fmla="*/ 617 h 703"/>
              <a:gd name="T56" fmla="*/ 465 w 703"/>
              <a:gd name="T57" fmla="*/ 314 h 703"/>
              <a:gd name="T58" fmla="*/ 376 w 703"/>
              <a:gd name="T59" fmla="*/ 267 h 703"/>
              <a:gd name="T60" fmla="*/ 239 w 703"/>
              <a:gd name="T61" fmla="*/ 340 h 703"/>
              <a:gd name="T62" fmla="*/ 239 w 703"/>
              <a:gd name="T63" fmla="*/ 617 h 703"/>
              <a:gd name="T64" fmla="*/ 329 w 703"/>
              <a:gd name="T65" fmla="*/ 617 h 703"/>
              <a:gd name="T66" fmla="*/ 329 w 703"/>
              <a:gd name="T67" fmla="*/ 278 h 703"/>
              <a:gd name="T68" fmla="*/ 239 w 703"/>
              <a:gd name="T69" fmla="*/ 340 h 703"/>
              <a:gd name="T70" fmla="*/ 103 w 703"/>
              <a:gd name="T71" fmla="*/ 432 h 703"/>
              <a:gd name="T72" fmla="*/ 103 w 703"/>
              <a:gd name="T73" fmla="*/ 617 h 703"/>
              <a:gd name="T74" fmla="*/ 193 w 703"/>
              <a:gd name="T75" fmla="*/ 617 h 703"/>
              <a:gd name="T76" fmla="*/ 193 w 703"/>
              <a:gd name="T77" fmla="*/ 371 h 703"/>
              <a:gd name="T78" fmla="*/ 103 w 703"/>
              <a:gd name="T79" fmla="*/ 43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703">
                <a:moveTo>
                  <a:pt x="687" y="703"/>
                </a:moveTo>
                <a:lnTo>
                  <a:pt x="16" y="703"/>
                </a:lnTo>
                <a:cubicBezTo>
                  <a:pt x="7" y="703"/>
                  <a:pt x="0" y="696"/>
                  <a:pt x="0" y="687"/>
                </a:cubicBezTo>
                <a:lnTo>
                  <a:pt x="0" y="16"/>
                </a:ln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lnTo>
                  <a:pt x="32" y="375"/>
                </a:lnTo>
                <a:lnTo>
                  <a:pt x="343" y="164"/>
                </a:lnTo>
                <a:cubicBezTo>
                  <a:pt x="350" y="159"/>
                  <a:pt x="360" y="158"/>
                  <a:pt x="369" y="163"/>
                </a:cubicBezTo>
                <a:lnTo>
                  <a:pt x="489" y="224"/>
                </a:lnTo>
                <a:lnTo>
                  <a:pt x="622" y="80"/>
                </a:lnTo>
                <a:lnTo>
                  <a:pt x="645" y="102"/>
                </a:lnTo>
                <a:lnTo>
                  <a:pt x="510" y="250"/>
                </a:lnTo>
                <a:cubicBezTo>
                  <a:pt x="502" y="258"/>
                  <a:pt x="489" y="260"/>
                  <a:pt x="479" y="255"/>
                </a:cubicBezTo>
                <a:lnTo>
                  <a:pt x="358" y="193"/>
                </a:lnTo>
                <a:lnTo>
                  <a:pt x="32" y="414"/>
                </a:lnTo>
                <a:lnTo>
                  <a:pt x="32" y="671"/>
                </a:lnTo>
                <a:lnTo>
                  <a:pt x="687" y="671"/>
                </a:lnTo>
                <a:cubicBezTo>
                  <a:pt x="695" y="671"/>
                  <a:pt x="703" y="678"/>
                  <a:pt x="703" y="687"/>
                </a:cubicBezTo>
                <a:cubicBezTo>
                  <a:pt x="703" y="696"/>
                  <a:pt x="695" y="703"/>
                  <a:pt x="687" y="703"/>
                </a:cubicBezTo>
                <a:close/>
                <a:moveTo>
                  <a:pt x="512" y="317"/>
                </a:moveTo>
                <a:lnTo>
                  <a:pt x="512" y="617"/>
                </a:lnTo>
                <a:lnTo>
                  <a:pt x="602" y="617"/>
                </a:lnTo>
                <a:lnTo>
                  <a:pt x="602" y="219"/>
                </a:lnTo>
                <a:lnTo>
                  <a:pt x="512" y="317"/>
                </a:lnTo>
                <a:close/>
                <a:moveTo>
                  <a:pt x="376" y="267"/>
                </a:moveTo>
                <a:lnTo>
                  <a:pt x="376" y="617"/>
                </a:lnTo>
                <a:lnTo>
                  <a:pt x="465" y="617"/>
                </a:lnTo>
                <a:lnTo>
                  <a:pt x="465" y="314"/>
                </a:lnTo>
                <a:lnTo>
                  <a:pt x="376" y="267"/>
                </a:lnTo>
                <a:close/>
                <a:moveTo>
                  <a:pt x="239" y="340"/>
                </a:moveTo>
                <a:lnTo>
                  <a:pt x="239" y="617"/>
                </a:lnTo>
                <a:lnTo>
                  <a:pt x="329" y="617"/>
                </a:lnTo>
                <a:lnTo>
                  <a:pt x="329" y="278"/>
                </a:lnTo>
                <a:lnTo>
                  <a:pt x="239" y="340"/>
                </a:lnTo>
                <a:close/>
                <a:moveTo>
                  <a:pt x="103" y="432"/>
                </a:moveTo>
                <a:lnTo>
                  <a:pt x="103" y="617"/>
                </a:lnTo>
                <a:lnTo>
                  <a:pt x="193" y="617"/>
                </a:lnTo>
                <a:lnTo>
                  <a:pt x="193" y="371"/>
                </a:lnTo>
                <a:lnTo>
                  <a:pt x="103" y="43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5135565" y="2474914"/>
            <a:ext cx="166687" cy="238125"/>
          </a:xfrm>
          <a:custGeom>
            <a:avLst/>
            <a:gdLst>
              <a:gd name="T0" fmla="*/ 71 w 553"/>
              <a:gd name="T1" fmla="*/ 207 h 788"/>
              <a:gd name="T2" fmla="*/ 473 w 553"/>
              <a:gd name="T3" fmla="*/ 70 h 788"/>
              <a:gd name="T4" fmla="*/ 473 w 553"/>
              <a:gd name="T5" fmla="*/ 216 h 788"/>
              <a:gd name="T6" fmla="*/ 414 w 553"/>
              <a:gd name="T7" fmla="*/ 381 h 788"/>
              <a:gd name="T8" fmla="*/ 469 w 553"/>
              <a:gd name="T9" fmla="*/ 326 h 788"/>
              <a:gd name="T10" fmla="*/ 469 w 553"/>
              <a:gd name="T11" fmla="*/ 394 h 788"/>
              <a:gd name="T12" fmla="*/ 414 w 553"/>
              <a:gd name="T13" fmla="*/ 489 h 788"/>
              <a:gd name="T14" fmla="*/ 469 w 553"/>
              <a:gd name="T15" fmla="*/ 435 h 788"/>
              <a:gd name="T16" fmla="*/ 469 w 553"/>
              <a:gd name="T17" fmla="*/ 502 h 788"/>
              <a:gd name="T18" fmla="*/ 414 w 553"/>
              <a:gd name="T19" fmla="*/ 706 h 788"/>
              <a:gd name="T20" fmla="*/ 469 w 553"/>
              <a:gd name="T21" fmla="*/ 543 h 788"/>
              <a:gd name="T22" fmla="*/ 469 w 553"/>
              <a:gd name="T23" fmla="*/ 718 h 788"/>
              <a:gd name="T24" fmla="*/ 280 w 553"/>
              <a:gd name="T25" fmla="*/ 381 h 788"/>
              <a:gd name="T26" fmla="*/ 335 w 553"/>
              <a:gd name="T27" fmla="*/ 326 h 788"/>
              <a:gd name="T28" fmla="*/ 335 w 553"/>
              <a:gd name="T29" fmla="*/ 394 h 788"/>
              <a:gd name="T30" fmla="*/ 280 w 553"/>
              <a:gd name="T31" fmla="*/ 489 h 788"/>
              <a:gd name="T32" fmla="*/ 335 w 553"/>
              <a:gd name="T33" fmla="*/ 435 h 788"/>
              <a:gd name="T34" fmla="*/ 335 w 553"/>
              <a:gd name="T35" fmla="*/ 502 h 788"/>
              <a:gd name="T36" fmla="*/ 280 w 553"/>
              <a:gd name="T37" fmla="*/ 598 h 788"/>
              <a:gd name="T38" fmla="*/ 335 w 553"/>
              <a:gd name="T39" fmla="*/ 543 h 788"/>
              <a:gd name="T40" fmla="*/ 335 w 553"/>
              <a:gd name="T41" fmla="*/ 610 h 788"/>
              <a:gd name="T42" fmla="*/ 280 w 553"/>
              <a:gd name="T43" fmla="*/ 706 h 788"/>
              <a:gd name="T44" fmla="*/ 335 w 553"/>
              <a:gd name="T45" fmla="*/ 651 h 788"/>
              <a:gd name="T46" fmla="*/ 335 w 553"/>
              <a:gd name="T47" fmla="*/ 718 h 788"/>
              <a:gd name="T48" fmla="*/ 175 w 553"/>
              <a:gd name="T49" fmla="*/ 381 h 788"/>
              <a:gd name="T50" fmla="*/ 230 w 553"/>
              <a:gd name="T51" fmla="*/ 326 h 788"/>
              <a:gd name="T52" fmla="*/ 230 w 553"/>
              <a:gd name="T53" fmla="*/ 394 h 788"/>
              <a:gd name="T54" fmla="*/ 175 w 553"/>
              <a:gd name="T55" fmla="*/ 489 h 788"/>
              <a:gd name="T56" fmla="*/ 230 w 553"/>
              <a:gd name="T57" fmla="*/ 435 h 788"/>
              <a:gd name="T58" fmla="*/ 230 w 553"/>
              <a:gd name="T59" fmla="*/ 502 h 788"/>
              <a:gd name="T60" fmla="*/ 175 w 553"/>
              <a:gd name="T61" fmla="*/ 598 h 788"/>
              <a:gd name="T62" fmla="*/ 230 w 553"/>
              <a:gd name="T63" fmla="*/ 543 h 788"/>
              <a:gd name="T64" fmla="*/ 230 w 553"/>
              <a:gd name="T65" fmla="*/ 610 h 788"/>
              <a:gd name="T66" fmla="*/ 175 w 553"/>
              <a:gd name="T67" fmla="*/ 706 h 788"/>
              <a:gd name="T68" fmla="*/ 230 w 553"/>
              <a:gd name="T69" fmla="*/ 651 h 788"/>
              <a:gd name="T70" fmla="*/ 230 w 553"/>
              <a:gd name="T71" fmla="*/ 718 h 788"/>
              <a:gd name="T72" fmla="*/ 71 w 553"/>
              <a:gd name="T73" fmla="*/ 381 h 788"/>
              <a:gd name="T74" fmla="*/ 125 w 553"/>
              <a:gd name="T75" fmla="*/ 326 h 788"/>
              <a:gd name="T76" fmla="*/ 125 w 553"/>
              <a:gd name="T77" fmla="*/ 394 h 788"/>
              <a:gd name="T78" fmla="*/ 71 w 553"/>
              <a:gd name="T79" fmla="*/ 489 h 788"/>
              <a:gd name="T80" fmla="*/ 125 w 553"/>
              <a:gd name="T81" fmla="*/ 435 h 788"/>
              <a:gd name="T82" fmla="*/ 125 w 553"/>
              <a:gd name="T83" fmla="*/ 502 h 788"/>
              <a:gd name="T84" fmla="*/ 71 w 553"/>
              <a:gd name="T85" fmla="*/ 598 h 788"/>
              <a:gd name="T86" fmla="*/ 125 w 553"/>
              <a:gd name="T87" fmla="*/ 543 h 788"/>
              <a:gd name="T88" fmla="*/ 125 w 553"/>
              <a:gd name="T89" fmla="*/ 610 h 788"/>
              <a:gd name="T90" fmla="*/ 71 w 553"/>
              <a:gd name="T91" fmla="*/ 706 h 788"/>
              <a:gd name="T92" fmla="*/ 125 w 553"/>
              <a:gd name="T93" fmla="*/ 651 h 788"/>
              <a:gd name="T94" fmla="*/ 125 w 553"/>
              <a:gd name="T95" fmla="*/ 718 h 788"/>
              <a:gd name="T96" fmla="*/ 40 w 553"/>
              <a:gd name="T97" fmla="*/ 788 h 788"/>
              <a:gd name="T98" fmla="*/ 553 w 553"/>
              <a:gd name="T99" fmla="*/ 41 h 788"/>
              <a:gd name="T100" fmla="*/ 0 w 553"/>
              <a:gd name="T101" fmla="*/ 41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53" h="788">
                <a:moveTo>
                  <a:pt x="473" y="216"/>
                </a:moveTo>
                <a:lnTo>
                  <a:pt x="79" y="216"/>
                </a:lnTo>
                <a:cubicBezTo>
                  <a:pt x="74" y="216"/>
                  <a:pt x="71" y="212"/>
                  <a:pt x="71" y="207"/>
                </a:cubicBezTo>
                <a:lnTo>
                  <a:pt x="71" y="78"/>
                </a:lnTo>
                <a:cubicBezTo>
                  <a:pt x="71" y="74"/>
                  <a:pt x="74" y="70"/>
                  <a:pt x="79" y="70"/>
                </a:cubicBezTo>
                <a:lnTo>
                  <a:pt x="473" y="70"/>
                </a:lnTo>
                <a:cubicBezTo>
                  <a:pt x="478" y="70"/>
                  <a:pt x="482" y="74"/>
                  <a:pt x="482" y="78"/>
                </a:cubicBezTo>
                <a:lnTo>
                  <a:pt x="482" y="207"/>
                </a:lnTo>
                <a:cubicBezTo>
                  <a:pt x="482" y="212"/>
                  <a:pt x="478" y="216"/>
                  <a:pt x="473" y="216"/>
                </a:cubicBezTo>
                <a:close/>
                <a:moveTo>
                  <a:pt x="469" y="394"/>
                </a:moveTo>
                <a:lnTo>
                  <a:pt x="427" y="394"/>
                </a:lnTo>
                <a:cubicBezTo>
                  <a:pt x="420" y="394"/>
                  <a:pt x="414" y="388"/>
                  <a:pt x="414" y="381"/>
                </a:cubicBezTo>
                <a:lnTo>
                  <a:pt x="414" y="339"/>
                </a:lnTo>
                <a:cubicBezTo>
                  <a:pt x="414" y="332"/>
                  <a:pt x="420" y="326"/>
                  <a:pt x="427" y="326"/>
                </a:cubicBezTo>
                <a:lnTo>
                  <a:pt x="469" y="326"/>
                </a:lnTo>
                <a:cubicBezTo>
                  <a:pt x="476" y="326"/>
                  <a:pt x="482" y="332"/>
                  <a:pt x="482" y="339"/>
                </a:cubicBezTo>
                <a:lnTo>
                  <a:pt x="482" y="381"/>
                </a:lnTo>
                <a:cubicBezTo>
                  <a:pt x="482" y="388"/>
                  <a:pt x="476" y="394"/>
                  <a:pt x="469" y="394"/>
                </a:cubicBezTo>
                <a:close/>
                <a:moveTo>
                  <a:pt x="469" y="502"/>
                </a:moveTo>
                <a:lnTo>
                  <a:pt x="427" y="502"/>
                </a:lnTo>
                <a:cubicBezTo>
                  <a:pt x="420" y="502"/>
                  <a:pt x="414" y="496"/>
                  <a:pt x="414" y="489"/>
                </a:cubicBezTo>
                <a:lnTo>
                  <a:pt x="414" y="447"/>
                </a:lnTo>
                <a:cubicBezTo>
                  <a:pt x="414" y="440"/>
                  <a:pt x="420" y="435"/>
                  <a:pt x="427" y="435"/>
                </a:cubicBezTo>
                <a:lnTo>
                  <a:pt x="469" y="435"/>
                </a:lnTo>
                <a:cubicBezTo>
                  <a:pt x="476" y="435"/>
                  <a:pt x="482" y="440"/>
                  <a:pt x="482" y="447"/>
                </a:cubicBezTo>
                <a:lnTo>
                  <a:pt x="482" y="489"/>
                </a:lnTo>
                <a:cubicBezTo>
                  <a:pt x="482" y="496"/>
                  <a:pt x="476" y="502"/>
                  <a:pt x="469" y="502"/>
                </a:cubicBezTo>
                <a:close/>
                <a:moveTo>
                  <a:pt x="469" y="718"/>
                </a:moveTo>
                <a:lnTo>
                  <a:pt x="427" y="718"/>
                </a:lnTo>
                <a:cubicBezTo>
                  <a:pt x="420" y="718"/>
                  <a:pt x="414" y="713"/>
                  <a:pt x="414" y="706"/>
                </a:cubicBezTo>
                <a:lnTo>
                  <a:pt x="414" y="555"/>
                </a:lnTo>
                <a:cubicBezTo>
                  <a:pt x="414" y="548"/>
                  <a:pt x="420" y="543"/>
                  <a:pt x="427" y="543"/>
                </a:cubicBezTo>
                <a:lnTo>
                  <a:pt x="469" y="543"/>
                </a:lnTo>
                <a:cubicBezTo>
                  <a:pt x="476" y="543"/>
                  <a:pt x="482" y="548"/>
                  <a:pt x="482" y="555"/>
                </a:cubicBezTo>
                <a:lnTo>
                  <a:pt x="482" y="706"/>
                </a:lnTo>
                <a:cubicBezTo>
                  <a:pt x="482" y="713"/>
                  <a:pt x="476" y="718"/>
                  <a:pt x="469" y="718"/>
                </a:cubicBezTo>
                <a:close/>
                <a:moveTo>
                  <a:pt x="335" y="394"/>
                </a:moveTo>
                <a:lnTo>
                  <a:pt x="292" y="394"/>
                </a:lnTo>
                <a:cubicBezTo>
                  <a:pt x="285" y="394"/>
                  <a:pt x="280" y="388"/>
                  <a:pt x="280" y="381"/>
                </a:cubicBezTo>
                <a:lnTo>
                  <a:pt x="280" y="339"/>
                </a:lnTo>
                <a:cubicBezTo>
                  <a:pt x="280" y="332"/>
                  <a:pt x="285" y="326"/>
                  <a:pt x="292" y="326"/>
                </a:cubicBezTo>
                <a:lnTo>
                  <a:pt x="335" y="326"/>
                </a:lnTo>
                <a:cubicBezTo>
                  <a:pt x="341" y="326"/>
                  <a:pt x="347" y="332"/>
                  <a:pt x="347" y="339"/>
                </a:cubicBezTo>
                <a:lnTo>
                  <a:pt x="347" y="381"/>
                </a:lnTo>
                <a:cubicBezTo>
                  <a:pt x="347" y="388"/>
                  <a:pt x="341" y="394"/>
                  <a:pt x="335" y="394"/>
                </a:cubicBezTo>
                <a:close/>
                <a:moveTo>
                  <a:pt x="335" y="502"/>
                </a:moveTo>
                <a:lnTo>
                  <a:pt x="292" y="502"/>
                </a:lnTo>
                <a:cubicBezTo>
                  <a:pt x="285" y="502"/>
                  <a:pt x="280" y="496"/>
                  <a:pt x="280" y="489"/>
                </a:cubicBezTo>
                <a:lnTo>
                  <a:pt x="280" y="447"/>
                </a:lnTo>
                <a:cubicBezTo>
                  <a:pt x="280" y="440"/>
                  <a:pt x="285" y="435"/>
                  <a:pt x="292" y="435"/>
                </a:cubicBezTo>
                <a:lnTo>
                  <a:pt x="335" y="435"/>
                </a:lnTo>
                <a:cubicBezTo>
                  <a:pt x="341" y="435"/>
                  <a:pt x="347" y="440"/>
                  <a:pt x="347" y="447"/>
                </a:cubicBezTo>
                <a:lnTo>
                  <a:pt x="347" y="489"/>
                </a:lnTo>
                <a:cubicBezTo>
                  <a:pt x="347" y="496"/>
                  <a:pt x="341" y="502"/>
                  <a:pt x="335" y="502"/>
                </a:cubicBezTo>
                <a:close/>
                <a:moveTo>
                  <a:pt x="335" y="610"/>
                </a:moveTo>
                <a:lnTo>
                  <a:pt x="292" y="610"/>
                </a:lnTo>
                <a:cubicBezTo>
                  <a:pt x="285" y="610"/>
                  <a:pt x="280" y="605"/>
                  <a:pt x="280" y="598"/>
                </a:cubicBezTo>
                <a:lnTo>
                  <a:pt x="280" y="555"/>
                </a:lnTo>
                <a:cubicBezTo>
                  <a:pt x="280" y="548"/>
                  <a:pt x="285" y="543"/>
                  <a:pt x="292" y="543"/>
                </a:cubicBezTo>
                <a:lnTo>
                  <a:pt x="335" y="543"/>
                </a:lnTo>
                <a:cubicBezTo>
                  <a:pt x="341" y="543"/>
                  <a:pt x="347" y="548"/>
                  <a:pt x="347" y="555"/>
                </a:cubicBezTo>
                <a:lnTo>
                  <a:pt x="347" y="598"/>
                </a:lnTo>
                <a:cubicBezTo>
                  <a:pt x="347" y="605"/>
                  <a:pt x="341" y="610"/>
                  <a:pt x="335" y="610"/>
                </a:cubicBezTo>
                <a:close/>
                <a:moveTo>
                  <a:pt x="335" y="718"/>
                </a:moveTo>
                <a:lnTo>
                  <a:pt x="292" y="718"/>
                </a:lnTo>
                <a:cubicBezTo>
                  <a:pt x="285" y="718"/>
                  <a:pt x="280" y="713"/>
                  <a:pt x="280" y="706"/>
                </a:cubicBezTo>
                <a:lnTo>
                  <a:pt x="280" y="664"/>
                </a:lnTo>
                <a:cubicBezTo>
                  <a:pt x="280" y="657"/>
                  <a:pt x="285" y="651"/>
                  <a:pt x="292" y="651"/>
                </a:cubicBezTo>
                <a:lnTo>
                  <a:pt x="335" y="651"/>
                </a:lnTo>
                <a:cubicBezTo>
                  <a:pt x="341" y="651"/>
                  <a:pt x="347" y="657"/>
                  <a:pt x="347" y="664"/>
                </a:cubicBezTo>
                <a:lnTo>
                  <a:pt x="347" y="706"/>
                </a:lnTo>
                <a:cubicBezTo>
                  <a:pt x="347" y="713"/>
                  <a:pt x="341" y="718"/>
                  <a:pt x="335" y="718"/>
                </a:cubicBezTo>
                <a:close/>
                <a:moveTo>
                  <a:pt x="230" y="394"/>
                </a:moveTo>
                <a:lnTo>
                  <a:pt x="188" y="394"/>
                </a:lnTo>
                <a:cubicBezTo>
                  <a:pt x="181" y="394"/>
                  <a:pt x="175" y="388"/>
                  <a:pt x="175" y="381"/>
                </a:cubicBezTo>
                <a:lnTo>
                  <a:pt x="175" y="339"/>
                </a:lnTo>
                <a:cubicBezTo>
                  <a:pt x="175" y="332"/>
                  <a:pt x="181" y="326"/>
                  <a:pt x="188" y="326"/>
                </a:cubicBezTo>
                <a:lnTo>
                  <a:pt x="230" y="326"/>
                </a:lnTo>
                <a:cubicBezTo>
                  <a:pt x="237" y="326"/>
                  <a:pt x="242" y="332"/>
                  <a:pt x="242" y="339"/>
                </a:cubicBezTo>
                <a:lnTo>
                  <a:pt x="242" y="381"/>
                </a:lnTo>
                <a:cubicBezTo>
                  <a:pt x="242" y="388"/>
                  <a:pt x="237" y="394"/>
                  <a:pt x="230" y="394"/>
                </a:cubicBezTo>
                <a:close/>
                <a:moveTo>
                  <a:pt x="230" y="502"/>
                </a:moveTo>
                <a:lnTo>
                  <a:pt x="188" y="502"/>
                </a:lnTo>
                <a:cubicBezTo>
                  <a:pt x="181" y="502"/>
                  <a:pt x="175" y="496"/>
                  <a:pt x="175" y="489"/>
                </a:cubicBezTo>
                <a:lnTo>
                  <a:pt x="175" y="447"/>
                </a:lnTo>
                <a:cubicBezTo>
                  <a:pt x="175" y="440"/>
                  <a:pt x="181" y="435"/>
                  <a:pt x="188" y="435"/>
                </a:cubicBezTo>
                <a:lnTo>
                  <a:pt x="230" y="435"/>
                </a:lnTo>
                <a:cubicBezTo>
                  <a:pt x="237" y="435"/>
                  <a:pt x="242" y="440"/>
                  <a:pt x="242" y="447"/>
                </a:cubicBezTo>
                <a:lnTo>
                  <a:pt x="242" y="489"/>
                </a:lnTo>
                <a:cubicBezTo>
                  <a:pt x="242" y="496"/>
                  <a:pt x="237" y="502"/>
                  <a:pt x="230" y="502"/>
                </a:cubicBezTo>
                <a:close/>
                <a:moveTo>
                  <a:pt x="230" y="610"/>
                </a:moveTo>
                <a:lnTo>
                  <a:pt x="188" y="610"/>
                </a:lnTo>
                <a:cubicBezTo>
                  <a:pt x="181" y="610"/>
                  <a:pt x="175" y="605"/>
                  <a:pt x="175" y="598"/>
                </a:cubicBezTo>
                <a:lnTo>
                  <a:pt x="175" y="555"/>
                </a:lnTo>
                <a:cubicBezTo>
                  <a:pt x="175" y="548"/>
                  <a:pt x="181" y="543"/>
                  <a:pt x="188" y="543"/>
                </a:cubicBezTo>
                <a:lnTo>
                  <a:pt x="230" y="543"/>
                </a:lnTo>
                <a:cubicBezTo>
                  <a:pt x="237" y="543"/>
                  <a:pt x="242" y="548"/>
                  <a:pt x="242" y="555"/>
                </a:cubicBezTo>
                <a:lnTo>
                  <a:pt x="242" y="598"/>
                </a:lnTo>
                <a:cubicBezTo>
                  <a:pt x="242" y="605"/>
                  <a:pt x="237" y="610"/>
                  <a:pt x="230" y="610"/>
                </a:cubicBezTo>
                <a:close/>
                <a:moveTo>
                  <a:pt x="230" y="718"/>
                </a:moveTo>
                <a:lnTo>
                  <a:pt x="188" y="718"/>
                </a:lnTo>
                <a:cubicBezTo>
                  <a:pt x="181" y="718"/>
                  <a:pt x="175" y="713"/>
                  <a:pt x="175" y="706"/>
                </a:cubicBezTo>
                <a:lnTo>
                  <a:pt x="175" y="664"/>
                </a:lnTo>
                <a:cubicBezTo>
                  <a:pt x="175" y="657"/>
                  <a:pt x="181" y="651"/>
                  <a:pt x="188" y="651"/>
                </a:cubicBezTo>
                <a:lnTo>
                  <a:pt x="230" y="651"/>
                </a:lnTo>
                <a:cubicBezTo>
                  <a:pt x="237" y="651"/>
                  <a:pt x="242" y="657"/>
                  <a:pt x="242" y="664"/>
                </a:cubicBezTo>
                <a:lnTo>
                  <a:pt x="242" y="706"/>
                </a:lnTo>
                <a:cubicBezTo>
                  <a:pt x="242" y="713"/>
                  <a:pt x="237" y="718"/>
                  <a:pt x="230" y="718"/>
                </a:cubicBezTo>
                <a:close/>
                <a:moveTo>
                  <a:pt x="125" y="394"/>
                </a:moveTo>
                <a:lnTo>
                  <a:pt x="83" y="394"/>
                </a:lnTo>
                <a:cubicBezTo>
                  <a:pt x="76" y="394"/>
                  <a:pt x="71" y="388"/>
                  <a:pt x="71" y="381"/>
                </a:cubicBezTo>
                <a:lnTo>
                  <a:pt x="71" y="339"/>
                </a:lnTo>
                <a:cubicBezTo>
                  <a:pt x="71" y="332"/>
                  <a:pt x="76" y="326"/>
                  <a:pt x="83" y="326"/>
                </a:cubicBezTo>
                <a:lnTo>
                  <a:pt x="125" y="326"/>
                </a:lnTo>
                <a:cubicBezTo>
                  <a:pt x="132" y="326"/>
                  <a:pt x="138" y="332"/>
                  <a:pt x="138" y="339"/>
                </a:cubicBezTo>
                <a:lnTo>
                  <a:pt x="138" y="381"/>
                </a:lnTo>
                <a:cubicBezTo>
                  <a:pt x="138" y="388"/>
                  <a:pt x="132" y="394"/>
                  <a:pt x="125" y="394"/>
                </a:cubicBezTo>
                <a:close/>
                <a:moveTo>
                  <a:pt x="125" y="502"/>
                </a:moveTo>
                <a:lnTo>
                  <a:pt x="83" y="502"/>
                </a:lnTo>
                <a:cubicBezTo>
                  <a:pt x="76" y="502"/>
                  <a:pt x="71" y="496"/>
                  <a:pt x="71" y="489"/>
                </a:cubicBezTo>
                <a:lnTo>
                  <a:pt x="71" y="447"/>
                </a:lnTo>
                <a:cubicBezTo>
                  <a:pt x="71" y="440"/>
                  <a:pt x="76" y="435"/>
                  <a:pt x="83" y="435"/>
                </a:cubicBezTo>
                <a:lnTo>
                  <a:pt x="125" y="435"/>
                </a:lnTo>
                <a:cubicBezTo>
                  <a:pt x="132" y="435"/>
                  <a:pt x="138" y="440"/>
                  <a:pt x="138" y="447"/>
                </a:cubicBezTo>
                <a:lnTo>
                  <a:pt x="138" y="489"/>
                </a:lnTo>
                <a:cubicBezTo>
                  <a:pt x="138" y="496"/>
                  <a:pt x="132" y="502"/>
                  <a:pt x="125" y="502"/>
                </a:cubicBezTo>
                <a:close/>
                <a:moveTo>
                  <a:pt x="125" y="610"/>
                </a:moveTo>
                <a:lnTo>
                  <a:pt x="83" y="610"/>
                </a:lnTo>
                <a:cubicBezTo>
                  <a:pt x="76" y="610"/>
                  <a:pt x="71" y="605"/>
                  <a:pt x="71" y="598"/>
                </a:cubicBezTo>
                <a:lnTo>
                  <a:pt x="71" y="555"/>
                </a:lnTo>
                <a:cubicBezTo>
                  <a:pt x="71" y="548"/>
                  <a:pt x="76" y="543"/>
                  <a:pt x="83" y="543"/>
                </a:cubicBezTo>
                <a:lnTo>
                  <a:pt x="125" y="543"/>
                </a:lnTo>
                <a:cubicBezTo>
                  <a:pt x="132" y="543"/>
                  <a:pt x="138" y="548"/>
                  <a:pt x="138" y="555"/>
                </a:cubicBezTo>
                <a:lnTo>
                  <a:pt x="138" y="598"/>
                </a:lnTo>
                <a:cubicBezTo>
                  <a:pt x="138" y="605"/>
                  <a:pt x="132" y="610"/>
                  <a:pt x="125" y="610"/>
                </a:cubicBezTo>
                <a:close/>
                <a:moveTo>
                  <a:pt x="125" y="718"/>
                </a:moveTo>
                <a:lnTo>
                  <a:pt x="83" y="718"/>
                </a:lnTo>
                <a:cubicBezTo>
                  <a:pt x="76" y="718"/>
                  <a:pt x="71" y="713"/>
                  <a:pt x="71" y="706"/>
                </a:cubicBezTo>
                <a:lnTo>
                  <a:pt x="71" y="664"/>
                </a:lnTo>
                <a:cubicBezTo>
                  <a:pt x="71" y="657"/>
                  <a:pt x="76" y="651"/>
                  <a:pt x="83" y="651"/>
                </a:cubicBezTo>
                <a:lnTo>
                  <a:pt x="125" y="651"/>
                </a:lnTo>
                <a:cubicBezTo>
                  <a:pt x="132" y="651"/>
                  <a:pt x="138" y="657"/>
                  <a:pt x="138" y="664"/>
                </a:cubicBezTo>
                <a:lnTo>
                  <a:pt x="138" y="706"/>
                </a:lnTo>
                <a:cubicBezTo>
                  <a:pt x="138" y="713"/>
                  <a:pt x="132" y="718"/>
                  <a:pt x="125" y="718"/>
                </a:cubicBezTo>
                <a:close/>
                <a:moveTo>
                  <a:pt x="0" y="41"/>
                </a:moveTo>
                <a:lnTo>
                  <a:pt x="0" y="747"/>
                </a:lnTo>
                <a:cubicBezTo>
                  <a:pt x="0" y="770"/>
                  <a:pt x="18" y="788"/>
                  <a:pt x="40" y="788"/>
                </a:cubicBezTo>
                <a:lnTo>
                  <a:pt x="512" y="788"/>
                </a:lnTo>
                <a:cubicBezTo>
                  <a:pt x="534" y="788"/>
                  <a:pt x="553" y="770"/>
                  <a:pt x="553" y="747"/>
                </a:cubicBezTo>
                <a:lnTo>
                  <a:pt x="553" y="41"/>
                </a:lnTo>
                <a:cubicBezTo>
                  <a:pt x="553" y="18"/>
                  <a:pt x="534" y="0"/>
                  <a:pt x="512" y="0"/>
                </a:cubicBezTo>
                <a:lnTo>
                  <a:pt x="40" y="0"/>
                </a:lnTo>
                <a:cubicBezTo>
                  <a:pt x="18" y="0"/>
                  <a:pt x="0" y="18"/>
                  <a:pt x="0" y="4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"/>
          <p:cNvSpPr>
            <a:spLocks noEditPoints="1"/>
          </p:cNvSpPr>
          <p:nvPr/>
        </p:nvSpPr>
        <p:spPr bwMode="auto">
          <a:xfrm>
            <a:off x="5864226" y="3927477"/>
            <a:ext cx="200025" cy="215900"/>
          </a:xfrm>
          <a:custGeom>
            <a:avLst/>
            <a:gdLst>
              <a:gd name="T0" fmla="*/ 363 w 660"/>
              <a:gd name="T1" fmla="*/ 575 h 715"/>
              <a:gd name="T2" fmla="*/ 434 w 660"/>
              <a:gd name="T3" fmla="*/ 583 h 715"/>
              <a:gd name="T4" fmla="*/ 426 w 660"/>
              <a:gd name="T5" fmla="*/ 654 h 715"/>
              <a:gd name="T6" fmla="*/ 355 w 660"/>
              <a:gd name="T7" fmla="*/ 646 h 715"/>
              <a:gd name="T8" fmla="*/ 363 w 660"/>
              <a:gd name="T9" fmla="*/ 575 h 715"/>
              <a:gd name="T10" fmla="*/ 353 w 660"/>
              <a:gd name="T11" fmla="*/ 511 h 715"/>
              <a:gd name="T12" fmla="*/ 176 w 660"/>
              <a:gd name="T13" fmla="*/ 10 h 715"/>
              <a:gd name="T14" fmla="*/ 252 w 660"/>
              <a:gd name="T15" fmla="*/ 66 h 715"/>
              <a:gd name="T16" fmla="*/ 352 w 660"/>
              <a:gd name="T17" fmla="*/ 349 h 715"/>
              <a:gd name="T18" fmla="*/ 372 w 660"/>
              <a:gd name="T19" fmla="*/ 361 h 715"/>
              <a:gd name="T20" fmla="*/ 466 w 660"/>
              <a:gd name="T21" fmla="*/ 420 h 715"/>
              <a:gd name="T22" fmla="*/ 455 w 660"/>
              <a:gd name="T23" fmla="*/ 444 h 715"/>
              <a:gd name="T24" fmla="*/ 330 w 660"/>
              <a:gd name="T25" fmla="*/ 366 h 715"/>
              <a:gd name="T26" fmla="*/ 379 w 660"/>
              <a:gd name="T27" fmla="*/ 504 h 715"/>
              <a:gd name="T28" fmla="*/ 353 w 660"/>
              <a:gd name="T29" fmla="*/ 511 h 715"/>
              <a:gd name="T30" fmla="*/ 16 w 660"/>
              <a:gd name="T31" fmla="*/ 139 h 715"/>
              <a:gd name="T32" fmla="*/ 260 w 660"/>
              <a:gd name="T33" fmla="*/ 291 h 715"/>
              <a:gd name="T34" fmla="*/ 289 w 660"/>
              <a:gd name="T35" fmla="*/ 372 h 715"/>
              <a:gd name="T36" fmla="*/ 54 w 660"/>
              <a:gd name="T37" fmla="*/ 225 h 715"/>
              <a:gd name="T38" fmla="*/ 16 w 660"/>
              <a:gd name="T39" fmla="*/ 139 h 715"/>
              <a:gd name="T40" fmla="*/ 527 w 660"/>
              <a:gd name="T41" fmla="*/ 443 h 715"/>
              <a:gd name="T42" fmla="*/ 598 w 660"/>
              <a:gd name="T43" fmla="*/ 451 h 715"/>
              <a:gd name="T44" fmla="*/ 591 w 660"/>
              <a:gd name="T45" fmla="*/ 522 h 715"/>
              <a:gd name="T46" fmla="*/ 519 w 660"/>
              <a:gd name="T47" fmla="*/ 514 h 715"/>
              <a:gd name="T48" fmla="*/ 527 w 660"/>
              <a:gd name="T49" fmla="*/ 443 h 715"/>
              <a:gd name="T50" fmla="*/ 615 w 660"/>
              <a:gd name="T51" fmla="*/ 552 h 715"/>
              <a:gd name="T52" fmla="*/ 629 w 660"/>
              <a:gd name="T53" fmla="*/ 426 h 715"/>
              <a:gd name="T54" fmla="*/ 503 w 660"/>
              <a:gd name="T55" fmla="*/ 413 h 715"/>
              <a:gd name="T56" fmla="*/ 489 w 660"/>
              <a:gd name="T57" fmla="*/ 538 h 715"/>
              <a:gd name="T58" fmla="*/ 615 w 660"/>
              <a:gd name="T59" fmla="*/ 552 h 715"/>
              <a:gd name="T60" fmla="*/ 450 w 660"/>
              <a:gd name="T61" fmla="*/ 684 h 715"/>
              <a:gd name="T62" fmla="*/ 464 w 660"/>
              <a:gd name="T63" fmla="*/ 558 h 715"/>
              <a:gd name="T64" fmla="*/ 338 w 660"/>
              <a:gd name="T65" fmla="*/ 545 h 715"/>
              <a:gd name="T66" fmla="*/ 324 w 660"/>
              <a:gd name="T67" fmla="*/ 671 h 715"/>
              <a:gd name="T68" fmla="*/ 450 w 660"/>
              <a:gd name="T69" fmla="*/ 684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0" h="715">
                <a:moveTo>
                  <a:pt x="363" y="575"/>
                </a:moveTo>
                <a:cubicBezTo>
                  <a:pt x="384" y="558"/>
                  <a:pt x="416" y="561"/>
                  <a:pt x="434" y="583"/>
                </a:cubicBezTo>
                <a:cubicBezTo>
                  <a:pt x="451" y="605"/>
                  <a:pt x="448" y="637"/>
                  <a:pt x="426" y="654"/>
                </a:cubicBezTo>
                <a:cubicBezTo>
                  <a:pt x="404" y="671"/>
                  <a:pt x="372" y="668"/>
                  <a:pt x="355" y="646"/>
                </a:cubicBezTo>
                <a:cubicBezTo>
                  <a:pt x="337" y="624"/>
                  <a:pt x="341" y="593"/>
                  <a:pt x="363" y="575"/>
                </a:cubicBezTo>
                <a:close/>
                <a:moveTo>
                  <a:pt x="353" y="511"/>
                </a:moveTo>
                <a:lnTo>
                  <a:pt x="176" y="10"/>
                </a:lnTo>
                <a:cubicBezTo>
                  <a:pt x="204" y="0"/>
                  <a:pt x="238" y="25"/>
                  <a:pt x="252" y="66"/>
                </a:cubicBezTo>
                <a:lnTo>
                  <a:pt x="352" y="349"/>
                </a:lnTo>
                <a:lnTo>
                  <a:pt x="372" y="361"/>
                </a:lnTo>
                <a:lnTo>
                  <a:pt x="466" y="420"/>
                </a:lnTo>
                <a:cubicBezTo>
                  <a:pt x="461" y="427"/>
                  <a:pt x="457" y="435"/>
                  <a:pt x="455" y="444"/>
                </a:cubicBezTo>
                <a:lnTo>
                  <a:pt x="330" y="366"/>
                </a:lnTo>
                <a:lnTo>
                  <a:pt x="379" y="504"/>
                </a:lnTo>
                <a:cubicBezTo>
                  <a:pt x="370" y="505"/>
                  <a:pt x="362" y="507"/>
                  <a:pt x="353" y="511"/>
                </a:cubicBezTo>
                <a:close/>
                <a:moveTo>
                  <a:pt x="16" y="139"/>
                </a:moveTo>
                <a:lnTo>
                  <a:pt x="260" y="291"/>
                </a:lnTo>
                <a:lnTo>
                  <a:pt x="289" y="372"/>
                </a:lnTo>
                <a:lnTo>
                  <a:pt x="54" y="225"/>
                </a:lnTo>
                <a:cubicBezTo>
                  <a:pt x="17" y="202"/>
                  <a:pt x="0" y="164"/>
                  <a:pt x="16" y="139"/>
                </a:cubicBezTo>
                <a:close/>
                <a:moveTo>
                  <a:pt x="527" y="443"/>
                </a:moveTo>
                <a:cubicBezTo>
                  <a:pt x="549" y="425"/>
                  <a:pt x="581" y="429"/>
                  <a:pt x="598" y="451"/>
                </a:cubicBezTo>
                <a:cubicBezTo>
                  <a:pt x="616" y="472"/>
                  <a:pt x="612" y="504"/>
                  <a:pt x="591" y="522"/>
                </a:cubicBezTo>
                <a:cubicBezTo>
                  <a:pt x="569" y="539"/>
                  <a:pt x="537" y="536"/>
                  <a:pt x="519" y="514"/>
                </a:cubicBezTo>
                <a:cubicBezTo>
                  <a:pt x="502" y="492"/>
                  <a:pt x="505" y="460"/>
                  <a:pt x="527" y="443"/>
                </a:cubicBezTo>
                <a:close/>
                <a:moveTo>
                  <a:pt x="615" y="552"/>
                </a:moveTo>
                <a:cubicBezTo>
                  <a:pt x="653" y="521"/>
                  <a:pt x="660" y="465"/>
                  <a:pt x="629" y="426"/>
                </a:cubicBezTo>
                <a:cubicBezTo>
                  <a:pt x="598" y="388"/>
                  <a:pt x="541" y="382"/>
                  <a:pt x="503" y="413"/>
                </a:cubicBezTo>
                <a:cubicBezTo>
                  <a:pt x="464" y="443"/>
                  <a:pt x="458" y="500"/>
                  <a:pt x="489" y="538"/>
                </a:cubicBezTo>
                <a:cubicBezTo>
                  <a:pt x="520" y="577"/>
                  <a:pt x="576" y="583"/>
                  <a:pt x="615" y="552"/>
                </a:cubicBezTo>
                <a:close/>
                <a:moveTo>
                  <a:pt x="450" y="684"/>
                </a:moveTo>
                <a:cubicBezTo>
                  <a:pt x="489" y="653"/>
                  <a:pt x="495" y="597"/>
                  <a:pt x="464" y="558"/>
                </a:cubicBezTo>
                <a:cubicBezTo>
                  <a:pt x="433" y="520"/>
                  <a:pt x="377" y="514"/>
                  <a:pt x="338" y="545"/>
                </a:cubicBezTo>
                <a:cubicBezTo>
                  <a:pt x="300" y="576"/>
                  <a:pt x="294" y="632"/>
                  <a:pt x="324" y="671"/>
                </a:cubicBezTo>
                <a:cubicBezTo>
                  <a:pt x="355" y="709"/>
                  <a:pt x="412" y="715"/>
                  <a:pt x="450" y="68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758951" y="511177"/>
            <a:ext cx="242887" cy="219075"/>
          </a:xfrm>
          <a:custGeom>
            <a:avLst/>
            <a:gdLst>
              <a:gd name="T0" fmla="*/ 740 w 806"/>
              <a:gd name="T1" fmla="*/ 67 h 724"/>
              <a:gd name="T2" fmla="*/ 66 w 806"/>
              <a:gd name="T3" fmla="*/ 67 h 724"/>
              <a:gd name="T4" fmla="*/ 66 w 806"/>
              <a:gd name="T5" fmla="*/ 657 h 724"/>
              <a:gd name="T6" fmla="*/ 740 w 806"/>
              <a:gd name="T7" fmla="*/ 657 h 724"/>
              <a:gd name="T8" fmla="*/ 740 w 806"/>
              <a:gd name="T9" fmla="*/ 67 h 724"/>
              <a:gd name="T10" fmla="*/ 441 w 806"/>
              <a:gd name="T11" fmla="*/ 306 h 724"/>
              <a:gd name="T12" fmla="*/ 593 w 806"/>
              <a:gd name="T13" fmla="*/ 306 h 724"/>
              <a:gd name="T14" fmla="*/ 441 w 806"/>
              <a:gd name="T15" fmla="*/ 155 h 724"/>
              <a:gd name="T16" fmla="*/ 441 w 806"/>
              <a:gd name="T17" fmla="*/ 306 h 724"/>
              <a:gd name="T18" fmla="*/ 619 w 806"/>
              <a:gd name="T19" fmla="*/ 332 h 724"/>
              <a:gd name="T20" fmla="*/ 415 w 806"/>
              <a:gd name="T21" fmla="*/ 332 h 724"/>
              <a:gd name="T22" fmla="*/ 415 w 806"/>
              <a:gd name="T23" fmla="*/ 128 h 724"/>
              <a:gd name="T24" fmla="*/ 428 w 806"/>
              <a:gd name="T25" fmla="*/ 128 h 724"/>
              <a:gd name="T26" fmla="*/ 619 w 806"/>
              <a:gd name="T27" fmla="*/ 319 h 724"/>
              <a:gd name="T28" fmla="*/ 619 w 806"/>
              <a:gd name="T29" fmla="*/ 332 h 724"/>
              <a:gd name="T30" fmla="*/ 387 w 806"/>
              <a:gd name="T31" fmla="*/ 182 h 724"/>
              <a:gd name="T32" fmla="*/ 210 w 806"/>
              <a:gd name="T33" fmla="*/ 360 h 724"/>
              <a:gd name="T34" fmla="*/ 387 w 806"/>
              <a:gd name="T35" fmla="*/ 538 h 724"/>
              <a:gd name="T36" fmla="*/ 565 w 806"/>
              <a:gd name="T37" fmla="*/ 360 h 724"/>
              <a:gd name="T38" fmla="*/ 387 w 806"/>
              <a:gd name="T39" fmla="*/ 360 h 724"/>
              <a:gd name="T40" fmla="*/ 387 w 806"/>
              <a:gd name="T41" fmla="*/ 182 h 724"/>
              <a:gd name="T42" fmla="*/ 33 w 806"/>
              <a:gd name="T43" fmla="*/ 67 h 724"/>
              <a:gd name="T44" fmla="*/ 0 w 806"/>
              <a:gd name="T45" fmla="*/ 34 h 724"/>
              <a:gd name="T46" fmla="*/ 34 w 806"/>
              <a:gd name="T47" fmla="*/ 0 h 724"/>
              <a:gd name="T48" fmla="*/ 772 w 806"/>
              <a:gd name="T49" fmla="*/ 0 h 724"/>
              <a:gd name="T50" fmla="*/ 806 w 806"/>
              <a:gd name="T51" fmla="*/ 34 h 724"/>
              <a:gd name="T52" fmla="*/ 773 w 806"/>
              <a:gd name="T53" fmla="*/ 67 h 724"/>
              <a:gd name="T54" fmla="*/ 773 w 806"/>
              <a:gd name="T55" fmla="*/ 657 h 724"/>
              <a:gd name="T56" fmla="*/ 806 w 806"/>
              <a:gd name="T57" fmla="*/ 691 h 724"/>
              <a:gd name="T58" fmla="*/ 772 w 806"/>
              <a:gd name="T59" fmla="*/ 724 h 724"/>
              <a:gd name="T60" fmla="*/ 34 w 806"/>
              <a:gd name="T61" fmla="*/ 724 h 724"/>
              <a:gd name="T62" fmla="*/ 0 w 806"/>
              <a:gd name="T63" fmla="*/ 691 h 724"/>
              <a:gd name="T64" fmla="*/ 33 w 806"/>
              <a:gd name="T65" fmla="*/ 657 h 724"/>
              <a:gd name="T66" fmla="*/ 33 w 806"/>
              <a:gd name="T67" fmla="*/ 67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6" h="724">
                <a:moveTo>
                  <a:pt x="740" y="67"/>
                </a:moveTo>
                <a:lnTo>
                  <a:pt x="66" y="67"/>
                </a:lnTo>
                <a:lnTo>
                  <a:pt x="66" y="657"/>
                </a:lnTo>
                <a:lnTo>
                  <a:pt x="740" y="657"/>
                </a:lnTo>
                <a:lnTo>
                  <a:pt x="740" y="67"/>
                </a:lnTo>
                <a:close/>
                <a:moveTo>
                  <a:pt x="441" y="306"/>
                </a:moveTo>
                <a:lnTo>
                  <a:pt x="593" y="306"/>
                </a:lnTo>
                <a:cubicBezTo>
                  <a:pt x="587" y="225"/>
                  <a:pt x="522" y="161"/>
                  <a:pt x="441" y="155"/>
                </a:cubicBezTo>
                <a:lnTo>
                  <a:pt x="441" y="306"/>
                </a:lnTo>
                <a:close/>
                <a:moveTo>
                  <a:pt x="619" y="332"/>
                </a:moveTo>
                <a:lnTo>
                  <a:pt x="415" y="332"/>
                </a:lnTo>
                <a:lnTo>
                  <a:pt x="415" y="128"/>
                </a:lnTo>
                <a:lnTo>
                  <a:pt x="428" y="128"/>
                </a:lnTo>
                <a:cubicBezTo>
                  <a:pt x="534" y="128"/>
                  <a:pt x="619" y="214"/>
                  <a:pt x="619" y="319"/>
                </a:cubicBezTo>
                <a:lnTo>
                  <a:pt x="619" y="332"/>
                </a:lnTo>
                <a:close/>
                <a:moveTo>
                  <a:pt x="387" y="182"/>
                </a:moveTo>
                <a:cubicBezTo>
                  <a:pt x="289" y="182"/>
                  <a:pt x="210" y="262"/>
                  <a:pt x="210" y="360"/>
                </a:cubicBezTo>
                <a:cubicBezTo>
                  <a:pt x="210" y="458"/>
                  <a:pt x="289" y="538"/>
                  <a:pt x="387" y="538"/>
                </a:cubicBezTo>
                <a:cubicBezTo>
                  <a:pt x="486" y="538"/>
                  <a:pt x="565" y="458"/>
                  <a:pt x="565" y="360"/>
                </a:cubicBezTo>
                <a:lnTo>
                  <a:pt x="387" y="360"/>
                </a:lnTo>
                <a:lnTo>
                  <a:pt x="387" y="182"/>
                </a:lnTo>
                <a:close/>
                <a:moveTo>
                  <a:pt x="33" y="67"/>
                </a:moveTo>
                <a:cubicBezTo>
                  <a:pt x="15" y="67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lnTo>
                  <a:pt x="772" y="0"/>
                </a:lnTo>
                <a:cubicBezTo>
                  <a:pt x="791" y="0"/>
                  <a:pt x="806" y="15"/>
                  <a:pt x="806" y="34"/>
                </a:cubicBezTo>
                <a:cubicBezTo>
                  <a:pt x="806" y="52"/>
                  <a:pt x="791" y="67"/>
                  <a:pt x="773" y="67"/>
                </a:cubicBezTo>
                <a:lnTo>
                  <a:pt x="773" y="657"/>
                </a:lnTo>
                <a:cubicBezTo>
                  <a:pt x="791" y="658"/>
                  <a:pt x="806" y="672"/>
                  <a:pt x="806" y="691"/>
                </a:cubicBezTo>
                <a:cubicBezTo>
                  <a:pt x="806" y="709"/>
                  <a:pt x="791" y="724"/>
                  <a:pt x="772" y="724"/>
                </a:cubicBezTo>
                <a:lnTo>
                  <a:pt x="34" y="724"/>
                </a:lnTo>
                <a:cubicBezTo>
                  <a:pt x="15" y="724"/>
                  <a:pt x="0" y="709"/>
                  <a:pt x="0" y="691"/>
                </a:cubicBezTo>
                <a:cubicBezTo>
                  <a:pt x="0" y="672"/>
                  <a:pt x="15" y="658"/>
                  <a:pt x="33" y="657"/>
                </a:cubicBezTo>
                <a:lnTo>
                  <a:pt x="33" y="6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2506665" y="4986339"/>
            <a:ext cx="180975" cy="219075"/>
          </a:xfrm>
          <a:custGeom>
            <a:avLst/>
            <a:gdLst>
              <a:gd name="T0" fmla="*/ 240 w 598"/>
              <a:gd name="T1" fmla="*/ 295 h 720"/>
              <a:gd name="T2" fmla="*/ 368 w 598"/>
              <a:gd name="T3" fmla="*/ 397 h 720"/>
              <a:gd name="T4" fmla="*/ 312 w 598"/>
              <a:gd name="T5" fmla="*/ 456 h 720"/>
              <a:gd name="T6" fmla="*/ 195 w 598"/>
              <a:gd name="T7" fmla="*/ 363 h 720"/>
              <a:gd name="T8" fmla="*/ 240 w 598"/>
              <a:gd name="T9" fmla="*/ 295 h 720"/>
              <a:gd name="T10" fmla="*/ 3 w 598"/>
              <a:gd name="T11" fmla="*/ 691 h 720"/>
              <a:gd name="T12" fmla="*/ 13 w 598"/>
              <a:gd name="T13" fmla="*/ 697 h 720"/>
              <a:gd name="T14" fmla="*/ 117 w 598"/>
              <a:gd name="T15" fmla="*/ 568 h 720"/>
              <a:gd name="T16" fmla="*/ 117 w 598"/>
              <a:gd name="T17" fmla="*/ 528 h 720"/>
              <a:gd name="T18" fmla="*/ 163 w 598"/>
              <a:gd name="T19" fmla="*/ 522 h 720"/>
              <a:gd name="T20" fmla="*/ 168 w 598"/>
              <a:gd name="T21" fmla="*/ 569 h 720"/>
              <a:gd name="T22" fmla="*/ 129 w 598"/>
              <a:gd name="T23" fmla="*/ 578 h 720"/>
              <a:gd name="T24" fmla="*/ 25 w 598"/>
              <a:gd name="T25" fmla="*/ 707 h 720"/>
              <a:gd name="T26" fmla="*/ 34 w 598"/>
              <a:gd name="T27" fmla="*/ 716 h 720"/>
              <a:gd name="T28" fmla="*/ 198 w 598"/>
              <a:gd name="T29" fmla="*/ 631 h 720"/>
              <a:gd name="T30" fmla="*/ 290 w 598"/>
              <a:gd name="T31" fmla="*/ 483 h 720"/>
              <a:gd name="T32" fmla="*/ 237 w 598"/>
              <a:gd name="T33" fmla="*/ 441 h 720"/>
              <a:gd name="T34" fmla="*/ 225 w 598"/>
              <a:gd name="T35" fmla="*/ 432 h 720"/>
              <a:gd name="T36" fmla="*/ 173 w 598"/>
              <a:gd name="T37" fmla="*/ 390 h 720"/>
              <a:gd name="T38" fmla="*/ 49 w 598"/>
              <a:gd name="T39" fmla="*/ 512 h 720"/>
              <a:gd name="T40" fmla="*/ 3 w 598"/>
              <a:gd name="T41" fmla="*/ 691 h 720"/>
              <a:gd name="T42" fmla="*/ 262 w 598"/>
              <a:gd name="T43" fmla="*/ 268 h 720"/>
              <a:gd name="T44" fmla="*/ 389 w 598"/>
              <a:gd name="T45" fmla="*/ 370 h 720"/>
              <a:gd name="T46" fmla="*/ 598 w 598"/>
              <a:gd name="T47" fmla="*/ 76 h 720"/>
              <a:gd name="T48" fmla="*/ 502 w 598"/>
              <a:gd name="T49" fmla="*/ 0 h 720"/>
              <a:gd name="T50" fmla="*/ 262 w 598"/>
              <a:gd name="T51" fmla="*/ 26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720">
                <a:moveTo>
                  <a:pt x="240" y="295"/>
                </a:moveTo>
                <a:lnTo>
                  <a:pt x="368" y="397"/>
                </a:lnTo>
                <a:lnTo>
                  <a:pt x="312" y="456"/>
                </a:lnTo>
                <a:lnTo>
                  <a:pt x="195" y="363"/>
                </a:lnTo>
                <a:lnTo>
                  <a:pt x="240" y="295"/>
                </a:lnTo>
                <a:close/>
                <a:moveTo>
                  <a:pt x="3" y="691"/>
                </a:moveTo>
                <a:cubicBezTo>
                  <a:pt x="0" y="698"/>
                  <a:pt x="9" y="703"/>
                  <a:pt x="13" y="697"/>
                </a:cubicBezTo>
                <a:lnTo>
                  <a:pt x="117" y="568"/>
                </a:lnTo>
                <a:cubicBezTo>
                  <a:pt x="107" y="556"/>
                  <a:pt x="107" y="540"/>
                  <a:pt x="117" y="528"/>
                </a:cubicBezTo>
                <a:cubicBezTo>
                  <a:pt x="128" y="513"/>
                  <a:pt x="149" y="511"/>
                  <a:pt x="163" y="522"/>
                </a:cubicBezTo>
                <a:cubicBezTo>
                  <a:pt x="177" y="534"/>
                  <a:pt x="179" y="554"/>
                  <a:pt x="168" y="569"/>
                </a:cubicBezTo>
                <a:cubicBezTo>
                  <a:pt x="158" y="581"/>
                  <a:pt x="142" y="584"/>
                  <a:pt x="129" y="578"/>
                </a:cubicBezTo>
                <a:lnTo>
                  <a:pt x="25" y="707"/>
                </a:lnTo>
                <a:cubicBezTo>
                  <a:pt x="21" y="712"/>
                  <a:pt x="28" y="720"/>
                  <a:pt x="34" y="716"/>
                </a:cubicBezTo>
                <a:cubicBezTo>
                  <a:pt x="125" y="651"/>
                  <a:pt x="198" y="631"/>
                  <a:pt x="198" y="631"/>
                </a:cubicBezTo>
                <a:lnTo>
                  <a:pt x="290" y="483"/>
                </a:lnTo>
                <a:lnTo>
                  <a:pt x="237" y="441"/>
                </a:lnTo>
                <a:lnTo>
                  <a:pt x="225" y="432"/>
                </a:lnTo>
                <a:lnTo>
                  <a:pt x="173" y="390"/>
                </a:lnTo>
                <a:lnTo>
                  <a:pt x="49" y="512"/>
                </a:lnTo>
                <a:cubicBezTo>
                  <a:pt x="49" y="512"/>
                  <a:pt x="46" y="587"/>
                  <a:pt x="3" y="691"/>
                </a:cubicBezTo>
                <a:close/>
                <a:moveTo>
                  <a:pt x="262" y="268"/>
                </a:moveTo>
                <a:lnTo>
                  <a:pt x="389" y="370"/>
                </a:lnTo>
                <a:lnTo>
                  <a:pt x="598" y="76"/>
                </a:lnTo>
                <a:lnTo>
                  <a:pt x="502" y="0"/>
                </a:lnTo>
                <a:lnTo>
                  <a:pt x="262" y="26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3584577" y="3614739"/>
            <a:ext cx="211137" cy="166687"/>
          </a:xfrm>
          <a:custGeom>
            <a:avLst/>
            <a:gdLst>
              <a:gd name="T0" fmla="*/ 62 w 696"/>
              <a:gd name="T1" fmla="*/ 229 h 549"/>
              <a:gd name="T2" fmla="*/ 129 w 696"/>
              <a:gd name="T3" fmla="*/ 267 h 549"/>
              <a:gd name="T4" fmla="*/ 568 w 696"/>
              <a:gd name="T5" fmla="*/ 44 h 549"/>
              <a:gd name="T6" fmla="*/ 516 w 696"/>
              <a:gd name="T7" fmla="*/ 139 h 549"/>
              <a:gd name="T8" fmla="*/ 236 w 696"/>
              <a:gd name="T9" fmla="*/ 86 h 549"/>
              <a:gd name="T10" fmla="*/ 132 w 696"/>
              <a:gd name="T11" fmla="*/ 58 h 549"/>
              <a:gd name="T12" fmla="*/ 0 w 696"/>
              <a:gd name="T13" fmla="*/ 91 h 549"/>
              <a:gd name="T14" fmla="*/ 591 w 696"/>
              <a:gd name="T15" fmla="*/ 536 h 549"/>
              <a:gd name="T16" fmla="*/ 650 w 696"/>
              <a:gd name="T17" fmla="*/ 44 h 549"/>
              <a:gd name="T18" fmla="*/ 544 w 696"/>
              <a:gd name="T19" fmla="*/ 418 h 549"/>
              <a:gd name="T20" fmla="*/ 29 w 696"/>
              <a:gd name="T21" fmla="*/ 162 h 549"/>
              <a:gd name="T22" fmla="*/ 573 w 696"/>
              <a:gd name="T23" fmla="*/ 513 h 549"/>
              <a:gd name="T24" fmla="*/ 475 w 696"/>
              <a:gd name="T25" fmla="*/ 86 h 549"/>
              <a:gd name="T26" fmla="*/ 556 w 696"/>
              <a:gd name="T27" fmla="*/ 0 h 549"/>
              <a:gd name="T28" fmla="*/ 184 w 696"/>
              <a:gd name="T29" fmla="*/ 127 h 549"/>
              <a:gd name="T30" fmla="*/ 475 w 696"/>
              <a:gd name="T31" fmla="*/ 0 h 549"/>
              <a:gd name="T32" fmla="*/ 515 w 696"/>
              <a:gd name="T33" fmla="*/ 461 h 549"/>
              <a:gd name="T34" fmla="*/ 477 w 696"/>
              <a:gd name="T35" fmla="*/ 394 h 549"/>
              <a:gd name="T36" fmla="*/ 515 w 696"/>
              <a:gd name="T37" fmla="*/ 461 h 549"/>
              <a:gd name="T38" fmla="*/ 362 w 696"/>
              <a:gd name="T39" fmla="*/ 409 h 549"/>
              <a:gd name="T40" fmla="*/ 429 w 696"/>
              <a:gd name="T41" fmla="*/ 446 h 549"/>
              <a:gd name="T42" fmla="*/ 262 w 696"/>
              <a:gd name="T43" fmla="*/ 446 h 549"/>
              <a:gd name="T44" fmla="*/ 329 w 696"/>
              <a:gd name="T45" fmla="*/ 409 h 549"/>
              <a:gd name="T46" fmla="*/ 177 w 696"/>
              <a:gd name="T47" fmla="*/ 461 h 549"/>
              <a:gd name="T48" fmla="*/ 214 w 696"/>
              <a:gd name="T49" fmla="*/ 394 h 549"/>
              <a:gd name="T50" fmla="*/ 114 w 696"/>
              <a:gd name="T51" fmla="*/ 461 h 549"/>
              <a:gd name="T52" fmla="*/ 76 w 696"/>
              <a:gd name="T53" fmla="*/ 394 h 549"/>
              <a:gd name="T54" fmla="*/ 114 w 696"/>
              <a:gd name="T55" fmla="*/ 461 h 549"/>
              <a:gd name="T56" fmla="*/ 580 w 696"/>
              <a:gd name="T57" fmla="*/ 322 h 549"/>
              <a:gd name="T58" fmla="*/ 562 w 696"/>
              <a:gd name="T59" fmla="*/ 357 h 549"/>
              <a:gd name="T60" fmla="*/ 629 w 696"/>
              <a:gd name="T61" fmla="*/ 319 h 549"/>
              <a:gd name="T62" fmla="*/ 477 w 696"/>
              <a:gd name="T63" fmla="*/ 371 h 549"/>
              <a:gd name="T64" fmla="*/ 515 w 696"/>
              <a:gd name="T65" fmla="*/ 304 h 549"/>
              <a:gd name="T66" fmla="*/ 414 w 696"/>
              <a:gd name="T67" fmla="*/ 371 h 549"/>
              <a:gd name="T68" fmla="*/ 377 w 696"/>
              <a:gd name="T69" fmla="*/ 304 h 549"/>
              <a:gd name="T70" fmla="*/ 414 w 696"/>
              <a:gd name="T71" fmla="*/ 371 h 549"/>
              <a:gd name="T72" fmla="*/ 262 w 696"/>
              <a:gd name="T73" fmla="*/ 319 h 549"/>
              <a:gd name="T74" fmla="*/ 329 w 696"/>
              <a:gd name="T75" fmla="*/ 357 h 549"/>
              <a:gd name="T76" fmla="*/ 162 w 696"/>
              <a:gd name="T77" fmla="*/ 357 h 549"/>
              <a:gd name="T78" fmla="*/ 229 w 696"/>
              <a:gd name="T79" fmla="*/ 319 h 549"/>
              <a:gd name="T80" fmla="*/ 76 w 696"/>
              <a:gd name="T81" fmla="*/ 371 h 549"/>
              <a:gd name="T82" fmla="*/ 114 w 696"/>
              <a:gd name="T83" fmla="*/ 304 h 549"/>
              <a:gd name="T84" fmla="*/ 580 w 696"/>
              <a:gd name="T85" fmla="*/ 264 h 549"/>
              <a:gd name="T86" fmla="*/ 580 w 696"/>
              <a:gd name="T87" fmla="*/ 264 h 549"/>
              <a:gd name="T88" fmla="*/ 562 w 696"/>
              <a:gd name="T89" fmla="*/ 229 h 549"/>
              <a:gd name="T90" fmla="*/ 629 w 696"/>
              <a:gd name="T91" fmla="*/ 267 h 549"/>
              <a:gd name="T92" fmla="*/ 462 w 696"/>
              <a:gd name="T93" fmla="*/ 267 h 549"/>
              <a:gd name="T94" fmla="*/ 529 w 696"/>
              <a:gd name="T95" fmla="*/ 229 h 549"/>
              <a:gd name="T96" fmla="*/ 377 w 696"/>
              <a:gd name="T97" fmla="*/ 282 h 549"/>
              <a:gd name="T98" fmla="*/ 414 w 696"/>
              <a:gd name="T99" fmla="*/ 215 h 549"/>
              <a:gd name="T100" fmla="*/ 314 w 696"/>
              <a:gd name="T101" fmla="*/ 282 h 549"/>
              <a:gd name="T102" fmla="*/ 277 w 696"/>
              <a:gd name="T103" fmla="*/ 215 h 549"/>
              <a:gd name="T104" fmla="*/ 314 w 696"/>
              <a:gd name="T105" fmla="*/ 282 h 549"/>
              <a:gd name="T106" fmla="*/ 162 w 696"/>
              <a:gd name="T107" fmla="*/ 229 h 549"/>
              <a:gd name="T108" fmla="*/ 229 w 696"/>
              <a:gd name="T109" fmla="*/ 267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96" h="549">
                <a:moveTo>
                  <a:pt x="114" y="282"/>
                </a:moveTo>
                <a:lnTo>
                  <a:pt x="76" y="282"/>
                </a:lnTo>
                <a:cubicBezTo>
                  <a:pt x="68" y="282"/>
                  <a:pt x="62" y="275"/>
                  <a:pt x="62" y="267"/>
                </a:cubicBezTo>
                <a:lnTo>
                  <a:pt x="62" y="229"/>
                </a:lnTo>
                <a:cubicBezTo>
                  <a:pt x="62" y="221"/>
                  <a:pt x="68" y="215"/>
                  <a:pt x="76" y="215"/>
                </a:cubicBezTo>
                <a:lnTo>
                  <a:pt x="114" y="215"/>
                </a:lnTo>
                <a:cubicBezTo>
                  <a:pt x="122" y="215"/>
                  <a:pt x="129" y="221"/>
                  <a:pt x="129" y="229"/>
                </a:cubicBezTo>
                <a:lnTo>
                  <a:pt x="129" y="267"/>
                </a:lnTo>
                <a:cubicBezTo>
                  <a:pt x="129" y="275"/>
                  <a:pt x="122" y="282"/>
                  <a:pt x="114" y="282"/>
                </a:cubicBezTo>
                <a:close/>
                <a:moveTo>
                  <a:pt x="650" y="44"/>
                </a:moveTo>
                <a:lnTo>
                  <a:pt x="569" y="44"/>
                </a:lnTo>
                <a:lnTo>
                  <a:pt x="568" y="44"/>
                </a:lnTo>
                <a:lnTo>
                  <a:pt x="568" y="58"/>
                </a:lnTo>
                <a:lnTo>
                  <a:pt x="568" y="73"/>
                </a:lnTo>
                <a:lnTo>
                  <a:pt x="568" y="86"/>
                </a:lnTo>
                <a:cubicBezTo>
                  <a:pt x="568" y="115"/>
                  <a:pt x="544" y="139"/>
                  <a:pt x="516" y="139"/>
                </a:cubicBezTo>
                <a:cubicBezTo>
                  <a:pt x="487" y="139"/>
                  <a:pt x="463" y="115"/>
                  <a:pt x="463" y="86"/>
                </a:cubicBezTo>
                <a:lnTo>
                  <a:pt x="463" y="58"/>
                </a:lnTo>
                <a:lnTo>
                  <a:pt x="236" y="58"/>
                </a:lnTo>
                <a:lnTo>
                  <a:pt x="236" y="86"/>
                </a:lnTo>
                <a:cubicBezTo>
                  <a:pt x="236" y="115"/>
                  <a:pt x="213" y="139"/>
                  <a:pt x="184" y="139"/>
                </a:cubicBezTo>
                <a:cubicBezTo>
                  <a:pt x="155" y="139"/>
                  <a:pt x="132" y="115"/>
                  <a:pt x="132" y="86"/>
                </a:cubicBezTo>
                <a:lnTo>
                  <a:pt x="132" y="71"/>
                </a:lnTo>
                <a:lnTo>
                  <a:pt x="132" y="58"/>
                </a:lnTo>
                <a:lnTo>
                  <a:pt x="132" y="45"/>
                </a:lnTo>
                <a:cubicBezTo>
                  <a:pt x="130" y="45"/>
                  <a:pt x="128" y="44"/>
                  <a:pt x="126" y="44"/>
                </a:cubicBezTo>
                <a:lnTo>
                  <a:pt x="46" y="44"/>
                </a:lnTo>
                <a:cubicBezTo>
                  <a:pt x="21" y="44"/>
                  <a:pt x="0" y="65"/>
                  <a:pt x="0" y="91"/>
                </a:cubicBezTo>
                <a:lnTo>
                  <a:pt x="0" y="503"/>
                </a:lnTo>
                <a:cubicBezTo>
                  <a:pt x="0" y="529"/>
                  <a:pt x="21" y="549"/>
                  <a:pt x="46" y="549"/>
                </a:cubicBezTo>
                <a:lnTo>
                  <a:pt x="558" y="549"/>
                </a:lnTo>
                <a:cubicBezTo>
                  <a:pt x="570" y="549"/>
                  <a:pt x="582" y="545"/>
                  <a:pt x="591" y="536"/>
                </a:cubicBezTo>
                <a:lnTo>
                  <a:pt x="683" y="444"/>
                </a:lnTo>
                <a:cubicBezTo>
                  <a:pt x="692" y="435"/>
                  <a:pt x="696" y="423"/>
                  <a:pt x="696" y="411"/>
                </a:cubicBezTo>
                <a:lnTo>
                  <a:pt x="696" y="91"/>
                </a:lnTo>
                <a:cubicBezTo>
                  <a:pt x="696" y="65"/>
                  <a:pt x="676" y="44"/>
                  <a:pt x="650" y="44"/>
                </a:cubicBezTo>
                <a:close/>
                <a:moveTo>
                  <a:pt x="668" y="162"/>
                </a:moveTo>
                <a:lnTo>
                  <a:pt x="668" y="394"/>
                </a:lnTo>
                <a:lnTo>
                  <a:pt x="568" y="394"/>
                </a:lnTo>
                <a:cubicBezTo>
                  <a:pt x="555" y="394"/>
                  <a:pt x="544" y="405"/>
                  <a:pt x="544" y="418"/>
                </a:cubicBezTo>
                <a:lnTo>
                  <a:pt x="544" y="521"/>
                </a:lnTo>
                <a:lnTo>
                  <a:pt x="46" y="521"/>
                </a:lnTo>
                <a:cubicBezTo>
                  <a:pt x="37" y="521"/>
                  <a:pt x="29" y="513"/>
                  <a:pt x="29" y="503"/>
                </a:cubicBezTo>
                <a:lnTo>
                  <a:pt x="29" y="162"/>
                </a:lnTo>
                <a:lnTo>
                  <a:pt x="668" y="162"/>
                </a:lnTo>
                <a:close/>
                <a:moveTo>
                  <a:pt x="663" y="423"/>
                </a:moveTo>
                <a:cubicBezTo>
                  <a:pt x="663" y="423"/>
                  <a:pt x="663" y="423"/>
                  <a:pt x="663" y="423"/>
                </a:cubicBezTo>
                <a:lnTo>
                  <a:pt x="573" y="513"/>
                </a:lnTo>
                <a:lnTo>
                  <a:pt x="573" y="423"/>
                </a:lnTo>
                <a:lnTo>
                  <a:pt x="663" y="423"/>
                </a:lnTo>
                <a:close/>
                <a:moveTo>
                  <a:pt x="475" y="0"/>
                </a:moveTo>
                <a:lnTo>
                  <a:pt x="475" y="86"/>
                </a:lnTo>
                <a:cubicBezTo>
                  <a:pt x="475" y="109"/>
                  <a:pt x="493" y="127"/>
                  <a:pt x="516" y="127"/>
                </a:cubicBezTo>
                <a:lnTo>
                  <a:pt x="516" y="127"/>
                </a:lnTo>
                <a:cubicBezTo>
                  <a:pt x="538" y="127"/>
                  <a:pt x="556" y="109"/>
                  <a:pt x="556" y="86"/>
                </a:cubicBezTo>
                <a:lnTo>
                  <a:pt x="556" y="0"/>
                </a:lnTo>
                <a:lnTo>
                  <a:pt x="475" y="0"/>
                </a:lnTo>
                <a:close/>
                <a:moveTo>
                  <a:pt x="143" y="0"/>
                </a:moveTo>
                <a:lnTo>
                  <a:pt x="143" y="86"/>
                </a:lnTo>
                <a:cubicBezTo>
                  <a:pt x="143" y="109"/>
                  <a:pt x="162" y="127"/>
                  <a:pt x="184" y="127"/>
                </a:cubicBezTo>
                <a:cubicBezTo>
                  <a:pt x="207" y="127"/>
                  <a:pt x="225" y="109"/>
                  <a:pt x="225" y="86"/>
                </a:cubicBezTo>
                <a:lnTo>
                  <a:pt x="225" y="0"/>
                </a:lnTo>
                <a:lnTo>
                  <a:pt x="143" y="0"/>
                </a:lnTo>
                <a:close/>
                <a:moveTo>
                  <a:pt x="475" y="0"/>
                </a:moveTo>
                <a:lnTo>
                  <a:pt x="556" y="0"/>
                </a:lnTo>
                <a:moveTo>
                  <a:pt x="143" y="0"/>
                </a:moveTo>
                <a:lnTo>
                  <a:pt x="225" y="0"/>
                </a:lnTo>
                <a:moveTo>
                  <a:pt x="515" y="461"/>
                </a:moveTo>
                <a:lnTo>
                  <a:pt x="477" y="461"/>
                </a:lnTo>
                <a:cubicBezTo>
                  <a:pt x="469" y="461"/>
                  <a:pt x="462" y="454"/>
                  <a:pt x="462" y="446"/>
                </a:cubicBezTo>
                <a:lnTo>
                  <a:pt x="462" y="409"/>
                </a:lnTo>
                <a:cubicBezTo>
                  <a:pt x="462" y="401"/>
                  <a:pt x="469" y="394"/>
                  <a:pt x="477" y="394"/>
                </a:cubicBezTo>
                <a:lnTo>
                  <a:pt x="515" y="394"/>
                </a:lnTo>
                <a:cubicBezTo>
                  <a:pt x="523" y="394"/>
                  <a:pt x="529" y="401"/>
                  <a:pt x="529" y="409"/>
                </a:cubicBezTo>
                <a:lnTo>
                  <a:pt x="529" y="446"/>
                </a:lnTo>
                <a:cubicBezTo>
                  <a:pt x="529" y="454"/>
                  <a:pt x="523" y="461"/>
                  <a:pt x="515" y="461"/>
                </a:cubicBezTo>
                <a:close/>
                <a:moveTo>
                  <a:pt x="414" y="461"/>
                </a:moveTo>
                <a:lnTo>
                  <a:pt x="377" y="461"/>
                </a:lnTo>
                <a:cubicBezTo>
                  <a:pt x="369" y="461"/>
                  <a:pt x="362" y="454"/>
                  <a:pt x="362" y="446"/>
                </a:cubicBezTo>
                <a:lnTo>
                  <a:pt x="362" y="409"/>
                </a:lnTo>
                <a:cubicBezTo>
                  <a:pt x="362" y="401"/>
                  <a:pt x="369" y="394"/>
                  <a:pt x="377" y="394"/>
                </a:cubicBezTo>
                <a:lnTo>
                  <a:pt x="414" y="394"/>
                </a:lnTo>
                <a:cubicBezTo>
                  <a:pt x="422" y="394"/>
                  <a:pt x="429" y="401"/>
                  <a:pt x="429" y="409"/>
                </a:cubicBezTo>
                <a:lnTo>
                  <a:pt x="429" y="446"/>
                </a:lnTo>
                <a:cubicBezTo>
                  <a:pt x="429" y="454"/>
                  <a:pt x="422" y="461"/>
                  <a:pt x="414" y="461"/>
                </a:cubicBezTo>
                <a:close/>
                <a:moveTo>
                  <a:pt x="314" y="461"/>
                </a:moveTo>
                <a:lnTo>
                  <a:pt x="277" y="461"/>
                </a:lnTo>
                <a:cubicBezTo>
                  <a:pt x="269" y="461"/>
                  <a:pt x="262" y="454"/>
                  <a:pt x="262" y="446"/>
                </a:cubicBezTo>
                <a:lnTo>
                  <a:pt x="262" y="409"/>
                </a:lnTo>
                <a:cubicBezTo>
                  <a:pt x="262" y="401"/>
                  <a:pt x="269" y="394"/>
                  <a:pt x="277" y="394"/>
                </a:cubicBezTo>
                <a:lnTo>
                  <a:pt x="314" y="394"/>
                </a:lnTo>
                <a:cubicBezTo>
                  <a:pt x="322" y="394"/>
                  <a:pt x="329" y="401"/>
                  <a:pt x="329" y="409"/>
                </a:cubicBezTo>
                <a:lnTo>
                  <a:pt x="329" y="446"/>
                </a:lnTo>
                <a:cubicBezTo>
                  <a:pt x="329" y="454"/>
                  <a:pt x="322" y="461"/>
                  <a:pt x="314" y="461"/>
                </a:cubicBezTo>
                <a:close/>
                <a:moveTo>
                  <a:pt x="214" y="461"/>
                </a:moveTo>
                <a:lnTo>
                  <a:pt x="177" y="461"/>
                </a:lnTo>
                <a:cubicBezTo>
                  <a:pt x="169" y="461"/>
                  <a:pt x="162" y="454"/>
                  <a:pt x="162" y="446"/>
                </a:cubicBezTo>
                <a:lnTo>
                  <a:pt x="162" y="409"/>
                </a:lnTo>
                <a:cubicBezTo>
                  <a:pt x="162" y="401"/>
                  <a:pt x="169" y="394"/>
                  <a:pt x="177" y="394"/>
                </a:cubicBezTo>
                <a:lnTo>
                  <a:pt x="214" y="394"/>
                </a:lnTo>
                <a:cubicBezTo>
                  <a:pt x="222" y="394"/>
                  <a:pt x="229" y="401"/>
                  <a:pt x="229" y="409"/>
                </a:cubicBezTo>
                <a:lnTo>
                  <a:pt x="229" y="446"/>
                </a:lnTo>
                <a:cubicBezTo>
                  <a:pt x="229" y="454"/>
                  <a:pt x="222" y="461"/>
                  <a:pt x="214" y="461"/>
                </a:cubicBezTo>
                <a:close/>
                <a:moveTo>
                  <a:pt x="114" y="461"/>
                </a:moveTo>
                <a:lnTo>
                  <a:pt x="76" y="461"/>
                </a:lnTo>
                <a:cubicBezTo>
                  <a:pt x="68" y="461"/>
                  <a:pt x="62" y="454"/>
                  <a:pt x="62" y="446"/>
                </a:cubicBezTo>
                <a:lnTo>
                  <a:pt x="62" y="409"/>
                </a:lnTo>
                <a:cubicBezTo>
                  <a:pt x="62" y="401"/>
                  <a:pt x="68" y="394"/>
                  <a:pt x="76" y="394"/>
                </a:cubicBezTo>
                <a:lnTo>
                  <a:pt x="114" y="394"/>
                </a:lnTo>
                <a:cubicBezTo>
                  <a:pt x="122" y="394"/>
                  <a:pt x="129" y="401"/>
                  <a:pt x="129" y="409"/>
                </a:cubicBezTo>
                <a:lnTo>
                  <a:pt x="129" y="446"/>
                </a:lnTo>
                <a:cubicBezTo>
                  <a:pt x="129" y="454"/>
                  <a:pt x="122" y="461"/>
                  <a:pt x="114" y="461"/>
                </a:cubicBezTo>
                <a:close/>
                <a:moveTo>
                  <a:pt x="580" y="354"/>
                </a:moveTo>
                <a:lnTo>
                  <a:pt x="612" y="354"/>
                </a:lnTo>
                <a:lnTo>
                  <a:pt x="612" y="322"/>
                </a:lnTo>
                <a:lnTo>
                  <a:pt x="580" y="322"/>
                </a:lnTo>
                <a:lnTo>
                  <a:pt x="580" y="354"/>
                </a:lnTo>
                <a:close/>
                <a:moveTo>
                  <a:pt x="615" y="371"/>
                </a:moveTo>
                <a:lnTo>
                  <a:pt x="577" y="371"/>
                </a:lnTo>
                <a:cubicBezTo>
                  <a:pt x="569" y="371"/>
                  <a:pt x="562" y="365"/>
                  <a:pt x="562" y="357"/>
                </a:cubicBezTo>
                <a:lnTo>
                  <a:pt x="562" y="319"/>
                </a:lnTo>
                <a:cubicBezTo>
                  <a:pt x="562" y="311"/>
                  <a:pt x="569" y="304"/>
                  <a:pt x="577" y="304"/>
                </a:cubicBezTo>
                <a:lnTo>
                  <a:pt x="615" y="304"/>
                </a:lnTo>
                <a:cubicBezTo>
                  <a:pt x="623" y="304"/>
                  <a:pt x="629" y="311"/>
                  <a:pt x="629" y="319"/>
                </a:cubicBezTo>
                <a:lnTo>
                  <a:pt x="629" y="357"/>
                </a:lnTo>
                <a:cubicBezTo>
                  <a:pt x="629" y="365"/>
                  <a:pt x="623" y="371"/>
                  <a:pt x="615" y="371"/>
                </a:cubicBezTo>
                <a:close/>
                <a:moveTo>
                  <a:pt x="515" y="371"/>
                </a:moveTo>
                <a:lnTo>
                  <a:pt x="477" y="371"/>
                </a:lnTo>
                <a:cubicBezTo>
                  <a:pt x="469" y="371"/>
                  <a:pt x="462" y="365"/>
                  <a:pt x="462" y="357"/>
                </a:cubicBezTo>
                <a:lnTo>
                  <a:pt x="462" y="319"/>
                </a:lnTo>
                <a:cubicBezTo>
                  <a:pt x="462" y="311"/>
                  <a:pt x="469" y="304"/>
                  <a:pt x="477" y="304"/>
                </a:cubicBezTo>
                <a:lnTo>
                  <a:pt x="515" y="304"/>
                </a:lnTo>
                <a:cubicBezTo>
                  <a:pt x="523" y="304"/>
                  <a:pt x="529" y="311"/>
                  <a:pt x="529" y="319"/>
                </a:cubicBezTo>
                <a:lnTo>
                  <a:pt x="529" y="357"/>
                </a:lnTo>
                <a:cubicBezTo>
                  <a:pt x="529" y="365"/>
                  <a:pt x="523" y="371"/>
                  <a:pt x="515" y="371"/>
                </a:cubicBezTo>
                <a:close/>
                <a:moveTo>
                  <a:pt x="414" y="371"/>
                </a:moveTo>
                <a:lnTo>
                  <a:pt x="377" y="371"/>
                </a:lnTo>
                <a:cubicBezTo>
                  <a:pt x="369" y="371"/>
                  <a:pt x="362" y="365"/>
                  <a:pt x="362" y="357"/>
                </a:cubicBezTo>
                <a:lnTo>
                  <a:pt x="362" y="319"/>
                </a:lnTo>
                <a:cubicBezTo>
                  <a:pt x="362" y="311"/>
                  <a:pt x="369" y="304"/>
                  <a:pt x="377" y="304"/>
                </a:cubicBezTo>
                <a:lnTo>
                  <a:pt x="414" y="304"/>
                </a:lnTo>
                <a:cubicBezTo>
                  <a:pt x="422" y="304"/>
                  <a:pt x="429" y="311"/>
                  <a:pt x="429" y="319"/>
                </a:cubicBezTo>
                <a:lnTo>
                  <a:pt x="429" y="357"/>
                </a:lnTo>
                <a:cubicBezTo>
                  <a:pt x="429" y="365"/>
                  <a:pt x="422" y="371"/>
                  <a:pt x="414" y="371"/>
                </a:cubicBezTo>
                <a:close/>
                <a:moveTo>
                  <a:pt x="314" y="371"/>
                </a:moveTo>
                <a:lnTo>
                  <a:pt x="277" y="371"/>
                </a:lnTo>
                <a:cubicBezTo>
                  <a:pt x="269" y="371"/>
                  <a:pt x="262" y="365"/>
                  <a:pt x="262" y="357"/>
                </a:cubicBezTo>
                <a:lnTo>
                  <a:pt x="262" y="319"/>
                </a:lnTo>
                <a:cubicBezTo>
                  <a:pt x="262" y="311"/>
                  <a:pt x="269" y="304"/>
                  <a:pt x="277" y="304"/>
                </a:cubicBezTo>
                <a:lnTo>
                  <a:pt x="314" y="304"/>
                </a:lnTo>
                <a:cubicBezTo>
                  <a:pt x="322" y="304"/>
                  <a:pt x="329" y="311"/>
                  <a:pt x="329" y="319"/>
                </a:cubicBezTo>
                <a:lnTo>
                  <a:pt x="329" y="357"/>
                </a:lnTo>
                <a:cubicBezTo>
                  <a:pt x="329" y="365"/>
                  <a:pt x="322" y="371"/>
                  <a:pt x="314" y="371"/>
                </a:cubicBezTo>
                <a:close/>
                <a:moveTo>
                  <a:pt x="214" y="371"/>
                </a:moveTo>
                <a:lnTo>
                  <a:pt x="177" y="371"/>
                </a:lnTo>
                <a:cubicBezTo>
                  <a:pt x="169" y="371"/>
                  <a:pt x="162" y="365"/>
                  <a:pt x="162" y="357"/>
                </a:cubicBezTo>
                <a:lnTo>
                  <a:pt x="162" y="319"/>
                </a:lnTo>
                <a:cubicBezTo>
                  <a:pt x="162" y="311"/>
                  <a:pt x="169" y="304"/>
                  <a:pt x="177" y="304"/>
                </a:cubicBezTo>
                <a:lnTo>
                  <a:pt x="214" y="304"/>
                </a:lnTo>
                <a:cubicBezTo>
                  <a:pt x="222" y="304"/>
                  <a:pt x="229" y="311"/>
                  <a:pt x="229" y="319"/>
                </a:cubicBezTo>
                <a:lnTo>
                  <a:pt x="229" y="357"/>
                </a:lnTo>
                <a:cubicBezTo>
                  <a:pt x="229" y="365"/>
                  <a:pt x="222" y="371"/>
                  <a:pt x="214" y="371"/>
                </a:cubicBezTo>
                <a:close/>
                <a:moveTo>
                  <a:pt x="114" y="371"/>
                </a:moveTo>
                <a:lnTo>
                  <a:pt x="76" y="371"/>
                </a:lnTo>
                <a:cubicBezTo>
                  <a:pt x="68" y="371"/>
                  <a:pt x="62" y="365"/>
                  <a:pt x="62" y="357"/>
                </a:cubicBezTo>
                <a:lnTo>
                  <a:pt x="62" y="319"/>
                </a:lnTo>
                <a:cubicBezTo>
                  <a:pt x="62" y="311"/>
                  <a:pt x="68" y="304"/>
                  <a:pt x="76" y="304"/>
                </a:cubicBezTo>
                <a:lnTo>
                  <a:pt x="114" y="304"/>
                </a:lnTo>
                <a:cubicBezTo>
                  <a:pt x="122" y="304"/>
                  <a:pt x="129" y="311"/>
                  <a:pt x="129" y="319"/>
                </a:cubicBezTo>
                <a:lnTo>
                  <a:pt x="129" y="357"/>
                </a:lnTo>
                <a:cubicBezTo>
                  <a:pt x="129" y="365"/>
                  <a:pt x="122" y="371"/>
                  <a:pt x="114" y="371"/>
                </a:cubicBezTo>
                <a:close/>
                <a:moveTo>
                  <a:pt x="580" y="264"/>
                </a:moveTo>
                <a:lnTo>
                  <a:pt x="612" y="264"/>
                </a:lnTo>
                <a:lnTo>
                  <a:pt x="612" y="232"/>
                </a:lnTo>
                <a:lnTo>
                  <a:pt x="580" y="232"/>
                </a:lnTo>
                <a:lnTo>
                  <a:pt x="580" y="264"/>
                </a:lnTo>
                <a:close/>
                <a:moveTo>
                  <a:pt x="615" y="282"/>
                </a:moveTo>
                <a:lnTo>
                  <a:pt x="577" y="282"/>
                </a:lnTo>
                <a:cubicBezTo>
                  <a:pt x="569" y="282"/>
                  <a:pt x="562" y="275"/>
                  <a:pt x="562" y="267"/>
                </a:cubicBezTo>
                <a:lnTo>
                  <a:pt x="562" y="229"/>
                </a:lnTo>
                <a:cubicBezTo>
                  <a:pt x="562" y="221"/>
                  <a:pt x="569" y="215"/>
                  <a:pt x="577" y="215"/>
                </a:cubicBezTo>
                <a:lnTo>
                  <a:pt x="615" y="215"/>
                </a:lnTo>
                <a:cubicBezTo>
                  <a:pt x="623" y="215"/>
                  <a:pt x="629" y="221"/>
                  <a:pt x="629" y="229"/>
                </a:cubicBezTo>
                <a:lnTo>
                  <a:pt x="629" y="267"/>
                </a:lnTo>
                <a:cubicBezTo>
                  <a:pt x="629" y="275"/>
                  <a:pt x="623" y="282"/>
                  <a:pt x="615" y="282"/>
                </a:cubicBezTo>
                <a:close/>
                <a:moveTo>
                  <a:pt x="515" y="282"/>
                </a:moveTo>
                <a:lnTo>
                  <a:pt x="477" y="282"/>
                </a:lnTo>
                <a:cubicBezTo>
                  <a:pt x="469" y="282"/>
                  <a:pt x="462" y="275"/>
                  <a:pt x="462" y="267"/>
                </a:cubicBezTo>
                <a:lnTo>
                  <a:pt x="462" y="229"/>
                </a:lnTo>
                <a:cubicBezTo>
                  <a:pt x="462" y="221"/>
                  <a:pt x="469" y="215"/>
                  <a:pt x="477" y="215"/>
                </a:cubicBezTo>
                <a:lnTo>
                  <a:pt x="515" y="215"/>
                </a:lnTo>
                <a:cubicBezTo>
                  <a:pt x="523" y="215"/>
                  <a:pt x="529" y="221"/>
                  <a:pt x="529" y="229"/>
                </a:cubicBezTo>
                <a:lnTo>
                  <a:pt x="529" y="267"/>
                </a:lnTo>
                <a:cubicBezTo>
                  <a:pt x="529" y="275"/>
                  <a:pt x="523" y="282"/>
                  <a:pt x="515" y="282"/>
                </a:cubicBezTo>
                <a:close/>
                <a:moveTo>
                  <a:pt x="414" y="282"/>
                </a:moveTo>
                <a:lnTo>
                  <a:pt x="377" y="282"/>
                </a:lnTo>
                <a:cubicBezTo>
                  <a:pt x="369" y="282"/>
                  <a:pt x="362" y="275"/>
                  <a:pt x="362" y="267"/>
                </a:cubicBezTo>
                <a:lnTo>
                  <a:pt x="362" y="229"/>
                </a:lnTo>
                <a:cubicBezTo>
                  <a:pt x="362" y="221"/>
                  <a:pt x="369" y="215"/>
                  <a:pt x="377" y="215"/>
                </a:cubicBezTo>
                <a:lnTo>
                  <a:pt x="414" y="215"/>
                </a:lnTo>
                <a:cubicBezTo>
                  <a:pt x="422" y="215"/>
                  <a:pt x="429" y="221"/>
                  <a:pt x="429" y="229"/>
                </a:cubicBezTo>
                <a:lnTo>
                  <a:pt x="429" y="267"/>
                </a:lnTo>
                <a:cubicBezTo>
                  <a:pt x="429" y="275"/>
                  <a:pt x="422" y="282"/>
                  <a:pt x="414" y="282"/>
                </a:cubicBezTo>
                <a:close/>
                <a:moveTo>
                  <a:pt x="314" y="282"/>
                </a:moveTo>
                <a:lnTo>
                  <a:pt x="277" y="282"/>
                </a:lnTo>
                <a:cubicBezTo>
                  <a:pt x="269" y="282"/>
                  <a:pt x="262" y="275"/>
                  <a:pt x="262" y="267"/>
                </a:cubicBezTo>
                <a:lnTo>
                  <a:pt x="262" y="229"/>
                </a:lnTo>
                <a:cubicBezTo>
                  <a:pt x="262" y="221"/>
                  <a:pt x="269" y="215"/>
                  <a:pt x="277" y="215"/>
                </a:cubicBezTo>
                <a:lnTo>
                  <a:pt x="314" y="215"/>
                </a:lnTo>
                <a:cubicBezTo>
                  <a:pt x="322" y="215"/>
                  <a:pt x="329" y="221"/>
                  <a:pt x="329" y="229"/>
                </a:cubicBezTo>
                <a:lnTo>
                  <a:pt x="329" y="267"/>
                </a:lnTo>
                <a:cubicBezTo>
                  <a:pt x="329" y="275"/>
                  <a:pt x="322" y="282"/>
                  <a:pt x="314" y="282"/>
                </a:cubicBezTo>
                <a:close/>
                <a:moveTo>
                  <a:pt x="214" y="282"/>
                </a:moveTo>
                <a:lnTo>
                  <a:pt x="177" y="282"/>
                </a:lnTo>
                <a:cubicBezTo>
                  <a:pt x="169" y="282"/>
                  <a:pt x="162" y="275"/>
                  <a:pt x="162" y="267"/>
                </a:cubicBezTo>
                <a:lnTo>
                  <a:pt x="162" y="229"/>
                </a:lnTo>
                <a:cubicBezTo>
                  <a:pt x="162" y="221"/>
                  <a:pt x="169" y="215"/>
                  <a:pt x="177" y="215"/>
                </a:cubicBezTo>
                <a:lnTo>
                  <a:pt x="214" y="215"/>
                </a:lnTo>
                <a:cubicBezTo>
                  <a:pt x="222" y="215"/>
                  <a:pt x="229" y="221"/>
                  <a:pt x="229" y="229"/>
                </a:cubicBezTo>
                <a:lnTo>
                  <a:pt x="229" y="267"/>
                </a:lnTo>
                <a:cubicBezTo>
                  <a:pt x="229" y="275"/>
                  <a:pt x="222" y="282"/>
                  <a:pt x="214" y="28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3617914" y="1503363"/>
            <a:ext cx="144463" cy="190500"/>
          </a:xfrm>
          <a:custGeom>
            <a:avLst/>
            <a:gdLst>
              <a:gd name="T0" fmla="*/ 316 w 480"/>
              <a:gd name="T1" fmla="*/ 260 h 631"/>
              <a:gd name="T2" fmla="*/ 381 w 480"/>
              <a:gd name="T3" fmla="*/ 141 h 631"/>
              <a:gd name="T4" fmla="*/ 240 w 480"/>
              <a:gd name="T5" fmla="*/ 0 h 631"/>
              <a:gd name="T6" fmla="*/ 99 w 480"/>
              <a:gd name="T7" fmla="*/ 141 h 631"/>
              <a:gd name="T8" fmla="*/ 164 w 480"/>
              <a:gd name="T9" fmla="*/ 260 h 631"/>
              <a:gd name="T10" fmla="*/ 0 w 480"/>
              <a:gd name="T11" fmla="*/ 439 h 631"/>
              <a:gd name="T12" fmla="*/ 0 w 480"/>
              <a:gd name="T13" fmla="*/ 586 h 631"/>
              <a:gd name="T14" fmla="*/ 0 w 480"/>
              <a:gd name="T15" fmla="*/ 588 h 631"/>
              <a:gd name="T16" fmla="*/ 10 w 480"/>
              <a:gd name="T17" fmla="*/ 591 h 631"/>
              <a:gd name="T18" fmla="*/ 256 w 480"/>
              <a:gd name="T19" fmla="*/ 631 h 631"/>
              <a:gd name="T20" fmla="*/ 470 w 480"/>
              <a:gd name="T21" fmla="*/ 590 h 631"/>
              <a:gd name="T22" fmla="*/ 479 w 480"/>
              <a:gd name="T23" fmla="*/ 586 h 631"/>
              <a:gd name="T24" fmla="*/ 480 w 480"/>
              <a:gd name="T25" fmla="*/ 586 h 631"/>
              <a:gd name="T26" fmla="*/ 480 w 480"/>
              <a:gd name="T27" fmla="*/ 439 h 631"/>
              <a:gd name="T28" fmla="*/ 316 w 480"/>
              <a:gd name="T29" fmla="*/ 26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0" h="631">
                <a:moveTo>
                  <a:pt x="316" y="260"/>
                </a:moveTo>
                <a:cubicBezTo>
                  <a:pt x="355" y="234"/>
                  <a:pt x="381" y="191"/>
                  <a:pt x="381" y="141"/>
                </a:cubicBezTo>
                <a:cubicBezTo>
                  <a:pt x="381" y="63"/>
                  <a:pt x="318" y="0"/>
                  <a:pt x="240" y="0"/>
                </a:cubicBezTo>
                <a:cubicBezTo>
                  <a:pt x="162" y="0"/>
                  <a:pt x="99" y="63"/>
                  <a:pt x="99" y="141"/>
                </a:cubicBezTo>
                <a:cubicBezTo>
                  <a:pt x="99" y="191"/>
                  <a:pt x="125" y="234"/>
                  <a:pt x="164" y="260"/>
                </a:cubicBezTo>
                <a:cubicBezTo>
                  <a:pt x="72" y="268"/>
                  <a:pt x="0" y="345"/>
                  <a:pt x="0" y="439"/>
                </a:cubicBezTo>
                <a:lnTo>
                  <a:pt x="0" y="586"/>
                </a:lnTo>
                <a:lnTo>
                  <a:pt x="0" y="588"/>
                </a:lnTo>
                <a:lnTo>
                  <a:pt x="10" y="591"/>
                </a:lnTo>
                <a:cubicBezTo>
                  <a:pt x="105" y="621"/>
                  <a:pt x="188" y="631"/>
                  <a:pt x="256" y="631"/>
                </a:cubicBezTo>
                <a:cubicBezTo>
                  <a:pt x="388" y="631"/>
                  <a:pt x="465" y="593"/>
                  <a:pt x="470" y="590"/>
                </a:cubicBezTo>
                <a:lnTo>
                  <a:pt x="479" y="586"/>
                </a:lnTo>
                <a:lnTo>
                  <a:pt x="480" y="586"/>
                </a:lnTo>
                <a:lnTo>
                  <a:pt x="480" y="439"/>
                </a:lnTo>
                <a:cubicBezTo>
                  <a:pt x="480" y="345"/>
                  <a:pt x="408" y="268"/>
                  <a:pt x="316" y="26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3"/>
          <p:cNvSpPr>
            <a:spLocks noEditPoints="1"/>
          </p:cNvSpPr>
          <p:nvPr/>
        </p:nvSpPr>
        <p:spPr bwMode="auto">
          <a:xfrm>
            <a:off x="9067801" y="3267078"/>
            <a:ext cx="176212" cy="155575"/>
          </a:xfrm>
          <a:custGeom>
            <a:avLst/>
            <a:gdLst>
              <a:gd name="T0" fmla="*/ 42 w 583"/>
              <a:gd name="T1" fmla="*/ 343 h 515"/>
              <a:gd name="T2" fmla="*/ 0 w 583"/>
              <a:gd name="T3" fmla="*/ 386 h 515"/>
              <a:gd name="T4" fmla="*/ 0 w 583"/>
              <a:gd name="T5" fmla="*/ 472 h 515"/>
              <a:gd name="T6" fmla="*/ 42 w 583"/>
              <a:gd name="T7" fmla="*/ 515 h 515"/>
              <a:gd name="T8" fmla="*/ 85 w 583"/>
              <a:gd name="T9" fmla="*/ 472 h 515"/>
              <a:gd name="T10" fmla="*/ 85 w 583"/>
              <a:gd name="T11" fmla="*/ 386 h 515"/>
              <a:gd name="T12" fmla="*/ 42 w 583"/>
              <a:gd name="T13" fmla="*/ 343 h 515"/>
              <a:gd name="T14" fmla="*/ 540 w 583"/>
              <a:gd name="T15" fmla="*/ 0 h 515"/>
              <a:gd name="T16" fmla="*/ 497 w 583"/>
              <a:gd name="T17" fmla="*/ 43 h 515"/>
              <a:gd name="T18" fmla="*/ 497 w 583"/>
              <a:gd name="T19" fmla="*/ 472 h 515"/>
              <a:gd name="T20" fmla="*/ 540 w 583"/>
              <a:gd name="T21" fmla="*/ 515 h 515"/>
              <a:gd name="T22" fmla="*/ 583 w 583"/>
              <a:gd name="T23" fmla="*/ 472 h 515"/>
              <a:gd name="T24" fmla="*/ 583 w 583"/>
              <a:gd name="T25" fmla="*/ 43 h 515"/>
              <a:gd name="T26" fmla="*/ 540 w 583"/>
              <a:gd name="T27" fmla="*/ 0 h 515"/>
              <a:gd name="T28" fmla="*/ 416 w 583"/>
              <a:gd name="T29" fmla="*/ 86 h 515"/>
              <a:gd name="T30" fmla="*/ 374 w 583"/>
              <a:gd name="T31" fmla="*/ 129 h 515"/>
              <a:gd name="T32" fmla="*/ 374 w 583"/>
              <a:gd name="T33" fmla="*/ 472 h 515"/>
              <a:gd name="T34" fmla="*/ 416 w 583"/>
              <a:gd name="T35" fmla="*/ 515 h 515"/>
              <a:gd name="T36" fmla="*/ 459 w 583"/>
              <a:gd name="T37" fmla="*/ 472 h 515"/>
              <a:gd name="T38" fmla="*/ 459 w 583"/>
              <a:gd name="T39" fmla="*/ 129 h 515"/>
              <a:gd name="T40" fmla="*/ 416 w 583"/>
              <a:gd name="T41" fmla="*/ 86 h 515"/>
              <a:gd name="T42" fmla="*/ 291 w 583"/>
              <a:gd name="T43" fmla="*/ 172 h 515"/>
              <a:gd name="T44" fmla="*/ 248 w 583"/>
              <a:gd name="T45" fmla="*/ 214 h 515"/>
              <a:gd name="T46" fmla="*/ 248 w 583"/>
              <a:gd name="T47" fmla="*/ 472 h 515"/>
              <a:gd name="T48" fmla="*/ 291 w 583"/>
              <a:gd name="T49" fmla="*/ 515 h 515"/>
              <a:gd name="T50" fmla="*/ 334 w 583"/>
              <a:gd name="T51" fmla="*/ 472 h 515"/>
              <a:gd name="T52" fmla="*/ 334 w 583"/>
              <a:gd name="T53" fmla="*/ 214 h 515"/>
              <a:gd name="T54" fmla="*/ 291 w 583"/>
              <a:gd name="T55" fmla="*/ 172 h 515"/>
              <a:gd name="T56" fmla="*/ 163 w 583"/>
              <a:gd name="T57" fmla="*/ 257 h 515"/>
              <a:gd name="T58" fmla="*/ 120 w 583"/>
              <a:gd name="T59" fmla="*/ 300 h 515"/>
              <a:gd name="T60" fmla="*/ 120 w 583"/>
              <a:gd name="T61" fmla="*/ 472 h 515"/>
              <a:gd name="T62" fmla="*/ 163 w 583"/>
              <a:gd name="T63" fmla="*/ 515 h 515"/>
              <a:gd name="T64" fmla="*/ 206 w 583"/>
              <a:gd name="T65" fmla="*/ 472 h 515"/>
              <a:gd name="T66" fmla="*/ 206 w 583"/>
              <a:gd name="T67" fmla="*/ 300 h 515"/>
              <a:gd name="T68" fmla="*/ 163 w 583"/>
              <a:gd name="T69" fmla="*/ 257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83" h="515">
                <a:moveTo>
                  <a:pt x="42" y="343"/>
                </a:moveTo>
                <a:cubicBezTo>
                  <a:pt x="19" y="343"/>
                  <a:pt x="0" y="362"/>
                  <a:pt x="0" y="386"/>
                </a:cubicBezTo>
                <a:lnTo>
                  <a:pt x="0" y="472"/>
                </a:lnTo>
                <a:cubicBezTo>
                  <a:pt x="0" y="496"/>
                  <a:pt x="19" y="515"/>
                  <a:pt x="42" y="515"/>
                </a:cubicBezTo>
                <a:cubicBezTo>
                  <a:pt x="66" y="515"/>
                  <a:pt x="85" y="496"/>
                  <a:pt x="85" y="472"/>
                </a:cubicBezTo>
                <a:lnTo>
                  <a:pt x="85" y="386"/>
                </a:lnTo>
                <a:cubicBezTo>
                  <a:pt x="85" y="362"/>
                  <a:pt x="66" y="343"/>
                  <a:pt x="42" y="343"/>
                </a:cubicBezTo>
                <a:close/>
                <a:moveTo>
                  <a:pt x="540" y="0"/>
                </a:moveTo>
                <a:cubicBezTo>
                  <a:pt x="516" y="0"/>
                  <a:pt x="497" y="19"/>
                  <a:pt x="497" y="43"/>
                </a:cubicBezTo>
                <a:lnTo>
                  <a:pt x="497" y="472"/>
                </a:lnTo>
                <a:cubicBezTo>
                  <a:pt x="497" y="496"/>
                  <a:pt x="516" y="515"/>
                  <a:pt x="540" y="515"/>
                </a:cubicBezTo>
                <a:cubicBezTo>
                  <a:pt x="564" y="515"/>
                  <a:pt x="583" y="496"/>
                  <a:pt x="583" y="472"/>
                </a:cubicBezTo>
                <a:lnTo>
                  <a:pt x="583" y="43"/>
                </a:lnTo>
                <a:cubicBezTo>
                  <a:pt x="583" y="19"/>
                  <a:pt x="564" y="0"/>
                  <a:pt x="540" y="0"/>
                </a:cubicBezTo>
                <a:close/>
                <a:moveTo>
                  <a:pt x="416" y="86"/>
                </a:moveTo>
                <a:cubicBezTo>
                  <a:pt x="393" y="86"/>
                  <a:pt x="374" y="105"/>
                  <a:pt x="374" y="129"/>
                </a:cubicBezTo>
                <a:lnTo>
                  <a:pt x="374" y="472"/>
                </a:lnTo>
                <a:cubicBezTo>
                  <a:pt x="374" y="496"/>
                  <a:pt x="393" y="515"/>
                  <a:pt x="416" y="515"/>
                </a:cubicBezTo>
                <a:cubicBezTo>
                  <a:pt x="440" y="515"/>
                  <a:pt x="459" y="496"/>
                  <a:pt x="459" y="472"/>
                </a:cubicBezTo>
                <a:lnTo>
                  <a:pt x="459" y="129"/>
                </a:lnTo>
                <a:cubicBezTo>
                  <a:pt x="459" y="105"/>
                  <a:pt x="440" y="86"/>
                  <a:pt x="416" y="86"/>
                </a:cubicBezTo>
                <a:close/>
                <a:moveTo>
                  <a:pt x="291" y="172"/>
                </a:moveTo>
                <a:cubicBezTo>
                  <a:pt x="268" y="172"/>
                  <a:pt x="248" y="191"/>
                  <a:pt x="248" y="214"/>
                </a:cubicBezTo>
                <a:lnTo>
                  <a:pt x="248" y="472"/>
                </a:lnTo>
                <a:cubicBezTo>
                  <a:pt x="248" y="496"/>
                  <a:pt x="268" y="515"/>
                  <a:pt x="291" y="515"/>
                </a:cubicBezTo>
                <a:cubicBezTo>
                  <a:pt x="315" y="515"/>
                  <a:pt x="334" y="496"/>
                  <a:pt x="334" y="472"/>
                </a:cubicBezTo>
                <a:lnTo>
                  <a:pt x="334" y="214"/>
                </a:lnTo>
                <a:cubicBezTo>
                  <a:pt x="334" y="191"/>
                  <a:pt x="315" y="172"/>
                  <a:pt x="291" y="172"/>
                </a:cubicBezTo>
                <a:close/>
                <a:moveTo>
                  <a:pt x="163" y="257"/>
                </a:moveTo>
                <a:cubicBezTo>
                  <a:pt x="139" y="257"/>
                  <a:pt x="120" y="277"/>
                  <a:pt x="120" y="300"/>
                </a:cubicBezTo>
                <a:lnTo>
                  <a:pt x="120" y="472"/>
                </a:lnTo>
                <a:cubicBezTo>
                  <a:pt x="120" y="496"/>
                  <a:pt x="139" y="515"/>
                  <a:pt x="163" y="515"/>
                </a:cubicBezTo>
                <a:cubicBezTo>
                  <a:pt x="186" y="515"/>
                  <a:pt x="206" y="496"/>
                  <a:pt x="206" y="472"/>
                </a:cubicBezTo>
                <a:lnTo>
                  <a:pt x="206" y="300"/>
                </a:lnTo>
                <a:cubicBezTo>
                  <a:pt x="206" y="277"/>
                  <a:pt x="186" y="257"/>
                  <a:pt x="163" y="2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4"/>
          <p:cNvSpPr>
            <a:spLocks noEditPoints="1"/>
          </p:cNvSpPr>
          <p:nvPr/>
        </p:nvSpPr>
        <p:spPr bwMode="auto">
          <a:xfrm>
            <a:off x="6289677" y="1800227"/>
            <a:ext cx="211137" cy="190500"/>
          </a:xfrm>
          <a:custGeom>
            <a:avLst/>
            <a:gdLst>
              <a:gd name="T0" fmla="*/ 348 w 695"/>
              <a:gd name="T1" fmla="*/ 450 h 629"/>
              <a:gd name="T2" fmla="*/ 437 w 695"/>
              <a:gd name="T3" fmla="*/ 539 h 629"/>
              <a:gd name="T4" fmla="*/ 348 w 695"/>
              <a:gd name="T5" fmla="*/ 629 h 629"/>
              <a:gd name="T6" fmla="*/ 258 w 695"/>
              <a:gd name="T7" fmla="*/ 539 h 629"/>
              <a:gd name="T8" fmla="*/ 348 w 695"/>
              <a:gd name="T9" fmla="*/ 450 h 629"/>
              <a:gd name="T10" fmla="*/ 505 w 695"/>
              <a:gd name="T11" fmla="*/ 381 h 629"/>
              <a:gd name="T12" fmla="*/ 442 w 695"/>
              <a:gd name="T13" fmla="*/ 445 h 629"/>
              <a:gd name="T14" fmla="*/ 253 w 695"/>
              <a:gd name="T15" fmla="*/ 445 h 629"/>
              <a:gd name="T16" fmla="*/ 190 w 695"/>
              <a:gd name="T17" fmla="*/ 381 h 629"/>
              <a:gd name="T18" fmla="*/ 505 w 695"/>
              <a:gd name="T19" fmla="*/ 381 h 629"/>
              <a:gd name="T20" fmla="*/ 600 w 695"/>
              <a:gd name="T21" fmla="*/ 287 h 629"/>
              <a:gd name="T22" fmla="*/ 537 w 695"/>
              <a:gd name="T23" fmla="*/ 350 h 629"/>
              <a:gd name="T24" fmla="*/ 158 w 695"/>
              <a:gd name="T25" fmla="*/ 350 h 629"/>
              <a:gd name="T26" fmla="*/ 95 w 695"/>
              <a:gd name="T27" fmla="*/ 287 h 629"/>
              <a:gd name="T28" fmla="*/ 600 w 695"/>
              <a:gd name="T29" fmla="*/ 287 h 629"/>
              <a:gd name="T30" fmla="*/ 632 w 695"/>
              <a:gd name="T31" fmla="*/ 255 h 629"/>
              <a:gd name="T32" fmla="*/ 63 w 695"/>
              <a:gd name="T33" fmla="*/ 255 h 629"/>
              <a:gd name="T34" fmla="*/ 0 w 695"/>
              <a:gd name="T35" fmla="*/ 192 h 629"/>
              <a:gd name="T36" fmla="*/ 695 w 695"/>
              <a:gd name="T37" fmla="*/ 192 h 629"/>
              <a:gd name="T38" fmla="*/ 632 w 695"/>
              <a:gd name="T39" fmla="*/ 255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5" h="629">
                <a:moveTo>
                  <a:pt x="348" y="450"/>
                </a:moveTo>
                <a:cubicBezTo>
                  <a:pt x="397" y="450"/>
                  <a:pt x="437" y="490"/>
                  <a:pt x="437" y="539"/>
                </a:cubicBezTo>
                <a:cubicBezTo>
                  <a:pt x="437" y="589"/>
                  <a:pt x="397" y="629"/>
                  <a:pt x="348" y="629"/>
                </a:cubicBezTo>
                <a:cubicBezTo>
                  <a:pt x="298" y="629"/>
                  <a:pt x="258" y="589"/>
                  <a:pt x="258" y="539"/>
                </a:cubicBezTo>
                <a:cubicBezTo>
                  <a:pt x="258" y="490"/>
                  <a:pt x="298" y="450"/>
                  <a:pt x="348" y="450"/>
                </a:cubicBezTo>
                <a:close/>
                <a:moveTo>
                  <a:pt x="505" y="381"/>
                </a:moveTo>
                <a:lnTo>
                  <a:pt x="442" y="445"/>
                </a:lnTo>
                <a:cubicBezTo>
                  <a:pt x="390" y="392"/>
                  <a:pt x="305" y="392"/>
                  <a:pt x="253" y="445"/>
                </a:cubicBezTo>
                <a:lnTo>
                  <a:pt x="190" y="381"/>
                </a:lnTo>
                <a:cubicBezTo>
                  <a:pt x="277" y="294"/>
                  <a:pt x="418" y="294"/>
                  <a:pt x="505" y="381"/>
                </a:cubicBezTo>
                <a:close/>
                <a:moveTo>
                  <a:pt x="600" y="287"/>
                </a:moveTo>
                <a:lnTo>
                  <a:pt x="537" y="350"/>
                </a:lnTo>
                <a:cubicBezTo>
                  <a:pt x="432" y="245"/>
                  <a:pt x="263" y="245"/>
                  <a:pt x="158" y="350"/>
                </a:cubicBezTo>
                <a:lnTo>
                  <a:pt x="95" y="287"/>
                </a:lnTo>
                <a:cubicBezTo>
                  <a:pt x="234" y="147"/>
                  <a:pt x="461" y="147"/>
                  <a:pt x="600" y="287"/>
                </a:cubicBezTo>
                <a:close/>
                <a:moveTo>
                  <a:pt x="632" y="255"/>
                </a:moveTo>
                <a:cubicBezTo>
                  <a:pt x="475" y="98"/>
                  <a:pt x="220" y="98"/>
                  <a:pt x="63" y="255"/>
                </a:cubicBezTo>
                <a:lnTo>
                  <a:pt x="0" y="192"/>
                </a:lnTo>
                <a:cubicBezTo>
                  <a:pt x="192" y="0"/>
                  <a:pt x="503" y="0"/>
                  <a:pt x="695" y="192"/>
                </a:cubicBezTo>
                <a:lnTo>
                  <a:pt x="632" y="25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5"/>
          <p:cNvSpPr>
            <a:spLocks noEditPoints="1"/>
          </p:cNvSpPr>
          <p:nvPr/>
        </p:nvSpPr>
        <p:spPr bwMode="auto">
          <a:xfrm>
            <a:off x="1792289" y="1816102"/>
            <a:ext cx="176212" cy="174625"/>
          </a:xfrm>
          <a:custGeom>
            <a:avLst/>
            <a:gdLst>
              <a:gd name="T0" fmla="*/ 291 w 584"/>
              <a:gd name="T1" fmla="*/ 254 h 580"/>
              <a:gd name="T2" fmla="*/ 145 w 584"/>
              <a:gd name="T3" fmla="*/ 254 h 580"/>
              <a:gd name="T4" fmla="*/ 109 w 584"/>
              <a:gd name="T5" fmla="*/ 218 h 580"/>
              <a:gd name="T6" fmla="*/ 145 w 584"/>
              <a:gd name="T7" fmla="*/ 182 h 580"/>
              <a:gd name="T8" fmla="*/ 291 w 584"/>
              <a:gd name="T9" fmla="*/ 182 h 580"/>
              <a:gd name="T10" fmla="*/ 327 w 584"/>
              <a:gd name="T11" fmla="*/ 218 h 580"/>
              <a:gd name="T12" fmla="*/ 291 w 584"/>
              <a:gd name="T13" fmla="*/ 254 h 580"/>
              <a:gd name="T14" fmla="*/ 218 w 584"/>
              <a:gd name="T15" fmla="*/ 382 h 580"/>
              <a:gd name="T16" fmla="*/ 54 w 584"/>
              <a:gd name="T17" fmla="*/ 218 h 580"/>
              <a:gd name="T18" fmla="*/ 218 w 584"/>
              <a:gd name="T19" fmla="*/ 54 h 580"/>
              <a:gd name="T20" fmla="*/ 381 w 584"/>
              <a:gd name="T21" fmla="*/ 218 h 580"/>
              <a:gd name="T22" fmla="*/ 218 w 584"/>
              <a:gd name="T23" fmla="*/ 382 h 580"/>
              <a:gd name="T24" fmla="*/ 436 w 584"/>
              <a:gd name="T25" fmla="*/ 218 h 580"/>
              <a:gd name="T26" fmla="*/ 218 w 584"/>
              <a:gd name="T27" fmla="*/ 0 h 580"/>
              <a:gd name="T28" fmla="*/ 0 w 584"/>
              <a:gd name="T29" fmla="*/ 218 h 580"/>
              <a:gd name="T30" fmla="*/ 218 w 584"/>
              <a:gd name="T31" fmla="*/ 436 h 580"/>
              <a:gd name="T32" fmla="*/ 436 w 584"/>
              <a:gd name="T33" fmla="*/ 218 h 580"/>
              <a:gd name="T34" fmla="*/ 563 w 584"/>
              <a:gd name="T35" fmla="*/ 482 h 580"/>
              <a:gd name="T36" fmla="*/ 429 w 584"/>
              <a:gd name="T37" fmla="*/ 348 h 580"/>
              <a:gd name="T38" fmla="*/ 352 w 584"/>
              <a:gd name="T39" fmla="*/ 425 h 580"/>
              <a:gd name="T40" fmla="*/ 485 w 584"/>
              <a:gd name="T41" fmla="*/ 559 h 580"/>
              <a:gd name="T42" fmla="*/ 563 w 584"/>
              <a:gd name="T43" fmla="*/ 559 h 580"/>
              <a:gd name="T44" fmla="*/ 563 w 584"/>
              <a:gd name="T45" fmla="*/ 482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4" h="580">
                <a:moveTo>
                  <a:pt x="291" y="254"/>
                </a:moveTo>
                <a:lnTo>
                  <a:pt x="145" y="254"/>
                </a:lnTo>
                <a:cubicBezTo>
                  <a:pt x="125" y="254"/>
                  <a:pt x="109" y="238"/>
                  <a:pt x="109" y="218"/>
                </a:cubicBezTo>
                <a:cubicBezTo>
                  <a:pt x="109" y="198"/>
                  <a:pt x="125" y="182"/>
                  <a:pt x="145" y="182"/>
                </a:cubicBezTo>
                <a:lnTo>
                  <a:pt x="291" y="182"/>
                </a:lnTo>
                <a:cubicBezTo>
                  <a:pt x="311" y="182"/>
                  <a:pt x="327" y="198"/>
                  <a:pt x="327" y="218"/>
                </a:cubicBezTo>
                <a:cubicBezTo>
                  <a:pt x="327" y="238"/>
                  <a:pt x="311" y="254"/>
                  <a:pt x="291" y="254"/>
                </a:cubicBezTo>
                <a:close/>
                <a:moveTo>
                  <a:pt x="218" y="382"/>
                </a:moveTo>
                <a:cubicBezTo>
                  <a:pt x="128" y="382"/>
                  <a:pt x="54" y="308"/>
                  <a:pt x="54" y="218"/>
                </a:cubicBezTo>
                <a:cubicBezTo>
                  <a:pt x="54" y="128"/>
                  <a:pt x="128" y="54"/>
                  <a:pt x="218" y="54"/>
                </a:cubicBezTo>
                <a:cubicBezTo>
                  <a:pt x="308" y="54"/>
                  <a:pt x="381" y="128"/>
                  <a:pt x="381" y="218"/>
                </a:cubicBezTo>
                <a:cubicBezTo>
                  <a:pt x="381" y="308"/>
                  <a:pt x="308" y="382"/>
                  <a:pt x="218" y="382"/>
                </a:cubicBezTo>
                <a:close/>
                <a:moveTo>
                  <a:pt x="436" y="218"/>
                </a:moveTo>
                <a:cubicBezTo>
                  <a:pt x="436" y="98"/>
                  <a:pt x="338" y="0"/>
                  <a:pt x="218" y="0"/>
                </a:cubicBezTo>
                <a:cubicBezTo>
                  <a:pt x="97" y="0"/>
                  <a:pt x="0" y="98"/>
                  <a:pt x="0" y="218"/>
                </a:cubicBezTo>
                <a:cubicBezTo>
                  <a:pt x="0" y="339"/>
                  <a:pt x="97" y="436"/>
                  <a:pt x="218" y="436"/>
                </a:cubicBezTo>
                <a:cubicBezTo>
                  <a:pt x="338" y="436"/>
                  <a:pt x="436" y="339"/>
                  <a:pt x="436" y="218"/>
                </a:cubicBezTo>
                <a:close/>
                <a:moveTo>
                  <a:pt x="563" y="482"/>
                </a:moveTo>
                <a:lnTo>
                  <a:pt x="429" y="348"/>
                </a:lnTo>
                <a:cubicBezTo>
                  <a:pt x="409" y="379"/>
                  <a:pt x="383" y="406"/>
                  <a:pt x="352" y="425"/>
                </a:cubicBezTo>
                <a:lnTo>
                  <a:pt x="485" y="559"/>
                </a:lnTo>
                <a:cubicBezTo>
                  <a:pt x="507" y="580"/>
                  <a:pt x="541" y="580"/>
                  <a:pt x="563" y="559"/>
                </a:cubicBezTo>
                <a:cubicBezTo>
                  <a:pt x="584" y="538"/>
                  <a:pt x="584" y="503"/>
                  <a:pt x="563" y="48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auto">
          <a:xfrm>
            <a:off x="2143126" y="1816102"/>
            <a:ext cx="176212" cy="174625"/>
          </a:xfrm>
          <a:custGeom>
            <a:avLst/>
            <a:gdLst>
              <a:gd name="T0" fmla="*/ 322 w 584"/>
              <a:gd name="T1" fmla="*/ 200 h 580"/>
              <a:gd name="T2" fmla="*/ 241 w 584"/>
              <a:gd name="T3" fmla="*/ 200 h 580"/>
              <a:gd name="T4" fmla="*/ 241 w 584"/>
              <a:gd name="T5" fmla="*/ 120 h 580"/>
              <a:gd name="T6" fmla="*/ 238 w 584"/>
              <a:gd name="T7" fmla="*/ 112 h 580"/>
              <a:gd name="T8" fmla="*/ 230 w 584"/>
              <a:gd name="T9" fmla="*/ 108 h 580"/>
              <a:gd name="T10" fmla="*/ 207 w 584"/>
              <a:gd name="T11" fmla="*/ 108 h 580"/>
              <a:gd name="T12" fmla="*/ 199 w 584"/>
              <a:gd name="T13" fmla="*/ 112 h 580"/>
              <a:gd name="T14" fmla="*/ 195 w 584"/>
              <a:gd name="T15" fmla="*/ 120 h 580"/>
              <a:gd name="T16" fmla="*/ 195 w 584"/>
              <a:gd name="T17" fmla="*/ 200 h 580"/>
              <a:gd name="T18" fmla="*/ 115 w 584"/>
              <a:gd name="T19" fmla="*/ 200 h 580"/>
              <a:gd name="T20" fmla="*/ 107 w 584"/>
              <a:gd name="T21" fmla="*/ 204 h 580"/>
              <a:gd name="T22" fmla="*/ 104 w 584"/>
              <a:gd name="T23" fmla="*/ 212 h 580"/>
              <a:gd name="T24" fmla="*/ 104 w 584"/>
              <a:gd name="T25" fmla="*/ 235 h 580"/>
              <a:gd name="T26" fmla="*/ 107 w 584"/>
              <a:gd name="T27" fmla="*/ 243 h 580"/>
              <a:gd name="T28" fmla="*/ 115 w 584"/>
              <a:gd name="T29" fmla="*/ 246 h 580"/>
              <a:gd name="T30" fmla="*/ 195 w 584"/>
              <a:gd name="T31" fmla="*/ 246 h 580"/>
              <a:gd name="T32" fmla="*/ 195 w 584"/>
              <a:gd name="T33" fmla="*/ 326 h 580"/>
              <a:gd name="T34" fmla="*/ 199 w 584"/>
              <a:gd name="T35" fmla="*/ 334 h 580"/>
              <a:gd name="T36" fmla="*/ 207 w 584"/>
              <a:gd name="T37" fmla="*/ 338 h 580"/>
              <a:gd name="T38" fmla="*/ 230 w 584"/>
              <a:gd name="T39" fmla="*/ 338 h 580"/>
              <a:gd name="T40" fmla="*/ 238 w 584"/>
              <a:gd name="T41" fmla="*/ 334 h 580"/>
              <a:gd name="T42" fmla="*/ 241 w 584"/>
              <a:gd name="T43" fmla="*/ 326 h 580"/>
              <a:gd name="T44" fmla="*/ 241 w 584"/>
              <a:gd name="T45" fmla="*/ 246 h 580"/>
              <a:gd name="T46" fmla="*/ 322 w 584"/>
              <a:gd name="T47" fmla="*/ 246 h 580"/>
              <a:gd name="T48" fmla="*/ 330 w 584"/>
              <a:gd name="T49" fmla="*/ 243 h 580"/>
              <a:gd name="T50" fmla="*/ 333 w 584"/>
              <a:gd name="T51" fmla="*/ 235 h 580"/>
              <a:gd name="T52" fmla="*/ 333 w 584"/>
              <a:gd name="T53" fmla="*/ 212 h 580"/>
              <a:gd name="T54" fmla="*/ 330 w 584"/>
              <a:gd name="T55" fmla="*/ 204 h 580"/>
              <a:gd name="T56" fmla="*/ 322 w 584"/>
              <a:gd name="T57" fmla="*/ 200 h 580"/>
              <a:gd name="T58" fmla="*/ 218 w 584"/>
              <a:gd name="T59" fmla="*/ 382 h 580"/>
              <a:gd name="T60" fmla="*/ 55 w 584"/>
              <a:gd name="T61" fmla="*/ 218 h 580"/>
              <a:gd name="T62" fmla="*/ 218 w 584"/>
              <a:gd name="T63" fmla="*/ 54 h 580"/>
              <a:gd name="T64" fmla="*/ 382 w 584"/>
              <a:gd name="T65" fmla="*/ 218 h 580"/>
              <a:gd name="T66" fmla="*/ 218 w 584"/>
              <a:gd name="T67" fmla="*/ 382 h 580"/>
              <a:gd name="T68" fmla="*/ 437 w 584"/>
              <a:gd name="T69" fmla="*/ 218 h 580"/>
              <a:gd name="T70" fmla="*/ 218 w 584"/>
              <a:gd name="T71" fmla="*/ 0 h 580"/>
              <a:gd name="T72" fmla="*/ 0 w 584"/>
              <a:gd name="T73" fmla="*/ 218 h 580"/>
              <a:gd name="T74" fmla="*/ 218 w 584"/>
              <a:gd name="T75" fmla="*/ 436 h 580"/>
              <a:gd name="T76" fmla="*/ 437 w 584"/>
              <a:gd name="T77" fmla="*/ 218 h 580"/>
              <a:gd name="T78" fmla="*/ 563 w 584"/>
              <a:gd name="T79" fmla="*/ 482 h 580"/>
              <a:gd name="T80" fmla="*/ 430 w 584"/>
              <a:gd name="T81" fmla="*/ 348 h 580"/>
              <a:gd name="T82" fmla="*/ 352 w 584"/>
              <a:gd name="T83" fmla="*/ 425 h 580"/>
              <a:gd name="T84" fmla="*/ 486 w 584"/>
              <a:gd name="T85" fmla="*/ 559 h 580"/>
              <a:gd name="T86" fmla="*/ 563 w 584"/>
              <a:gd name="T87" fmla="*/ 559 h 580"/>
              <a:gd name="T88" fmla="*/ 563 w 584"/>
              <a:gd name="T89" fmla="*/ 482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84" h="580">
                <a:moveTo>
                  <a:pt x="322" y="200"/>
                </a:moveTo>
                <a:lnTo>
                  <a:pt x="241" y="200"/>
                </a:lnTo>
                <a:lnTo>
                  <a:pt x="241" y="120"/>
                </a:lnTo>
                <a:cubicBezTo>
                  <a:pt x="241" y="117"/>
                  <a:pt x="240" y="114"/>
                  <a:pt x="238" y="112"/>
                </a:cubicBezTo>
                <a:cubicBezTo>
                  <a:pt x="236" y="109"/>
                  <a:pt x="233" y="108"/>
                  <a:pt x="230" y="108"/>
                </a:cubicBezTo>
                <a:lnTo>
                  <a:pt x="207" y="108"/>
                </a:lnTo>
                <a:cubicBezTo>
                  <a:pt x="204" y="108"/>
                  <a:pt x="201" y="109"/>
                  <a:pt x="199" y="112"/>
                </a:cubicBezTo>
                <a:cubicBezTo>
                  <a:pt x="197" y="114"/>
                  <a:pt x="195" y="117"/>
                  <a:pt x="195" y="120"/>
                </a:cubicBezTo>
                <a:lnTo>
                  <a:pt x="195" y="200"/>
                </a:lnTo>
                <a:lnTo>
                  <a:pt x="115" y="200"/>
                </a:lnTo>
                <a:cubicBezTo>
                  <a:pt x="112" y="200"/>
                  <a:pt x="109" y="201"/>
                  <a:pt x="107" y="204"/>
                </a:cubicBezTo>
                <a:cubicBezTo>
                  <a:pt x="105" y="206"/>
                  <a:pt x="104" y="209"/>
                  <a:pt x="104" y="212"/>
                </a:cubicBezTo>
                <a:lnTo>
                  <a:pt x="104" y="235"/>
                </a:lnTo>
                <a:cubicBezTo>
                  <a:pt x="104" y="238"/>
                  <a:pt x="105" y="240"/>
                  <a:pt x="107" y="243"/>
                </a:cubicBezTo>
                <a:cubicBezTo>
                  <a:pt x="109" y="245"/>
                  <a:pt x="112" y="246"/>
                  <a:pt x="115" y="246"/>
                </a:cubicBezTo>
                <a:lnTo>
                  <a:pt x="195" y="246"/>
                </a:lnTo>
                <a:lnTo>
                  <a:pt x="195" y="326"/>
                </a:lnTo>
                <a:cubicBezTo>
                  <a:pt x="195" y="329"/>
                  <a:pt x="197" y="332"/>
                  <a:pt x="199" y="334"/>
                </a:cubicBezTo>
                <a:cubicBezTo>
                  <a:pt x="201" y="337"/>
                  <a:pt x="204" y="338"/>
                  <a:pt x="207" y="338"/>
                </a:cubicBezTo>
                <a:lnTo>
                  <a:pt x="230" y="338"/>
                </a:lnTo>
                <a:cubicBezTo>
                  <a:pt x="233" y="338"/>
                  <a:pt x="236" y="337"/>
                  <a:pt x="238" y="334"/>
                </a:cubicBezTo>
                <a:cubicBezTo>
                  <a:pt x="240" y="332"/>
                  <a:pt x="241" y="329"/>
                  <a:pt x="241" y="326"/>
                </a:cubicBezTo>
                <a:lnTo>
                  <a:pt x="241" y="246"/>
                </a:lnTo>
                <a:lnTo>
                  <a:pt x="322" y="246"/>
                </a:lnTo>
                <a:cubicBezTo>
                  <a:pt x="325" y="246"/>
                  <a:pt x="327" y="245"/>
                  <a:pt x="330" y="243"/>
                </a:cubicBezTo>
                <a:cubicBezTo>
                  <a:pt x="332" y="240"/>
                  <a:pt x="333" y="238"/>
                  <a:pt x="333" y="235"/>
                </a:cubicBezTo>
                <a:lnTo>
                  <a:pt x="333" y="212"/>
                </a:lnTo>
                <a:cubicBezTo>
                  <a:pt x="333" y="208"/>
                  <a:pt x="332" y="206"/>
                  <a:pt x="330" y="204"/>
                </a:cubicBezTo>
                <a:cubicBezTo>
                  <a:pt x="327" y="201"/>
                  <a:pt x="325" y="200"/>
                  <a:pt x="322" y="200"/>
                </a:cubicBezTo>
                <a:close/>
                <a:moveTo>
                  <a:pt x="218" y="382"/>
                </a:moveTo>
                <a:cubicBezTo>
                  <a:pt x="128" y="382"/>
                  <a:pt x="55" y="308"/>
                  <a:pt x="55" y="218"/>
                </a:cubicBezTo>
                <a:cubicBezTo>
                  <a:pt x="55" y="128"/>
                  <a:pt x="128" y="54"/>
                  <a:pt x="218" y="54"/>
                </a:cubicBezTo>
                <a:cubicBezTo>
                  <a:pt x="309" y="54"/>
                  <a:pt x="382" y="128"/>
                  <a:pt x="382" y="218"/>
                </a:cubicBezTo>
                <a:cubicBezTo>
                  <a:pt x="382" y="308"/>
                  <a:pt x="309" y="382"/>
                  <a:pt x="218" y="382"/>
                </a:cubicBezTo>
                <a:close/>
                <a:moveTo>
                  <a:pt x="437" y="218"/>
                </a:moveTo>
                <a:cubicBezTo>
                  <a:pt x="437" y="98"/>
                  <a:pt x="339" y="0"/>
                  <a:pt x="218" y="0"/>
                </a:cubicBezTo>
                <a:cubicBezTo>
                  <a:pt x="98" y="0"/>
                  <a:pt x="0" y="98"/>
                  <a:pt x="0" y="218"/>
                </a:cubicBezTo>
                <a:cubicBezTo>
                  <a:pt x="0" y="339"/>
                  <a:pt x="98" y="436"/>
                  <a:pt x="218" y="436"/>
                </a:cubicBezTo>
                <a:cubicBezTo>
                  <a:pt x="339" y="436"/>
                  <a:pt x="437" y="339"/>
                  <a:pt x="437" y="218"/>
                </a:cubicBezTo>
                <a:close/>
                <a:moveTo>
                  <a:pt x="563" y="482"/>
                </a:moveTo>
                <a:lnTo>
                  <a:pt x="430" y="348"/>
                </a:lnTo>
                <a:cubicBezTo>
                  <a:pt x="410" y="379"/>
                  <a:pt x="383" y="406"/>
                  <a:pt x="352" y="425"/>
                </a:cubicBezTo>
                <a:lnTo>
                  <a:pt x="486" y="559"/>
                </a:lnTo>
                <a:cubicBezTo>
                  <a:pt x="507" y="580"/>
                  <a:pt x="542" y="580"/>
                  <a:pt x="563" y="559"/>
                </a:cubicBezTo>
                <a:cubicBezTo>
                  <a:pt x="584" y="538"/>
                  <a:pt x="584" y="503"/>
                  <a:pt x="563" y="48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7"/>
          <p:cNvSpPr>
            <a:spLocks noEditPoints="1"/>
          </p:cNvSpPr>
          <p:nvPr/>
        </p:nvSpPr>
        <p:spPr bwMode="auto">
          <a:xfrm>
            <a:off x="8312152" y="3270251"/>
            <a:ext cx="160337" cy="150812"/>
          </a:xfrm>
          <a:custGeom>
            <a:avLst/>
            <a:gdLst>
              <a:gd name="T0" fmla="*/ 139 w 526"/>
              <a:gd name="T1" fmla="*/ 197 h 497"/>
              <a:gd name="T2" fmla="*/ 12 w 526"/>
              <a:gd name="T3" fmla="*/ 197 h 497"/>
              <a:gd name="T4" fmla="*/ 0 w 526"/>
              <a:gd name="T5" fmla="*/ 209 h 497"/>
              <a:gd name="T6" fmla="*/ 0 w 526"/>
              <a:gd name="T7" fmla="*/ 485 h 497"/>
              <a:gd name="T8" fmla="*/ 12 w 526"/>
              <a:gd name="T9" fmla="*/ 497 h 497"/>
              <a:gd name="T10" fmla="*/ 139 w 526"/>
              <a:gd name="T11" fmla="*/ 497 h 497"/>
              <a:gd name="T12" fmla="*/ 151 w 526"/>
              <a:gd name="T13" fmla="*/ 485 h 497"/>
              <a:gd name="T14" fmla="*/ 151 w 526"/>
              <a:gd name="T15" fmla="*/ 209 h 497"/>
              <a:gd name="T16" fmla="*/ 139 w 526"/>
              <a:gd name="T17" fmla="*/ 197 h 497"/>
              <a:gd name="T18" fmla="*/ 515 w 526"/>
              <a:gd name="T19" fmla="*/ 0 h 497"/>
              <a:gd name="T20" fmla="*/ 388 w 526"/>
              <a:gd name="T21" fmla="*/ 0 h 497"/>
              <a:gd name="T22" fmla="*/ 376 w 526"/>
              <a:gd name="T23" fmla="*/ 12 h 497"/>
              <a:gd name="T24" fmla="*/ 376 w 526"/>
              <a:gd name="T25" fmla="*/ 485 h 497"/>
              <a:gd name="T26" fmla="*/ 388 w 526"/>
              <a:gd name="T27" fmla="*/ 497 h 497"/>
              <a:gd name="T28" fmla="*/ 515 w 526"/>
              <a:gd name="T29" fmla="*/ 497 h 497"/>
              <a:gd name="T30" fmla="*/ 526 w 526"/>
              <a:gd name="T31" fmla="*/ 485 h 497"/>
              <a:gd name="T32" fmla="*/ 526 w 526"/>
              <a:gd name="T33" fmla="*/ 12 h 497"/>
              <a:gd name="T34" fmla="*/ 515 w 526"/>
              <a:gd name="T35" fmla="*/ 0 h 497"/>
              <a:gd name="T36" fmla="*/ 326 w 526"/>
              <a:gd name="T37" fmla="*/ 125 h 497"/>
              <a:gd name="T38" fmla="*/ 199 w 526"/>
              <a:gd name="T39" fmla="*/ 125 h 497"/>
              <a:gd name="T40" fmla="*/ 187 w 526"/>
              <a:gd name="T41" fmla="*/ 137 h 497"/>
              <a:gd name="T42" fmla="*/ 187 w 526"/>
              <a:gd name="T43" fmla="*/ 485 h 497"/>
              <a:gd name="T44" fmla="*/ 199 w 526"/>
              <a:gd name="T45" fmla="*/ 497 h 497"/>
              <a:gd name="T46" fmla="*/ 326 w 526"/>
              <a:gd name="T47" fmla="*/ 497 h 497"/>
              <a:gd name="T48" fmla="*/ 338 w 526"/>
              <a:gd name="T49" fmla="*/ 485 h 497"/>
              <a:gd name="T50" fmla="*/ 338 w 526"/>
              <a:gd name="T51" fmla="*/ 137 h 497"/>
              <a:gd name="T52" fmla="*/ 326 w 526"/>
              <a:gd name="T53" fmla="*/ 125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26" h="497">
                <a:moveTo>
                  <a:pt x="139" y="197"/>
                </a:moveTo>
                <a:lnTo>
                  <a:pt x="12" y="197"/>
                </a:lnTo>
                <a:cubicBezTo>
                  <a:pt x="5" y="197"/>
                  <a:pt x="0" y="202"/>
                  <a:pt x="0" y="209"/>
                </a:cubicBezTo>
                <a:lnTo>
                  <a:pt x="0" y="485"/>
                </a:lnTo>
                <a:cubicBezTo>
                  <a:pt x="0" y="492"/>
                  <a:pt x="5" y="497"/>
                  <a:pt x="12" y="497"/>
                </a:cubicBezTo>
                <a:lnTo>
                  <a:pt x="139" y="497"/>
                </a:lnTo>
                <a:cubicBezTo>
                  <a:pt x="146" y="497"/>
                  <a:pt x="151" y="492"/>
                  <a:pt x="151" y="485"/>
                </a:cubicBezTo>
                <a:lnTo>
                  <a:pt x="151" y="209"/>
                </a:lnTo>
                <a:cubicBezTo>
                  <a:pt x="151" y="202"/>
                  <a:pt x="146" y="197"/>
                  <a:pt x="139" y="197"/>
                </a:cubicBezTo>
                <a:close/>
                <a:moveTo>
                  <a:pt x="515" y="0"/>
                </a:moveTo>
                <a:lnTo>
                  <a:pt x="388" y="0"/>
                </a:lnTo>
                <a:cubicBezTo>
                  <a:pt x="381" y="0"/>
                  <a:pt x="376" y="5"/>
                  <a:pt x="376" y="12"/>
                </a:cubicBezTo>
                <a:lnTo>
                  <a:pt x="376" y="485"/>
                </a:lnTo>
                <a:cubicBezTo>
                  <a:pt x="376" y="492"/>
                  <a:pt x="381" y="497"/>
                  <a:pt x="388" y="497"/>
                </a:cubicBezTo>
                <a:lnTo>
                  <a:pt x="515" y="497"/>
                </a:lnTo>
                <a:cubicBezTo>
                  <a:pt x="521" y="497"/>
                  <a:pt x="526" y="492"/>
                  <a:pt x="526" y="485"/>
                </a:cubicBezTo>
                <a:lnTo>
                  <a:pt x="526" y="12"/>
                </a:lnTo>
                <a:cubicBezTo>
                  <a:pt x="526" y="5"/>
                  <a:pt x="521" y="0"/>
                  <a:pt x="515" y="0"/>
                </a:cubicBezTo>
                <a:close/>
                <a:moveTo>
                  <a:pt x="326" y="125"/>
                </a:moveTo>
                <a:lnTo>
                  <a:pt x="199" y="125"/>
                </a:lnTo>
                <a:cubicBezTo>
                  <a:pt x="192" y="125"/>
                  <a:pt x="187" y="131"/>
                  <a:pt x="187" y="137"/>
                </a:cubicBezTo>
                <a:lnTo>
                  <a:pt x="187" y="485"/>
                </a:lnTo>
                <a:cubicBezTo>
                  <a:pt x="187" y="492"/>
                  <a:pt x="192" y="497"/>
                  <a:pt x="199" y="497"/>
                </a:cubicBezTo>
                <a:lnTo>
                  <a:pt x="326" y="497"/>
                </a:lnTo>
                <a:cubicBezTo>
                  <a:pt x="332" y="497"/>
                  <a:pt x="338" y="492"/>
                  <a:pt x="338" y="485"/>
                </a:cubicBezTo>
                <a:lnTo>
                  <a:pt x="338" y="137"/>
                </a:lnTo>
                <a:cubicBezTo>
                  <a:pt x="338" y="131"/>
                  <a:pt x="332" y="125"/>
                  <a:pt x="326" y="12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8"/>
          <p:cNvSpPr>
            <a:spLocks noEditPoints="1"/>
          </p:cNvSpPr>
          <p:nvPr/>
        </p:nvSpPr>
        <p:spPr bwMode="auto">
          <a:xfrm>
            <a:off x="3973513" y="1503363"/>
            <a:ext cx="171451" cy="190500"/>
          </a:xfrm>
          <a:custGeom>
            <a:avLst/>
            <a:gdLst>
              <a:gd name="T0" fmla="*/ 465 w 567"/>
              <a:gd name="T1" fmla="*/ 128 h 627"/>
              <a:gd name="T2" fmla="*/ 401 w 567"/>
              <a:gd name="T3" fmla="*/ 192 h 627"/>
              <a:gd name="T4" fmla="*/ 465 w 567"/>
              <a:gd name="T5" fmla="*/ 256 h 627"/>
              <a:gd name="T6" fmla="*/ 529 w 567"/>
              <a:gd name="T7" fmla="*/ 192 h 627"/>
              <a:gd name="T8" fmla="*/ 465 w 567"/>
              <a:gd name="T9" fmla="*/ 128 h 627"/>
              <a:gd name="T10" fmla="*/ 135 w 567"/>
              <a:gd name="T11" fmla="*/ 627 h 627"/>
              <a:gd name="T12" fmla="*/ 432 w 567"/>
              <a:gd name="T13" fmla="*/ 627 h 627"/>
              <a:gd name="T14" fmla="*/ 432 w 567"/>
              <a:gd name="T15" fmla="*/ 363 h 627"/>
              <a:gd name="T16" fmla="*/ 283 w 567"/>
              <a:gd name="T17" fmla="*/ 215 h 627"/>
              <a:gd name="T18" fmla="*/ 135 w 567"/>
              <a:gd name="T19" fmla="*/ 363 h 627"/>
              <a:gd name="T20" fmla="*/ 135 w 567"/>
              <a:gd name="T21" fmla="*/ 627 h 627"/>
              <a:gd name="T22" fmla="*/ 111 w 567"/>
              <a:gd name="T23" fmla="*/ 363 h 627"/>
              <a:gd name="T24" fmla="*/ 111 w 567"/>
              <a:gd name="T25" fmla="*/ 568 h 627"/>
              <a:gd name="T26" fmla="*/ 0 w 567"/>
              <a:gd name="T27" fmla="*/ 568 h 627"/>
              <a:gd name="T28" fmla="*/ 0 w 567"/>
              <a:gd name="T29" fmla="*/ 383 h 627"/>
              <a:gd name="T30" fmla="*/ 102 w 567"/>
              <a:gd name="T31" fmla="*/ 281 h 627"/>
              <a:gd name="T32" fmla="*/ 131 w 567"/>
              <a:gd name="T33" fmla="*/ 285 h 627"/>
              <a:gd name="T34" fmla="*/ 111 w 567"/>
              <a:gd name="T35" fmla="*/ 363 h 627"/>
              <a:gd name="T36" fmla="*/ 567 w 567"/>
              <a:gd name="T37" fmla="*/ 568 h 627"/>
              <a:gd name="T38" fmla="*/ 455 w 567"/>
              <a:gd name="T39" fmla="*/ 568 h 627"/>
              <a:gd name="T40" fmla="*/ 455 w 567"/>
              <a:gd name="T41" fmla="*/ 363 h 627"/>
              <a:gd name="T42" fmla="*/ 436 w 567"/>
              <a:gd name="T43" fmla="*/ 285 h 627"/>
              <a:gd name="T44" fmla="*/ 465 w 567"/>
              <a:gd name="T45" fmla="*/ 281 h 627"/>
              <a:gd name="T46" fmla="*/ 567 w 567"/>
              <a:gd name="T47" fmla="*/ 383 h 627"/>
              <a:gd name="T48" fmla="*/ 567 w 567"/>
              <a:gd name="T49" fmla="*/ 568 h 627"/>
              <a:gd name="T50" fmla="*/ 283 w 567"/>
              <a:gd name="T51" fmla="*/ 0 h 627"/>
              <a:gd name="T52" fmla="*/ 189 w 567"/>
              <a:gd name="T53" fmla="*/ 94 h 627"/>
              <a:gd name="T54" fmla="*/ 283 w 567"/>
              <a:gd name="T55" fmla="*/ 189 h 627"/>
              <a:gd name="T56" fmla="*/ 378 w 567"/>
              <a:gd name="T57" fmla="*/ 94 h 627"/>
              <a:gd name="T58" fmla="*/ 283 w 567"/>
              <a:gd name="T59" fmla="*/ 0 h 627"/>
              <a:gd name="T60" fmla="*/ 102 w 567"/>
              <a:gd name="T61" fmla="*/ 128 h 627"/>
              <a:gd name="T62" fmla="*/ 38 w 567"/>
              <a:gd name="T63" fmla="*/ 192 h 627"/>
              <a:gd name="T64" fmla="*/ 102 w 567"/>
              <a:gd name="T65" fmla="*/ 256 h 627"/>
              <a:gd name="T66" fmla="*/ 166 w 567"/>
              <a:gd name="T67" fmla="*/ 192 h 627"/>
              <a:gd name="T68" fmla="*/ 102 w 567"/>
              <a:gd name="T69" fmla="*/ 128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7" h="627">
                <a:moveTo>
                  <a:pt x="465" y="128"/>
                </a:moveTo>
                <a:cubicBezTo>
                  <a:pt x="430" y="128"/>
                  <a:pt x="401" y="157"/>
                  <a:pt x="401" y="192"/>
                </a:cubicBezTo>
                <a:cubicBezTo>
                  <a:pt x="401" y="227"/>
                  <a:pt x="430" y="256"/>
                  <a:pt x="465" y="256"/>
                </a:cubicBezTo>
                <a:cubicBezTo>
                  <a:pt x="500" y="256"/>
                  <a:pt x="529" y="227"/>
                  <a:pt x="529" y="192"/>
                </a:cubicBezTo>
                <a:cubicBezTo>
                  <a:pt x="529" y="157"/>
                  <a:pt x="500" y="128"/>
                  <a:pt x="465" y="128"/>
                </a:cubicBezTo>
                <a:close/>
                <a:moveTo>
                  <a:pt x="135" y="627"/>
                </a:moveTo>
                <a:lnTo>
                  <a:pt x="432" y="627"/>
                </a:lnTo>
                <a:lnTo>
                  <a:pt x="432" y="363"/>
                </a:lnTo>
                <a:cubicBezTo>
                  <a:pt x="432" y="281"/>
                  <a:pt x="365" y="215"/>
                  <a:pt x="283" y="215"/>
                </a:cubicBezTo>
                <a:cubicBezTo>
                  <a:pt x="201" y="215"/>
                  <a:pt x="135" y="281"/>
                  <a:pt x="135" y="363"/>
                </a:cubicBezTo>
                <a:lnTo>
                  <a:pt x="135" y="627"/>
                </a:lnTo>
                <a:close/>
                <a:moveTo>
                  <a:pt x="111" y="363"/>
                </a:moveTo>
                <a:lnTo>
                  <a:pt x="111" y="568"/>
                </a:lnTo>
                <a:lnTo>
                  <a:pt x="0" y="568"/>
                </a:lnTo>
                <a:lnTo>
                  <a:pt x="0" y="383"/>
                </a:lnTo>
                <a:cubicBezTo>
                  <a:pt x="0" y="327"/>
                  <a:pt x="46" y="281"/>
                  <a:pt x="102" y="281"/>
                </a:cubicBezTo>
                <a:cubicBezTo>
                  <a:pt x="112" y="281"/>
                  <a:pt x="122" y="283"/>
                  <a:pt x="131" y="285"/>
                </a:cubicBezTo>
                <a:cubicBezTo>
                  <a:pt x="119" y="309"/>
                  <a:pt x="111" y="335"/>
                  <a:pt x="111" y="363"/>
                </a:cubicBezTo>
                <a:close/>
                <a:moveTo>
                  <a:pt x="567" y="568"/>
                </a:moveTo>
                <a:lnTo>
                  <a:pt x="455" y="568"/>
                </a:lnTo>
                <a:lnTo>
                  <a:pt x="455" y="363"/>
                </a:lnTo>
                <a:cubicBezTo>
                  <a:pt x="455" y="335"/>
                  <a:pt x="448" y="309"/>
                  <a:pt x="436" y="285"/>
                </a:cubicBezTo>
                <a:cubicBezTo>
                  <a:pt x="445" y="283"/>
                  <a:pt x="455" y="281"/>
                  <a:pt x="465" y="281"/>
                </a:cubicBezTo>
                <a:cubicBezTo>
                  <a:pt x="521" y="281"/>
                  <a:pt x="567" y="327"/>
                  <a:pt x="567" y="383"/>
                </a:cubicBezTo>
                <a:lnTo>
                  <a:pt x="567" y="568"/>
                </a:lnTo>
                <a:close/>
                <a:moveTo>
                  <a:pt x="283" y="0"/>
                </a:moveTo>
                <a:cubicBezTo>
                  <a:pt x="231" y="0"/>
                  <a:pt x="189" y="42"/>
                  <a:pt x="189" y="94"/>
                </a:cubicBezTo>
                <a:cubicBezTo>
                  <a:pt x="189" y="147"/>
                  <a:pt x="231" y="189"/>
                  <a:pt x="283" y="189"/>
                </a:cubicBezTo>
                <a:cubicBezTo>
                  <a:pt x="336" y="189"/>
                  <a:pt x="378" y="147"/>
                  <a:pt x="378" y="94"/>
                </a:cubicBezTo>
                <a:cubicBezTo>
                  <a:pt x="378" y="42"/>
                  <a:pt x="336" y="0"/>
                  <a:pt x="283" y="0"/>
                </a:cubicBezTo>
                <a:close/>
                <a:moveTo>
                  <a:pt x="102" y="128"/>
                </a:moveTo>
                <a:cubicBezTo>
                  <a:pt x="67" y="128"/>
                  <a:pt x="38" y="157"/>
                  <a:pt x="38" y="192"/>
                </a:cubicBezTo>
                <a:cubicBezTo>
                  <a:pt x="38" y="227"/>
                  <a:pt x="67" y="256"/>
                  <a:pt x="102" y="256"/>
                </a:cubicBezTo>
                <a:cubicBezTo>
                  <a:pt x="137" y="256"/>
                  <a:pt x="166" y="227"/>
                  <a:pt x="166" y="192"/>
                </a:cubicBezTo>
                <a:cubicBezTo>
                  <a:pt x="166" y="157"/>
                  <a:pt x="137" y="128"/>
                  <a:pt x="102" y="12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9"/>
          <p:cNvSpPr>
            <a:spLocks noEditPoints="1"/>
          </p:cNvSpPr>
          <p:nvPr/>
        </p:nvSpPr>
        <p:spPr bwMode="auto">
          <a:xfrm>
            <a:off x="2509839" y="1816102"/>
            <a:ext cx="177800" cy="174625"/>
          </a:xfrm>
          <a:custGeom>
            <a:avLst/>
            <a:gdLst>
              <a:gd name="T0" fmla="*/ 437 w 587"/>
              <a:gd name="T1" fmla="*/ 218 h 580"/>
              <a:gd name="T2" fmla="*/ 219 w 587"/>
              <a:gd name="T3" fmla="*/ 0 h 580"/>
              <a:gd name="T4" fmla="*/ 0 w 587"/>
              <a:gd name="T5" fmla="*/ 218 h 580"/>
              <a:gd name="T6" fmla="*/ 219 w 587"/>
              <a:gd name="T7" fmla="*/ 436 h 580"/>
              <a:gd name="T8" fmla="*/ 437 w 587"/>
              <a:gd name="T9" fmla="*/ 218 h 580"/>
              <a:gd name="T10" fmla="*/ 566 w 587"/>
              <a:gd name="T11" fmla="*/ 482 h 580"/>
              <a:gd name="T12" fmla="*/ 433 w 587"/>
              <a:gd name="T13" fmla="*/ 348 h 580"/>
              <a:gd name="T14" fmla="*/ 356 w 587"/>
              <a:gd name="T15" fmla="*/ 425 h 580"/>
              <a:gd name="T16" fmla="*/ 489 w 587"/>
              <a:gd name="T17" fmla="*/ 559 h 580"/>
              <a:gd name="T18" fmla="*/ 566 w 587"/>
              <a:gd name="T19" fmla="*/ 559 h 580"/>
              <a:gd name="T20" fmla="*/ 566 w 587"/>
              <a:gd name="T21" fmla="*/ 482 h 580"/>
              <a:gd name="T22" fmla="*/ 219 w 587"/>
              <a:gd name="T23" fmla="*/ 382 h 580"/>
              <a:gd name="T24" fmla="*/ 55 w 587"/>
              <a:gd name="T25" fmla="*/ 218 h 580"/>
              <a:gd name="T26" fmla="*/ 219 w 587"/>
              <a:gd name="T27" fmla="*/ 54 h 580"/>
              <a:gd name="T28" fmla="*/ 382 w 587"/>
              <a:gd name="T29" fmla="*/ 218 h 580"/>
              <a:gd name="T30" fmla="*/ 219 w 587"/>
              <a:gd name="T31" fmla="*/ 382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7" h="580">
                <a:moveTo>
                  <a:pt x="437" y="218"/>
                </a:moveTo>
                <a:cubicBezTo>
                  <a:pt x="437" y="98"/>
                  <a:pt x="339" y="0"/>
                  <a:pt x="219" y="0"/>
                </a:cubicBezTo>
                <a:cubicBezTo>
                  <a:pt x="98" y="0"/>
                  <a:pt x="0" y="98"/>
                  <a:pt x="0" y="218"/>
                </a:cubicBezTo>
                <a:cubicBezTo>
                  <a:pt x="0" y="339"/>
                  <a:pt x="98" y="436"/>
                  <a:pt x="219" y="436"/>
                </a:cubicBezTo>
                <a:cubicBezTo>
                  <a:pt x="339" y="436"/>
                  <a:pt x="437" y="339"/>
                  <a:pt x="437" y="218"/>
                </a:cubicBezTo>
                <a:close/>
                <a:moveTo>
                  <a:pt x="566" y="482"/>
                </a:moveTo>
                <a:lnTo>
                  <a:pt x="433" y="348"/>
                </a:lnTo>
                <a:cubicBezTo>
                  <a:pt x="413" y="379"/>
                  <a:pt x="387" y="406"/>
                  <a:pt x="356" y="425"/>
                </a:cubicBezTo>
                <a:lnTo>
                  <a:pt x="489" y="559"/>
                </a:lnTo>
                <a:cubicBezTo>
                  <a:pt x="510" y="580"/>
                  <a:pt x="545" y="580"/>
                  <a:pt x="566" y="559"/>
                </a:cubicBezTo>
                <a:cubicBezTo>
                  <a:pt x="587" y="538"/>
                  <a:pt x="587" y="503"/>
                  <a:pt x="566" y="482"/>
                </a:cubicBezTo>
                <a:close/>
                <a:moveTo>
                  <a:pt x="219" y="382"/>
                </a:moveTo>
                <a:cubicBezTo>
                  <a:pt x="128" y="382"/>
                  <a:pt x="55" y="308"/>
                  <a:pt x="55" y="218"/>
                </a:cubicBezTo>
                <a:cubicBezTo>
                  <a:pt x="55" y="128"/>
                  <a:pt x="128" y="54"/>
                  <a:pt x="219" y="54"/>
                </a:cubicBezTo>
                <a:cubicBezTo>
                  <a:pt x="309" y="54"/>
                  <a:pt x="382" y="128"/>
                  <a:pt x="382" y="218"/>
                </a:cubicBezTo>
                <a:cubicBezTo>
                  <a:pt x="382" y="308"/>
                  <a:pt x="309" y="382"/>
                  <a:pt x="219" y="38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5521326" y="1179514"/>
            <a:ext cx="165100" cy="187325"/>
          </a:xfrm>
          <a:custGeom>
            <a:avLst/>
            <a:gdLst>
              <a:gd name="T0" fmla="*/ 490 w 547"/>
              <a:gd name="T1" fmla="*/ 9 h 615"/>
              <a:gd name="T2" fmla="*/ 230 w 547"/>
              <a:gd name="T3" fmla="*/ 88 h 615"/>
              <a:gd name="T4" fmla="*/ 173 w 547"/>
              <a:gd name="T5" fmla="*/ 162 h 615"/>
              <a:gd name="T6" fmla="*/ 173 w 547"/>
              <a:gd name="T7" fmla="*/ 432 h 615"/>
              <a:gd name="T8" fmla="*/ 173 w 547"/>
              <a:gd name="T9" fmla="*/ 436 h 615"/>
              <a:gd name="T10" fmla="*/ 112 w 547"/>
              <a:gd name="T11" fmla="*/ 430 h 615"/>
              <a:gd name="T12" fmla="*/ 0 w 547"/>
              <a:gd name="T13" fmla="*/ 535 h 615"/>
              <a:gd name="T14" fmla="*/ 112 w 547"/>
              <a:gd name="T15" fmla="*/ 607 h 615"/>
              <a:gd name="T16" fmla="*/ 219 w 547"/>
              <a:gd name="T17" fmla="*/ 502 h 615"/>
              <a:gd name="T18" fmla="*/ 219 w 547"/>
              <a:gd name="T19" fmla="*/ 268 h 615"/>
              <a:gd name="T20" fmla="*/ 246 w 547"/>
              <a:gd name="T21" fmla="*/ 236 h 615"/>
              <a:gd name="T22" fmla="*/ 476 w 547"/>
              <a:gd name="T23" fmla="*/ 164 h 615"/>
              <a:gd name="T24" fmla="*/ 501 w 547"/>
              <a:gd name="T25" fmla="*/ 179 h 615"/>
              <a:gd name="T26" fmla="*/ 501 w 547"/>
              <a:gd name="T27" fmla="*/ 367 h 615"/>
              <a:gd name="T28" fmla="*/ 501 w 547"/>
              <a:gd name="T29" fmla="*/ 368 h 615"/>
              <a:gd name="T30" fmla="*/ 436 w 547"/>
              <a:gd name="T31" fmla="*/ 359 h 615"/>
              <a:gd name="T32" fmla="*/ 324 w 547"/>
              <a:gd name="T33" fmla="*/ 463 h 615"/>
              <a:gd name="T34" fmla="*/ 436 w 547"/>
              <a:gd name="T35" fmla="*/ 536 h 615"/>
              <a:gd name="T36" fmla="*/ 547 w 547"/>
              <a:gd name="T37" fmla="*/ 433 h 615"/>
              <a:gd name="T38" fmla="*/ 547 w 547"/>
              <a:gd name="T39" fmla="*/ 49 h 615"/>
              <a:gd name="T40" fmla="*/ 490 w 547"/>
              <a:gd name="T41" fmla="*/ 9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7" h="615">
                <a:moveTo>
                  <a:pt x="490" y="9"/>
                </a:moveTo>
                <a:lnTo>
                  <a:pt x="230" y="88"/>
                </a:lnTo>
                <a:cubicBezTo>
                  <a:pt x="199" y="97"/>
                  <a:pt x="173" y="130"/>
                  <a:pt x="173" y="162"/>
                </a:cubicBezTo>
                <a:lnTo>
                  <a:pt x="173" y="432"/>
                </a:lnTo>
                <a:cubicBezTo>
                  <a:pt x="173" y="432"/>
                  <a:pt x="173" y="436"/>
                  <a:pt x="173" y="436"/>
                </a:cubicBezTo>
                <a:cubicBezTo>
                  <a:pt x="173" y="436"/>
                  <a:pt x="154" y="424"/>
                  <a:pt x="112" y="430"/>
                </a:cubicBezTo>
                <a:cubicBezTo>
                  <a:pt x="50" y="438"/>
                  <a:pt x="0" y="486"/>
                  <a:pt x="0" y="535"/>
                </a:cubicBezTo>
                <a:cubicBezTo>
                  <a:pt x="0" y="585"/>
                  <a:pt x="50" y="615"/>
                  <a:pt x="112" y="607"/>
                </a:cubicBezTo>
                <a:cubicBezTo>
                  <a:pt x="174" y="598"/>
                  <a:pt x="219" y="552"/>
                  <a:pt x="219" y="502"/>
                </a:cubicBezTo>
                <a:cubicBezTo>
                  <a:pt x="219" y="502"/>
                  <a:pt x="219" y="290"/>
                  <a:pt x="219" y="268"/>
                </a:cubicBezTo>
                <a:cubicBezTo>
                  <a:pt x="219" y="246"/>
                  <a:pt x="246" y="236"/>
                  <a:pt x="246" y="236"/>
                </a:cubicBezTo>
                <a:lnTo>
                  <a:pt x="476" y="164"/>
                </a:lnTo>
                <a:cubicBezTo>
                  <a:pt x="476" y="164"/>
                  <a:pt x="501" y="156"/>
                  <a:pt x="501" y="179"/>
                </a:cubicBezTo>
                <a:cubicBezTo>
                  <a:pt x="501" y="203"/>
                  <a:pt x="501" y="367"/>
                  <a:pt x="501" y="367"/>
                </a:cubicBezTo>
                <a:cubicBezTo>
                  <a:pt x="501" y="367"/>
                  <a:pt x="501" y="368"/>
                  <a:pt x="501" y="368"/>
                </a:cubicBezTo>
                <a:cubicBezTo>
                  <a:pt x="501" y="368"/>
                  <a:pt x="478" y="354"/>
                  <a:pt x="436" y="359"/>
                </a:cubicBezTo>
                <a:cubicBezTo>
                  <a:pt x="374" y="367"/>
                  <a:pt x="324" y="413"/>
                  <a:pt x="324" y="463"/>
                </a:cubicBezTo>
                <a:cubicBezTo>
                  <a:pt x="324" y="512"/>
                  <a:pt x="374" y="544"/>
                  <a:pt x="436" y="536"/>
                </a:cubicBezTo>
                <a:cubicBezTo>
                  <a:pt x="497" y="529"/>
                  <a:pt x="547" y="483"/>
                  <a:pt x="547" y="433"/>
                </a:cubicBezTo>
                <a:lnTo>
                  <a:pt x="547" y="49"/>
                </a:lnTo>
                <a:cubicBezTo>
                  <a:pt x="547" y="18"/>
                  <a:pt x="522" y="0"/>
                  <a:pt x="490" y="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5524501" y="1519240"/>
            <a:ext cx="160337" cy="160337"/>
          </a:xfrm>
          <a:custGeom>
            <a:avLst/>
            <a:gdLst>
              <a:gd name="T0" fmla="*/ 529 w 530"/>
              <a:gd name="T1" fmla="*/ 417 h 528"/>
              <a:gd name="T2" fmla="*/ 521 w 530"/>
              <a:gd name="T3" fmla="*/ 439 h 528"/>
              <a:gd name="T4" fmla="*/ 447 w 530"/>
              <a:gd name="T5" fmla="*/ 513 h 528"/>
              <a:gd name="T6" fmla="*/ 434 w 530"/>
              <a:gd name="T7" fmla="*/ 523 h 528"/>
              <a:gd name="T8" fmla="*/ 418 w 530"/>
              <a:gd name="T9" fmla="*/ 528 h 528"/>
              <a:gd name="T10" fmla="*/ 414 w 530"/>
              <a:gd name="T11" fmla="*/ 528 h 528"/>
              <a:gd name="T12" fmla="*/ 407 w 530"/>
              <a:gd name="T13" fmla="*/ 528 h 528"/>
              <a:gd name="T14" fmla="*/ 373 w 530"/>
              <a:gd name="T15" fmla="*/ 525 h 528"/>
              <a:gd name="T16" fmla="*/ 314 w 530"/>
              <a:gd name="T17" fmla="*/ 507 h 528"/>
              <a:gd name="T18" fmla="*/ 236 w 530"/>
              <a:gd name="T19" fmla="*/ 464 h 528"/>
              <a:gd name="T20" fmla="*/ 143 w 530"/>
              <a:gd name="T21" fmla="*/ 386 h 528"/>
              <a:gd name="T22" fmla="*/ 79 w 530"/>
              <a:gd name="T23" fmla="*/ 312 h 528"/>
              <a:gd name="T24" fmla="*/ 37 w 530"/>
              <a:gd name="T25" fmla="*/ 247 h 528"/>
              <a:gd name="T26" fmla="*/ 14 w 530"/>
              <a:gd name="T27" fmla="*/ 192 h 528"/>
              <a:gd name="T28" fmla="*/ 3 w 530"/>
              <a:gd name="T29" fmla="*/ 150 h 528"/>
              <a:gd name="T30" fmla="*/ 1 w 530"/>
              <a:gd name="T31" fmla="*/ 123 h 528"/>
              <a:gd name="T32" fmla="*/ 1 w 530"/>
              <a:gd name="T33" fmla="*/ 112 h 528"/>
              <a:gd name="T34" fmla="*/ 6 w 530"/>
              <a:gd name="T35" fmla="*/ 96 h 528"/>
              <a:gd name="T36" fmla="*/ 16 w 530"/>
              <a:gd name="T37" fmla="*/ 82 h 528"/>
              <a:gd name="T38" fmla="*/ 90 w 530"/>
              <a:gd name="T39" fmla="*/ 8 h 528"/>
              <a:gd name="T40" fmla="*/ 108 w 530"/>
              <a:gd name="T41" fmla="*/ 0 h 528"/>
              <a:gd name="T42" fmla="*/ 121 w 530"/>
              <a:gd name="T43" fmla="*/ 4 h 528"/>
              <a:gd name="T44" fmla="*/ 131 w 530"/>
              <a:gd name="T45" fmla="*/ 15 h 528"/>
              <a:gd name="T46" fmla="*/ 190 w 530"/>
              <a:gd name="T47" fmla="*/ 128 h 528"/>
              <a:gd name="T48" fmla="*/ 193 w 530"/>
              <a:gd name="T49" fmla="*/ 148 h 528"/>
              <a:gd name="T50" fmla="*/ 184 w 530"/>
              <a:gd name="T51" fmla="*/ 166 h 528"/>
              <a:gd name="T52" fmla="*/ 156 w 530"/>
              <a:gd name="T53" fmla="*/ 193 h 528"/>
              <a:gd name="T54" fmla="*/ 154 w 530"/>
              <a:gd name="T55" fmla="*/ 197 h 528"/>
              <a:gd name="T56" fmla="*/ 154 w 530"/>
              <a:gd name="T57" fmla="*/ 201 h 528"/>
              <a:gd name="T58" fmla="*/ 164 w 530"/>
              <a:gd name="T59" fmla="*/ 228 h 528"/>
              <a:gd name="T60" fmla="*/ 184 w 530"/>
              <a:gd name="T61" fmla="*/ 261 h 528"/>
              <a:gd name="T62" fmla="*/ 224 w 530"/>
              <a:gd name="T63" fmla="*/ 305 h 528"/>
              <a:gd name="T64" fmla="*/ 269 w 530"/>
              <a:gd name="T65" fmla="*/ 345 h 528"/>
              <a:gd name="T66" fmla="*/ 301 w 530"/>
              <a:gd name="T67" fmla="*/ 366 h 528"/>
              <a:gd name="T68" fmla="*/ 322 w 530"/>
              <a:gd name="T69" fmla="*/ 374 h 528"/>
              <a:gd name="T70" fmla="*/ 329 w 530"/>
              <a:gd name="T71" fmla="*/ 376 h 528"/>
              <a:gd name="T72" fmla="*/ 332 w 530"/>
              <a:gd name="T73" fmla="*/ 375 h 528"/>
              <a:gd name="T74" fmla="*/ 336 w 530"/>
              <a:gd name="T75" fmla="*/ 373 h 528"/>
              <a:gd name="T76" fmla="*/ 368 w 530"/>
              <a:gd name="T77" fmla="*/ 340 h 528"/>
              <a:gd name="T78" fmla="*/ 391 w 530"/>
              <a:gd name="T79" fmla="*/ 331 h 528"/>
              <a:gd name="T80" fmla="*/ 406 w 530"/>
              <a:gd name="T81" fmla="*/ 335 h 528"/>
              <a:gd name="T82" fmla="*/ 407 w 530"/>
              <a:gd name="T83" fmla="*/ 335 h 528"/>
              <a:gd name="T84" fmla="*/ 515 w 530"/>
              <a:gd name="T85" fmla="*/ 399 h 528"/>
              <a:gd name="T86" fmla="*/ 529 w 530"/>
              <a:gd name="T87" fmla="*/ 417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0" h="528">
                <a:moveTo>
                  <a:pt x="529" y="417"/>
                </a:moveTo>
                <a:cubicBezTo>
                  <a:pt x="530" y="426"/>
                  <a:pt x="527" y="433"/>
                  <a:pt x="521" y="439"/>
                </a:cubicBezTo>
                <a:lnTo>
                  <a:pt x="447" y="513"/>
                </a:lnTo>
                <a:cubicBezTo>
                  <a:pt x="443" y="517"/>
                  <a:pt x="439" y="520"/>
                  <a:pt x="434" y="523"/>
                </a:cubicBezTo>
                <a:cubicBezTo>
                  <a:pt x="428" y="525"/>
                  <a:pt x="423" y="527"/>
                  <a:pt x="418" y="528"/>
                </a:cubicBezTo>
                <a:cubicBezTo>
                  <a:pt x="417" y="528"/>
                  <a:pt x="416" y="528"/>
                  <a:pt x="414" y="528"/>
                </a:cubicBezTo>
                <a:cubicBezTo>
                  <a:pt x="412" y="528"/>
                  <a:pt x="410" y="528"/>
                  <a:pt x="407" y="528"/>
                </a:cubicBezTo>
                <a:cubicBezTo>
                  <a:pt x="400" y="528"/>
                  <a:pt x="388" y="527"/>
                  <a:pt x="373" y="525"/>
                </a:cubicBezTo>
                <a:cubicBezTo>
                  <a:pt x="357" y="522"/>
                  <a:pt x="337" y="516"/>
                  <a:pt x="314" y="507"/>
                </a:cubicBezTo>
                <a:cubicBezTo>
                  <a:pt x="291" y="497"/>
                  <a:pt x="265" y="483"/>
                  <a:pt x="236" y="464"/>
                </a:cubicBezTo>
                <a:cubicBezTo>
                  <a:pt x="207" y="445"/>
                  <a:pt x="176" y="419"/>
                  <a:pt x="143" y="386"/>
                </a:cubicBezTo>
                <a:cubicBezTo>
                  <a:pt x="117" y="360"/>
                  <a:pt x="96" y="335"/>
                  <a:pt x="79" y="312"/>
                </a:cubicBezTo>
                <a:cubicBezTo>
                  <a:pt x="61" y="288"/>
                  <a:pt x="48" y="267"/>
                  <a:pt x="37" y="247"/>
                </a:cubicBezTo>
                <a:cubicBezTo>
                  <a:pt x="27" y="227"/>
                  <a:pt x="19" y="209"/>
                  <a:pt x="14" y="192"/>
                </a:cubicBezTo>
                <a:cubicBezTo>
                  <a:pt x="8" y="176"/>
                  <a:pt x="5" y="162"/>
                  <a:pt x="3" y="150"/>
                </a:cubicBezTo>
                <a:cubicBezTo>
                  <a:pt x="1" y="139"/>
                  <a:pt x="0" y="129"/>
                  <a:pt x="1" y="123"/>
                </a:cubicBezTo>
                <a:cubicBezTo>
                  <a:pt x="1" y="116"/>
                  <a:pt x="1" y="112"/>
                  <a:pt x="1" y="112"/>
                </a:cubicBezTo>
                <a:cubicBezTo>
                  <a:pt x="2" y="106"/>
                  <a:pt x="4" y="101"/>
                  <a:pt x="6" y="96"/>
                </a:cubicBezTo>
                <a:cubicBezTo>
                  <a:pt x="9" y="90"/>
                  <a:pt x="12" y="86"/>
                  <a:pt x="16" y="82"/>
                </a:cubicBezTo>
                <a:lnTo>
                  <a:pt x="90" y="8"/>
                </a:lnTo>
                <a:cubicBezTo>
                  <a:pt x="96" y="3"/>
                  <a:pt x="101" y="0"/>
                  <a:pt x="108" y="0"/>
                </a:cubicBezTo>
                <a:cubicBezTo>
                  <a:pt x="113" y="0"/>
                  <a:pt x="117" y="2"/>
                  <a:pt x="121" y="4"/>
                </a:cubicBezTo>
                <a:cubicBezTo>
                  <a:pt x="125" y="7"/>
                  <a:pt x="128" y="11"/>
                  <a:pt x="131" y="15"/>
                </a:cubicBezTo>
                <a:lnTo>
                  <a:pt x="190" y="128"/>
                </a:lnTo>
                <a:cubicBezTo>
                  <a:pt x="194" y="134"/>
                  <a:pt x="195" y="141"/>
                  <a:pt x="193" y="148"/>
                </a:cubicBezTo>
                <a:cubicBezTo>
                  <a:pt x="192" y="155"/>
                  <a:pt x="189" y="161"/>
                  <a:pt x="184" y="166"/>
                </a:cubicBezTo>
                <a:lnTo>
                  <a:pt x="156" y="193"/>
                </a:lnTo>
                <a:cubicBezTo>
                  <a:pt x="156" y="194"/>
                  <a:pt x="155" y="195"/>
                  <a:pt x="154" y="197"/>
                </a:cubicBezTo>
                <a:cubicBezTo>
                  <a:pt x="154" y="199"/>
                  <a:pt x="154" y="200"/>
                  <a:pt x="154" y="201"/>
                </a:cubicBezTo>
                <a:cubicBezTo>
                  <a:pt x="155" y="209"/>
                  <a:pt x="158" y="218"/>
                  <a:pt x="164" y="228"/>
                </a:cubicBezTo>
                <a:cubicBezTo>
                  <a:pt x="168" y="237"/>
                  <a:pt x="175" y="248"/>
                  <a:pt x="184" y="261"/>
                </a:cubicBezTo>
                <a:cubicBezTo>
                  <a:pt x="194" y="273"/>
                  <a:pt x="207" y="288"/>
                  <a:pt x="224" y="305"/>
                </a:cubicBezTo>
                <a:cubicBezTo>
                  <a:pt x="241" y="322"/>
                  <a:pt x="256" y="336"/>
                  <a:pt x="269" y="345"/>
                </a:cubicBezTo>
                <a:cubicBezTo>
                  <a:pt x="282" y="355"/>
                  <a:pt x="293" y="362"/>
                  <a:pt x="301" y="366"/>
                </a:cubicBezTo>
                <a:cubicBezTo>
                  <a:pt x="310" y="371"/>
                  <a:pt x="317" y="373"/>
                  <a:pt x="322" y="374"/>
                </a:cubicBezTo>
                <a:lnTo>
                  <a:pt x="329" y="376"/>
                </a:lnTo>
                <a:cubicBezTo>
                  <a:pt x="329" y="376"/>
                  <a:pt x="331" y="375"/>
                  <a:pt x="332" y="375"/>
                </a:cubicBezTo>
                <a:cubicBezTo>
                  <a:pt x="334" y="374"/>
                  <a:pt x="335" y="374"/>
                  <a:pt x="336" y="373"/>
                </a:cubicBezTo>
                <a:lnTo>
                  <a:pt x="368" y="340"/>
                </a:lnTo>
                <a:cubicBezTo>
                  <a:pt x="375" y="334"/>
                  <a:pt x="382" y="331"/>
                  <a:pt x="391" y="331"/>
                </a:cubicBezTo>
                <a:cubicBezTo>
                  <a:pt x="398" y="331"/>
                  <a:pt x="403" y="333"/>
                  <a:pt x="406" y="335"/>
                </a:cubicBezTo>
                <a:lnTo>
                  <a:pt x="407" y="335"/>
                </a:lnTo>
                <a:lnTo>
                  <a:pt x="515" y="399"/>
                </a:lnTo>
                <a:cubicBezTo>
                  <a:pt x="523" y="403"/>
                  <a:pt x="527" y="410"/>
                  <a:pt x="529" y="41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2"/>
          <p:cNvSpPr>
            <a:spLocks noEditPoints="1"/>
          </p:cNvSpPr>
          <p:nvPr/>
        </p:nvSpPr>
        <p:spPr bwMode="auto">
          <a:xfrm>
            <a:off x="4678364" y="1181102"/>
            <a:ext cx="238125" cy="184151"/>
          </a:xfrm>
          <a:custGeom>
            <a:avLst/>
            <a:gdLst>
              <a:gd name="T0" fmla="*/ 65 w 788"/>
              <a:gd name="T1" fmla="*/ 0 h 608"/>
              <a:gd name="T2" fmla="*/ 217 w 788"/>
              <a:gd name="T3" fmla="*/ 0 h 608"/>
              <a:gd name="T4" fmla="*/ 328 w 788"/>
              <a:gd name="T5" fmla="*/ 46 h 608"/>
              <a:gd name="T6" fmla="*/ 583 w 788"/>
              <a:gd name="T7" fmla="*/ 301 h 608"/>
              <a:gd name="T8" fmla="*/ 583 w 788"/>
              <a:gd name="T9" fmla="*/ 393 h 608"/>
              <a:gd name="T10" fmla="*/ 393 w 788"/>
              <a:gd name="T11" fmla="*/ 583 h 608"/>
              <a:gd name="T12" fmla="*/ 301 w 788"/>
              <a:gd name="T13" fmla="*/ 583 h 608"/>
              <a:gd name="T14" fmla="*/ 46 w 788"/>
              <a:gd name="T15" fmla="*/ 328 h 608"/>
              <a:gd name="T16" fmla="*/ 0 w 788"/>
              <a:gd name="T17" fmla="*/ 217 h 608"/>
              <a:gd name="T18" fmla="*/ 0 w 788"/>
              <a:gd name="T19" fmla="*/ 65 h 608"/>
              <a:gd name="T20" fmla="*/ 65 w 788"/>
              <a:gd name="T21" fmla="*/ 0 h 608"/>
              <a:gd name="T22" fmla="*/ 729 w 788"/>
              <a:gd name="T23" fmla="*/ 363 h 608"/>
              <a:gd name="T24" fmla="*/ 497 w 788"/>
              <a:gd name="T25" fmla="*/ 595 h 608"/>
              <a:gd name="T26" fmla="*/ 573 w 788"/>
              <a:gd name="T27" fmla="*/ 583 h 608"/>
              <a:gd name="T28" fmla="*/ 763 w 788"/>
              <a:gd name="T29" fmla="*/ 393 h 608"/>
              <a:gd name="T30" fmla="*/ 763 w 788"/>
              <a:gd name="T31" fmla="*/ 301 h 608"/>
              <a:gd name="T32" fmla="*/ 508 w 788"/>
              <a:gd name="T33" fmla="*/ 46 h 608"/>
              <a:gd name="T34" fmla="*/ 397 w 788"/>
              <a:gd name="T35" fmla="*/ 0 h 608"/>
              <a:gd name="T36" fmla="*/ 729 w 788"/>
              <a:gd name="T37" fmla="*/ 332 h 608"/>
              <a:gd name="T38" fmla="*/ 729 w 788"/>
              <a:gd name="T39" fmla="*/ 363 h 608"/>
              <a:gd name="T40" fmla="*/ 635 w 788"/>
              <a:gd name="T41" fmla="*/ 363 h 608"/>
              <a:gd name="T42" fmla="*/ 404 w 788"/>
              <a:gd name="T43" fmla="*/ 595 h 608"/>
              <a:gd name="T44" fmla="*/ 480 w 788"/>
              <a:gd name="T45" fmla="*/ 583 h 608"/>
              <a:gd name="T46" fmla="*/ 670 w 788"/>
              <a:gd name="T47" fmla="*/ 393 h 608"/>
              <a:gd name="T48" fmla="*/ 670 w 788"/>
              <a:gd name="T49" fmla="*/ 301 h 608"/>
              <a:gd name="T50" fmla="*/ 415 w 788"/>
              <a:gd name="T51" fmla="*/ 46 h 608"/>
              <a:gd name="T52" fmla="*/ 304 w 788"/>
              <a:gd name="T53" fmla="*/ 0 h 608"/>
              <a:gd name="T54" fmla="*/ 635 w 788"/>
              <a:gd name="T55" fmla="*/ 332 h 608"/>
              <a:gd name="T56" fmla="*/ 635 w 788"/>
              <a:gd name="T57" fmla="*/ 363 h 608"/>
              <a:gd name="T58" fmla="*/ 152 w 788"/>
              <a:gd name="T59" fmla="*/ 217 h 608"/>
              <a:gd name="T60" fmla="*/ 217 w 788"/>
              <a:gd name="T61" fmla="*/ 152 h 608"/>
              <a:gd name="T62" fmla="*/ 152 w 788"/>
              <a:gd name="T63" fmla="*/ 87 h 608"/>
              <a:gd name="T64" fmla="*/ 87 w 788"/>
              <a:gd name="T65" fmla="*/ 152 h 608"/>
              <a:gd name="T66" fmla="*/ 152 w 788"/>
              <a:gd name="T67" fmla="*/ 217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88" h="608">
                <a:moveTo>
                  <a:pt x="65" y="0"/>
                </a:moveTo>
                <a:lnTo>
                  <a:pt x="217" y="0"/>
                </a:lnTo>
                <a:cubicBezTo>
                  <a:pt x="253" y="0"/>
                  <a:pt x="303" y="21"/>
                  <a:pt x="328" y="46"/>
                </a:cubicBezTo>
                <a:lnTo>
                  <a:pt x="583" y="301"/>
                </a:lnTo>
                <a:cubicBezTo>
                  <a:pt x="608" y="327"/>
                  <a:pt x="608" y="368"/>
                  <a:pt x="583" y="393"/>
                </a:cubicBezTo>
                <a:lnTo>
                  <a:pt x="393" y="583"/>
                </a:lnTo>
                <a:cubicBezTo>
                  <a:pt x="368" y="608"/>
                  <a:pt x="326" y="608"/>
                  <a:pt x="301" y="583"/>
                </a:cubicBezTo>
                <a:lnTo>
                  <a:pt x="46" y="328"/>
                </a:lnTo>
                <a:cubicBezTo>
                  <a:pt x="21" y="303"/>
                  <a:pt x="0" y="253"/>
                  <a:pt x="0" y="217"/>
                </a:cubicBezTo>
                <a:lnTo>
                  <a:pt x="0" y="65"/>
                </a:lnTo>
                <a:cubicBezTo>
                  <a:pt x="0" y="30"/>
                  <a:pt x="29" y="0"/>
                  <a:pt x="65" y="0"/>
                </a:cubicBezTo>
                <a:close/>
                <a:moveTo>
                  <a:pt x="729" y="363"/>
                </a:moveTo>
                <a:lnTo>
                  <a:pt x="497" y="595"/>
                </a:lnTo>
                <a:cubicBezTo>
                  <a:pt x="521" y="608"/>
                  <a:pt x="552" y="604"/>
                  <a:pt x="573" y="583"/>
                </a:cubicBezTo>
                <a:lnTo>
                  <a:pt x="763" y="393"/>
                </a:lnTo>
                <a:cubicBezTo>
                  <a:pt x="788" y="368"/>
                  <a:pt x="788" y="327"/>
                  <a:pt x="763" y="301"/>
                </a:cubicBezTo>
                <a:lnTo>
                  <a:pt x="508" y="46"/>
                </a:lnTo>
                <a:cubicBezTo>
                  <a:pt x="483" y="21"/>
                  <a:pt x="433" y="0"/>
                  <a:pt x="397" y="0"/>
                </a:cubicBezTo>
                <a:lnTo>
                  <a:pt x="729" y="332"/>
                </a:lnTo>
                <a:cubicBezTo>
                  <a:pt x="737" y="340"/>
                  <a:pt x="737" y="354"/>
                  <a:pt x="729" y="363"/>
                </a:cubicBezTo>
                <a:close/>
                <a:moveTo>
                  <a:pt x="635" y="363"/>
                </a:moveTo>
                <a:lnTo>
                  <a:pt x="404" y="595"/>
                </a:lnTo>
                <a:cubicBezTo>
                  <a:pt x="428" y="608"/>
                  <a:pt x="459" y="604"/>
                  <a:pt x="480" y="583"/>
                </a:cubicBezTo>
                <a:lnTo>
                  <a:pt x="670" y="393"/>
                </a:lnTo>
                <a:cubicBezTo>
                  <a:pt x="695" y="368"/>
                  <a:pt x="695" y="327"/>
                  <a:pt x="670" y="301"/>
                </a:cubicBezTo>
                <a:lnTo>
                  <a:pt x="415" y="46"/>
                </a:lnTo>
                <a:cubicBezTo>
                  <a:pt x="390" y="21"/>
                  <a:pt x="340" y="0"/>
                  <a:pt x="304" y="0"/>
                </a:cubicBezTo>
                <a:lnTo>
                  <a:pt x="635" y="332"/>
                </a:lnTo>
                <a:cubicBezTo>
                  <a:pt x="644" y="340"/>
                  <a:pt x="644" y="354"/>
                  <a:pt x="635" y="363"/>
                </a:cubicBezTo>
                <a:close/>
                <a:moveTo>
                  <a:pt x="152" y="217"/>
                </a:moveTo>
                <a:cubicBezTo>
                  <a:pt x="188" y="217"/>
                  <a:pt x="217" y="188"/>
                  <a:pt x="217" y="152"/>
                </a:cubicBezTo>
                <a:cubicBezTo>
                  <a:pt x="217" y="116"/>
                  <a:pt x="188" y="87"/>
                  <a:pt x="152" y="87"/>
                </a:cubicBezTo>
                <a:cubicBezTo>
                  <a:pt x="116" y="87"/>
                  <a:pt x="87" y="116"/>
                  <a:pt x="87" y="152"/>
                </a:cubicBezTo>
                <a:cubicBezTo>
                  <a:pt x="87" y="188"/>
                  <a:pt x="116" y="217"/>
                  <a:pt x="152" y="21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3"/>
          <p:cNvSpPr>
            <a:spLocks noEditPoints="1"/>
          </p:cNvSpPr>
          <p:nvPr/>
        </p:nvSpPr>
        <p:spPr bwMode="auto">
          <a:xfrm>
            <a:off x="7107238" y="1497013"/>
            <a:ext cx="215900" cy="203200"/>
          </a:xfrm>
          <a:custGeom>
            <a:avLst/>
            <a:gdLst>
              <a:gd name="T0" fmla="*/ 223 w 714"/>
              <a:gd name="T1" fmla="*/ 581 h 670"/>
              <a:gd name="T2" fmla="*/ 491 w 714"/>
              <a:gd name="T3" fmla="*/ 581 h 670"/>
              <a:gd name="T4" fmla="*/ 491 w 714"/>
              <a:gd name="T5" fmla="*/ 626 h 670"/>
              <a:gd name="T6" fmla="*/ 223 w 714"/>
              <a:gd name="T7" fmla="*/ 626 h 670"/>
              <a:gd name="T8" fmla="*/ 223 w 714"/>
              <a:gd name="T9" fmla="*/ 581 h 670"/>
              <a:gd name="T10" fmla="*/ 625 w 714"/>
              <a:gd name="T11" fmla="*/ 134 h 670"/>
              <a:gd name="T12" fmla="*/ 580 w 714"/>
              <a:gd name="T13" fmla="*/ 134 h 670"/>
              <a:gd name="T14" fmla="*/ 580 w 714"/>
              <a:gd name="T15" fmla="*/ 224 h 670"/>
              <a:gd name="T16" fmla="*/ 580 w 714"/>
              <a:gd name="T17" fmla="*/ 268 h 670"/>
              <a:gd name="T18" fmla="*/ 134 w 714"/>
              <a:gd name="T19" fmla="*/ 268 h 670"/>
              <a:gd name="T20" fmla="*/ 134 w 714"/>
              <a:gd name="T21" fmla="*/ 224 h 670"/>
              <a:gd name="T22" fmla="*/ 134 w 714"/>
              <a:gd name="T23" fmla="*/ 134 h 670"/>
              <a:gd name="T24" fmla="*/ 89 w 714"/>
              <a:gd name="T25" fmla="*/ 134 h 670"/>
              <a:gd name="T26" fmla="*/ 0 w 714"/>
              <a:gd name="T27" fmla="*/ 224 h 670"/>
              <a:gd name="T28" fmla="*/ 0 w 714"/>
              <a:gd name="T29" fmla="*/ 447 h 670"/>
              <a:gd name="T30" fmla="*/ 89 w 714"/>
              <a:gd name="T31" fmla="*/ 536 h 670"/>
              <a:gd name="T32" fmla="*/ 134 w 714"/>
              <a:gd name="T33" fmla="*/ 536 h 670"/>
              <a:gd name="T34" fmla="*/ 134 w 714"/>
              <a:gd name="T35" fmla="*/ 447 h 670"/>
              <a:gd name="T36" fmla="*/ 134 w 714"/>
              <a:gd name="T37" fmla="*/ 402 h 670"/>
              <a:gd name="T38" fmla="*/ 580 w 714"/>
              <a:gd name="T39" fmla="*/ 402 h 670"/>
              <a:gd name="T40" fmla="*/ 580 w 714"/>
              <a:gd name="T41" fmla="*/ 447 h 670"/>
              <a:gd name="T42" fmla="*/ 580 w 714"/>
              <a:gd name="T43" fmla="*/ 536 h 670"/>
              <a:gd name="T44" fmla="*/ 625 w 714"/>
              <a:gd name="T45" fmla="*/ 536 h 670"/>
              <a:gd name="T46" fmla="*/ 714 w 714"/>
              <a:gd name="T47" fmla="*/ 447 h 670"/>
              <a:gd name="T48" fmla="*/ 714 w 714"/>
              <a:gd name="T49" fmla="*/ 224 h 670"/>
              <a:gd name="T50" fmla="*/ 625 w 714"/>
              <a:gd name="T51" fmla="*/ 134 h 670"/>
              <a:gd name="T52" fmla="*/ 536 w 714"/>
              <a:gd name="T53" fmla="*/ 134 h 670"/>
              <a:gd name="T54" fmla="*/ 536 w 714"/>
              <a:gd name="T55" fmla="*/ 0 h 670"/>
              <a:gd name="T56" fmla="*/ 178 w 714"/>
              <a:gd name="T57" fmla="*/ 0 h 670"/>
              <a:gd name="T58" fmla="*/ 178 w 714"/>
              <a:gd name="T59" fmla="*/ 134 h 670"/>
              <a:gd name="T60" fmla="*/ 178 w 714"/>
              <a:gd name="T61" fmla="*/ 224 h 670"/>
              <a:gd name="T62" fmla="*/ 536 w 714"/>
              <a:gd name="T63" fmla="*/ 224 h 670"/>
              <a:gd name="T64" fmla="*/ 536 w 714"/>
              <a:gd name="T65" fmla="*/ 134 h 670"/>
              <a:gd name="T66" fmla="*/ 223 w 714"/>
              <a:gd name="T67" fmla="*/ 492 h 670"/>
              <a:gd name="T68" fmla="*/ 491 w 714"/>
              <a:gd name="T69" fmla="*/ 492 h 670"/>
              <a:gd name="T70" fmla="*/ 491 w 714"/>
              <a:gd name="T71" fmla="*/ 536 h 670"/>
              <a:gd name="T72" fmla="*/ 223 w 714"/>
              <a:gd name="T73" fmla="*/ 536 h 670"/>
              <a:gd name="T74" fmla="*/ 223 w 714"/>
              <a:gd name="T75" fmla="*/ 492 h 670"/>
              <a:gd name="T76" fmla="*/ 178 w 714"/>
              <a:gd name="T77" fmla="*/ 536 h 670"/>
              <a:gd name="T78" fmla="*/ 178 w 714"/>
              <a:gd name="T79" fmla="*/ 670 h 670"/>
              <a:gd name="T80" fmla="*/ 536 w 714"/>
              <a:gd name="T81" fmla="*/ 670 h 670"/>
              <a:gd name="T82" fmla="*/ 536 w 714"/>
              <a:gd name="T83" fmla="*/ 536 h 670"/>
              <a:gd name="T84" fmla="*/ 536 w 714"/>
              <a:gd name="T85" fmla="*/ 447 h 670"/>
              <a:gd name="T86" fmla="*/ 178 w 714"/>
              <a:gd name="T87" fmla="*/ 447 h 670"/>
              <a:gd name="T88" fmla="*/ 178 w 714"/>
              <a:gd name="T89" fmla="*/ 536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14" h="670">
                <a:moveTo>
                  <a:pt x="223" y="581"/>
                </a:moveTo>
                <a:lnTo>
                  <a:pt x="491" y="581"/>
                </a:lnTo>
                <a:lnTo>
                  <a:pt x="491" y="626"/>
                </a:lnTo>
                <a:lnTo>
                  <a:pt x="223" y="626"/>
                </a:lnTo>
                <a:lnTo>
                  <a:pt x="223" y="581"/>
                </a:lnTo>
                <a:close/>
                <a:moveTo>
                  <a:pt x="625" y="134"/>
                </a:moveTo>
                <a:lnTo>
                  <a:pt x="580" y="134"/>
                </a:lnTo>
                <a:lnTo>
                  <a:pt x="580" y="224"/>
                </a:lnTo>
                <a:lnTo>
                  <a:pt x="580" y="268"/>
                </a:lnTo>
                <a:lnTo>
                  <a:pt x="134" y="268"/>
                </a:lnTo>
                <a:lnTo>
                  <a:pt x="134" y="224"/>
                </a:lnTo>
                <a:lnTo>
                  <a:pt x="134" y="134"/>
                </a:lnTo>
                <a:lnTo>
                  <a:pt x="89" y="134"/>
                </a:lnTo>
                <a:cubicBezTo>
                  <a:pt x="44" y="134"/>
                  <a:pt x="0" y="179"/>
                  <a:pt x="0" y="224"/>
                </a:cubicBezTo>
                <a:lnTo>
                  <a:pt x="0" y="447"/>
                </a:lnTo>
                <a:cubicBezTo>
                  <a:pt x="0" y="492"/>
                  <a:pt x="44" y="536"/>
                  <a:pt x="89" y="536"/>
                </a:cubicBezTo>
                <a:lnTo>
                  <a:pt x="134" y="536"/>
                </a:lnTo>
                <a:lnTo>
                  <a:pt x="134" y="447"/>
                </a:lnTo>
                <a:lnTo>
                  <a:pt x="134" y="402"/>
                </a:lnTo>
                <a:lnTo>
                  <a:pt x="580" y="402"/>
                </a:lnTo>
                <a:lnTo>
                  <a:pt x="580" y="447"/>
                </a:lnTo>
                <a:lnTo>
                  <a:pt x="580" y="536"/>
                </a:lnTo>
                <a:lnTo>
                  <a:pt x="625" y="536"/>
                </a:lnTo>
                <a:cubicBezTo>
                  <a:pt x="670" y="536"/>
                  <a:pt x="714" y="492"/>
                  <a:pt x="714" y="447"/>
                </a:cubicBezTo>
                <a:lnTo>
                  <a:pt x="714" y="224"/>
                </a:lnTo>
                <a:cubicBezTo>
                  <a:pt x="714" y="179"/>
                  <a:pt x="670" y="134"/>
                  <a:pt x="625" y="134"/>
                </a:cubicBezTo>
                <a:close/>
                <a:moveTo>
                  <a:pt x="536" y="134"/>
                </a:moveTo>
                <a:lnTo>
                  <a:pt x="536" y="0"/>
                </a:lnTo>
                <a:lnTo>
                  <a:pt x="178" y="0"/>
                </a:lnTo>
                <a:lnTo>
                  <a:pt x="178" y="134"/>
                </a:lnTo>
                <a:lnTo>
                  <a:pt x="178" y="224"/>
                </a:lnTo>
                <a:lnTo>
                  <a:pt x="536" y="224"/>
                </a:lnTo>
                <a:lnTo>
                  <a:pt x="536" y="134"/>
                </a:lnTo>
                <a:close/>
                <a:moveTo>
                  <a:pt x="223" y="492"/>
                </a:moveTo>
                <a:lnTo>
                  <a:pt x="491" y="492"/>
                </a:lnTo>
                <a:lnTo>
                  <a:pt x="491" y="536"/>
                </a:lnTo>
                <a:lnTo>
                  <a:pt x="223" y="536"/>
                </a:lnTo>
                <a:lnTo>
                  <a:pt x="223" y="492"/>
                </a:lnTo>
                <a:close/>
                <a:moveTo>
                  <a:pt x="178" y="536"/>
                </a:moveTo>
                <a:lnTo>
                  <a:pt x="178" y="670"/>
                </a:lnTo>
                <a:lnTo>
                  <a:pt x="536" y="670"/>
                </a:lnTo>
                <a:lnTo>
                  <a:pt x="536" y="536"/>
                </a:lnTo>
                <a:lnTo>
                  <a:pt x="536" y="447"/>
                </a:lnTo>
                <a:lnTo>
                  <a:pt x="178" y="447"/>
                </a:lnTo>
                <a:lnTo>
                  <a:pt x="178" y="53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4"/>
          <p:cNvSpPr>
            <a:spLocks noEditPoints="1"/>
          </p:cNvSpPr>
          <p:nvPr/>
        </p:nvSpPr>
        <p:spPr bwMode="auto">
          <a:xfrm>
            <a:off x="2128839" y="2132013"/>
            <a:ext cx="201612" cy="177800"/>
          </a:xfrm>
          <a:custGeom>
            <a:avLst/>
            <a:gdLst>
              <a:gd name="T0" fmla="*/ 490 w 669"/>
              <a:gd name="T1" fmla="*/ 241 h 591"/>
              <a:gd name="T2" fmla="*/ 480 w 669"/>
              <a:gd name="T3" fmla="*/ 231 h 591"/>
              <a:gd name="T4" fmla="*/ 593 w 669"/>
              <a:gd name="T5" fmla="*/ 118 h 591"/>
              <a:gd name="T6" fmla="*/ 602 w 669"/>
              <a:gd name="T7" fmla="*/ 128 h 591"/>
              <a:gd name="T8" fmla="*/ 490 w 669"/>
              <a:gd name="T9" fmla="*/ 241 h 591"/>
              <a:gd name="T10" fmla="*/ 453 w 669"/>
              <a:gd name="T11" fmla="*/ 204 h 591"/>
              <a:gd name="T12" fmla="*/ 443 w 669"/>
              <a:gd name="T13" fmla="*/ 194 h 591"/>
              <a:gd name="T14" fmla="*/ 556 w 669"/>
              <a:gd name="T15" fmla="*/ 81 h 591"/>
              <a:gd name="T16" fmla="*/ 566 w 669"/>
              <a:gd name="T17" fmla="*/ 91 h 591"/>
              <a:gd name="T18" fmla="*/ 453 w 669"/>
              <a:gd name="T19" fmla="*/ 204 h 591"/>
              <a:gd name="T20" fmla="*/ 538 w 669"/>
              <a:gd name="T21" fmla="*/ 515 h 591"/>
              <a:gd name="T22" fmla="*/ 562 w 669"/>
              <a:gd name="T23" fmla="*/ 539 h 591"/>
              <a:gd name="T24" fmla="*/ 538 w 669"/>
              <a:gd name="T25" fmla="*/ 563 h 591"/>
              <a:gd name="T26" fmla="*/ 514 w 669"/>
              <a:gd name="T27" fmla="*/ 539 h 591"/>
              <a:gd name="T28" fmla="*/ 538 w 669"/>
              <a:gd name="T29" fmla="*/ 515 h 591"/>
              <a:gd name="T30" fmla="*/ 661 w 669"/>
              <a:gd name="T31" fmla="*/ 81 h 591"/>
              <a:gd name="T32" fmla="*/ 603 w 669"/>
              <a:gd name="T33" fmla="*/ 22 h 591"/>
              <a:gd name="T34" fmla="*/ 573 w 669"/>
              <a:gd name="T35" fmla="*/ 22 h 591"/>
              <a:gd name="T36" fmla="*/ 567 w 669"/>
              <a:gd name="T37" fmla="*/ 40 h 591"/>
              <a:gd name="T38" fmla="*/ 555 w 669"/>
              <a:gd name="T39" fmla="*/ 44 h 591"/>
              <a:gd name="T40" fmla="*/ 555 w 669"/>
              <a:gd name="T41" fmla="*/ 44 h 591"/>
              <a:gd name="T42" fmla="*/ 402 w 669"/>
              <a:gd name="T43" fmla="*/ 196 h 591"/>
              <a:gd name="T44" fmla="*/ 393 w 669"/>
              <a:gd name="T45" fmla="*/ 234 h 591"/>
              <a:gd name="T46" fmla="*/ 409 w 669"/>
              <a:gd name="T47" fmla="*/ 251 h 591"/>
              <a:gd name="T48" fmla="*/ 409 w 669"/>
              <a:gd name="T49" fmla="*/ 250 h 591"/>
              <a:gd name="T50" fmla="*/ 411 w 669"/>
              <a:gd name="T51" fmla="*/ 252 h 591"/>
              <a:gd name="T52" fmla="*/ 377 w 669"/>
              <a:gd name="T53" fmla="*/ 285 h 591"/>
              <a:gd name="T54" fmla="*/ 267 w 669"/>
              <a:gd name="T55" fmla="*/ 175 h 591"/>
              <a:gd name="T56" fmla="*/ 233 w 669"/>
              <a:gd name="T57" fmla="*/ 46 h 591"/>
              <a:gd name="T58" fmla="*/ 105 w 669"/>
              <a:gd name="T59" fmla="*/ 12 h 591"/>
              <a:gd name="T60" fmla="*/ 180 w 669"/>
              <a:gd name="T61" fmla="*/ 87 h 591"/>
              <a:gd name="T62" fmla="*/ 160 w 669"/>
              <a:gd name="T63" fmla="*/ 160 h 591"/>
              <a:gd name="T64" fmla="*/ 87 w 669"/>
              <a:gd name="T65" fmla="*/ 180 h 591"/>
              <a:gd name="T66" fmla="*/ 12 w 669"/>
              <a:gd name="T67" fmla="*/ 105 h 591"/>
              <a:gd name="T68" fmla="*/ 46 w 669"/>
              <a:gd name="T69" fmla="*/ 233 h 591"/>
              <a:gd name="T70" fmla="*/ 181 w 669"/>
              <a:gd name="T71" fmla="*/ 265 h 591"/>
              <a:gd name="T72" fmla="*/ 181 w 669"/>
              <a:gd name="T73" fmla="*/ 266 h 591"/>
              <a:gd name="T74" fmla="*/ 289 w 669"/>
              <a:gd name="T75" fmla="*/ 373 h 591"/>
              <a:gd name="T76" fmla="*/ 186 w 669"/>
              <a:gd name="T77" fmla="*/ 476 h 591"/>
              <a:gd name="T78" fmla="*/ 181 w 669"/>
              <a:gd name="T79" fmla="*/ 471 h 591"/>
              <a:gd name="T80" fmla="*/ 152 w 669"/>
              <a:gd name="T81" fmla="*/ 494 h 591"/>
              <a:gd name="T82" fmla="*/ 103 w 669"/>
              <a:gd name="T83" fmla="*/ 571 h 591"/>
              <a:gd name="T84" fmla="*/ 116 w 669"/>
              <a:gd name="T85" fmla="*/ 583 h 591"/>
              <a:gd name="T86" fmla="*/ 193 w 669"/>
              <a:gd name="T87" fmla="*/ 534 h 591"/>
              <a:gd name="T88" fmla="*/ 216 w 669"/>
              <a:gd name="T89" fmla="*/ 506 h 591"/>
              <a:gd name="T90" fmla="*/ 210 w 669"/>
              <a:gd name="T91" fmla="*/ 500 h 591"/>
              <a:gd name="T92" fmla="*/ 313 w 669"/>
              <a:gd name="T93" fmla="*/ 397 h 591"/>
              <a:gd name="T94" fmla="*/ 489 w 669"/>
              <a:gd name="T95" fmla="*/ 573 h 591"/>
              <a:gd name="T96" fmla="*/ 533 w 669"/>
              <a:gd name="T97" fmla="*/ 591 h 591"/>
              <a:gd name="T98" fmla="*/ 577 w 669"/>
              <a:gd name="T99" fmla="*/ 573 h 591"/>
              <a:gd name="T100" fmla="*/ 577 w 669"/>
              <a:gd name="T101" fmla="*/ 485 h 591"/>
              <a:gd name="T102" fmla="*/ 401 w 669"/>
              <a:gd name="T103" fmla="*/ 309 h 591"/>
              <a:gd name="T104" fmla="*/ 434 w 669"/>
              <a:gd name="T105" fmla="*/ 276 h 591"/>
              <a:gd name="T106" fmla="*/ 448 w 669"/>
              <a:gd name="T107" fmla="*/ 291 h 591"/>
              <a:gd name="T108" fmla="*/ 488 w 669"/>
              <a:gd name="T109" fmla="*/ 281 h 591"/>
              <a:gd name="T110" fmla="*/ 638 w 669"/>
              <a:gd name="T111" fmla="*/ 131 h 591"/>
              <a:gd name="T112" fmla="*/ 640 w 669"/>
              <a:gd name="T113" fmla="*/ 129 h 591"/>
              <a:gd name="T114" fmla="*/ 639 w 669"/>
              <a:gd name="T115" fmla="*/ 128 h 591"/>
              <a:gd name="T116" fmla="*/ 644 w 669"/>
              <a:gd name="T117" fmla="*/ 116 h 591"/>
              <a:gd name="T118" fmla="*/ 661 w 669"/>
              <a:gd name="T119" fmla="*/ 110 h 591"/>
              <a:gd name="T120" fmla="*/ 661 w 669"/>
              <a:gd name="T121" fmla="*/ 81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9" h="591">
                <a:moveTo>
                  <a:pt x="490" y="241"/>
                </a:moveTo>
                <a:lnTo>
                  <a:pt x="480" y="231"/>
                </a:lnTo>
                <a:lnTo>
                  <a:pt x="593" y="118"/>
                </a:lnTo>
                <a:lnTo>
                  <a:pt x="602" y="128"/>
                </a:lnTo>
                <a:lnTo>
                  <a:pt x="490" y="241"/>
                </a:lnTo>
                <a:close/>
                <a:moveTo>
                  <a:pt x="453" y="204"/>
                </a:moveTo>
                <a:lnTo>
                  <a:pt x="443" y="194"/>
                </a:lnTo>
                <a:lnTo>
                  <a:pt x="556" y="81"/>
                </a:lnTo>
                <a:lnTo>
                  <a:pt x="566" y="91"/>
                </a:lnTo>
                <a:lnTo>
                  <a:pt x="453" y="204"/>
                </a:lnTo>
                <a:close/>
                <a:moveTo>
                  <a:pt x="538" y="515"/>
                </a:moveTo>
                <a:cubicBezTo>
                  <a:pt x="551" y="515"/>
                  <a:pt x="562" y="526"/>
                  <a:pt x="562" y="539"/>
                </a:cubicBezTo>
                <a:cubicBezTo>
                  <a:pt x="562" y="552"/>
                  <a:pt x="551" y="563"/>
                  <a:pt x="538" y="563"/>
                </a:cubicBezTo>
                <a:cubicBezTo>
                  <a:pt x="525" y="563"/>
                  <a:pt x="514" y="552"/>
                  <a:pt x="514" y="539"/>
                </a:cubicBezTo>
                <a:cubicBezTo>
                  <a:pt x="514" y="526"/>
                  <a:pt x="525" y="515"/>
                  <a:pt x="538" y="515"/>
                </a:cubicBezTo>
                <a:close/>
                <a:moveTo>
                  <a:pt x="661" y="81"/>
                </a:moveTo>
                <a:lnTo>
                  <a:pt x="603" y="22"/>
                </a:lnTo>
                <a:cubicBezTo>
                  <a:pt x="594" y="14"/>
                  <a:pt x="581" y="14"/>
                  <a:pt x="573" y="22"/>
                </a:cubicBezTo>
                <a:cubicBezTo>
                  <a:pt x="568" y="27"/>
                  <a:pt x="567" y="33"/>
                  <a:pt x="567" y="40"/>
                </a:cubicBezTo>
                <a:cubicBezTo>
                  <a:pt x="563" y="40"/>
                  <a:pt x="559" y="41"/>
                  <a:pt x="555" y="44"/>
                </a:cubicBezTo>
                <a:lnTo>
                  <a:pt x="555" y="44"/>
                </a:lnTo>
                <a:lnTo>
                  <a:pt x="402" y="196"/>
                </a:lnTo>
                <a:cubicBezTo>
                  <a:pt x="404" y="209"/>
                  <a:pt x="400" y="223"/>
                  <a:pt x="393" y="234"/>
                </a:cubicBezTo>
                <a:lnTo>
                  <a:pt x="409" y="251"/>
                </a:lnTo>
                <a:lnTo>
                  <a:pt x="409" y="250"/>
                </a:lnTo>
                <a:lnTo>
                  <a:pt x="411" y="252"/>
                </a:lnTo>
                <a:lnTo>
                  <a:pt x="377" y="285"/>
                </a:lnTo>
                <a:lnTo>
                  <a:pt x="267" y="175"/>
                </a:lnTo>
                <a:cubicBezTo>
                  <a:pt x="279" y="131"/>
                  <a:pt x="268" y="81"/>
                  <a:pt x="233" y="46"/>
                </a:cubicBezTo>
                <a:cubicBezTo>
                  <a:pt x="198" y="12"/>
                  <a:pt x="149" y="0"/>
                  <a:pt x="105" y="12"/>
                </a:cubicBezTo>
                <a:lnTo>
                  <a:pt x="180" y="87"/>
                </a:lnTo>
                <a:lnTo>
                  <a:pt x="160" y="160"/>
                </a:lnTo>
                <a:lnTo>
                  <a:pt x="87" y="180"/>
                </a:lnTo>
                <a:lnTo>
                  <a:pt x="12" y="105"/>
                </a:lnTo>
                <a:cubicBezTo>
                  <a:pt x="0" y="149"/>
                  <a:pt x="12" y="198"/>
                  <a:pt x="46" y="233"/>
                </a:cubicBezTo>
                <a:cubicBezTo>
                  <a:pt x="83" y="269"/>
                  <a:pt x="135" y="280"/>
                  <a:pt x="181" y="265"/>
                </a:cubicBezTo>
                <a:lnTo>
                  <a:pt x="181" y="266"/>
                </a:lnTo>
                <a:lnTo>
                  <a:pt x="289" y="373"/>
                </a:lnTo>
                <a:lnTo>
                  <a:pt x="186" y="476"/>
                </a:lnTo>
                <a:lnTo>
                  <a:pt x="181" y="471"/>
                </a:lnTo>
                <a:lnTo>
                  <a:pt x="152" y="494"/>
                </a:lnTo>
                <a:lnTo>
                  <a:pt x="103" y="571"/>
                </a:lnTo>
                <a:lnTo>
                  <a:pt x="116" y="583"/>
                </a:lnTo>
                <a:lnTo>
                  <a:pt x="193" y="534"/>
                </a:lnTo>
                <a:lnTo>
                  <a:pt x="216" y="506"/>
                </a:lnTo>
                <a:lnTo>
                  <a:pt x="210" y="500"/>
                </a:lnTo>
                <a:lnTo>
                  <a:pt x="313" y="397"/>
                </a:lnTo>
                <a:lnTo>
                  <a:pt x="489" y="573"/>
                </a:lnTo>
                <a:cubicBezTo>
                  <a:pt x="501" y="585"/>
                  <a:pt x="517" y="591"/>
                  <a:pt x="533" y="591"/>
                </a:cubicBezTo>
                <a:cubicBezTo>
                  <a:pt x="549" y="591"/>
                  <a:pt x="565" y="585"/>
                  <a:pt x="577" y="573"/>
                </a:cubicBezTo>
                <a:cubicBezTo>
                  <a:pt x="601" y="549"/>
                  <a:pt x="601" y="509"/>
                  <a:pt x="577" y="485"/>
                </a:cubicBezTo>
                <a:lnTo>
                  <a:pt x="401" y="309"/>
                </a:lnTo>
                <a:lnTo>
                  <a:pt x="434" y="276"/>
                </a:lnTo>
                <a:lnTo>
                  <a:pt x="448" y="291"/>
                </a:lnTo>
                <a:cubicBezTo>
                  <a:pt x="460" y="283"/>
                  <a:pt x="474" y="280"/>
                  <a:pt x="488" y="281"/>
                </a:cubicBezTo>
                <a:lnTo>
                  <a:pt x="638" y="131"/>
                </a:lnTo>
                <a:lnTo>
                  <a:pt x="640" y="129"/>
                </a:lnTo>
                <a:lnTo>
                  <a:pt x="639" y="128"/>
                </a:lnTo>
                <a:cubicBezTo>
                  <a:pt x="642" y="125"/>
                  <a:pt x="644" y="120"/>
                  <a:pt x="644" y="116"/>
                </a:cubicBezTo>
                <a:cubicBezTo>
                  <a:pt x="650" y="117"/>
                  <a:pt x="657" y="115"/>
                  <a:pt x="661" y="110"/>
                </a:cubicBezTo>
                <a:cubicBezTo>
                  <a:pt x="669" y="102"/>
                  <a:pt x="669" y="89"/>
                  <a:pt x="661" y="8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4338639" y="1495427"/>
            <a:ext cx="153987" cy="206375"/>
          </a:xfrm>
          <a:custGeom>
            <a:avLst/>
            <a:gdLst>
              <a:gd name="T0" fmla="*/ 404 w 511"/>
              <a:gd name="T1" fmla="*/ 596 h 681"/>
              <a:gd name="T2" fmla="*/ 340 w 511"/>
              <a:gd name="T3" fmla="*/ 596 h 681"/>
              <a:gd name="T4" fmla="*/ 340 w 511"/>
              <a:gd name="T5" fmla="*/ 298 h 681"/>
              <a:gd name="T6" fmla="*/ 425 w 511"/>
              <a:gd name="T7" fmla="*/ 298 h 681"/>
              <a:gd name="T8" fmla="*/ 404 w 511"/>
              <a:gd name="T9" fmla="*/ 596 h 681"/>
              <a:gd name="T10" fmla="*/ 298 w 511"/>
              <a:gd name="T11" fmla="*/ 596 h 681"/>
              <a:gd name="T12" fmla="*/ 213 w 511"/>
              <a:gd name="T13" fmla="*/ 596 h 681"/>
              <a:gd name="T14" fmla="*/ 213 w 511"/>
              <a:gd name="T15" fmla="*/ 298 h 681"/>
              <a:gd name="T16" fmla="*/ 298 w 511"/>
              <a:gd name="T17" fmla="*/ 298 h 681"/>
              <a:gd name="T18" fmla="*/ 298 w 511"/>
              <a:gd name="T19" fmla="*/ 596 h 681"/>
              <a:gd name="T20" fmla="*/ 170 w 511"/>
              <a:gd name="T21" fmla="*/ 596 h 681"/>
              <a:gd name="T22" fmla="*/ 106 w 511"/>
              <a:gd name="T23" fmla="*/ 596 h 681"/>
              <a:gd name="T24" fmla="*/ 85 w 511"/>
              <a:gd name="T25" fmla="*/ 298 h 681"/>
              <a:gd name="T26" fmla="*/ 170 w 511"/>
              <a:gd name="T27" fmla="*/ 298 h 681"/>
              <a:gd name="T28" fmla="*/ 170 w 511"/>
              <a:gd name="T29" fmla="*/ 596 h 681"/>
              <a:gd name="T30" fmla="*/ 457 w 511"/>
              <a:gd name="T31" fmla="*/ 213 h 681"/>
              <a:gd name="T32" fmla="*/ 53 w 511"/>
              <a:gd name="T33" fmla="*/ 213 h 681"/>
              <a:gd name="T34" fmla="*/ 14 w 511"/>
              <a:gd name="T35" fmla="*/ 255 h 681"/>
              <a:gd name="T36" fmla="*/ 49 w 511"/>
              <a:gd name="T37" fmla="*/ 638 h 681"/>
              <a:gd name="T38" fmla="*/ 96 w 511"/>
              <a:gd name="T39" fmla="*/ 681 h 681"/>
              <a:gd name="T40" fmla="*/ 415 w 511"/>
              <a:gd name="T41" fmla="*/ 681 h 681"/>
              <a:gd name="T42" fmla="*/ 461 w 511"/>
              <a:gd name="T43" fmla="*/ 638 h 681"/>
              <a:gd name="T44" fmla="*/ 496 w 511"/>
              <a:gd name="T45" fmla="*/ 255 h 681"/>
              <a:gd name="T46" fmla="*/ 457 w 511"/>
              <a:gd name="T47" fmla="*/ 213 h 681"/>
              <a:gd name="T48" fmla="*/ 340 w 511"/>
              <a:gd name="T49" fmla="*/ 0 h 681"/>
              <a:gd name="T50" fmla="*/ 170 w 511"/>
              <a:gd name="T51" fmla="*/ 0 h 681"/>
              <a:gd name="T52" fmla="*/ 134 w 511"/>
              <a:gd name="T53" fmla="*/ 31 h 681"/>
              <a:gd name="T54" fmla="*/ 121 w 511"/>
              <a:gd name="T55" fmla="*/ 120 h 681"/>
              <a:gd name="T56" fmla="*/ 149 w 511"/>
              <a:gd name="T57" fmla="*/ 152 h 681"/>
              <a:gd name="T58" fmla="*/ 362 w 511"/>
              <a:gd name="T59" fmla="*/ 152 h 681"/>
              <a:gd name="T60" fmla="*/ 389 w 511"/>
              <a:gd name="T61" fmla="*/ 120 h 681"/>
              <a:gd name="T62" fmla="*/ 377 w 511"/>
              <a:gd name="T63" fmla="*/ 31 h 681"/>
              <a:gd name="T64" fmla="*/ 340 w 511"/>
              <a:gd name="T65" fmla="*/ 0 h 681"/>
              <a:gd name="T66" fmla="*/ 335 w 511"/>
              <a:gd name="T67" fmla="*/ 42 h 681"/>
              <a:gd name="T68" fmla="*/ 345 w 511"/>
              <a:gd name="T69" fmla="*/ 110 h 681"/>
              <a:gd name="T70" fmla="*/ 166 w 511"/>
              <a:gd name="T71" fmla="*/ 110 h 681"/>
              <a:gd name="T72" fmla="*/ 175 w 511"/>
              <a:gd name="T73" fmla="*/ 42 h 681"/>
              <a:gd name="T74" fmla="*/ 335 w 511"/>
              <a:gd name="T75" fmla="*/ 42 h 681"/>
              <a:gd name="T76" fmla="*/ 447 w 511"/>
              <a:gd name="T77" fmla="*/ 85 h 681"/>
              <a:gd name="T78" fmla="*/ 64 w 511"/>
              <a:gd name="T79" fmla="*/ 85 h 681"/>
              <a:gd name="T80" fmla="*/ 0 w 511"/>
              <a:gd name="T81" fmla="*/ 149 h 681"/>
              <a:gd name="T82" fmla="*/ 0 w 511"/>
              <a:gd name="T83" fmla="*/ 170 h 681"/>
              <a:gd name="T84" fmla="*/ 511 w 511"/>
              <a:gd name="T85" fmla="*/ 170 h 681"/>
              <a:gd name="T86" fmla="*/ 511 w 511"/>
              <a:gd name="T87" fmla="*/ 149 h 681"/>
              <a:gd name="T88" fmla="*/ 447 w 511"/>
              <a:gd name="T89" fmla="*/ 85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11" h="681">
                <a:moveTo>
                  <a:pt x="404" y="596"/>
                </a:moveTo>
                <a:lnTo>
                  <a:pt x="340" y="596"/>
                </a:lnTo>
                <a:lnTo>
                  <a:pt x="340" y="298"/>
                </a:lnTo>
                <a:lnTo>
                  <a:pt x="425" y="298"/>
                </a:lnTo>
                <a:lnTo>
                  <a:pt x="404" y="596"/>
                </a:lnTo>
                <a:close/>
                <a:moveTo>
                  <a:pt x="298" y="596"/>
                </a:moveTo>
                <a:lnTo>
                  <a:pt x="213" y="596"/>
                </a:lnTo>
                <a:lnTo>
                  <a:pt x="213" y="298"/>
                </a:lnTo>
                <a:lnTo>
                  <a:pt x="298" y="298"/>
                </a:lnTo>
                <a:lnTo>
                  <a:pt x="298" y="596"/>
                </a:lnTo>
                <a:close/>
                <a:moveTo>
                  <a:pt x="170" y="596"/>
                </a:moveTo>
                <a:lnTo>
                  <a:pt x="106" y="596"/>
                </a:lnTo>
                <a:lnTo>
                  <a:pt x="85" y="298"/>
                </a:lnTo>
                <a:lnTo>
                  <a:pt x="170" y="298"/>
                </a:lnTo>
                <a:lnTo>
                  <a:pt x="170" y="596"/>
                </a:lnTo>
                <a:close/>
                <a:moveTo>
                  <a:pt x="457" y="213"/>
                </a:moveTo>
                <a:lnTo>
                  <a:pt x="53" y="213"/>
                </a:lnTo>
                <a:cubicBezTo>
                  <a:pt x="30" y="213"/>
                  <a:pt x="12" y="232"/>
                  <a:pt x="14" y="255"/>
                </a:cubicBezTo>
                <a:lnTo>
                  <a:pt x="49" y="638"/>
                </a:lnTo>
                <a:cubicBezTo>
                  <a:pt x="51" y="662"/>
                  <a:pt x="72" y="681"/>
                  <a:pt x="96" y="681"/>
                </a:cubicBezTo>
                <a:lnTo>
                  <a:pt x="415" y="681"/>
                </a:lnTo>
                <a:cubicBezTo>
                  <a:pt x="438" y="681"/>
                  <a:pt x="459" y="662"/>
                  <a:pt x="461" y="638"/>
                </a:cubicBezTo>
                <a:lnTo>
                  <a:pt x="496" y="255"/>
                </a:lnTo>
                <a:cubicBezTo>
                  <a:pt x="498" y="232"/>
                  <a:pt x="481" y="213"/>
                  <a:pt x="457" y="213"/>
                </a:cubicBezTo>
                <a:close/>
                <a:moveTo>
                  <a:pt x="340" y="0"/>
                </a:moveTo>
                <a:lnTo>
                  <a:pt x="170" y="0"/>
                </a:lnTo>
                <a:cubicBezTo>
                  <a:pt x="153" y="0"/>
                  <a:pt x="136" y="14"/>
                  <a:pt x="134" y="31"/>
                </a:cubicBezTo>
                <a:lnTo>
                  <a:pt x="121" y="120"/>
                </a:lnTo>
                <a:cubicBezTo>
                  <a:pt x="119" y="138"/>
                  <a:pt x="131" y="152"/>
                  <a:pt x="149" y="152"/>
                </a:cubicBezTo>
                <a:lnTo>
                  <a:pt x="362" y="152"/>
                </a:lnTo>
                <a:cubicBezTo>
                  <a:pt x="379" y="152"/>
                  <a:pt x="392" y="138"/>
                  <a:pt x="389" y="120"/>
                </a:cubicBezTo>
                <a:lnTo>
                  <a:pt x="377" y="31"/>
                </a:lnTo>
                <a:cubicBezTo>
                  <a:pt x="374" y="14"/>
                  <a:pt x="358" y="0"/>
                  <a:pt x="340" y="0"/>
                </a:cubicBezTo>
                <a:close/>
                <a:moveTo>
                  <a:pt x="335" y="42"/>
                </a:moveTo>
                <a:lnTo>
                  <a:pt x="345" y="110"/>
                </a:lnTo>
                <a:lnTo>
                  <a:pt x="166" y="110"/>
                </a:lnTo>
                <a:lnTo>
                  <a:pt x="175" y="42"/>
                </a:lnTo>
                <a:lnTo>
                  <a:pt x="335" y="42"/>
                </a:lnTo>
                <a:close/>
                <a:moveTo>
                  <a:pt x="447" y="85"/>
                </a:moveTo>
                <a:lnTo>
                  <a:pt x="64" y="85"/>
                </a:lnTo>
                <a:cubicBezTo>
                  <a:pt x="28" y="85"/>
                  <a:pt x="0" y="113"/>
                  <a:pt x="0" y="149"/>
                </a:cubicBezTo>
                <a:lnTo>
                  <a:pt x="0" y="170"/>
                </a:lnTo>
                <a:lnTo>
                  <a:pt x="511" y="170"/>
                </a:lnTo>
                <a:lnTo>
                  <a:pt x="511" y="149"/>
                </a:lnTo>
                <a:cubicBezTo>
                  <a:pt x="511" y="113"/>
                  <a:pt x="482" y="85"/>
                  <a:pt x="447" y="8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6727825" y="4651377"/>
            <a:ext cx="138112" cy="176212"/>
          </a:xfrm>
          <a:custGeom>
            <a:avLst/>
            <a:gdLst>
              <a:gd name="T0" fmla="*/ 419 w 457"/>
              <a:gd name="T1" fmla="*/ 0 h 582"/>
              <a:gd name="T2" fmla="*/ 392 w 457"/>
              <a:gd name="T3" fmla="*/ 12 h 582"/>
              <a:gd name="T4" fmla="*/ 272 w 457"/>
              <a:gd name="T5" fmla="*/ 89 h 582"/>
              <a:gd name="T6" fmla="*/ 163 w 457"/>
              <a:gd name="T7" fmla="*/ 11 h 582"/>
              <a:gd name="T8" fmla="*/ 148 w 457"/>
              <a:gd name="T9" fmla="*/ 8 h 582"/>
              <a:gd name="T10" fmla="*/ 121 w 457"/>
              <a:gd name="T11" fmla="*/ 19 h 582"/>
              <a:gd name="T12" fmla="*/ 110 w 457"/>
              <a:gd name="T13" fmla="*/ 46 h 582"/>
              <a:gd name="T14" fmla="*/ 133 w 457"/>
              <a:gd name="T15" fmla="*/ 81 h 582"/>
              <a:gd name="T16" fmla="*/ 178 w 457"/>
              <a:gd name="T17" fmla="*/ 107 h 582"/>
              <a:gd name="T18" fmla="*/ 206 w 457"/>
              <a:gd name="T19" fmla="*/ 131 h 582"/>
              <a:gd name="T20" fmla="*/ 194 w 457"/>
              <a:gd name="T21" fmla="*/ 139 h 582"/>
              <a:gd name="T22" fmla="*/ 38 w 457"/>
              <a:gd name="T23" fmla="*/ 139 h 582"/>
              <a:gd name="T24" fmla="*/ 11 w 457"/>
              <a:gd name="T25" fmla="*/ 150 h 582"/>
              <a:gd name="T26" fmla="*/ 0 w 457"/>
              <a:gd name="T27" fmla="*/ 177 h 582"/>
              <a:gd name="T28" fmla="*/ 0 w 457"/>
              <a:gd name="T29" fmla="*/ 405 h 582"/>
              <a:gd name="T30" fmla="*/ 11 w 457"/>
              <a:gd name="T31" fmla="*/ 432 h 582"/>
              <a:gd name="T32" fmla="*/ 38 w 457"/>
              <a:gd name="T33" fmla="*/ 443 h 582"/>
              <a:gd name="T34" fmla="*/ 194 w 457"/>
              <a:gd name="T35" fmla="*/ 443 h 582"/>
              <a:gd name="T36" fmla="*/ 206 w 457"/>
              <a:gd name="T37" fmla="*/ 451 h 582"/>
              <a:gd name="T38" fmla="*/ 178 w 457"/>
              <a:gd name="T39" fmla="*/ 475 h 582"/>
              <a:gd name="T40" fmla="*/ 133 w 457"/>
              <a:gd name="T41" fmla="*/ 501 h 582"/>
              <a:gd name="T42" fmla="*/ 110 w 457"/>
              <a:gd name="T43" fmla="*/ 536 h 582"/>
              <a:gd name="T44" fmla="*/ 121 w 457"/>
              <a:gd name="T45" fmla="*/ 563 h 582"/>
              <a:gd name="T46" fmla="*/ 148 w 457"/>
              <a:gd name="T47" fmla="*/ 574 h 582"/>
              <a:gd name="T48" fmla="*/ 163 w 457"/>
              <a:gd name="T49" fmla="*/ 571 h 582"/>
              <a:gd name="T50" fmla="*/ 272 w 457"/>
              <a:gd name="T51" fmla="*/ 493 h 582"/>
              <a:gd name="T52" fmla="*/ 392 w 457"/>
              <a:gd name="T53" fmla="*/ 570 h 582"/>
              <a:gd name="T54" fmla="*/ 419 w 457"/>
              <a:gd name="T55" fmla="*/ 582 h 582"/>
              <a:gd name="T56" fmla="*/ 446 w 457"/>
              <a:gd name="T57" fmla="*/ 570 h 582"/>
              <a:gd name="T58" fmla="*/ 457 w 457"/>
              <a:gd name="T59" fmla="*/ 544 h 582"/>
              <a:gd name="T60" fmla="*/ 457 w 457"/>
              <a:gd name="T61" fmla="*/ 38 h 582"/>
              <a:gd name="T62" fmla="*/ 446 w 457"/>
              <a:gd name="T63" fmla="*/ 12 h 582"/>
              <a:gd name="T64" fmla="*/ 419 w 457"/>
              <a:gd name="T65" fmla="*/ 0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57" h="582">
                <a:moveTo>
                  <a:pt x="419" y="0"/>
                </a:moveTo>
                <a:cubicBezTo>
                  <a:pt x="409" y="0"/>
                  <a:pt x="400" y="4"/>
                  <a:pt x="392" y="12"/>
                </a:cubicBezTo>
                <a:lnTo>
                  <a:pt x="272" y="89"/>
                </a:lnTo>
                <a:cubicBezTo>
                  <a:pt x="242" y="55"/>
                  <a:pt x="206" y="28"/>
                  <a:pt x="163" y="11"/>
                </a:cubicBezTo>
                <a:cubicBezTo>
                  <a:pt x="158" y="9"/>
                  <a:pt x="153" y="8"/>
                  <a:pt x="148" y="8"/>
                </a:cubicBezTo>
                <a:cubicBezTo>
                  <a:pt x="137" y="8"/>
                  <a:pt x="128" y="11"/>
                  <a:pt x="121" y="19"/>
                </a:cubicBezTo>
                <a:cubicBezTo>
                  <a:pt x="113" y="26"/>
                  <a:pt x="110" y="35"/>
                  <a:pt x="110" y="46"/>
                </a:cubicBezTo>
                <a:cubicBezTo>
                  <a:pt x="110" y="61"/>
                  <a:pt x="117" y="73"/>
                  <a:pt x="133" y="81"/>
                </a:cubicBezTo>
                <a:cubicBezTo>
                  <a:pt x="155" y="92"/>
                  <a:pt x="170" y="101"/>
                  <a:pt x="178" y="107"/>
                </a:cubicBezTo>
                <a:cubicBezTo>
                  <a:pt x="188" y="114"/>
                  <a:pt x="197" y="122"/>
                  <a:pt x="206" y="131"/>
                </a:cubicBezTo>
                <a:lnTo>
                  <a:pt x="194" y="139"/>
                </a:lnTo>
                <a:lnTo>
                  <a:pt x="38" y="139"/>
                </a:lnTo>
                <a:cubicBezTo>
                  <a:pt x="28" y="139"/>
                  <a:pt x="19" y="142"/>
                  <a:pt x="11" y="150"/>
                </a:cubicBezTo>
                <a:cubicBezTo>
                  <a:pt x="4" y="157"/>
                  <a:pt x="0" y="166"/>
                  <a:pt x="0" y="177"/>
                </a:cubicBezTo>
                <a:lnTo>
                  <a:pt x="0" y="405"/>
                </a:lnTo>
                <a:cubicBezTo>
                  <a:pt x="0" y="416"/>
                  <a:pt x="4" y="425"/>
                  <a:pt x="11" y="432"/>
                </a:cubicBezTo>
                <a:cubicBezTo>
                  <a:pt x="19" y="440"/>
                  <a:pt x="28" y="443"/>
                  <a:pt x="38" y="443"/>
                </a:cubicBezTo>
                <a:lnTo>
                  <a:pt x="194" y="443"/>
                </a:lnTo>
                <a:lnTo>
                  <a:pt x="206" y="451"/>
                </a:lnTo>
                <a:cubicBezTo>
                  <a:pt x="197" y="460"/>
                  <a:pt x="188" y="468"/>
                  <a:pt x="178" y="475"/>
                </a:cubicBezTo>
                <a:cubicBezTo>
                  <a:pt x="170" y="481"/>
                  <a:pt x="155" y="490"/>
                  <a:pt x="133" y="501"/>
                </a:cubicBezTo>
                <a:cubicBezTo>
                  <a:pt x="117" y="509"/>
                  <a:pt x="110" y="521"/>
                  <a:pt x="110" y="536"/>
                </a:cubicBezTo>
                <a:cubicBezTo>
                  <a:pt x="110" y="547"/>
                  <a:pt x="113" y="556"/>
                  <a:pt x="121" y="563"/>
                </a:cubicBezTo>
                <a:cubicBezTo>
                  <a:pt x="128" y="571"/>
                  <a:pt x="138" y="574"/>
                  <a:pt x="148" y="574"/>
                </a:cubicBezTo>
                <a:cubicBezTo>
                  <a:pt x="153" y="574"/>
                  <a:pt x="158" y="573"/>
                  <a:pt x="163" y="571"/>
                </a:cubicBezTo>
                <a:cubicBezTo>
                  <a:pt x="206" y="553"/>
                  <a:pt x="242" y="527"/>
                  <a:pt x="272" y="493"/>
                </a:cubicBezTo>
                <a:lnTo>
                  <a:pt x="392" y="570"/>
                </a:lnTo>
                <a:cubicBezTo>
                  <a:pt x="400" y="578"/>
                  <a:pt x="409" y="582"/>
                  <a:pt x="419" y="582"/>
                </a:cubicBezTo>
                <a:cubicBezTo>
                  <a:pt x="429" y="582"/>
                  <a:pt x="438" y="578"/>
                  <a:pt x="446" y="570"/>
                </a:cubicBezTo>
                <a:cubicBezTo>
                  <a:pt x="453" y="563"/>
                  <a:pt x="457" y="554"/>
                  <a:pt x="457" y="544"/>
                </a:cubicBezTo>
                <a:lnTo>
                  <a:pt x="457" y="38"/>
                </a:lnTo>
                <a:cubicBezTo>
                  <a:pt x="457" y="28"/>
                  <a:pt x="453" y="19"/>
                  <a:pt x="446" y="12"/>
                </a:cubicBezTo>
                <a:cubicBezTo>
                  <a:pt x="438" y="4"/>
                  <a:pt x="429" y="0"/>
                  <a:pt x="41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4319590" y="2100265"/>
            <a:ext cx="192087" cy="242887"/>
          </a:xfrm>
          <a:custGeom>
            <a:avLst/>
            <a:gdLst>
              <a:gd name="T0" fmla="*/ 392 w 635"/>
              <a:gd name="T1" fmla="*/ 595 h 801"/>
              <a:gd name="T2" fmla="*/ 83 w 635"/>
              <a:gd name="T3" fmla="*/ 582 h 801"/>
              <a:gd name="T4" fmla="*/ 392 w 635"/>
              <a:gd name="T5" fmla="*/ 569 h 801"/>
              <a:gd name="T6" fmla="*/ 561 w 635"/>
              <a:gd name="T7" fmla="*/ 739 h 801"/>
              <a:gd name="T8" fmla="*/ 545 w 635"/>
              <a:gd name="T9" fmla="*/ 196 h 801"/>
              <a:gd name="T10" fmla="*/ 444 w 635"/>
              <a:gd name="T11" fmla="*/ 92 h 801"/>
              <a:gd name="T12" fmla="*/ 72 w 635"/>
              <a:gd name="T13" fmla="*/ 90 h 801"/>
              <a:gd name="T14" fmla="*/ 72 w 635"/>
              <a:gd name="T15" fmla="*/ 57 h 801"/>
              <a:gd name="T16" fmla="*/ 467 w 635"/>
              <a:gd name="T17" fmla="*/ 68 h 801"/>
              <a:gd name="T18" fmla="*/ 578 w 635"/>
              <a:gd name="T19" fmla="*/ 196 h 801"/>
              <a:gd name="T20" fmla="*/ 561 w 635"/>
              <a:gd name="T21" fmla="*/ 739 h 801"/>
              <a:gd name="T22" fmla="*/ 602 w 635"/>
              <a:gd name="T23" fmla="*/ 666 h 801"/>
              <a:gd name="T24" fmla="*/ 600 w 635"/>
              <a:gd name="T25" fmla="*/ 134 h 801"/>
              <a:gd name="T26" fmla="*/ 496 w 635"/>
              <a:gd name="T27" fmla="*/ 33 h 801"/>
              <a:gd name="T28" fmla="*/ 113 w 635"/>
              <a:gd name="T29" fmla="*/ 16 h 801"/>
              <a:gd name="T30" fmla="*/ 496 w 635"/>
              <a:gd name="T31" fmla="*/ 0 h 801"/>
              <a:gd name="T32" fmla="*/ 623 w 635"/>
              <a:gd name="T33" fmla="*/ 111 h 801"/>
              <a:gd name="T34" fmla="*/ 635 w 635"/>
              <a:gd name="T35" fmla="*/ 666 h 801"/>
              <a:gd name="T36" fmla="*/ 405 w 635"/>
              <a:gd name="T37" fmla="*/ 495 h 801"/>
              <a:gd name="T38" fmla="*/ 96 w 635"/>
              <a:gd name="T39" fmla="*/ 508 h 801"/>
              <a:gd name="T40" fmla="*/ 96 w 635"/>
              <a:gd name="T41" fmla="*/ 482 h 801"/>
              <a:gd name="T42" fmla="*/ 405 w 635"/>
              <a:gd name="T43" fmla="*/ 495 h 801"/>
              <a:gd name="T44" fmla="*/ 392 w 635"/>
              <a:gd name="T45" fmla="*/ 423 h 801"/>
              <a:gd name="T46" fmla="*/ 83 w 635"/>
              <a:gd name="T47" fmla="*/ 410 h 801"/>
              <a:gd name="T48" fmla="*/ 392 w 635"/>
              <a:gd name="T49" fmla="*/ 397 h 801"/>
              <a:gd name="T50" fmla="*/ 96 w 635"/>
              <a:gd name="T51" fmla="*/ 310 h 801"/>
              <a:gd name="T52" fmla="*/ 405 w 635"/>
              <a:gd name="T53" fmla="*/ 323 h 801"/>
              <a:gd name="T54" fmla="*/ 96 w 635"/>
              <a:gd name="T55" fmla="*/ 336 h 801"/>
              <a:gd name="T56" fmla="*/ 96 w 635"/>
              <a:gd name="T57" fmla="*/ 310 h 801"/>
              <a:gd name="T58" fmla="*/ 459 w 635"/>
              <a:gd name="T59" fmla="*/ 766 h 801"/>
              <a:gd name="T60" fmla="*/ 35 w 635"/>
              <a:gd name="T61" fmla="*/ 760 h 801"/>
              <a:gd name="T62" fmla="*/ 41 w 635"/>
              <a:gd name="T63" fmla="*/ 159 h 801"/>
              <a:gd name="T64" fmla="*/ 357 w 635"/>
              <a:gd name="T65" fmla="*/ 260 h 801"/>
              <a:gd name="T66" fmla="*/ 465 w 635"/>
              <a:gd name="T67" fmla="*/ 277 h 801"/>
              <a:gd name="T68" fmla="*/ 392 w 635"/>
              <a:gd name="T69" fmla="*/ 186 h 801"/>
              <a:gd name="T70" fmla="*/ 392 w 635"/>
              <a:gd name="T71" fmla="*/ 243 h 801"/>
              <a:gd name="T72" fmla="*/ 382 w 635"/>
              <a:gd name="T73" fmla="*/ 124 h 801"/>
              <a:gd name="T74" fmla="*/ 0 w 635"/>
              <a:gd name="T75" fmla="*/ 166 h 801"/>
              <a:gd name="T76" fmla="*/ 41 w 635"/>
              <a:gd name="T77" fmla="*/ 801 h 801"/>
              <a:gd name="T78" fmla="*/ 500 w 635"/>
              <a:gd name="T79" fmla="*/ 760 h 801"/>
              <a:gd name="T80" fmla="*/ 382 w 635"/>
              <a:gd name="T81" fmla="*/ 124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5" h="801">
                <a:moveTo>
                  <a:pt x="405" y="582"/>
                </a:moveTo>
                <a:cubicBezTo>
                  <a:pt x="405" y="589"/>
                  <a:pt x="399" y="595"/>
                  <a:pt x="392" y="595"/>
                </a:cubicBezTo>
                <a:lnTo>
                  <a:pt x="96" y="595"/>
                </a:lnTo>
                <a:cubicBezTo>
                  <a:pt x="89" y="595"/>
                  <a:pt x="83" y="589"/>
                  <a:pt x="83" y="582"/>
                </a:cubicBezTo>
                <a:cubicBezTo>
                  <a:pt x="83" y="575"/>
                  <a:pt x="89" y="569"/>
                  <a:pt x="96" y="569"/>
                </a:cubicBezTo>
                <a:lnTo>
                  <a:pt x="392" y="569"/>
                </a:lnTo>
                <a:cubicBezTo>
                  <a:pt x="399" y="569"/>
                  <a:pt x="405" y="575"/>
                  <a:pt x="405" y="582"/>
                </a:cubicBezTo>
                <a:close/>
                <a:moveTo>
                  <a:pt x="561" y="739"/>
                </a:moveTo>
                <a:cubicBezTo>
                  <a:pt x="552" y="739"/>
                  <a:pt x="545" y="732"/>
                  <a:pt x="545" y="722"/>
                </a:cubicBezTo>
                <a:lnTo>
                  <a:pt x="545" y="196"/>
                </a:lnTo>
                <a:cubicBezTo>
                  <a:pt x="545" y="194"/>
                  <a:pt x="544" y="192"/>
                  <a:pt x="543" y="191"/>
                </a:cubicBezTo>
                <a:lnTo>
                  <a:pt x="444" y="92"/>
                </a:lnTo>
                <a:cubicBezTo>
                  <a:pt x="442" y="90"/>
                  <a:pt x="441" y="90"/>
                  <a:pt x="439" y="90"/>
                </a:cubicBezTo>
                <a:lnTo>
                  <a:pt x="72" y="90"/>
                </a:lnTo>
                <a:cubicBezTo>
                  <a:pt x="63" y="90"/>
                  <a:pt x="56" y="82"/>
                  <a:pt x="56" y="73"/>
                </a:cubicBezTo>
                <a:cubicBezTo>
                  <a:pt x="56" y="64"/>
                  <a:pt x="63" y="57"/>
                  <a:pt x="72" y="57"/>
                </a:cubicBezTo>
                <a:lnTo>
                  <a:pt x="439" y="57"/>
                </a:lnTo>
                <a:cubicBezTo>
                  <a:pt x="450" y="57"/>
                  <a:pt x="460" y="61"/>
                  <a:pt x="467" y="68"/>
                </a:cubicBezTo>
                <a:lnTo>
                  <a:pt x="566" y="167"/>
                </a:lnTo>
                <a:cubicBezTo>
                  <a:pt x="574" y="175"/>
                  <a:pt x="578" y="185"/>
                  <a:pt x="578" y="196"/>
                </a:cubicBezTo>
                <a:lnTo>
                  <a:pt x="578" y="722"/>
                </a:lnTo>
                <a:cubicBezTo>
                  <a:pt x="578" y="732"/>
                  <a:pt x="571" y="739"/>
                  <a:pt x="561" y="739"/>
                </a:cubicBezTo>
                <a:close/>
                <a:moveTo>
                  <a:pt x="618" y="682"/>
                </a:moveTo>
                <a:cubicBezTo>
                  <a:pt x="609" y="682"/>
                  <a:pt x="602" y="675"/>
                  <a:pt x="602" y="666"/>
                </a:cubicBezTo>
                <a:lnTo>
                  <a:pt x="602" y="139"/>
                </a:lnTo>
                <a:cubicBezTo>
                  <a:pt x="602" y="137"/>
                  <a:pt x="601" y="135"/>
                  <a:pt x="600" y="134"/>
                </a:cubicBezTo>
                <a:lnTo>
                  <a:pt x="501" y="35"/>
                </a:lnTo>
                <a:cubicBezTo>
                  <a:pt x="499" y="34"/>
                  <a:pt x="497" y="33"/>
                  <a:pt x="496" y="33"/>
                </a:cubicBezTo>
                <a:lnTo>
                  <a:pt x="129" y="33"/>
                </a:lnTo>
                <a:cubicBezTo>
                  <a:pt x="120" y="33"/>
                  <a:pt x="113" y="25"/>
                  <a:pt x="113" y="16"/>
                </a:cubicBezTo>
                <a:cubicBezTo>
                  <a:pt x="113" y="7"/>
                  <a:pt x="120" y="0"/>
                  <a:pt x="129" y="0"/>
                </a:cubicBezTo>
                <a:lnTo>
                  <a:pt x="496" y="0"/>
                </a:lnTo>
                <a:cubicBezTo>
                  <a:pt x="506" y="0"/>
                  <a:pt x="516" y="4"/>
                  <a:pt x="524" y="11"/>
                </a:cubicBezTo>
                <a:lnTo>
                  <a:pt x="623" y="111"/>
                </a:lnTo>
                <a:cubicBezTo>
                  <a:pt x="630" y="118"/>
                  <a:pt x="635" y="128"/>
                  <a:pt x="635" y="139"/>
                </a:cubicBezTo>
                <a:lnTo>
                  <a:pt x="635" y="666"/>
                </a:lnTo>
                <a:cubicBezTo>
                  <a:pt x="635" y="675"/>
                  <a:pt x="627" y="682"/>
                  <a:pt x="618" y="682"/>
                </a:cubicBezTo>
                <a:close/>
                <a:moveTo>
                  <a:pt x="405" y="495"/>
                </a:moveTo>
                <a:cubicBezTo>
                  <a:pt x="405" y="503"/>
                  <a:pt x="399" y="508"/>
                  <a:pt x="392" y="508"/>
                </a:cubicBezTo>
                <a:lnTo>
                  <a:pt x="96" y="508"/>
                </a:lnTo>
                <a:cubicBezTo>
                  <a:pt x="89" y="508"/>
                  <a:pt x="83" y="503"/>
                  <a:pt x="83" y="495"/>
                </a:cubicBezTo>
                <a:cubicBezTo>
                  <a:pt x="83" y="488"/>
                  <a:pt x="89" y="482"/>
                  <a:pt x="96" y="482"/>
                </a:cubicBezTo>
                <a:lnTo>
                  <a:pt x="392" y="482"/>
                </a:lnTo>
                <a:cubicBezTo>
                  <a:pt x="399" y="482"/>
                  <a:pt x="405" y="488"/>
                  <a:pt x="405" y="495"/>
                </a:cubicBezTo>
                <a:close/>
                <a:moveTo>
                  <a:pt x="405" y="410"/>
                </a:moveTo>
                <a:cubicBezTo>
                  <a:pt x="405" y="418"/>
                  <a:pt x="399" y="423"/>
                  <a:pt x="392" y="423"/>
                </a:cubicBezTo>
                <a:lnTo>
                  <a:pt x="96" y="423"/>
                </a:lnTo>
                <a:cubicBezTo>
                  <a:pt x="89" y="423"/>
                  <a:pt x="83" y="418"/>
                  <a:pt x="83" y="410"/>
                </a:cubicBezTo>
                <a:cubicBezTo>
                  <a:pt x="83" y="403"/>
                  <a:pt x="89" y="397"/>
                  <a:pt x="96" y="397"/>
                </a:cubicBezTo>
                <a:lnTo>
                  <a:pt x="392" y="397"/>
                </a:lnTo>
                <a:cubicBezTo>
                  <a:pt x="399" y="397"/>
                  <a:pt x="405" y="403"/>
                  <a:pt x="405" y="410"/>
                </a:cubicBezTo>
                <a:close/>
                <a:moveTo>
                  <a:pt x="96" y="310"/>
                </a:moveTo>
                <a:lnTo>
                  <a:pt x="392" y="310"/>
                </a:lnTo>
                <a:cubicBezTo>
                  <a:pt x="399" y="310"/>
                  <a:pt x="405" y="315"/>
                  <a:pt x="405" y="323"/>
                </a:cubicBezTo>
                <a:cubicBezTo>
                  <a:pt x="405" y="330"/>
                  <a:pt x="399" y="336"/>
                  <a:pt x="392" y="336"/>
                </a:cubicBezTo>
                <a:lnTo>
                  <a:pt x="96" y="336"/>
                </a:lnTo>
                <a:cubicBezTo>
                  <a:pt x="89" y="336"/>
                  <a:pt x="83" y="330"/>
                  <a:pt x="83" y="323"/>
                </a:cubicBezTo>
                <a:cubicBezTo>
                  <a:pt x="83" y="315"/>
                  <a:pt x="89" y="310"/>
                  <a:pt x="96" y="310"/>
                </a:cubicBezTo>
                <a:close/>
                <a:moveTo>
                  <a:pt x="465" y="760"/>
                </a:moveTo>
                <a:cubicBezTo>
                  <a:pt x="465" y="763"/>
                  <a:pt x="462" y="766"/>
                  <a:pt x="459" y="766"/>
                </a:cubicBezTo>
                <a:lnTo>
                  <a:pt x="41" y="766"/>
                </a:lnTo>
                <a:cubicBezTo>
                  <a:pt x="38" y="766"/>
                  <a:pt x="35" y="763"/>
                  <a:pt x="35" y="760"/>
                </a:cubicBezTo>
                <a:lnTo>
                  <a:pt x="35" y="166"/>
                </a:lnTo>
                <a:cubicBezTo>
                  <a:pt x="35" y="162"/>
                  <a:pt x="38" y="159"/>
                  <a:pt x="41" y="159"/>
                </a:cubicBezTo>
                <a:lnTo>
                  <a:pt x="357" y="159"/>
                </a:lnTo>
                <a:lnTo>
                  <a:pt x="357" y="260"/>
                </a:lnTo>
                <a:cubicBezTo>
                  <a:pt x="357" y="270"/>
                  <a:pt x="365" y="277"/>
                  <a:pt x="374" y="277"/>
                </a:cubicBezTo>
                <a:lnTo>
                  <a:pt x="465" y="277"/>
                </a:lnTo>
                <a:lnTo>
                  <a:pt x="465" y="760"/>
                </a:lnTo>
                <a:close/>
                <a:moveTo>
                  <a:pt x="392" y="186"/>
                </a:moveTo>
                <a:lnTo>
                  <a:pt x="444" y="243"/>
                </a:lnTo>
                <a:lnTo>
                  <a:pt x="392" y="243"/>
                </a:lnTo>
                <a:lnTo>
                  <a:pt x="392" y="186"/>
                </a:lnTo>
                <a:close/>
                <a:moveTo>
                  <a:pt x="382" y="124"/>
                </a:moveTo>
                <a:lnTo>
                  <a:pt x="41" y="124"/>
                </a:lnTo>
                <a:cubicBezTo>
                  <a:pt x="18" y="124"/>
                  <a:pt x="0" y="143"/>
                  <a:pt x="0" y="166"/>
                </a:cubicBezTo>
                <a:lnTo>
                  <a:pt x="0" y="760"/>
                </a:lnTo>
                <a:cubicBezTo>
                  <a:pt x="0" y="783"/>
                  <a:pt x="18" y="801"/>
                  <a:pt x="41" y="801"/>
                </a:cubicBezTo>
                <a:lnTo>
                  <a:pt x="459" y="801"/>
                </a:lnTo>
                <a:cubicBezTo>
                  <a:pt x="482" y="801"/>
                  <a:pt x="500" y="783"/>
                  <a:pt x="500" y="760"/>
                </a:cubicBezTo>
                <a:lnTo>
                  <a:pt x="500" y="253"/>
                </a:lnTo>
                <a:lnTo>
                  <a:pt x="382" y="1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4705350" y="1495427"/>
            <a:ext cx="184151" cy="206375"/>
          </a:xfrm>
          <a:custGeom>
            <a:avLst/>
            <a:gdLst>
              <a:gd name="T0" fmla="*/ 407 w 610"/>
              <a:gd name="T1" fmla="*/ 543 h 679"/>
              <a:gd name="T2" fmla="*/ 441 w 610"/>
              <a:gd name="T3" fmla="*/ 509 h 679"/>
              <a:gd name="T4" fmla="*/ 441 w 610"/>
              <a:gd name="T5" fmla="*/ 237 h 679"/>
              <a:gd name="T6" fmla="*/ 407 w 610"/>
              <a:gd name="T7" fmla="*/ 204 h 679"/>
              <a:gd name="T8" fmla="*/ 373 w 610"/>
              <a:gd name="T9" fmla="*/ 237 h 679"/>
              <a:gd name="T10" fmla="*/ 373 w 610"/>
              <a:gd name="T11" fmla="*/ 509 h 679"/>
              <a:gd name="T12" fmla="*/ 407 w 610"/>
              <a:gd name="T13" fmla="*/ 543 h 679"/>
              <a:gd name="T14" fmla="*/ 203 w 610"/>
              <a:gd name="T15" fmla="*/ 543 h 679"/>
              <a:gd name="T16" fmla="*/ 237 w 610"/>
              <a:gd name="T17" fmla="*/ 509 h 679"/>
              <a:gd name="T18" fmla="*/ 237 w 610"/>
              <a:gd name="T19" fmla="*/ 237 h 679"/>
              <a:gd name="T20" fmla="*/ 203 w 610"/>
              <a:gd name="T21" fmla="*/ 204 h 679"/>
              <a:gd name="T22" fmla="*/ 169 w 610"/>
              <a:gd name="T23" fmla="*/ 237 h 679"/>
              <a:gd name="T24" fmla="*/ 169 w 610"/>
              <a:gd name="T25" fmla="*/ 509 h 679"/>
              <a:gd name="T26" fmla="*/ 203 w 610"/>
              <a:gd name="T27" fmla="*/ 543 h 679"/>
              <a:gd name="T28" fmla="*/ 509 w 610"/>
              <a:gd name="T29" fmla="*/ 611 h 679"/>
              <a:gd name="T30" fmla="*/ 101 w 610"/>
              <a:gd name="T31" fmla="*/ 611 h 679"/>
              <a:gd name="T32" fmla="*/ 101 w 610"/>
              <a:gd name="T33" fmla="*/ 136 h 679"/>
              <a:gd name="T34" fmla="*/ 509 w 610"/>
              <a:gd name="T35" fmla="*/ 136 h 679"/>
              <a:gd name="T36" fmla="*/ 509 w 610"/>
              <a:gd name="T37" fmla="*/ 611 h 679"/>
              <a:gd name="T38" fmla="*/ 576 w 610"/>
              <a:gd name="T39" fmla="*/ 68 h 679"/>
              <a:gd name="T40" fmla="*/ 475 w 610"/>
              <a:gd name="T41" fmla="*/ 68 h 679"/>
              <a:gd name="T42" fmla="*/ 475 w 610"/>
              <a:gd name="T43" fmla="*/ 34 h 679"/>
              <a:gd name="T44" fmla="*/ 441 w 610"/>
              <a:gd name="T45" fmla="*/ 0 h 679"/>
              <a:gd name="T46" fmla="*/ 169 w 610"/>
              <a:gd name="T47" fmla="*/ 0 h 679"/>
              <a:gd name="T48" fmla="*/ 135 w 610"/>
              <a:gd name="T49" fmla="*/ 34 h 679"/>
              <a:gd name="T50" fmla="*/ 135 w 610"/>
              <a:gd name="T51" fmla="*/ 68 h 679"/>
              <a:gd name="T52" fmla="*/ 33 w 610"/>
              <a:gd name="T53" fmla="*/ 68 h 679"/>
              <a:gd name="T54" fmla="*/ 0 w 610"/>
              <a:gd name="T55" fmla="*/ 102 h 679"/>
              <a:gd name="T56" fmla="*/ 33 w 610"/>
              <a:gd name="T57" fmla="*/ 136 h 679"/>
              <a:gd name="T58" fmla="*/ 33 w 610"/>
              <a:gd name="T59" fmla="*/ 611 h 679"/>
              <a:gd name="T60" fmla="*/ 101 w 610"/>
              <a:gd name="T61" fmla="*/ 679 h 679"/>
              <a:gd name="T62" fmla="*/ 509 w 610"/>
              <a:gd name="T63" fmla="*/ 679 h 679"/>
              <a:gd name="T64" fmla="*/ 576 w 610"/>
              <a:gd name="T65" fmla="*/ 611 h 679"/>
              <a:gd name="T66" fmla="*/ 576 w 610"/>
              <a:gd name="T67" fmla="*/ 136 h 679"/>
              <a:gd name="T68" fmla="*/ 610 w 610"/>
              <a:gd name="T69" fmla="*/ 102 h 679"/>
              <a:gd name="T70" fmla="*/ 576 w 610"/>
              <a:gd name="T71" fmla="*/ 68 h 679"/>
              <a:gd name="T72" fmla="*/ 305 w 610"/>
              <a:gd name="T73" fmla="*/ 543 h 679"/>
              <a:gd name="T74" fmla="*/ 339 w 610"/>
              <a:gd name="T75" fmla="*/ 509 h 679"/>
              <a:gd name="T76" fmla="*/ 339 w 610"/>
              <a:gd name="T77" fmla="*/ 237 h 679"/>
              <a:gd name="T78" fmla="*/ 305 w 610"/>
              <a:gd name="T79" fmla="*/ 204 h 679"/>
              <a:gd name="T80" fmla="*/ 271 w 610"/>
              <a:gd name="T81" fmla="*/ 237 h 679"/>
              <a:gd name="T82" fmla="*/ 271 w 610"/>
              <a:gd name="T83" fmla="*/ 509 h 679"/>
              <a:gd name="T84" fmla="*/ 305 w 610"/>
              <a:gd name="T85" fmla="*/ 543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0" h="679">
                <a:moveTo>
                  <a:pt x="407" y="543"/>
                </a:moveTo>
                <a:cubicBezTo>
                  <a:pt x="425" y="543"/>
                  <a:pt x="441" y="528"/>
                  <a:pt x="441" y="509"/>
                </a:cubicBezTo>
                <a:lnTo>
                  <a:pt x="441" y="237"/>
                </a:lnTo>
                <a:cubicBezTo>
                  <a:pt x="441" y="219"/>
                  <a:pt x="425" y="204"/>
                  <a:pt x="407" y="204"/>
                </a:cubicBezTo>
                <a:cubicBezTo>
                  <a:pt x="388" y="204"/>
                  <a:pt x="373" y="219"/>
                  <a:pt x="373" y="237"/>
                </a:cubicBezTo>
                <a:lnTo>
                  <a:pt x="373" y="509"/>
                </a:lnTo>
                <a:cubicBezTo>
                  <a:pt x="373" y="528"/>
                  <a:pt x="388" y="543"/>
                  <a:pt x="407" y="543"/>
                </a:cubicBezTo>
                <a:close/>
                <a:moveTo>
                  <a:pt x="203" y="543"/>
                </a:moveTo>
                <a:cubicBezTo>
                  <a:pt x="222" y="543"/>
                  <a:pt x="237" y="528"/>
                  <a:pt x="237" y="509"/>
                </a:cubicBezTo>
                <a:lnTo>
                  <a:pt x="237" y="237"/>
                </a:lnTo>
                <a:cubicBezTo>
                  <a:pt x="237" y="219"/>
                  <a:pt x="222" y="204"/>
                  <a:pt x="203" y="204"/>
                </a:cubicBezTo>
                <a:cubicBezTo>
                  <a:pt x="184" y="204"/>
                  <a:pt x="169" y="219"/>
                  <a:pt x="169" y="237"/>
                </a:cubicBezTo>
                <a:lnTo>
                  <a:pt x="169" y="509"/>
                </a:lnTo>
                <a:cubicBezTo>
                  <a:pt x="169" y="528"/>
                  <a:pt x="184" y="543"/>
                  <a:pt x="203" y="543"/>
                </a:cubicBezTo>
                <a:close/>
                <a:moveTo>
                  <a:pt x="509" y="611"/>
                </a:moveTo>
                <a:lnTo>
                  <a:pt x="101" y="611"/>
                </a:lnTo>
                <a:lnTo>
                  <a:pt x="101" y="136"/>
                </a:lnTo>
                <a:lnTo>
                  <a:pt x="509" y="136"/>
                </a:lnTo>
                <a:lnTo>
                  <a:pt x="509" y="611"/>
                </a:lnTo>
                <a:close/>
                <a:moveTo>
                  <a:pt x="576" y="68"/>
                </a:moveTo>
                <a:lnTo>
                  <a:pt x="475" y="68"/>
                </a:lnTo>
                <a:lnTo>
                  <a:pt x="475" y="34"/>
                </a:lnTo>
                <a:cubicBezTo>
                  <a:pt x="475" y="15"/>
                  <a:pt x="459" y="0"/>
                  <a:pt x="441" y="0"/>
                </a:cubicBezTo>
                <a:lnTo>
                  <a:pt x="169" y="0"/>
                </a:lnTo>
                <a:cubicBezTo>
                  <a:pt x="150" y="0"/>
                  <a:pt x="135" y="15"/>
                  <a:pt x="135" y="34"/>
                </a:cubicBezTo>
                <a:lnTo>
                  <a:pt x="135" y="68"/>
                </a:lnTo>
                <a:lnTo>
                  <a:pt x="33" y="68"/>
                </a:lnTo>
                <a:cubicBezTo>
                  <a:pt x="15" y="68"/>
                  <a:pt x="0" y="83"/>
                  <a:pt x="0" y="102"/>
                </a:cubicBezTo>
                <a:cubicBezTo>
                  <a:pt x="0" y="120"/>
                  <a:pt x="15" y="136"/>
                  <a:pt x="33" y="136"/>
                </a:cubicBezTo>
                <a:lnTo>
                  <a:pt x="33" y="611"/>
                </a:lnTo>
                <a:cubicBezTo>
                  <a:pt x="33" y="648"/>
                  <a:pt x="64" y="679"/>
                  <a:pt x="101" y="679"/>
                </a:cubicBezTo>
                <a:lnTo>
                  <a:pt x="509" y="679"/>
                </a:lnTo>
                <a:cubicBezTo>
                  <a:pt x="546" y="679"/>
                  <a:pt x="576" y="648"/>
                  <a:pt x="576" y="611"/>
                </a:cubicBezTo>
                <a:lnTo>
                  <a:pt x="576" y="136"/>
                </a:lnTo>
                <a:cubicBezTo>
                  <a:pt x="595" y="136"/>
                  <a:pt x="610" y="120"/>
                  <a:pt x="610" y="102"/>
                </a:cubicBezTo>
                <a:cubicBezTo>
                  <a:pt x="610" y="83"/>
                  <a:pt x="595" y="68"/>
                  <a:pt x="576" y="68"/>
                </a:cubicBezTo>
                <a:close/>
                <a:moveTo>
                  <a:pt x="305" y="543"/>
                </a:moveTo>
                <a:cubicBezTo>
                  <a:pt x="324" y="543"/>
                  <a:pt x="339" y="528"/>
                  <a:pt x="339" y="509"/>
                </a:cubicBezTo>
                <a:lnTo>
                  <a:pt x="339" y="237"/>
                </a:lnTo>
                <a:cubicBezTo>
                  <a:pt x="339" y="219"/>
                  <a:pt x="324" y="204"/>
                  <a:pt x="305" y="204"/>
                </a:cubicBezTo>
                <a:cubicBezTo>
                  <a:pt x="286" y="204"/>
                  <a:pt x="271" y="219"/>
                  <a:pt x="271" y="237"/>
                </a:cubicBezTo>
                <a:lnTo>
                  <a:pt x="271" y="509"/>
                </a:lnTo>
                <a:cubicBezTo>
                  <a:pt x="271" y="528"/>
                  <a:pt x="286" y="543"/>
                  <a:pt x="305" y="54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9"/>
          <p:cNvSpPr>
            <a:spLocks noEditPoints="1"/>
          </p:cNvSpPr>
          <p:nvPr/>
        </p:nvSpPr>
        <p:spPr bwMode="auto">
          <a:xfrm>
            <a:off x="5110165" y="5381627"/>
            <a:ext cx="206375" cy="230187"/>
          </a:xfrm>
          <a:custGeom>
            <a:avLst/>
            <a:gdLst>
              <a:gd name="T0" fmla="*/ 378 w 678"/>
              <a:gd name="T1" fmla="*/ 586 h 764"/>
              <a:gd name="T2" fmla="*/ 266 w 678"/>
              <a:gd name="T3" fmla="*/ 653 h 764"/>
              <a:gd name="T4" fmla="*/ 266 w 678"/>
              <a:gd name="T5" fmla="*/ 688 h 764"/>
              <a:gd name="T6" fmla="*/ 377 w 678"/>
              <a:gd name="T7" fmla="*/ 754 h 764"/>
              <a:gd name="T8" fmla="*/ 406 w 678"/>
              <a:gd name="T9" fmla="*/ 738 h 764"/>
              <a:gd name="T10" fmla="*/ 406 w 678"/>
              <a:gd name="T11" fmla="*/ 602 h 764"/>
              <a:gd name="T12" fmla="*/ 378 w 678"/>
              <a:gd name="T13" fmla="*/ 586 h 764"/>
              <a:gd name="T14" fmla="*/ 301 w 678"/>
              <a:gd name="T15" fmla="*/ 178 h 764"/>
              <a:gd name="T16" fmla="*/ 411 w 678"/>
              <a:gd name="T17" fmla="*/ 112 h 764"/>
              <a:gd name="T18" fmla="*/ 411 w 678"/>
              <a:gd name="T19" fmla="*/ 77 h 764"/>
              <a:gd name="T20" fmla="*/ 300 w 678"/>
              <a:gd name="T21" fmla="*/ 10 h 764"/>
              <a:gd name="T22" fmla="*/ 271 w 678"/>
              <a:gd name="T23" fmla="*/ 26 h 764"/>
              <a:gd name="T24" fmla="*/ 272 w 678"/>
              <a:gd name="T25" fmla="*/ 162 h 764"/>
              <a:gd name="T26" fmla="*/ 301 w 678"/>
              <a:gd name="T27" fmla="*/ 178 h 764"/>
              <a:gd name="T28" fmla="*/ 560 w 678"/>
              <a:gd name="T29" fmla="*/ 125 h 764"/>
              <a:gd name="T30" fmla="*/ 508 w 678"/>
              <a:gd name="T31" fmla="*/ 170 h 764"/>
              <a:gd name="T32" fmla="*/ 610 w 678"/>
              <a:gd name="T33" fmla="*/ 382 h 764"/>
              <a:gd name="T34" fmla="*/ 407 w 678"/>
              <a:gd name="T35" fmla="*/ 644 h 764"/>
              <a:gd name="T36" fmla="*/ 407 w 678"/>
              <a:gd name="T37" fmla="*/ 714 h 764"/>
              <a:gd name="T38" fmla="*/ 678 w 678"/>
              <a:gd name="T39" fmla="*/ 382 h 764"/>
              <a:gd name="T40" fmla="*/ 560 w 678"/>
              <a:gd name="T41" fmla="*/ 125 h 764"/>
              <a:gd name="T42" fmla="*/ 169 w 678"/>
              <a:gd name="T43" fmla="*/ 593 h 764"/>
              <a:gd name="T44" fmla="*/ 68 w 678"/>
              <a:gd name="T45" fmla="*/ 382 h 764"/>
              <a:gd name="T46" fmla="*/ 271 w 678"/>
              <a:gd name="T47" fmla="*/ 120 h 764"/>
              <a:gd name="T48" fmla="*/ 271 w 678"/>
              <a:gd name="T49" fmla="*/ 50 h 764"/>
              <a:gd name="T50" fmla="*/ 0 w 678"/>
              <a:gd name="T51" fmla="*/ 382 h 764"/>
              <a:gd name="T52" fmla="*/ 115 w 678"/>
              <a:gd name="T53" fmla="*/ 636 h 764"/>
              <a:gd name="T54" fmla="*/ 169 w 678"/>
              <a:gd name="T55" fmla="*/ 593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78" h="764">
                <a:moveTo>
                  <a:pt x="378" y="586"/>
                </a:moveTo>
                <a:lnTo>
                  <a:pt x="266" y="653"/>
                </a:lnTo>
                <a:cubicBezTo>
                  <a:pt x="250" y="663"/>
                  <a:pt x="250" y="679"/>
                  <a:pt x="266" y="688"/>
                </a:cubicBezTo>
                <a:lnTo>
                  <a:pt x="377" y="754"/>
                </a:lnTo>
                <a:cubicBezTo>
                  <a:pt x="393" y="764"/>
                  <a:pt x="406" y="757"/>
                  <a:pt x="406" y="738"/>
                </a:cubicBezTo>
                <a:lnTo>
                  <a:pt x="406" y="602"/>
                </a:lnTo>
                <a:cubicBezTo>
                  <a:pt x="406" y="584"/>
                  <a:pt x="394" y="576"/>
                  <a:pt x="378" y="586"/>
                </a:cubicBezTo>
                <a:close/>
                <a:moveTo>
                  <a:pt x="301" y="178"/>
                </a:moveTo>
                <a:lnTo>
                  <a:pt x="411" y="112"/>
                </a:lnTo>
                <a:cubicBezTo>
                  <a:pt x="427" y="103"/>
                  <a:pt x="427" y="87"/>
                  <a:pt x="411" y="77"/>
                </a:cubicBezTo>
                <a:lnTo>
                  <a:pt x="300" y="10"/>
                </a:lnTo>
                <a:cubicBezTo>
                  <a:pt x="284" y="0"/>
                  <a:pt x="271" y="8"/>
                  <a:pt x="271" y="26"/>
                </a:cubicBezTo>
                <a:lnTo>
                  <a:pt x="272" y="162"/>
                </a:lnTo>
                <a:cubicBezTo>
                  <a:pt x="272" y="181"/>
                  <a:pt x="285" y="188"/>
                  <a:pt x="301" y="178"/>
                </a:cubicBezTo>
                <a:close/>
                <a:moveTo>
                  <a:pt x="560" y="125"/>
                </a:moveTo>
                <a:cubicBezTo>
                  <a:pt x="525" y="94"/>
                  <a:pt x="474" y="145"/>
                  <a:pt x="508" y="170"/>
                </a:cubicBezTo>
                <a:cubicBezTo>
                  <a:pt x="570" y="220"/>
                  <a:pt x="610" y="296"/>
                  <a:pt x="610" y="382"/>
                </a:cubicBezTo>
                <a:cubicBezTo>
                  <a:pt x="610" y="508"/>
                  <a:pt x="523" y="614"/>
                  <a:pt x="407" y="644"/>
                </a:cubicBezTo>
                <a:lnTo>
                  <a:pt x="407" y="714"/>
                </a:lnTo>
                <a:cubicBezTo>
                  <a:pt x="561" y="683"/>
                  <a:pt x="678" y="546"/>
                  <a:pt x="678" y="382"/>
                </a:cubicBezTo>
                <a:cubicBezTo>
                  <a:pt x="678" y="279"/>
                  <a:pt x="632" y="187"/>
                  <a:pt x="560" y="125"/>
                </a:cubicBezTo>
                <a:close/>
                <a:moveTo>
                  <a:pt x="169" y="593"/>
                </a:moveTo>
                <a:cubicBezTo>
                  <a:pt x="107" y="544"/>
                  <a:pt x="68" y="467"/>
                  <a:pt x="68" y="382"/>
                </a:cubicBezTo>
                <a:cubicBezTo>
                  <a:pt x="68" y="256"/>
                  <a:pt x="154" y="150"/>
                  <a:pt x="271" y="120"/>
                </a:cubicBezTo>
                <a:lnTo>
                  <a:pt x="271" y="50"/>
                </a:lnTo>
                <a:cubicBezTo>
                  <a:pt x="116" y="81"/>
                  <a:pt x="0" y="218"/>
                  <a:pt x="0" y="382"/>
                </a:cubicBezTo>
                <a:cubicBezTo>
                  <a:pt x="0" y="483"/>
                  <a:pt x="44" y="574"/>
                  <a:pt x="115" y="636"/>
                </a:cubicBezTo>
                <a:cubicBezTo>
                  <a:pt x="169" y="687"/>
                  <a:pt x="203" y="619"/>
                  <a:pt x="169" y="5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7499350" y="2879727"/>
            <a:ext cx="195263" cy="193675"/>
          </a:xfrm>
          <a:custGeom>
            <a:avLst/>
            <a:gdLst>
              <a:gd name="T0" fmla="*/ 563 w 644"/>
              <a:gd name="T1" fmla="*/ 161 h 643"/>
              <a:gd name="T2" fmla="*/ 484 w 644"/>
              <a:gd name="T3" fmla="*/ 161 h 643"/>
              <a:gd name="T4" fmla="*/ 563 w 644"/>
              <a:gd name="T5" fmla="*/ 80 h 643"/>
              <a:gd name="T6" fmla="*/ 484 w 644"/>
              <a:gd name="T7" fmla="*/ 0 h 643"/>
              <a:gd name="T8" fmla="*/ 372 w 644"/>
              <a:gd name="T9" fmla="*/ 0 h 643"/>
              <a:gd name="T10" fmla="*/ 453 w 644"/>
              <a:gd name="T11" fmla="*/ 80 h 643"/>
              <a:gd name="T12" fmla="*/ 370 w 644"/>
              <a:gd name="T13" fmla="*/ 161 h 643"/>
              <a:gd name="T14" fmla="*/ 275 w 644"/>
              <a:gd name="T15" fmla="*/ 161 h 643"/>
              <a:gd name="T16" fmla="*/ 357 w 644"/>
              <a:gd name="T17" fmla="*/ 80 h 643"/>
              <a:gd name="T18" fmla="*/ 276 w 644"/>
              <a:gd name="T19" fmla="*/ 0 h 643"/>
              <a:gd name="T20" fmla="*/ 163 w 644"/>
              <a:gd name="T21" fmla="*/ 0 h 643"/>
              <a:gd name="T22" fmla="*/ 243 w 644"/>
              <a:gd name="T23" fmla="*/ 80 h 643"/>
              <a:gd name="T24" fmla="*/ 161 w 644"/>
              <a:gd name="T25" fmla="*/ 161 h 643"/>
              <a:gd name="T26" fmla="*/ 80 w 644"/>
              <a:gd name="T27" fmla="*/ 161 h 643"/>
              <a:gd name="T28" fmla="*/ 162 w 644"/>
              <a:gd name="T29" fmla="*/ 80 h 643"/>
              <a:gd name="T30" fmla="*/ 81 w 644"/>
              <a:gd name="T31" fmla="*/ 0 h 643"/>
              <a:gd name="T32" fmla="*/ 0 w 644"/>
              <a:gd name="T33" fmla="*/ 0 h 643"/>
              <a:gd name="T34" fmla="*/ 0 w 644"/>
              <a:gd name="T35" fmla="*/ 643 h 643"/>
              <a:gd name="T36" fmla="*/ 644 w 644"/>
              <a:gd name="T37" fmla="*/ 643 h 643"/>
              <a:gd name="T38" fmla="*/ 644 w 644"/>
              <a:gd name="T39" fmla="*/ 0 h 643"/>
              <a:gd name="T40" fmla="*/ 565 w 644"/>
              <a:gd name="T41" fmla="*/ 0 h 643"/>
              <a:gd name="T42" fmla="*/ 644 w 644"/>
              <a:gd name="T43" fmla="*/ 80 h 643"/>
              <a:gd name="T44" fmla="*/ 563 w 644"/>
              <a:gd name="T45" fmla="*/ 161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4" h="643">
                <a:moveTo>
                  <a:pt x="563" y="161"/>
                </a:moveTo>
                <a:lnTo>
                  <a:pt x="484" y="161"/>
                </a:lnTo>
                <a:lnTo>
                  <a:pt x="563" y="80"/>
                </a:lnTo>
                <a:lnTo>
                  <a:pt x="484" y="0"/>
                </a:lnTo>
                <a:lnTo>
                  <a:pt x="372" y="0"/>
                </a:lnTo>
                <a:lnTo>
                  <a:pt x="453" y="80"/>
                </a:lnTo>
                <a:lnTo>
                  <a:pt x="370" y="161"/>
                </a:lnTo>
                <a:lnTo>
                  <a:pt x="275" y="161"/>
                </a:lnTo>
                <a:lnTo>
                  <a:pt x="357" y="80"/>
                </a:lnTo>
                <a:lnTo>
                  <a:pt x="276" y="0"/>
                </a:lnTo>
                <a:lnTo>
                  <a:pt x="163" y="0"/>
                </a:lnTo>
                <a:lnTo>
                  <a:pt x="243" y="80"/>
                </a:lnTo>
                <a:lnTo>
                  <a:pt x="161" y="161"/>
                </a:lnTo>
                <a:lnTo>
                  <a:pt x="80" y="161"/>
                </a:lnTo>
                <a:lnTo>
                  <a:pt x="162" y="80"/>
                </a:lnTo>
                <a:lnTo>
                  <a:pt x="81" y="0"/>
                </a:lnTo>
                <a:lnTo>
                  <a:pt x="0" y="0"/>
                </a:lnTo>
                <a:lnTo>
                  <a:pt x="0" y="643"/>
                </a:lnTo>
                <a:lnTo>
                  <a:pt x="644" y="643"/>
                </a:lnTo>
                <a:lnTo>
                  <a:pt x="644" y="0"/>
                </a:lnTo>
                <a:lnTo>
                  <a:pt x="565" y="0"/>
                </a:lnTo>
                <a:lnTo>
                  <a:pt x="644" y="80"/>
                </a:lnTo>
                <a:lnTo>
                  <a:pt x="563" y="16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1"/>
          <p:cNvSpPr>
            <a:spLocks noEditPoints="1"/>
          </p:cNvSpPr>
          <p:nvPr/>
        </p:nvSpPr>
        <p:spPr bwMode="auto">
          <a:xfrm>
            <a:off x="2900364" y="1485901"/>
            <a:ext cx="103187" cy="230187"/>
          </a:xfrm>
          <a:custGeom>
            <a:avLst/>
            <a:gdLst>
              <a:gd name="T0" fmla="*/ 169 w 341"/>
              <a:gd name="T1" fmla="*/ 0 h 763"/>
              <a:gd name="T2" fmla="*/ 234 w 341"/>
              <a:gd name="T3" fmla="*/ 64 h 763"/>
              <a:gd name="T4" fmla="*/ 169 w 341"/>
              <a:gd name="T5" fmla="*/ 129 h 763"/>
              <a:gd name="T6" fmla="*/ 105 w 341"/>
              <a:gd name="T7" fmla="*/ 64 h 763"/>
              <a:gd name="T8" fmla="*/ 169 w 341"/>
              <a:gd name="T9" fmla="*/ 0 h 763"/>
              <a:gd name="T10" fmla="*/ 192 w 341"/>
              <a:gd name="T11" fmla="*/ 144 h 763"/>
              <a:gd name="T12" fmla="*/ 142 w 341"/>
              <a:gd name="T13" fmla="*/ 145 h 763"/>
              <a:gd name="T14" fmla="*/ 10 w 341"/>
              <a:gd name="T15" fmla="*/ 376 h 763"/>
              <a:gd name="T16" fmla="*/ 74 w 341"/>
              <a:gd name="T17" fmla="*/ 376 h 763"/>
              <a:gd name="T18" fmla="*/ 91 w 341"/>
              <a:gd name="T19" fmla="*/ 252 h 763"/>
              <a:gd name="T20" fmla="*/ 91 w 341"/>
              <a:gd name="T21" fmla="*/ 387 h 763"/>
              <a:gd name="T22" fmla="*/ 91 w 341"/>
              <a:gd name="T23" fmla="*/ 392 h 763"/>
              <a:gd name="T24" fmla="*/ 91 w 341"/>
              <a:gd name="T25" fmla="*/ 394 h 763"/>
              <a:gd name="T26" fmla="*/ 86 w 341"/>
              <a:gd name="T27" fmla="*/ 715 h 763"/>
              <a:gd name="T28" fmla="*/ 160 w 341"/>
              <a:gd name="T29" fmla="*/ 715 h 763"/>
              <a:gd name="T30" fmla="*/ 164 w 341"/>
              <a:gd name="T31" fmla="*/ 464 h 763"/>
              <a:gd name="T32" fmla="*/ 175 w 341"/>
              <a:gd name="T33" fmla="*/ 464 h 763"/>
              <a:gd name="T34" fmla="*/ 179 w 341"/>
              <a:gd name="T35" fmla="*/ 715 h 763"/>
              <a:gd name="T36" fmla="*/ 253 w 341"/>
              <a:gd name="T37" fmla="*/ 715 h 763"/>
              <a:gd name="T38" fmla="*/ 249 w 341"/>
              <a:gd name="T39" fmla="*/ 394 h 763"/>
              <a:gd name="T40" fmla="*/ 247 w 341"/>
              <a:gd name="T41" fmla="*/ 385 h 763"/>
              <a:gd name="T42" fmla="*/ 246 w 341"/>
              <a:gd name="T43" fmla="*/ 245 h 763"/>
              <a:gd name="T44" fmla="*/ 266 w 341"/>
              <a:gd name="T45" fmla="*/ 376 h 763"/>
              <a:gd name="T46" fmla="*/ 331 w 341"/>
              <a:gd name="T47" fmla="*/ 376 h 763"/>
              <a:gd name="T48" fmla="*/ 192 w 341"/>
              <a:gd name="T49" fmla="*/ 144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1" h="763">
                <a:moveTo>
                  <a:pt x="169" y="0"/>
                </a:moveTo>
                <a:cubicBezTo>
                  <a:pt x="205" y="0"/>
                  <a:pt x="234" y="29"/>
                  <a:pt x="234" y="64"/>
                </a:cubicBezTo>
                <a:cubicBezTo>
                  <a:pt x="234" y="100"/>
                  <a:pt x="205" y="129"/>
                  <a:pt x="169" y="129"/>
                </a:cubicBezTo>
                <a:cubicBezTo>
                  <a:pt x="133" y="129"/>
                  <a:pt x="105" y="100"/>
                  <a:pt x="105" y="64"/>
                </a:cubicBezTo>
                <a:cubicBezTo>
                  <a:pt x="105" y="29"/>
                  <a:pt x="133" y="0"/>
                  <a:pt x="169" y="0"/>
                </a:cubicBezTo>
                <a:close/>
                <a:moveTo>
                  <a:pt x="192" y="144"/>
                </a:moveTo>
                <a:cubicBezTo>
                  <a:pt x="176" y="141"/>
                  <a:pt x="158" y="141"/>
                  <a:pt x="142" y="145"/>
                </a:cubicBezTo>
                <a:cubicBezTo>
                  <a:pt x="35" y="157"/>
                  <a:pt x="0" y="281"/>
                  <a:pt x="10" y="376"/>
                </a:cubicBezTo>
                <a:cubicBezTo>
                  <a:pt x="14" y="417"/>
                  <a:pt x="79" y="417"/>
                  <a:pt x="74" y="376"/>
                </a:cubicBezTo>
                <a:cubicBezTo>
                  <a:pt x="71" y="342"/>
                  <a:pt x="72" y="289"/>
                  <a:pt x="91" y="252"/>
                </a:cubicBezTo>
                <a:cubicBezTo>
                  <a:pt x="91" y="297"/>
                  <a:pt x="91" y="342"/>
                  <a:pt x="91" y="387"/>
                </a:cubicBezTo>
                <a:cubicBezTo>
                  <a:pt x="91" y="389"/>
                  <a:pt x="91" y="390"/>
                  <a:pt x="91" y="392"/>
                </a:cubicBezTo>
                <a:cubicBezTo>
                  <a:pt x="91" y="393"/>
                  <a:pt x="91" y="393"/>
                  <a:pt x="91" y="394"/>
                </a:cubicBezTo>
                <a:cubicBezTo>
                  <a:pt x="91" y="501"/>
                  <a:pt x="91" y="608"/>
                  <a:pt x="86" y="715"/>
                </a:cubicBezTo>
                <a:cubicBezTo>
                  <a:pt x="84" y="763"/>
                  <a:pt x="158" y="763"/>
                  <a:pt x="160" y="715"/>
                </a:cubicBezTo>
                <a:cubicBezTo>
                  <a:pt x="163" y="631"/>
                  <a:pt x="164" y="547"/>
                  <a:pt x="164" y="464"/>
                </a:cubicBezTo>
                <a:cubicBezTo>
                  <a:pt x="168" y="464"/>
                  <a:pt x="171" y="464"/>
                  <a:pt x="175" y="464"/>
                </a:cubicBezTo>
                <a:cubicBezTo>
                  <a:pt x="175" y="547"/>
                  <a:pt x="176" y="631"/>
                  <a:pt x="179" y="715"/>
                </a:cubicBezTo>
                <a:cubicBezTo>
                  <a:pt x="181" y="763"/>
                  <a:pt x="255" y="763"/>
                  <a:pt x="253" y="715"/>
                </a:cubicBezTo>
                <a:cubicBezTo>
                  <a:pt x="249" y="608"/>
                  <a:pt x="249" y="501"/>
                  <a:pt x="249" y="394"/>
                </a:cubicBezTo>
                <a:cubicBezTo>
                  <a:pt x="249" y="391"/>
                  <a:pt x="248" y="388"/>
                  <a:pt x="247" y="385"/>
                </a:cubicBezTo>
                <a:cubicBezTo>
                  <a:pt x="247" y="338"/>
                  <a:pt x="246" y="292"/>
                  <a:pt x="246" y="245"/>
                </a:cubicBezTo>
                <a:cubicBezTo>
                  <a:pt x="268" y="283"/>
                  <a:pt x="270" y="339"/>
                  <a:pt x="266" y="376"/>
                </a:cubicBezTo>
                <a:cubicBezTo>
                  <a:pt x="262" y="417"/>
                  <a:pt x="326" y="417"/>
                  <a:pt x="331" y="376"/>
                </a:cubicBezTo>
                <a:cubicBezTo>
                  <a:pt x="341" y="279"/>
                  <a:pt x="304" y="152"/>
                  <a:pt x="192" y="1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2"/>
          <p:cNvSpPr>
            <a:spLocks noEditPoints="1"/>
          </p:cNvSpPr>
          <p:nvPr/>
        </p:nvSpPr>
        <p:spPr bwMode="auto">
          <a:xfrm>
            <a:off x="4681539" y="5395914"/>
            <a:ext cx="230187" cy="201612"/>
          </a:xfrm>
          <a:custGeom>
            <a:avLst/>
            <a:gdLst>
              <a:gd name="T0" fmla="*/ 725 w 765"/>
              <a:gd name="T1" fmla="*/ 514 h 666"/>
              <a:gd name="T2" fmla="*/ 242 w 765"/>
              <a:gd name="T3" fmla="*/ 514 h 666"/>
              <a:gd name="T4" fmla="*/ 202 w 765"/>
              <a:gd name="T5" fmla="*/ 555 h 666"/>
              <a:gd name="T6" fmla="*/ 202 w 765"/>
              <a:gd name="T7" fmla="*/ 595 h 666"/>
              <a:gd name="T8" fmla="*/ 242 w 765"/>
              <a:gd name="T9" fmla="*/ 635 h 666"/>
              <a:gd name="T10" fmla="*/ 725 w 765"/>
              <a:gd name="T11" fmla="*/ 635 h 666"/>
              <a:gd name="T12" fmla="*/ 765 w 765"/>
              <a:gd name="T13" fmla="*/ 595 h 666"/>
              <a:gd name="T14" fmla="*/ 765 w 765"/>
              <a:gd name="T15" fmla="*/ 555 h 666"/>
              <a:gd name="T16" fmla="*/ 725 w 765"/>
              <a:gd name="T17" fmla="*/ 514 h 666"/>
              <a:gd name="T18" fmla="*/ 127 w 765"/>
              <a:gd name="T19" fmla="*/ 553 h 666"/>
              <a:gd name="T20" fmla="*/ 35 w 765"/>
              <a:gd name="T21" fmla="*/ 495 h 666"/>
              <a:gd name="T22" fmla="*/ 0 w 765"/>
              <a:gd name="T23" fmla="*/ 514 h 666"/>
              <a:gd name="T24" fmla="*/ 0 w 765"/>
              <a:gd name="T25" fmla="*/ 635 h 666"/>
              <a:gd name="T26" fmla="*/ 35 w 765"/>
              <a:gd name="T27" fmla="*/ 654 h 666"/>
              <a:gd name="T28" fmla="*/ 127 w 765"/>
              <a:gd name="T29" fmla="*/ 596 h 666"/>
              <a:gd name="T30" fmla="*/ 127 w 765"/>
              <a:gd name="T31" fmla="*/ 553 h 666"/>
              <a:gd name="T32" fmla="*/ 725 w 765"/>
              <a:gd name="T33" fmla="*/ 273 h 666"/>
              <a:gd name="T34" fmla="*/ 242 w 765"/>
              <a:gd name="T35" fmla="*/ 273 h 666"/>
              <a:gd name="T36" fmla="*/ 202 w 765"/>
              <a:gd name="T37" fmla="*/ 313 h 666"/>
              <a:gd name="T38" fmla="*/ 202 w 765"/>
              <a:gd name="T39" fmla="*/ 353 h 666"/>
              <a:gd name="T40" fmla="*/ 242 w 765"/>
              <a:gd name="T41" fmla="*/ 394 h 666"/>
              <a:gd name="T42" fmla="*/ 725 w 765"/>
              <a:gd name="T43" fmla="*/ 394 h 666"/>
              <a:gd name="T44" fmla="*/ 765 w 765"/>
              <a:gd name="T45" fmla="*/ 353 h 666"/>
              <a:gd name="T46" fmla="*/ 765 w 765"/>
              <a:gd name="T47" fmla="*/ 313 h 666"/>
              <a:gd name="T48" fmla="*/ 725 w 765"/>
              <a:gd name="T49" fmla="*/ 273 h 666"/>
              <a:gd name="T50" fmla="*/ 35 w 765"/>
              <a:gd name="T51" fmla="*/ 412 h 666"/>
              <a:gd name="T52" fmla="*/ 127 w 765"/>
              <a:gd name="T53" fmla="*/ 354 h 666"/>
              <a:gd name="T54" fmla="*/ 126 w 765"/>
              <a:gd name="T55" fmla="*/ 315 h 666"/>
              <a:gd name="T56" fmla="*/ 37 w 765"/>
              <a:gd name="T57" fmla="*/ 271 h 666"/>
              <a:gd name="T58" fmla="*/ 0 w 765"/>
              <a:gd name="T59" fmla="*/ 293 h 666"/>
              <a:gd name="T60" fmla="*/ 0 w 765"/>
              <a:gd name="T61" fmla="*/ 394 h 666"/>
              <a:gd name="T62" fmla="*/ 35 w 765"/>
              <a:gd name="T63" fmla="*/ 412 h 666"/>
              <a:gd name="T64" fmla="*/ 725 w 765"/>
              <a:gd name="T65" fmla="*/ 31 h 666"/>
              <a:gd name="T66" fmla="*/ 242 w 765"/>
              <a:gd name="T67" fmla="*/ 31 h 666"/>
              <a:gd name="T68" fmla="*/ 202 w 765"/>
              <a:gd name="T69" fmla="*/ 71 h 666"/>
              <a:gd name="T70" fmla="*/ 202 w 765"/>
              <a:gd name="T71" fmla="*/ 112 h 666"/>
              <a:gd name="T72" fmla="*/ 242 w 765"/>
              <a:gd name="T73" fmla="*/ 152 h 666"/>
              <a:gd name="T74" fmla="*/ 725 w 765"/>
              <a:gd name="T75" fmla="*/ 152 h 666"/>
              <a:gd name="T76" fmla="*/ 765 w 765"/>
              <a:gd name="T77" fmla="*/ 112 h 666"/>
              <a:gd name="T78" fmla="*/ 765 w 765"/>
              <a:gd name="T79" fmla="*/ 71 h 666"/>
              <a:gd name="T80" fmla="*/ 725 w 765"/>
              <a:gd name="T81" fmla="*/ 31 h 666"/>
              <a:gd name="T82" fmla="*/ 127 w 765"/>
              <a:gd name="T83" fmla="*/ 70 h 666"/>
              <a:gd name="T84" fmla="*/ 35 w 765"/>
              <a:gd name="T85" fmla="*/ 12 h 666"/>
              <a:gd name="T86" fmla="*/ 0 w 765"/>
              <a:gd name="T87" fmla="*/ 31 h 666"/>
              <a:gd name="T88" fmla="*/ 0 w 765"/>
              <a:gd name="T89" fmla="*/ 152 h 666"/>
              <a:gd name="T90" fmla="*/ 35 w 765"/>
              <a:gd name="T91" fmla="*/ 171 h 666"/>
              <a:gd name="T92" fmla="*/ 127 w 765"/>
              <a:gd name="T93" fmla="*/ 113 h 666"/>
              <a:gd name="T94" fmla="*/ 127 w 765"/>
              <a:gd name="T95" fmla="*/ 7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5" h="666">
                <a:moveTo>
                  <a:pt x="725" y="514"/>
                </a:moveTo>
                <a:lnTo>
                  <a:pt x="242" y="514"/>
                </a:lnTo>
                <a:cubicBezTo>
                  <a:pt x="220" y="514"/>
                  <a:pt x="202" y="532"/>
                  <a:pt x="202" y="555"/>
                </a:cubicBezTo>
                <a:lnTo>
                  <a:pt x="202" y="595"/>
                </a:lnTo>
                <a:cubicBezTo>
                  <a:pt x="202" y="617"/>
                  <a:pt x="220" y="635"/>
                  <a:pt x="242" y="635"/>
                </a:cubicBezTo>
                <a:lnTo>
                  <a:pt x="725" y="635"/>
                </a:lnTo>
                <a:cubicBezTo>
                  <a:pt x="747" y="635"/>
                  <a:pt x="765" y="617"/>
                  <a:pt x="765" y="595"/>
                </a:cubicBezTo>
                <a:lnTo>
                  <a:pt x="765" y="555"/>
                </a:lnTo>
                <a:cubicBezTo>
                  <a:pt x="765" y="532"/>
                  <a:pt x="747" y="514"/>
                  <a:pt x="725" y="514"/>
                </a:cubicBezTo>
                <a:close/>
                <a:moveTo>
                  <a:pt x="127" y="553"/>
                </a:moveTo>
                <a:lnTo>
                  <a:pt x="35" y="495"/>
                </a:lnTo>
                <a:cubicBezTo>
                  <a:pt x="16" y="484"/>
                  <a:pt x="0" y="492"/>
                  <a:pt x="0" y="514"/>
                </a:cubicBezTo>
                <a:lnTo>
                  <a:pt x="0" y="635"/>
                </a:lnTo>
                <a:cubicBezTo>
                  <a:pt x="0" y="657"/>
                  <a:pt x="16" y="666"/>
                  <a:pt x="35" y="654"/>
                </a:cubicBezTo>
                <a:lnTo>
                  <a:pt x="127" y="596"/>
                </a:lnTo>
                <a:cubicBezTo>
                  <a:pt x="146" y="584"/>
                  <a:pt x="146" y="565"/>
                  <a:pt x="127" y="553"/>
                </a:cubicBezTo>
                <a:close/>
                <a:moveTo>
                  <a:pt x="725" y="273"/>
                </a:moveTo>
                <a:lnTo>
                  <a:pt x="242" y="273"/>
                </a:lnTo>
                <a:cubicBezTo>
                  <a:pt x="220" y="273"/>
                  <a:pt x="202" y="291"/>
                  <a:pt x="202" y="313"/>
                </a:cubicBezTo>
                <a:lnTo>
                  <a:pt x="202" y="353"/>
                </a:lnTo>
                <a:cubicBezTo>
                  <a:pt x="202" y="375"/>
                  <a:pt x="220" y="394"/>
                  <a:pt x="242" y="394"/>
                </a:cubicBezTo>
                <a:lnTo>
                  <a:pt x="725" y="394"/>
                </a:lnTo>
                <a:cubicBezTo>
                  <a:pt x="747" y="394"/>
                  <a:pt x="765" y="375"/>
                  <a:pt x="765" y="353"/>
                </a:cubicBezTo>
                <a:lnTo>
                  <a:pt x="765" y="313"/>
                </a:lnTo>
                <a:cubicBezTo>
                  <a:pt x="765" y="291"/>
                  <a:pt x="747" y="273"/>
                  <a:pt x="725" y="273"/>
                </a:cubicBezTo>
                <a:close/>
                <a:moveTo>
                  <a:pt x="35" y="412"/>
                </a:moveTo>
                <a:lnTo>
                  <a:pt x="127" y="354"/>
                </a:lnTo>
                <a:cubicBezTo>
                  <a:pt x="146" y="343"/>
                  <a:pt x="145" y="325"/>
                  <a:pt x="126" y="315"/>
                </a:cubicBezTo>
                <a:lnTo>
                  <a:pt x="37" y="271"/>
                </a:lnTo>
                <a:cubicBezTo>
                  <a:pt x="17" y="261"/>
                  <a:pt x="0" y="271"/>
                  <a:pt x="0" y="293"/>
                </a:cubicBezTo>
                <a:lnTo>
                  <a:pt x="0" y="394"/>
                </a:lnTo>
                <a:cubicBezTo>
                  <a:pt x="0" y="416"/>
                  <a:pt x="16" y="424"/>
                  <a:pt x="35" y="412"/>
                </a:cubicBezTo>
                <a:close/>
                <a:moveTo>
                  <a:pt x="725" y="31"/>
                </a:moveTo>
                <a:lnTo>
                  <a:pt x="242" y="31"/>
                </a:lnTo>
                <a:cubicBezTo>
                  <a:pt x="220" y="31"/>
                  <a:pt x="202" y="49"/>
                  <a:pt x="202" y="71"/>
                </a:cubicBezTo>
                <a:lnTo>
                  <a:pt x="202" y="112"/>
                </a:lnTo>
                <a:cubicBezTo>
                  <a:pt x="202" y="134"/>
                  <a:pt x="220" y="152"/>
                  <a:pt x="242" y="152"/>
                </a:cubicBezTo>
                <a:lnTo>
                  <a:pt x="725" y="152"/>
                </a:lnTo>
                <a:cubicBezTo>
                  <a:pt x="747" y="152"/>
                  <a:pt x="765" y="134"/>
                  <a:pt x="765" y="112"/>
                </a:cubicBezTo>
                <a:lnTo>
                  <a:pt x="765" y="71"/>
                </a:lnTo>
                <a:cubicBezTo>
                  <a:pt x="765" y="49"/>
                  <a:pt x="747" y="31"/>
                  <a:pt x="725" y="31"/>
                </a:cubicBezTo>
                <a:close/>
                <a:moveTo>
                  <a:pt x="127" y="70"/>
                </a:moveTo>
                <a:lnTo>
                  <a:pt x="35" y="12"/>
                </a:lnTo>
                <a:cubicBezTo>
                  <a:pt x="16" y="0"/>
                  <a:pt x="0" y="9"/>
                  <a:pt x="0" y="31"/>
                </a:cubicBezTo>
                <a:lnTo>
                  <a:pt x="0" y="152"/>
                </a:lnTo>
                <a:cubicBezTo>
                  <a:pt x="0" y="174"/>
                  <a:pt x="16" y="183"/>
                  <a:pt x="35" y="171"/>
                </a:cubicBezTo>
                <a:lnTo>
                  <a:pt x="127" y="113"/>
                </a:lnTo>
                <a:cubicBezTo>
                  <a:pt x="146" y="101"/>
                  <a:pt x="146" y="82"/>
                  <a:pt x="127" y="7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>
            <a:spLocks noEditPoints="1"/>
          </p:cNvSpPr>
          <p:nvPr/>
        </p:nvSpPr>
        <p:spPr bwMode="auto">
          <a:xfrm>
            <a:off x="3236913" y="1804989"/>
            <a:ext cx="204787" cy="195263"/>
          </a:xfrm>
          <a:custGeom>
            <a:avLst/>
            <a:gdLst>
              <a:gd name="T0" fmla="*/ 422 w 675"/>
              <a:gd name="T1" fmla="*/ 470 h 647"/>
              <a:gd name="T2" fmla="*/ 422 w 675"/>
              <a:gd name="T3" fmla="*/ 506 h 647"/>
              <a:gd name="T4" fmla="*/ 450 w 675"/>
              <a:gd name="T5" fmla="*/ 534 h 647"/>
              <a:gd name="T6" fmla="*/ 478 w 675"/>
              <a:gd name="T7" fmla="*/ 506 h 647"/>
              <a:gd name="T8" fmla="*/ 478 w 675"/>
              <a:gd name="T9" fmla="*/ 470 h 647"/>
              <a:gd name="T10" fmla="*/ 506 w 675"/>
              <a:gd name="T11" fmla="*/ 422 h 647"/>
              <a:gd name="T12" fmla="*/ 450 w 675"/>
              <a:gd name="T13" fmla="*/ 366 h 647"/>
              <a:gd name="T14" fmla="*/ 394 w 675"/>
              <a:gd name="T15" fmla="*/ 422 h 647"/>
              <a:gd name="T16" fmla="*/ 422 w 675"/>
              <a:gd name="T17" fmla="*/ 470 h 647"/>
              <a:gd name="T18" fmla="*/ 619 w 675"/>
              <a:gd name="T19" fmla="*/ 590 h 647"/>
              <a:gd name="T20" fmla="*/ 281 w 675"/>
              <a:gd name="T21" fmla="*/ 590 h 647"/>
              <a:gd name="T22" fmla="*/ 281 w 675"/>
              <a:gd name="T23" fmla="*/ 309 h 647"/>
              <a:gd name="T24" fmla="*/ 619 w 675"/>
              <a:gd name="T25" fmla="*/ 309 h 647"/>
              <a:gd name="T26" fmla="*/ 619 w 675"/>
              <a:gd name="T27" fmla="*/ 590 h 647"/>
              <a:gd name="T28" fmla="*/ 619 w 675"/>
              <a:gd name="T29" fmla="*/ 253 h 647"/>
              <a:gd name="T30" fmla="*/ 338 w 675"/>
              <a:gd name="T31" fmla="*/ 253 h 647"/>
              <a:gd name="T32" fmla="*/ 338 w 675"/>
              <a:gd name="T33" fmla="*/ 169 h 647"/>
              <a:gd name="T34" fmla="*/ 169 w 675"/>
              <a:gd name="T35" fmla="*/ 0 h 647"/>
              <a:gd name="T36" fmla="*/ 0 w 675"/>
              <a:gd name="T37" fmla="*/ 169 h 647"/>
              <a:gd name="T38" fmla="*/ 0 w 675"/>
              <a:gd name="T39" fmla="*/ 281 h 647"/>
              <a:gd name="T40" fmla="*/ 28 w 675"/>
              <a:gd name="T41" fmla="*/ 309 h 647"/>
              <a:gd name="T42" fmla="*/ 56 w 675"/>
              <a:gd name="T43" fmla="*/ 281 h 647"/>
              <a:gd name="T44" fmla="*/ 56 w 675"/>
              <a:gd name="T45" fmla="*/ 169 h 647"/>
              <a:gd name="T46" fmla="*/ 169 w 675"/>
              <a:gd name="T47" fmla="*/ 56 h 647"/>
              <a:gd name="T48" fmla="*/ 281 w 675"/>
              <a:gd name="T49" fmla="*/ 169 h 647"/>
              <a:gd name="T50" fmla="*/ 281 w 675"/>
              <a:gd name="T51" fmla="*/ 253 h 647"/>
              <a:gd name="T52" fmla="*/ 225 w 675"/>
              <a:gd name="T53" fmla="*/ 309 h 647"/>
              <a:gd name="T54" fmla="*/ 225 w 675"/>
              <a:gd name="T55" fmla="*/ 590 h 647"/>
              <a:gd name="T56" fmla="*/ 281 w 675"/>
              <a:gd name="T57" fmla="*/ 647 h 647"/>
              <a:gd name="T58" fmla="*/ 619 w 675"/>
              <a:gd name="T59" fmla="*/ 647 h 647"/>
              <a:gd name="T60" fmla="*/ 675 w 675"/>
              <a:gd name="T61" fmla="*/ 590 h 647"/>
              <a:gd name="T62" fmla="*/ 675 w 675"/>
              <a:gd name="T63" fmla="*/ 309 h 647"/>
              <a:gd name="T64" fmla="*/ 619 w 675"/>
              <a:gd name="T65" fmla="*/ 253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5" h="647">
                <a:moveTo>
                  <a:pt x="422" y="470"/>
                </a:moveTo>
                <a:lnTo>
                  <a:pt x="422" y="506"/>
                </a:lnTo>
                <a:cubicBezTo>
                  <a:pt x="422" y="522"/>
                  <a:pt x="434" y="534"/>
                  <a:pt x="450" y="534"/>
                </a:cubicBezTo>
                <a:cubicBezTo>
                  <a:pt x="466" y="534"/>
                  <a:pt x="478" y="522"/>
                  <a:pt x="478" y="506"/>
                </a:cubicBezTo>
                <a:lnTo>
                  <a:pt x="478" y="470"/>
                </a:lnTo>
                <a:cubicBezTo>
                  <a:pt x="495" y="460"/>
                  <a:pt x="506" y="443"/>
                  <a:pt x="506" y="422"/>
                </a:cubicBezTo>
                <a:cubicBezTo>
                  <a:pt x="506" y="391"/>
                  <a:pt x="481" y="366"/>
                  <a:pt x="450" y="366"/>
                </a:cubicBezTo>
                <a:cubicBezTo>
                  <a:pt x="419" y="366"/>
                  <a:pt x="394" y="391"/>
                  <a:pt x="394" y="422"/>
                </a:cubicBezTo>
                <a:cubicBezTo>
                  <a:pt x="394" y="443"/>
                  <a:pt x="405" y="460"/>
                  <a:pt x="422" y="470"/>
                </a:cubicBezTo>
                <a:close/>
                <a:moveTo>
                  <a:pt x="619" y="590"/>
                </a:moveTo>
                <a:lnTo>
                  <a:pt x="281" y="590"/>
                </a:lnTo>
                <a:lnTo>
                  <a:pt x="281" y="309"/>
                </a:lnTo>
                <a:lnTo>
                  <a:pt x="619" y="309"/>
                </a:lnTo>
                <a:lnTo>
                  <a:pt x="619" y="590"/>
                </a:lnTo>
                <a:close/>
                <a:moveTo>
                  <a:pt x="619" y="253"/>
                </a:moveTo>
                <a:lnTo>
                  <a:pt x="338" y="253"/>
                </a:lnTo>
                <a:lnTo>
                  <a:pt x="338" y="169"/>
                </a:lnTo>
                <a:cubicBezTo>
                  <a:pt x="338" y="76"/>
                  <a:pt x="262" y="0"/>
                  <a:pt x="169" y="0"/>
                </a:cubicBezTo>
                <a:cubicBezTo>
                  <a:pt x="76" y="0"/>
                  <a:pt x="0" y="76"/>
                  <a:pt x="0" y="169"/>
                </a:cubicBezTo>
                <a:lnTo>
                  <a:pt x="0" y="281"/>
                </a:lnTo>
                <a:cubicBezTo>
                  <a:pt x="0" y="297"/>
                  <a:pt x="13" y="309"/>
                  <a:pt x="28" y="309"/>
                </a:cubicBezTo>
                <a:cubicBezTo>
                  <a:pt x="44" y="309"/>
                  <a:pt x="56" y="297"/>
                  <a:pt x="56" y="281"/>
                </a:cubicBezTo>
                <a:lnTo>
                  <a:pt x="56" y="169"/>
                </a:lnTo>
                <a:cubicBezTo>
                  <a:pt x="56" y="107"/>
                  <a:pt x="107" y="56"/>
                  <a:pt x="169" y="56"/>
                </a:cubicBezTo>
                <a:cubicBezTo>
                  <a:pt x="231" y="56"/>
                  <a:pt x="281" y="107"/>
                  <a:pt x="281" y="169"/>
                </a:cubicBezTo>
                <a:lnTo>
                  <a:pt x="281" y="253"/>
                </a:lnTo>
                <a:cubicBezTo>
                  <a:pt x="250" y="253"/>
                  <a:pt x="225" y="278"/>
                  <a:pt x="225" y="309"/>
                </a:cubicBezTo>
                <a:lnTo>
                  <a:pt x="225" y="590"/>
                </a:lnTo>
                <a:cubicBezTo>
                  <a:pt x="225" y="622"/>
                  <a:pt x="250" y="647"/>
                  <a:pt x="281" y="647"/>
                </a:cubicBezTo>
                <a:lnTo>
                  <a:pt x="619" y="647"/>
                </a:lnTo>
                <a:cubicBezTo>
                  <a:pt x="650" y="647"/>
                  <a:pt x="675" y="622"/>
                  <a:pt x="675" y="590"/>
                </a:cubicBezTo>
                <a:lnTo>
                  <a:pt x="675" y="309"/>
                </a:lnTo>
                <a:cubicBezTo>
                  <a:pt x="675" y="278"/>
                  <a:pt x="650" y="253"/>
                  <a:pt x="619" y="25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4"/>
          <p:cNvSpPr>
            <a:spLocks noEditPoints="1"/>
          </p:cNvSpPr>
          <p:nvPr/>
        </p:nvSpPr>
        <p:spPr bwMode="auto">
          <a:xfrm>
            <a:off x="2873377" y="1789114"/>
            <a:ext cx="155575" cy="227012"/>
          </a:xfrm>
          <a:custGeom>
            <a:avLst/>
            <a:gdLst>
              <a:gd name="T0" fmla="*/ 280 w 513"/>
              <a:gd name="T1" fmla="*/ 519 h 745"/>
              <a:gd name="T2" fmla="*/ 280 w 513"/>
              <a:gd name="T3" fmla="*/ 466 h 745"/>
              <a:gd name="T4" fmla="*/ 256 w 513"/>
              <a:gd name="T5" fmla="*/ 442 h 745"/>
              <a:gd name="T6" fmla="*/ 233 w 513"/>
              <a:gd name="T7" fmla="*/ 466 h 745"/>
              <a:gd name="T8" fmla="*/ 233 w 513"/>
              <a:gd name="T9" fmla="*/ 519 h 745"/>
              <a:gd name="T10" fmla="*/ 210 w 513"/>
              <a:gd name="T11" fmla="*/ 559 h 745"/>
              <a:gd name="T12" fmla="*/ 256 w 513"/>
              <a:gd name="T13" fmla="*/ 605 h 745"/>
              <a:gd name="T14" fmla="*/ 303 w 513"/>
              <a:gd name="T15" fmla="*/ 559 h 745"/>
              <a:gd name="T16" fmla="*/ 280 w 513"/>
              <a:gd name="T17" fmla="*/ 519 h 745"/>
              <a:gd name="T18" fmla="*/ 466 w 513"/>
              <a:gd name="T19" fmla="*/ 675 h 745"/>
              <a:gd name="T20" fmla="*/ 443 w 513"/>
              <a:gd name="T21" fmla="*/ 699 h 745"/>
              <a:gd name="T22" fmla="*/ 70 w 513"/>
              <a:gd name="T23" fmla="*/ 699 h 745"/>
              <a:gd name="T24" fmla="*/ 47 w 513"/>
              <a:gd name="T25" fmla="*/ 675 h 745"/>
              <a:gd name="T26" fmla="*/ 47 w 513"/>
              <a:gd name="T27" fmla="*/ 396 h 745"/>
              <a:gd name="T28" fmla="*/ 70 w 513"/>
              <a:gd name="T29" fmla="*/ 372 h 745"/>
              <a:gd name="T30" fmla="*/ 443 w 513"/>
              <a:gd name="T31" fmla="*/ 372 h 745"/>
              <a:gd name="T32" fmla="*/ 466 w 513"/>
              <a:gd name="T33" fmla="*/ 396 h 745"/>
              <a:gd name="T34" fmla="*/ 466 w 513"/>
              <a:gd name="T35" fmla="*/ 675 h 745"/>
              <a:gd name="T36" fmla="*/ 117 w 513"/>
              <a:gd name="T37" fmla="*/ 186 h 745"/>
              <a:gd name="T38" fmla="*/ 256 w 513"/>
              <a:gd name="T39" fmla="*/ 46 h 745"/>
              <a:gd name="T40" fmla="*/ 396 w 513"/>
              <a:gd name="T41" fmla="*/ 186 h 745"/>
              <a:gd name="T42" fmla="*/ 396 w 513"/>
              <a:gd name="T43" fmla="*/ 326 h 745"/>
              <a:gd name="T44" fmla="*/ 117 w 513"/>
              <a:gd name="T45" fmla="*/ 326 h 745"/>
              <a:gd name="T46" fmla="*/ 117 w 513"/>
              <a:gd name="T47" fmla="*/ 186 h 745"/>
              <a:gd name="T48" fmla="*/ 443 w 513"/>
              <a:gd name="T49" fmla="*/ 326 h 745"/>
              <a:gd name="T50" fmla="*/ 443 w 513"/>
              <a:gd name="T51" fmla="*/ 186 h 745"/>
              <a:gd name="T52" fmla="*/ 256 w 513"/>
              <a:gd name="T53" fmla="*/ 0 h 745"/>
              <a:gd name="T54" fmla="*/ 70 w 513"/>
              <a:gd name="T55" fmla="*/ 186 h 745"/>
              <a:gd name="T56" fmla="*/ 70 w 513"/>
              <a:gd name="T57" fmla="*/ 326 h 745"/>
              <a:gd name="T58" fmla="*/ 0 w 513"/>
              <a:gd name="T59" fmla="*/ 396 h 745"/>
              <a:gd name="T60" fmla="*/ 0 w 513"/>
              <a:gd name="T61" fmla="*/ 675 h 745"/>
              <a:gd name="T62" fmla="*/ 70 w 513"/>
              <a:gd name="T63" fmla="*/ 745 h 745"/>
              <a:gd name="T64" fmla="*/ 443 w 513"/>
              <a:gd name="T65" fmla="*/ 745 h 745"/>
              <a:gd name="T66" fmla="*/ 513 w 513"/>
              <a:gd name="T67" fmla="*/ 675 h 745"/>
              <a:gd name="T68" fmla="*/ 513 w 513"/>
              <a:gd name="T69" fmla="*/ 396 h 745"/>
              <a:gd name="T70" fmla="*/ 443 w 513"/>
              <a:gd name="T71" fmla="*/ 326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3" h="745">
                <a:moveTo>
                  <a:pt x="280" y="519"/>
                </a:moveTo>
                <a:lnTo>
                  <a:pt x="280" y="466"/>
                </a:lnTo>
                <a:cubicBezTo>
                  <a:pt x="280" y="453"/>
                  <a:pt x="269" y="442"/>
                  <a:pt x="256" y="442"/>
                </a:cubicBezTo>
                <a:cubicBezTo>
                  <a:pt x="243" y="442"/>
                  <a:pt x="233" y="453"/>
                  <a:pt x="233" y="466"/>
                </a:cubicBezTo>
                <a:lnTo>
                  <a:pt x="233" y="519"/>
                </a:lnTo>
                <a:cubicBezTo>
                  <a:pt x="219" y="527"/>
                  <a:pt x="210" y="542"/>
                  <a:pt x="210" y="559"/>
                </a:cubicBezTo>
                <a:cubicBezTo>
                  <a:pt x="210" y="585"/>
                  <a:pt x="231" y="605"/>
                  <a:pt x="256" y="605"/>
                </a:cubicBezTo>
                <a:cubicBezTo>
                  <a:pt x="282" y="605"/>
                  <a:pt x="303" y="585"/>
                  <a:pt x="303" y="559"/>
                </a:cubicBezTo>
                <a:cubicBezTo>
                  <a:pt x="303" y="542"/>
                  <a:pt x="294" y="527"/>
                  <a:pt x="280" y="519"/>
                </a:cubicBezTo>
                <a:close/>
                <a:moveTo>
                  <a:pt x="466" y="675"/>
                </a:moveTo>
                <a:cubicBezTo>
                  <a:pt x="466" y="688"/>
                  <a:pt x="456" y="699"/>
                  <a:pt x="443" y="699"/>
                </a:cubicBezTo>
                <a:lnTo>
                  <a:pt x="70" y="699"/>
                </a:lnTo>
                <a:cubicBezTo>
                  <a:pt x="57" y="699"/>
                  <a:pt x="47" y="688"/>
                  <a:pt x="47" y="675"/>
                </a:cubicBezTo>
                <a:lnTo>
                  <a:pt x="47" y="396"/>
                </a:lnTo>
                <a:cubicBezTo>
                  <a:pt x="47" y="383"/>
                  <a:pt x="57" y="372"/>
                  <a:pt x="70" y="372"/>
                </a:cubicBezTo>
                <a:lnTo>
                  <a:pt x="443" y="372"/>
                </a:lnTo>
                <a:cubicBezTo>
                  <a:pt x="456" y="372"/>
                  <a:pt x="466" y="383"/>
                  <a:pt x="466" y="396"/>
                </a:cubicBezTo>
                <a:lnTo>
                  <a:pt x="466" y="675"/>
                </a:lnTo>
                <a:close/>
                <a:moveTo>
                  <a:pt x="117" y="186"/>
                </a:moveTo>
                <a:cubicBezTo>
                  <a:pt x="117" y="109"/>
                  <a:pt x="179" y="46"/>
                  <a:pt x="256" y="46"/>
                </a:cubicBezTo>
                <a:cubicBezTo>
                  <a:pt x="333" y="46"/>
                  <a:pt x="396" y="109"/>
                  <a:pt x="396" y="186"/>
                </a:cubicBezTo>
                <a:lnTo>
                  <a:pt x="396" y="326"/>
                </a:lnTo>
                <a:lnTo>
                  <a:pt x="117" y="326"/>
                </a:lnTo>
                <a:lnTo>
                  <a:pt x="117" y="186"/>
                </a:lnTo>
                <a:close/>
                <a:moveTo>
                  <a:pt x="443" y="326"/>
                </a:moveTo>
                <a:lnTo>
                  <a:pt x="443" y="186"/>
                </a:lnTo>
                <a:cubicBezTo>
                  <a:pt x="443" y="83"/>
                  <a:pt x="359" y="0"/>
                  <a:pt x="256" y="0"/>
                </a:cubicBezTo>
                <a:cubicBezTo>
                  <a:pt x="154" y="0"/>
                  <a:pt x="70" y="83"/>
                  <a:pt x="70" y="186"/>
                </a:cubicBezTo>
                <a:lnTo>
                  <a:pt x="70" y="326"/>
                </a:lnTo>
                <a:cubicBezTo>
                  <a:pt x="31" y="326"/>
                  <a:pt x="0" y="357"/>
                  <a:pt x="0" y="396"/>
                </a:cubicBezTo>
                <a:lnTo>
                  <a:pt x="0" y="675"/>
                </a:lnTo>
                <a:cubicBezTo>
                  <a:pt x="0" y="714"/>
                  <a:pt x="31" y="745"/>
                  <a:pt x="70" y="745"/>
                </a:cubicBezTo>
                <a:lnTo>
                  <a:pt x="443" y="745"/>
                </a:lnTo>
                <a:cubicBezTo>
                  <a:pt x="481" y="745"/>
                  <a:pt x="513" y="714"/>
                  <a:pt x="513" y="675"/>
                </a:cubicBezTo>
                <a:lnTo>
                  <a:pt x="513" y="396"/>
                </a:lnTo>
                <a:cubicBezTo>
                  <a:pt x="513" y="357"/>
                  <a:pt x="481" y="326"/>
                  <a:pt x="443" y="3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5"/>
          <p:cNvSpPr>
            <a:spLocks noEditPoints="1"/>
          </p:cNvSpPr>
          <p:nvPr/>
        </p:nvSpPr>
        <p:spPr bwMode="auto">
          <a:xfrm>
            <a:off x="2540001" y="1495427"/>
            <a:ext cx="114300" cy="206375"/>
          </a:xfrm>
          <a:custGeom>
            <a:avLst/>
            <a:gdLst>
              <a:gd name="T0" fmla="*/ 217 w 377"/>
              <a:gd name="T1" fmla="*/ 3 h 684"/>
              <a:gd name="T2" fmla="*/ 273 w 377"/>
              <a:gd name="T3" fmla="*/ 61 h 684"/>
              <a:gd name="T4" fmla="*/ 217 w 377"/>
              <a:gd name="T5" fmla="*/ 118 h 684"/>
              <a:gd name="T6" fmla="*/ 160 w 377"/>
              <a:gd name="T7" fmla="*/ 61 h 684"/>
              <a:gd name="T8" fmla="*/ 217 w 377"/>
              <a:gd name="T9" fmla="*/ 3 h 684"/>
              <a:gd name="T10" fmla="*/ 322 w 377"/>
              <a:gd name="T11" fmla="*/ 268 h 684"/>
              <a:gd name="T12" fmla="*/ 322 w 377"/>
              <a:gd name="T13" fmla="*/ 268 h 684"/>
              <a:gd name="T14" fmla="*/ 320 w 377"/>
              <a:gd name="T15" fmla="*/ 275 h 684"/>
              <a:gd name="T16" fmla="*/ 309 w 377"/>
              <a:gd name="T17" fmla="*/ 299 h 684"/>
              <a:gd name="T18" fmla="*/ 294 w 377"/>
              <a:gd name="T19" fmla="*/ 321 h 684"/>
              <a:gd name="T20" fmla="*/ 294 w 377"/>
              <a:gd name="T21" fmla="*/ 210 h 684"/>
              <a:gd name="T22" fmla="*/ 322 w 377"/>
              <a:gd name="T23" fmla="*/ 271 h 684"/>
              <a:gd name="T24" fmla="*/ 320 w 377"/>
              <a:gd name="T25" fmla="*/ 275 h 684"/>
              <a:gd name="T26" fmla="*/ 358 w 377"/>
              <a:gd name="T27" fmla="*/ 215 h 684"/>
              <a:gd name="T28" fmla="*/ 307 w 377"/>
              <a:gd name="T29" fmla="*/ 145 h 684"/>
              <a:gd name="T30" fmla="*/ 299 w 377"/>
              <a:gd name="T31" fmla="*/ 140 h 684"/>
              <a:gd name="T32" fmla="*/ 299 w 377"/>
              <a:gd name="T33" fmla="*/ 140 h 684"/>
              <a:gd name="T34" fmla="*/ 155 w 377"/>
              <a:gd name="T35" fmla="*/ 132 h 684"/>
              <a:gd name="T36" fmla="*/ 148 w 377"/>
              <a:gd name="T37" fmla="*/ 133 h 684"/>
              <a:gd name="T38" fmla="*/ 144 w 377"/>
              <a:gd name="T39" fmla="*/ 134 h 684"/>
              <a:gd name="T40" fmla="*/ 141 w 377"/>
              <a:gd name="T41" fmla="*/ 134 h 684"/>
              <a:gd name="T42" fmla="*/ 141 w 377"/>
              <a:gd name="T43" fmla="*/ 134 h 684"/>
              <a:gd name="T44" fmla="*/ 80 w 377"/>
              <a:gd name="T45" fmla="*/ 128 h 684"/>
              <a:gd name="T46" fmla="*/ 57 w 377"/>
              <a:gd name="T47" fmla="*/ 58 h 684"/>
              <a:gd name="T48" fmla="*/ 56 w 377"/>
              <a:gd name="T49" fmla="*/ 54 h 684"/>
              <a:gd name="T50" fmla="*/ 46 w 377"/>
              <a:gd name="T51" fmla="*/ 7 h 684"/>
              <a:gd name="T52" fmla="*/ 37 w 377"/>
              <a:gd name="T53" fmla="*/ 1 h 684"/>
              <a:gd name="T54" fmla="*/ 31 w 377"/>
              <a:gd name="T55" fmla="*/ 11 h 684"/>
              <a:gd name="T56" fmla="*/ 36 w 377"/>
              <a:gd name="T57" fmla="*/ 36 h 684"/>
              <a:gd name="T58" fmla="*/ 4 w 377"/>
              <a:gd name="T59" fmla="*/ 66 h 684"/>
              <a:gd name="T60" fmla="*/ 26 w 377"/>
              <a:gd name="T61" fmla="*/ 139 h 684"/>
              <a:gd name="T62" fmla="*/ 51 w 377"/>
              <a:gd name="T63" fmla="*/ 176 h 684"/>
              <a:gd name="T64" fmla="*/ 138 w 377"/>
              <a:gd name="T65" fmla="*/ 190 h 684"/>
              <a:gd name="T66" fmla="*/ 137 w 377"/>
              <a:gd name="T67" fmla="*/ 210 h 684"/>
              <a:gd name="T68" fmla="*/ 137 w 377"/>
              <a:gd name="T69" fmla="*/ 413 h 684"/>
              <a:gd name="T70" fmla="*/ 138 w 377"/>
              <a:gd name="T71" fmla="*/ 650 h 684"/>
              <a:gd name="T72" fmla="*/ 171 w 377"/>
              <a:gd name="T73" fmla="*/ 683 h 684"/>
              <a:gd name="T74" fmla="*/ 205 w 377"/>
              <a:gd name="T75" fmla="*/ 650 h 684"/>
              <a:gd name="T76" fmla="*/ 205 w 377"/>
              <a:gd name="T77" fmla="*/ 420 h 684"/>
              <a:gd name="T78" fmla="*/ 216 w 377"/>
              <a:gd name="T79" fmla="*/ 409 h 684"/>
              <a:gd name="T80" fmla="*/ 229 w 377"/>
              <a:gd name="T81" fmla="*/ 421 h 684"/>
              <a:gd name="T82" fmla="*/ 229 w 377"/>
              <a:gd name="T83" fmla="*/ 651 h 684"/>
              <a:gd name="T84" fmla="*/ 263 w 377"/>
              <a:gd name="T85" fmla="*/ 684 h 684"/>
              <a:gd name="T86" fmla="*/ 294 w 377"/>
              <a:gd name="T87" fmla="*/ 651 h 684"/>
              <a:gd name="T88" fmla="*/ 294 w 377"/>
              <a:gd name="T89" fmla="*/ 430 h 684"/>
              <a:gd name="T90" fmla="*/ 294 w 377"/>
              <a:gd name="T91" fmla="*/ 395 h 684"/>
              <a:gd name="T92" fmla="*/ 355 w 377"/>
              <a:gd name="T93" fmla="*/ 326 h 684"/>
              <a:gd name="T94" fmla="*/ 377 w 377"/>
              <a:gd name="T95" fmla="*/ 272 h 684"/>
              <a:gd name="T96" fmla="*/ 358 w 377"/>
              <a:gd name="T97" fmla="*/ 215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77" h="684">
                <a:moveTo>
                  <a:pt x="217" y="3"/>
                </a:moveTo>
                <a:cubicBezTo>
                  <a:pt x="248" y="3"/>
                  <a:pt x="273" y="29"/>
                  <a:pt x="273" y="61"/>
                </a:cubicBezTo>
                <a:cubicBezTo>
                  <a:pt x="273" y="92"/>
                  <a:pt x="248" y="118"/>
                  <a:pt x="217" y="118"/>
                </a:cubicBezTo>
                <a:cubicBezTo>
                  <a:pt x="185" y="118"/>
                  <a:pt x="160" y="92"/>
                  <a:pt x="160" y="61"/>
                </a:cubicBezTo>
                <a:cubicBezTo>
                  <a:pt x="160" y="29"/>
                  <a:pt x="185" y="3"/>
                  <a:pt x="217" y="3"/>
                </a:cubicBezTo>
                <a:close/>
                <a:moveTo>
                  <a:pt x="322" y="268"/>
                </a:moveTo>
                <a:cubicBezTo>
                  <a:pt x="322" y="265"/>
                  <a:pt x="323" y="265"/>
                  <a:pt x="322" y="268"/>
                </a:cubicBezTo>
                <a:close/>
                <a:moveTo>
                  <a:pt x="320" y="275"/>
                </a:moveTo>
                <a:cubicBezTo>
                  <a:pt x="317" y="283"/>
                  <a:pt x="313" y="291"/>
                  <a:pt x="309" y="299"/>
                </a:cubicBezTo>
                <a:cubicBezTo>
                  <a:pt x="304" y="307"/>
                  <a:pt x="299" y="314"/>
                  <a:pt x="294" y="321"/>
                </a:cubicBezTo>
                <a:lnTo>
                  <a:pt x="294" y="210"/>
                </a:lnTo>
                <a:cubicBezTo>
                  <a:pt x="306" y="228"/>
                  <a:pt x="315" y="249"/>
                  <a:pt x="322" y="271"/>
                </a:cubicBezTo>
                <a:cubicBezTo>
                  <a:pt x="321" y="272"/>
                  <a:pt x="321" y="273"/>
                  <a:pt x="320" y="275"/>
                </a:cubicBezTo>
                <a:close/>
                <a:moveTo>
                  <a:pt x="358" y="215"/>
                </a:moveTo>
                <a:cubicBezTo>
                  <a:pt x="346" y="189"/>
                  <a:pt x="330" y="163"/>
                  <a:pt x="307" y="145"/>
                </a:cubicBezTo>
                <a:cubicBezTo>
                  <a:pt x="305" y="143"/>
                  <a:pt x="302" y="141"/>
                  <a:pt x="299" y="140"/>
                </a:cubicBezTo>
                <a:cubicBezTo>
                  <a:pt x="299" y="140"/>
                  <a:pt x="299" y="140"/>
                  <a:pt x="299" y="140"/>
                </a:cubicBezTo>
                <a:cubicBezTo>
                  <a:pt x="264" y="122"/>
                  <a:pt x="192" y="126"/>
                  <a:pt x="155" y="132"/>
                </a:cubicBezTo>
                <a:cubicBezTo>
                  <a:pt x="153" y="132"/>
                  <a:pt x="150" y="132"/>
                  <a:pt x="148" y="133"/>
                </a:cubicBezTo>
                <a:cubicBezTo>
                  <a:pt x="146" y="133"/>
                  <a:pt x="145" y="133"/>
                  <a:pt x="144" y="134"/>
                </a:cubicBezTo>
                <a:cubicBezTo>
                  <a:pt x="143" y="134"/>
                  <a:pt x="141" y="134"/>
                  <a:pt x="141" y="134"/>
                </a:cubicBezTo>
                <a:lnTo>
                  <a:pt x="141" y="134"/>
                </a:lnTo>
                <a:cubicBezTo>
                  <a:pt x="120" y="138"/>
                  <a:pt x="99" y="135"/>
                  <a:pt x="80" y="128"/>
                </a:cubicBezTo>
                <a:cubicBezTo>
                  <a:pt x="69" y="106"/>
                  <a:pt x="61" y="82"/>
                  <a:pt x="57" y="58"/>
                </a:cubicBezTo>
                <a:cubicBezTo>
                  <a:pt x="57" y="57"/>
                  <a:pt x="57" y="55"/>
                  <a:pt x="56" y="54"/>
                </a:cubicBezTo>
                <a:lnTo>
                  <a:pt x="46" y="7"/>
                </a:lnTo>
                <a:cubicBezTo>
                  <a:pt x="45" y="3"/>
                  <a:pt x="41" y="0"/>
                  <a:pt x="37" y="1"/>
                </a:cubicBezTo>
                <a:cubicBezTo>
                  <a:pt x="32" y="2"/>
                  <a:pt x="30" y="6"/>
                  <a:pt x="31" y="11"/>
                </a:cubicBezTo>
                <a:lnTo>
                  <a:pt x="36" y="36"/>
                </a:lnTo>
                <a:cubicBezTo>
                  <a:pt x="20" y="33"/>
                  <a:pt x="0" y="45"/>
                  <a:pt x="4" y="66"/>
                </a:cubicBezTo>
                <a:cubicBezTo>
                  <a:pt x="8" y="91"/>
                  <a:pt x="16" y="116"/>
                  <a:pt x="26" y="139"/>
                </a:cubicBezTo>
                <a:cubicBezTo>
                  <a:pt x="31" y="152"/>
                  <a:pt x="36" y="170"/>
                  <a:pt x="51" y="176"/>
                </a:cubicBezTo>
                <a:cubicBezTo>
                  <a:pt x="77" y="186"/>
                  <a:pt x="108" y="193"/>
                  <a:pt x="138" y="190"/>
                </a:cubicBezTo>
                <a:lnTo>
                  <a:pt x="137" y="210"/>
                </a:lnTo>
                <a:cubicBezTo>
                  <a:pt x="137" y="252"/>
                  <a:pt x="137" y="411"/>
                  <a:pt x="137" y="413"/>
                </a:cubicBezTo>
                <a:lnTo>
                  <a:pt x="138" y="650"/>
                </a:lnTo>
                <a:cubicBezTo>
                  <a:pt x="138" y="668"/>
                  <a:pt x="153" y="683"/>
                  <a:pt x="171" y="683"/>
                </a:cubicBezTo>
                <a:cubicBezTo>
                  <a:pt x="190" y="683"/>
                  <a:pt x="205" y="668"/>
                  <a:pt x="205" y="650"/>
                </a:cubicBezTo>
                <a:lnTo>
                  <a:pt x="205" y="420"/>
                </a:lnTo>
                <a:cubicBezTo>
                  <a:pt x="205" y="420"/>
                  <a:pt x="205" y="409"/>
                  <a:pt x="216" y="409"/>
                </a:cubicBezTo>
                <a:cubicBezTo>
                  <a:pt x="228" y="409"/>
                  <a:pt x="229" y="421"/>
                  <a:pt x="229" y="421"/>
                </a:cubicBezTo>
                <a:lnTo>
                  <a:pt x="229" y="651"/>
                </a:lnTo>
                <a:cubicBezTo>
                  <a:pt x="229" y="669"/>
                  <a:pt x="244" y="684"/>
                  <a:pt x="263" y="684"/>
                </a:cubicBezTo>
                <a:cubicBezTo>
                  <a:pt x="281" y="684"/>
                  <a:pt x="294" y="669"/>
                  <a:pt x="294" y="651"/>
                </a:cubicBezTo>
                <a:lnTo>
                  <a:pt x="294" y="430"/>
                </a:lnTo>
                <a:lnTo>
                  <a:pt x="294" y="395"/>
                </a:lnTo>
                <a:cubicBezTo>
                  <a:pt x="320" y="378"/>
                  <a:pt x="340" y="354"/>
                  <a:pt x="355" y="326"/>
                </a:cubicBezTo>
                <a:cubicBezTo>
                  <a:pt x="363" y="311"/>
                  <a:pt x="377" y="290"/>
                  <a:pt x="377" y="272"/>
                </a:cubicBezTo>
                <a:cubicBezTo>
                  <a:pt x="377" y="253"/>
                  <a:pt x="366" y="232"/>
                  <a:pt x="358" y="21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6"/>
          <p:cNvSpPr>
            <a:spLocks noEditPoints="1"/>
          </p:cNvSpPr>
          <p:nvPr/>
        </p:nvSpPr>
        <p:spPr bwMode="auto">
          <a:xfrm>
            <a:off x="2130426" y="4997451"/>
            <a:ext cx="200025" cy="195263"/>
          </a:xfrm>
          <a:custGeom>
            <a:avLst/>
            <a:gdLst>
              <a:gd name="T0" fmla="*/ 296 w 659"/>
              <a:gd name="T1" fmla="*/ 346 h 643"/>
              <a:gd name="T2" fmla="*/ 592 w 659"/>
              <a:gd name="T3" fmla="*/ 346 h 643"/>
              <a:gd name="T4" fmla="*/ 296 w 659"/>
              <a:gd name="T5" fmla="*/ 643 h 643"/>
              <a:gd name="T6" fmla="*/ 0 w 659"/>
              <a:gd name="T7" fmla="*/ 346 h 643"/>
              <a:gd name="T8" fmla="*/ 296 w 659"/>
              <a:gd name="T9" fmla="*/ 50 h 643"/>
              <a:gd name="T10" fmla="*/ 296 w 659"/>
              <a:gd name="T11" fmla="*/ 346 h 643"/>
              <a:gd name="T12" fmla="*/ 363 w 659"/>
              <a:gd name="T13" fmla="*/ 296 h 643"/>
              <a:gd name="T14" fmla="*/ 659 w 659"/>
              <a:gd name="T15" fmla="*/ 296 h 643"/>
              <a:gd name="T16" fmla="*/ 363 w 659"/>
              <a:gd name="T17" fmla="*/ 0 h 643"/>
              <a:gd name="T18" fmla="*/ 363 w 659"/>
              <a:gd name="T19" fmla="*/ 296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9" h="643">
                <a:moveTo>
                  <a:pt x="296" y="346"/>
                </a:moveTo>
                <a:lnTo>
                  <a:pt x="592" y="346"/>
                </a:lnTo>
                <a:cubicBezTo>
                  <a:pt x="592" y="510"/>
                  <a:pt x="460" y="643"/>
                  <a:pt x="296" y="643"/>
                </a:cubicBezTo>
                <a:cubicBezTo>
                  <a:pt x="133" y="643"/>
                  <a:pt x="0" y="510"/>
                  <a:pt x="0" y="346"/>
                </a:cubicBezTo>
                <a:cubicBezTo>
                  <a:pt x="0" y="183"/>
                  <a:pt x="133" y="50"/>
                  <a:pt x="296" y="50"/>
                </a:cubicBezTo>
                <a:lnTo>
                  <a:pt x="296" y="346"/>
                </a:lnTo>
                <a:close/>
                <a:moveTo>
                  <a:pt x="363" y="296"/>
                </a:moveTo>
                <a:lnTo>
                  <a:pt x="659" y="296"/>
                </a:lnTo>
                <a:cubicBezTo>
                  <a:pt x="659" y="132"/>
                  <a:pt x="527" y="0"/>
                  <a:pt x="363" y="0"/>
                </a:cubicBezTo>
                <a:lnTo>
                  <a:pt x="363" y="29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7"/>
          <p:cNvSpPr>
            <a:spLocks noEditPoints="1"/>
          </p:cNvSpPr>
          <p:nvPr/>
        </p:nvSpPr>
        <p:spPr bwMode="auto">
          <a:xfrm>
            <a:off x="6759575" y="5403853"/>
            <a:ext cx="112712" cy="185737"/>
          </a:xfrm>
          <a:custGeom>
            <a:avLst/>
            <a:gdLst>
              <a:gd name="T0" fmla="*/ 136 w 373"/>
              <a:gd name="T1" fmla="*/ 161 h 614"/>
              <a:gd name="T2" fmla="*/ 136 w 373"/>
              <a:gd name="T3" fmla="*/ 227 h 614"/>
              <a:gd name="T4" fmla="*/ 187 w 373"/>
              <a:gd name="T5" fmla="*/ 278 h 614"/>
              <a:gd name="T6" fmla="*/ 238 w 373"/>
              <a:gd name="T7" fmla="*/ 227 h 614"/>
              <a:gd name="T8" fmla="*/ 238 w 373"/>
              <a:gd name="T9" fmla="*/ 161 h 614"/>
              <a:gd name="T10" fmla="*/ 187 w 373"/>
              <a:gd name="T11" fmla="*/ 111 h 614"/>
              <a:gd name="T12" fmla="*/ 136 w 373"/>
              <a:gd name="T13" fmla="*/ 161 h 614"/>
              <a:gd name="T14" fmla="*/ 373 w 373"/>
              <a:gd name="T15" fmla="*/ 168 h 614"/>
              <a:gd name="T16" fmla="*/ 373 w 373"/>
              <a:gd name="T17" fmla="*/ 447 h 614"/>
              <a:gd name="T18" fmla="*/ 206 w 373"/>
              <a:gd name="T19" fmla="*/ 614 h 614"/>
              <a:gd name="T20" fmla="*/ 168 w 373"/>
              <a:gd name="T21" fmla="*/ 614 h 614"/>
              <a:gd name="T22" fmla="*/ 0 w 373"/>
              <a:gd name="T23" fmla="*/ 447 h 614"/>
              <a:gd name="T24" fmla="*/ 0 w 373"/>
              <a:gd name="T25" fmla="*/ 168 h 614"/>
              <a:gd name="T26" fmla="*/ 167 w 373"/>
              <a:gd name="T27" fmla="*/ 0 h 614"/>
              <a:gd name="T28" fmla="*/ 167 w 373"/>
              <a:gd name="T29" fmla="*/ 73 h 614"/>
              <a:gd name="T30" fmla="*/ 104 w 373"/>
              <a:gd name="T31" fmla="*/ 146 h 614"/>
              <a:gd name="T32" fmla="*/ 104 w 373"/>
              <a:gd name="T33" fmla="*/ 243 h 614"/>
              <a:gd name="T34" fmla="*/ 187 w 373"/>
              <a:gd name="T35" fmla="*/ 318 h 614"/>
              <a:gd name="T36" fmla="*/ 270 w 373"/>
              <a:gd name="T37" fmla="*/ 243 h 614"/>
              <a:gd name="T38" fmla="*/ 270 w 373"/>
              <a:gd name="T39" fmla="*/ 146 h 614"/>
              <a:gd name="T40" fmla="*/ 202 w 373"/>
              <a:gd name="T41" fmla="*/ 72 h 614"/>
              <a:gd name="T42" fmla="*/ 202 w 373"/>
              <a:gd name="T43" fmla="*/ 0 h 614"/>
              <a:gd name="T44" fmla="*/ 206 w 373"/>
              <a:gd name="T45" fmla="*/ 0 h 614"/>
              <a:gd name="T46" fmla="*/ 373 w 373"/>
              <a:gd name="T47" fmla="*/ 168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3" h="614">
                <a:moveTo>
                  <a:pt x="136" y="161"/>
                </a:moveTo>
                <a:lnTo>
                  <a:pt x="136" y="227"/>
                </a:lnTo>
                <a:cubicBezTo>
                  <a:pt x="136" y="255"/>
                  <a:pt x="159" y="278"/>
                  <a:pt x="187" y="278"/>
                </a:cubicBezTo>
                <a:cubicBezTo>
                  <a:pt x="215" y="278"/>
                  <a:pt x="238" y="255"/>
                  <a:pt x="238" y="227"/>
                </a:cubicBezTo>
                <a:lnTo>
                  <a:pt x="238" y="161"/>
                </a:lnTo>
                <a:cubicBezTo>
                  <a:pt x="238" y="133"/>
                  <a:pt x="215" y="111"/>
                  <a:pt x="187" y="111"/>
                </a:cubicBezTo>
                <a:cubicBezTo>
                  <a:pt x="159" y="111"/>
                  <a:pt x="136" y="133"/>
                  <a:pt x="136" y="161"/>
                </a:cubicBezTo>
                <a:close/>
                <a:moveTo>
                  <a:pt x="373" y="168"/>
                </a:moveTo>
                <a:lnTo>
                  <a:pt x="373" y="447"/>
                </a:lnTo>
                <a:cubicBezTo>
                  <a:pt x="373" y="539"/>
                  <a:pt x="298" y="614"/>
                  <a:pt x="206" y="614"/>
                </a:cubicBezTo>
                <a:lnTo>
                  <a:pt x="168" y="614"/>
                </a:lnTo>
                <a:cubicBezTo>
                  <a:pt x="75" y="614"/>
                  <a:pt x="0" y="539"/>
                  <a:pt x="0" y="447"/>
                </a:cubicBezTo>
                <a:lnTo>
                  <a:pt x="0" y="168"/>
                </a:lnTo>
                <a:cubicBezTo>
                  <a:pt x="0" y="76"/>
                  <a:pt x="75" y="1"/>
                  <a:pt x="167" y="0"/>
                </a:cubicBezTo>
                <a:lnTo>
                  <a:pt x="167" y="73"/>
                </a:lnTo>
                <a:cubicBezTo>
                  <a:pt x="130" y="81"/>
                  <a:pt x="104" y="111"/>
                  <a:pt x="104" y="146"/>
                </a:cubicBezTo>
                <a:lnTo>
                  <a:pt x="104" y="243"/>
                </a:lnTo>
                <a:cubicBezTo>
                  <a:pt x="104" y="284"/>
                  <a:pt x="141" y="318"/>
                  <a:pt x="187" y="318"/>
                </a:cubicBezTo>
                <a:cubicBezTo>
                  <a:pt x="233" y="318"/>
                  <a:pt x="270" y="284"/>
                  <a:pt x="270" y="243"/>
                </a:cubicBezTo>
                <a:lnTo>
                  <a:pt x="270" y="146"/>
                </a:lnTo>
                <a:cubicBezTo>
                  <a:pt x="270" y="109"/>
                  <a:pt x="240" y="78"/>
                  <a:pt x="202" y="72"/>
                </a:cubicBezTo>
                <a:lnTo>
                  <a:pt x="202" y="0"/>
                </a:lnTo>
                <a:lnTo>
                  <a:pt x="206" y="0"/>
                </a:lnTo>
                <a:cubicBezTo>
                  <a:pt x="298" y="0"/>
                  <a:pt x="373" y="75"/>
                  <a:pt x="373" y="16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8305800" y="538163"/>
            <a:ext cx="173037" cy="165100"/>
          </a:xfrm>
          <a:custGeom>
            <a:avLst/>
            <a:gdLst>
              <a:gd name="T0" fmla="*/ 558 w 569"/>
              <a:gd name="T1" fmla="*/ 230 h 542"/>
              <a:gd name="T2" fmla="*/ 410 w 569"/>
              <a:gd name="T3" fmla="*/ 337 h 542"/>
              <a:gd name="T4" fmla="*/ 467 w 569"/>
              <a:gd name="T5" fmla="*/ 511 h 542"/>
              <a:gd name="T6" fmla="*/ 458 w 569"/>
              <a:gd name="T7" fmla="*/ 536 h 542"/>
              <a:gd name="T8" fmla="*/ 445 w 569"/>
              <a:gd name="T9" fmla="*/ 540 h 542"/>
              <a:gd name="T10" fmla="*/ 432 w 569"/>
              <a:gd name="T11" fmla="*/ 536 h 542"/>
              <a:gd name="T12" fmla="*/ 284 w 569"/>
              <a:gd name="T13" fmla="*/ 429 h 542"/>
              <a:gd name="T14" fmla="*/ 137 w 569"/>
              <a:gd name="T15" fmla="*/ 536 h 542"/>
              <a:gd name="T16" fmla="*/ 110 w 569"/>
              <a:gd name="T17" fmla="*/ 536 h 542"/>
              <a:gd name="T18" fmla="*/ 102 w 569"/>
              <a:gd name="T19" fmla="*/ 511 h 542"/>
              <a:gd name="T20" fmla="*/ 158 w 569"/>
              <a:gd name="T21" fmla="*/ 337 h 542"/>
              <a:gd name="T22" fmla="*/ 11 w 569"/>
              <a:gd name="T23" fmla="*/ 230 h 542"/>
              <a:gd name="T24" fmla="*/ 3 w 569"/>
              <a:gd name="T25" fmla="*/ 205 h 542"/>
              <a:gd name="T26" fmla="*/ 24 w 569"/>
              <a:gd name="T27" fmla="*/ 189 h 542"/>
              <a:gd name="T28" fmla="*/ 206 w 569"/>
              <a:gd name="T29" fmla="*/ 189 h 542"/>
              <a:gd name="T30" fmla="*/ 263 w 569"/>
              <a:gd name="T31" fmla="*/ 16 h 542"/>
              <a:gd name="T32" fmla="*/ 284 w 569"/>
              <a:gd name="T33" fmla="*/ 0 h 542"/>
              <a:gd name="T34" fmla="*/ 306 w 569"/>
              <a:gd name="T35" fmla="*/ 16 h 542"/>
              <a:gd name="T36" fmla="*/ 362 w 569"/>
              <a:gd name="T37" fmla="*/ 189 h 542"/>
              <a:gd name="T38" fmla="*/ 544 w 569"/>
              <a:gd name="T39" fmla="*/ 189 h 542"/>
              <a:gd name="T40" fmla="*/ 566 w 569"/>
              <a:gd name="T41" fmla="*/ 205 h 542"/>
              <a:gd name="T42" fmla="*/ 558 w 569"/>
              <a:gd name="T43" fmla="*/ 23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9" h="542">
                <a:moveTo>
                  <a:pt x="558" y="230"/>
                </a:moveTo>
                <a:lnTo>
                  <a:pt x="410" y="337"/>
                </a:lnTo>
                <a:lnTo>
                  <a:pt x="467" y="511"/>
                </a:lnTo>
                <a:cubicBezTo>
                  <a:pt x="470" y="520"/>
                  <a:pt x="466" y="530"/>
                  <a:pt x="458" y="536"/>
                </a:cubicBezTo>
                <a:cubicBezTo>
                  <a:pt x="454" y="539"/>
                  <a:pt x="450" y="540"/>
                  <a:pt x="445" y="540"/>
                </a:cubicBezTo>
                <a:cubicBezTo>
                  <a:pt x="440" y="540"/>
                  <a:pt x="436" y="539"/>
                  <a:pt x="432" y="536"/>
                </a:cubicBezTo>
                <a:lnTo>
                  <a:pt x="284" y="429"/>
                </a:lnTo>
                <a:lnTo>
                  <a:pt x="137" y="536"/>
                </a:lnTo>
                <a:cubicBezTo>
                  <a:pt x="129" y="542"/>
                  <a:pt x="118" y="542"/>
                  <a:pt x="110" y="536"/>
                </a:cubicBezTo>
                <a:cubicBezTo>
                  <a:pt x="102" y="530"/>
                  <a:pt x="99" y="520"/>
                  <a:pt x="102" y="511"/>
                </a:cubicBezTo>
                <a:lnTo>
                  <a:pt x="158" y="337"/>
                </a:lnTo>
                <a:lnTo>
                  <a:pt x="11" y="230"/>
                </a:lnTo>
                <a:cubicBezTo>
                  <a:pt x="3" y="224"/>
                  <a:pt x="0" y="214"/>
                  <a:pt x="3" y="205"/>
                </a:cubicBezTo>
                <a:cubicBezTo>
                  <a:pt x="6" y="195"/>
                  <a:pt x="14" y="189"/>
                  <a:pt x="24" y="189"/>
                </a:cubicBezTo>
                <a:lnTo>
                  <a:pt x="206" y="189"/>
                </a:lnTo>
                <a:lnTo>
                  <a:pt x="263" y="16"/>
                </a:lnTo>
                <a:cubicBezTo>
                  <a:pt x="266" y="6"/>
                  <a:pt x="274" y="0"/>
                  <a:pt x="284" y="0"/>
                </a:cubicBezTo>
                <a:cubicBezTo>
                  <a:pt x="294" y="0"/>
                  <a:pt x="303" y="6"/>
                  <a:pt x="306" y="16"/>
                </a:cubicBezTo>
                <a:lnTo>
                  <a:pt x="362" y="189"/>
                </a:lnTo>
                <a:lnTo>
                  <a:pt x="544" y="189"/>
                </a:lnTo>
                <a:cubicBezTo>
                  <a:pt x="554" y="189"/>
                  <a:pt x="563" y="195"/>
                  <a:pt x="566" y="205"/>
                </a:cubicBezTo>
                <a:cubicBezTo>
                  <a:pt x="569" y="214"/>
                  <a:pt x="566" y="224"/>
                  <a:pt x="558" y="23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9"/>
          <p:cNvSpPr>
            <a:spLocks noEditPoints="1"/>
          </p:cNvSpPr>
          <p:nvPr/>
        </p:nvSpPr>
        <p:spPr bwMode="auto">
          <a:xfrm>
            <a:off x="1781176" y="2511427"/>
            <a:ext cx="198437" cy="152400"/>
          </a:xfrm>
          <a:custGeom>
            <a:avLst/>
            <a:gdLst>
              <a:gd name="T0" fmla="*/ 395 w 658"/>
              <a:gd name="T1" fmla="*/ 349 h 499"/>
              <a:gd name="T2" fmla="*/ 263 w 658"/>
              <a:gd name="T3" fmla="*/ 349 h 499"/>
              <a:gd name="T4" fmla="*/ 263 w 658"/>
              <a:gd name="T5" fmla="*/ 288 h 499"/>
              <a:gd name="T6" fmla="*/ 0 w 658"/>
              <a:gd name="T7" fmla="*/ 288 h 499"/>
              <a:gd name="T8" fmla="*/ 0 w 658"/>
              <a:gd name="T9" fmla="*/ 469 h 499"/>
              <a:gd name="T10" fmla="*/ 31 w 658"/>
              <a:gd name="T11" fmla="*/ 499 h 499"/>
              <a:gd name="T12" fmla="*/ 628 w 658"/>
              <a:gd name="T13" fmla="*/ 499 h 499"/>
              <a:gd name="T14" fmla="*/ 658 w 658"/>
              <a:gd name="T15" fmla="*/ 469 h 499"/>
              <a:gd name="T16" fmla="*/ 658 w 658"/>
              <a:gd name="T17" fmla="*/ 288 h 499"/>
              <a:gd name="T18" fmla="*/ 395 w 658"/>
              <a:gd name="T19" fmla="*/ 288 h 499"/>
              <a:gd name="T20" fmla="*/ 395 w 658"/>
              <a:gd name="T21" fmla="*/ 349 h 499"/>
              <a:gd name="T22" fmla="*/ 285 w 658"/>
              <a:gd name="T23" fmla="*/ 288 h 499"/>
              <a:gd name="T24" fmla="*/ 373 w 658"/>
              <a:gd name="T25" fmla="*/ 288 h 499"/>
              <a:gd name="T26" fmla="*/ 373 w 658"/>
              <a:gd name="T27" fmla="*/ 328 h 499"/>
              <a:gd name="T28" fmla="*/ 285 w 658"/>
              <a:gd name="T29" fmla="*/ 328 h 499"/>
              <a:gd name="T30" fmla="*/ 285 w 658"/>
              <a:gd name="T31" fmla="*/ 288 h 499"/>
              <a:gd name="T32" fmla="*/ 248 w 658"/>
              <a:gd name="T33" fmla="*/ 77 h 499"/>
              <a:gd name="T34" fmla="*/ 248 w 658"/>
              <a:gd name="T35" fmla="*/ 24 h 499"/>
              <a:gd name="T36" fmla="*/ 392 w 658"/>
              <a:gd name="T37" fmla="*/ 24 h 499"/>
              <a:gd name="T38" fmla="*/ 392 w 658"/>
              <a:gd name="T39" fmla="*/ 77 h 499"/>
              <a:gd name="T40" fmla="*/ 248 w 658"/>
              <a:gd name="T41" fmla="*/ 77 h 499"/>
              <a:gd name="T42" fmla="*/ 628 w 658"/>
              <a:gd name="T43" fmla="*/ 77 h 499"/>
              <a:gd name="T44" fmla="*/ 423 w 658"/>
              <a:gd name="T45" fmla="*/ 77 h 499"/>
              <a:gd name="T46" fmla="*/ 423 w 658"/>
              <a:gd name="T47" fmla="*/ 11 h 499"/>
              <a:gd name="T48" fmla="*/ 415 w 658"/>
              <a:gd name="T49" fmla="*/ 1 h 499"/>
              <a:gd name="T50" fmla="*/ 225 w 658"/>
              <a:gd name="T51" fmla="*/ 1 h 499"/>
              <a:gd name="T52" fmla="*/ 217 w 658"/>
              <a:gd name="T53" fmla="*/ 11 h 499"/>
              <a:gd name="T54" fmla="*/ 217 w 658"/>
              <a:gd name="T55" fmla="*/ 77 h 499"/>
              <a:gd name="T56" fmla="*/ 31 w 658"/>
              <a:gd name="T57" fmla="*/ 77 h 499"/>
              <a:gd name="T58" fmla="*/ 0 w 658"/>
              <a:gd name="T59" fmla="*/ 108 h 499"/>
              <a:gd name="T60" fmla="*/ 0 w 658"/>
              <a:gd name="T61" fmla="*/ 244 h 499"/>
              <a:gd name="T62" fmla="*/ 658 w 658"/>
              <a:gd name="T63" fmla="*/ 244 h 499"/>
              <a:gd name="T64" fmla="*/ 658 w 658"/>
              <a:gd name="T65" fmla="*/ 108 h 499"/>
              <a:gd name="T66" fmla="*/ 628 w 658"/>
              <a:gd name="T67" fmla="*/ 77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8" h="499">
                <a:moveTo>
                  <a:pt x="395" y="349"/>
                </a:moveTo>
                <a:lnTo>
                  <a:pt x="263" y="349"/>
                </a:lnTo>
                <a:lnTo>
                  <a:pt x="263" y="288"/>
                </a:lnTo>
                <a:lnTo>
                  <a:pt x="0" y="288"/>
                </a:lnTo>
                <a:lnTo>
                  <a:pt x="0" y="469"/>
                </a:lnTo>
                <a:cubicBezTo>
                  <a:pt x="0" y="486"/>
                  <a:pt x="14" y="499"/>
                  <a:pt x="31" y="499"/>
                </a:cubicBezTo>
                <a:lnTo>
                  <a:pt x="628" y="499"/>
                </a:lnTo>
                <a:cubicBezTo>
                  <a:pt x="644" y="499"/>
                  <a:pt x="658" y="486"/>
                  <a:pt x="658" y="469"/>
                </a:cubicBezTo>
                <a:lnTo>
                  <a:pt x="658" y="288"/>
                </a:lnTo>
                <a:lnTo>
                  <a:pt x="395" y="288"/>
                </a:lnTo>
                <a:lnTo>
                  <a:pt x="395" y="349"/>
                </a:lnTo>
                <a:close/>
                <a:moveTo>
                  <a:pt x="285" y="288"/>
                </a:moveTo>
                <a:lnTo>
                  <a:pt x="373" y="288"/>
                </a:lnTo>
                <a:lnTo>
                  <a:pt x="373" y="328"/>
                </a:lnTo>
                <a:lnTo>
                  <a:pt x="285" y="328"/>
                </a:lnTo>
                <a:lnTo>
                  <a:pt x="285" y="288"/>
                </a:lnTo>
                <a:close/>
                <a:moveTo>
                  <a:pt x="248" y="77"/>
                </a:moveTo>
                <a:lnTo>
                  <a:pt x="248" y="24"/>
                </a:lnTo>
                <a:lnTo>
                  <a:pt x="392" y="24"/>
                </a:lnTo>
                <a:lnTo>
                  <a:pt x="392" y="77"/>
                </a:lnTo>
                <a:lnTo>
                  <a:pt x="248" y="77"/>
                </a:lnTo>
                <a:close/>
                <a:moveTo>
                  <a:pt x="628" y="77"/>
                </a:moveTo>
                <a:lnTo>
                  <a:pt x="423" y="77"/>
                </a:lnTo>
                <a:cubicBezTo>
                  <a:pt x="423" y="77"/>
                  <a:pt x="423" y="22"/>
                  <a:pt x="423" y="11"/>
                </a:cubicBezTo>
                <a:cubicBezTo>
                  <a:pt x="423" y="0"/>
                  <a:pt x="415" y="1"/>
                  <a:pt x="415" y="1"/>
                </a:cubicBezTo>
                <a:lnTo>
                  <a:pt x="225" y="1"/>
                </a:lnTo>
                <a:cubicBezTo>
                  <a:pt x="225" y="1"/>
                  <a:pt x="217" y="2"/>
                  <a:pt x="217" y="11"/>
                </a:cubicBezTo>
                <a:cubicBezTo>
                  <a:pt x="217" y="21"/>
                  <a:pt x="217" y="77"/>
                  <a:pt x="217" y="77"/>
                </a:cubicBezTo>
                <a:lnTo>
                  <a:pt x="31" y="77"/>
                </a:lnTo>
                <a:cubicBezTo>
                  <a:pt x="14" y="77"/>
                  <a:pt x="0" y="91"/>
                  <a:pt x="0" y="108"/>
                </a:cubicBezTo>
                <a:lnTo>
                  <a:pt x="0" y="244"/>
                </a:lnTo>
                <a:lnTo>
                  <a:pt x="658" y="244"/>
                </a:lnTo>
                <a:lnTo>
                  <a:pt x="658" y="108"/>
                </a:lnTo>
                <a:cubicBezTo>
                  <a:pt x="658" y="91"/>
                  <a:pt x="644" y="77"/>
                  <a:pt x="628" y="7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60"/>
          <p:cNvSpPr>
            <a:spLocks noEditPoints="1"/>
          </p:cNvSpPr>
          <p:nvPr/>
        </p:nvSpPr>
        <p:spPr bwMode="auto">
          <a:xfrm>
            <a:off x="5495926" y="3290889"/>
            <a:ext cx="217487" cy="109537"/>
          </a:xfrm>
          <a:custGeom>
            <a:avLst/>
            <a:gdLst>
              <a:gd name="T0" fmla="*/ 541 w 722"/>
              <a:gd name="T1" fmla="*/ 103 h 361"/>
              <a:gd name="T2" fmla="*/ 541 w 722"/>
              <a:gd name="T3" fmla="*/ 258 h 361"/>
              <a:gd name="T4" fmla="*/ 722 w 722"/>
              <a:gd name="T5" fmla="*/ 361 h 361"/>
              <a:gd name="T6" fmla="*/ 722 w 722"/>
              <a:gd name="T7" fmla="*/ 0 h 361"/>
              <a:gd name="T8" fmla="*/ 541 w 722"/>
              <a:gd name="T9" fmla="*/ 103 h 361"/>
              <a:gd name="T10" fmla="*/ 451 w 722"/>
              <a:gd name="T11" fmla="*/ 0 h 361"/>
              <a:gd name="T12" fmla="*/ 45 w 722"/>
              <a:gd name="T13" fmla="*/ 0 h 361"/>
              <a:gd name="T14" fmla="*/ 0 w 722"/>
              <a:gd name="T15" fmla="*/ 45 h 361"/>
              <a:gd name="T16" fmla="*/ 0 w 722"/>
              <a:gd name="T17" fmla="*/ 316 h 361"/>
              <a:gd name="T18" fmla="*/ 45 w 722"/>
              <a:gd name="T19" fmla="*/ 361 h 361"/>
              <a:gd name="T20" fmla="*/ 451 w 722"/>
              <a:gd name="T21" fmla="*/ 361 h 361"/>
              <a:gd name="T22" fmla="*/ 496 w 722"/>
              <a:gd name="T23" fmla="*/ 316 h 361"/>
              <a:gd name="T24" fmla="*/ 496 w 722"/>
              <a:gd name="T25" fmla="*/ 271 h 361"/>
              <a:gd name="T26" fmla="*/ 496 w 722"/>
              <a:gd name="T27" fmla="*/ 232 h 361"/>
              <a:gd name="T28" fmla="*/ 496 w 722"/>
              <a:gd name="T29" fmla="*/ 129 h 361"/>
              <a:gd name="T30" fmla="*/ 496 w 722"/>
              <a:gd name="T31" fmla="*/ 90 h 361"/>
              <a:gd name="T32" fmla="*/ 496 w 722"/>
              <a:gd name="T33" fmla="*/ 45 h 361"/>
              <a:gd name="T34" fmla="*/ 451 w 722"/>
              <a:gd name="T3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2" h="361">
                <a:moveTo>
                  <a:pt x="541" y="103"/>
                </a:moveTo>
                <a:lnTo>
                  <a:pt x="541" y="258"/>
                </a:lnTo>
                <a:lnTo>
                  <a:pt x="722" y="361"/>
                </a:lnTo>
                <a:lnTo>
                  <a:pt x="722" y="0"/>
                </a:lnTo>
                <a:lnTo>
                  <a:pt x="541" y="103"/>
                </a:lnTo>
                <a:close/>
                <a:moveTo>
                  <a:pt x="451" y="0"/>
                </a:moveTo>
                <a:lnTo>
                  <a:pt x="45" y="0"/>
                </a:lnTo>
                <a:cubicBezTo>
                  <a:pt x="20" y="0"/>
                  <a:pt x="0" y="20"/>
                  <a:pt x="0" y="45"/>
                </a:cubicBezTo>
                <a:lnTo>
                  <a:pt x="0" y="316"/>
                </a:lnTo>
                <a:cubicBezTo>
                  <a:pt x="0" y="341"/>
                  <a:pt x="20" y="361"/>
                  <a:pt x="45" y="361"/>
                </a:cubicBezTo>
                <a:lnTo>
                  <a:pt x="451" y="361"/>
                </a:lnTo>
                <a:cubicBezTo>
                  <a:pt x="476" y="361"/>
                  <a:pt x="496" y="341"/>
                  <a:pt x="496" y="316"/>
                </a:cubicBezTo>
                <a:lnTo>
                  <a:pt x="496" y="271"/>
                </a:lnTo>
                <a:lnTo>
                  <a:pt x="496" y="232"/>
                </a:lnTo>
                <a:lnTo>
                  <a:pt x="496" y="129"/>
                </a:lnTo>
                <a:lnTo>
                  <a:pt x="496" y="90"/>
                </a:lnTo>
                <a:lnTo>
                  <a:pt x="496" y="45"/>
                </a:lnTo>
                <a:cubicBezTo>
                  <a:pt x="496" y="20"/>
                  <a:pt x="476" y="0"/>
                  <a:pt x="45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1"/>
          <p:cNvSpPr>
            <a:spLocks noEditPoints="1"/>
          </p:cNvSpPr>
          <p:nvPr/>
        </p:nvSpPr>
        <p:spPr bwMode="auto">
          <a:xfrm>
            <a:off x="4691065" y="2101851"/>
            <a:ext cx="211137" cy="241300"/>
          </a:xfrm>
          <a:custGeom>
            <a:avLst/>
            <a:gdLst>
              <a:gd name="T0" fmla="*/ 646 w 696"/>
              <a:gd name="T1" fmla="*/ 746 h 796"/>
              <a:gd name="T2" fmla="*/ 149 w 696"/>
              <a:gd name="T3" fmla="*/ 746 h 796"/>
              <a:gd name="T4" fmla="*/ 149 w 696"/>
              <a:gd name="T5" fmla="*/ 696 h 796"/>
              <a:gd name="T6" fmla="*/ 547 w 696"/>
              <a:gd name="T7" fmla="*/ 696 h 796"/>
              <a:gd name="T8" fmla="*/ 597 w 696"/>
              <a:gd name="T9" fmla="*/ 646 h 796"/>
              <a:gd name="T10" fmla="*/ 597 w 696"/>
              <a:gd name="T11" fmla="*/ 149 h 796"/>
              <a:gd name="T12" fmla="*/ 646 w 696"/>
              <a:gd name="T13" fmla="*/ 149 h 796"/>
              <a:gd name="T14" fmla="*/ 646 w 696"/>
              <a:gd name="T15" fmla="*/ 746 h 796"/>
              <a:gd name="T16" fmla="*/ 472 w 696"/>
              <a:gd name="T17" fmla="*/ 290 h 796"/>
              <a:gd name="T18" fmla="*/ 124 w 696"/>
              <a:gd name="T19" fmla="*/ 290 h 796"/>
              <a:gd name="T20" fmla="*/ 99 w 696"/>
              <a:gd name="T21" fmla="*/ 315 h 796"/>
              <a:gd name="T22" fmla="*/ 124 w 696"/>
              <a:gd name="T23" fmla="*/ 340 h 796"/>
              <a:gd name="T24" fmla="*/ 472 w 696"/>
              <a:gd name="T25" fmla="*/ 340 h 796"/>
              <a:gd name="T26" fmla="*/ 497 w 696"/>
              <a:gd name="T27" fmla="*/ 315 h 796"/>
              <a:gd name="T28" fmla="*/ 472 w 696"/>
              <a:gd name="T29" fmla="*/ 290 h 796"/>
              <a:gd name="T30" fmla="*/ 472 w 696"/>
              <a:gd name="T31" fmla="*/ 190 h 796"/>
              <a:gd name="T32" fmla="*/ 124 w 696"/>
              <a:gd name="T33" fmla="*/ 190 h 796"/>
              <a:gd name="T34" fmla="*/ 99 w 696"/>
              <a:gd name="T35" fmla="*/ 215 h 796"/>
              <a:gd name="T36" fmla="*/ 124 w 696"/>
              <a:gd name="T37" fmla="*/ 240 h 796"/>
              <a:gd name="T38" fmla="*/ 472 w 696"/>
              <a:gd name="T39" fmla="*/ 240 h 796"/>
              <a:gd name="T40" fmla="*/ 497 w 696"/>
              <a:gd name="T41" fmla="*/ 215 h 796"/>
              <a:gd name="T42" fmla="*/ 472 w 696"/>
              <a:gd name="T43" fmla="*/ 190 h 796"/>
              <a:gd name="T44" fmla="*/ 472 w 696"/>
              <a:gd name="T45" fmla="*/ 497 h 796"/>
              <a:gd name="T46" fmla="*/ 124 w 696"/>
              <a:gd name="T47" fmla="*/ 497 h 796"/>
              <a:gd name="T48" fmla="*/ 99 w 696"/>
              <a:gd name="T49" fmla="*/ 522 h 796"/>
              <a:gd name="T50" fmla="*/ 124 w 696"/>
              <a:gd name="T51" fmla="*/ 547 h 796"/>
              <a:gd name="T52" fmla="*/ 472 w 696"/>
              <a:gd name="T53" fmla="*/ 547 h 796"/>
              <a:gd name="T54" fmla="*/ 497 w 696"/>
              <a:gd name="T55" fmla="*/ 522 h 796"/>
              <a:gd name="T56" fmla="*/ 472 w 696"/>
              <a:gd name="T57" fmla="*/ 497 h 796"/>
              <a:gd name="T58" fmla="*/ 472 w 696"/>
              <a:gd name="T59" fmla="*/ 397 h 796"/>
              <a:gd name="T60" fmla="*/ 124 w 696"/>
              <a:gd name="T61" fmla="*/ 397 h 796"/>
              <a:gd name="T62" fmla="*/ 99 w 696"/>
              <a:gd name="T63" fmla="*/ 422 h 796"/>
              <a:gd name="T64" fmla="*/ 124 w 696"/>
              <a:gd name="T65" fmla="*/ 447 h 796"/>
              <a:gd name="T66" fmla="*/ 472 w 696"/>
              <a:gd name="T67" fmla="*/ 447 h 796"/>
              <a:gd name="T68" fmla="*/ 497 w 696"/>
              <a:gd name="T69" fmla="*/ 422 h 796"/>
              <a:gd name="T70" fmla="*/ 472 w 696"/>
              <a:gd name="T71" fmla="*/ 397 h 796"/>
              <a:gd name="T72" fmla="*/ 49 w 696"/>
              <a:gd name="T73" fmla="*/ 646 h 796"/>
              <a:gd name="T74" fmla="*/ 49 w 696"/>
              <a:gd name="T75" fmla="*/ 49 h 796"/>
              <a:gd name="T76" fmla="*/ 547 w 696"/>
              <a:gd name="T77" fmla="*/ 49 h 796"/>
              <a:gd name="T78" fmla="*/ 547 w 696"/>
              <a:gd name="T79" fmla="*/ 646 h 796"/>
              <a:gd name="T80" fmla="*/ 49 w 696"/>
              <a:gd name="T81" fmla="*/ 646 h 796"/>
              <a:gd name="T82" fmla="*/ 646 w 696"/>
              <a:gd name="T83" fmla="*/ 99 h 796"/>
              <a:gd name="T84" fmla="*/ 597 w 696"/>
              <a:gd name="T85" fmla="*/ 99 h 796"/>
              <a:gd name="T86" fmla="*/ 597 w 696"/>
              <a:gd name="T87" fmla="*/ 49 h 796"/>
              <a:gd name="T88" fmla="*/ 547 w 696"/>
              <a:gd name="T89" fmla="*/ 0 h 796"/>
              <a:gd name="T90" fmla="*/ 49 w 696"/>
              <a:gd name="T91" fmla="*/ 0 h 796"/>
              <a:gd name="T92" fmla="*/ 0 w 696"/>
              <a:gd name="T93" fmla="*/ 49 h 796"/>
              <a:gd name="T94" fmla="*/ 0 w 696"/>
              <a:gd name="T95" fmla="*/ 646 h 796"/>
              <a:gd name="T96" fmla="*/ 49 w 696"/>
              <a:gd name="T97" fmla="*/ 696 h 796"/>
              <a:gd name="T98" fmla="*/ 99 w 696"/>
              <a:gd name="T99" fmla="*/ 696 h 796"/>
              <a:gd name="T100" fmla="*/ 99 w 696"/>
              <a:gd name="T101" fmla="*/ 746 h 796"/>
              <a:gd name="T102" fmla="*/ 149 w 696"/>
              <a:gd name="T103" fmla="*/ 796 h 796"/>
              <a:gd name="T104" fmla="*/ 646 w 696"/>
              <a:gd name="T105" fmla="*/ 796 h 796"/>
              <a:gd name="T106" fmla="*/ 696 w 696"/>
              <a:gd name="T107" fmla="*/ 746 h 796"/>
              <a:gd name="T108" fmla="*/ 696 w 696"/>
              <a:gd name="T109" fmla="*/ 149 h 796"/>
              <a:gd name="T110" fmla="*/ 646 w 696"/>
              <a:gd name="T111" fmla="*/ 99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96" h="796">
                <a:moveTo>
                  <a:pt x="646" y="746"/>
                </a:moveTo>
                <a:lnTo>
                  <a:pt x="149" y="746"/>
                </a:lnTo>
                <a:lnTo>
                  <a:pt x="149" y="696"/>
                </a:lnTo>
                <a:lnTo>
                  <a:pt x="547" y="696"/>
                </a:lnTo>
                <a:cubicBezTo>
                  <a:pt x="574" y="696"/>
                  <a:pt x="597" y="674"/>
                  <a:pt x="597" y="646"/>
                </a:cubicBezTo>
                <a:lnTo>
                  <a:pt x="597" y="149"/>
                </a:lnTo>
                <a:lnTo>
                  <a:pt x="646" y="149"/>
                </a:lnTo>
                <a:lnTo>
                  <a:pt x="646" y="746"/>
                </a:lnTo>
                <a:close/>
                <a:moveTo>
                  <a:pt x="472" y="290"/>
                </a:moveTo>
                <a:lnTo>
                  <a:pt x="124" y="290"/>
                </a:lnTo>
                <a:cubicBezTo>
                  <a:pt x="110" y="290"/>
                  <a:pt x="99" y="301"/>
                  <a:pt x="99" y="315"/>
                </a:cubicBezTo>
                <a:cubicBezTo>
                  <a:pt x="99" y="328"/>
                  <a:pt x="110" y="340"/>
                  <a:pt x="124" y="340"/>
                </a:cubicBezTo>
                <a:lnTo>
                  <a:pt x="472" y="340"/>
                </a:lnTo>
                <a:cubicBezTo>
                  <a:pt x="486" y="340"/>
                  <a:pt x="497" y="328"/>
                  <a:pt x="497" y="315"/>
                </a:cubicBezTo>
                <a:cubicBezTo>
                  <a:pt x="497" y="301"/>
                  <a:pt x="486" y="290"/>
                  <a:pt x="472" y="290"/>
                </a:cubicBezTo>
                <a:close/>
                <a:moveTo>
                  <a:pt x="472" y="190"/>
                </a:moveTo>
                <a:lnTo>
                  <a:pt x="124" y="190"/>
                </a:lnTo>
                <a:cubicBezTo>
                  <a:pt x="110" y="190"/>
                  <a:pt x="99" y="202"/>
                  <a:pt x="99" y="215"/>
                </a:cubicBezTo>
                <a:cubicBezTo>
                  <a:pt x="99" y="229"/>
                  <a:pt x="110" y="240"/>
                  <a:pt x="124" y="240"/>
                </a:cubicBezTo>
                <a:lnTo>
                  <a:pt x="472" y="240"/>
                </a:lnTo>
                <a:cubicBezTo>
                  <a:pt x="486" y="240"/>
                  <a:pt x="497" y="229"/>
                  <a:pt x="497" y="215"/>
                </a:cubicBezTo>
                <a:cubicBezTo>
                  <a:pt x="497" y="202"/>
                  <a:pt x="486" y="190"/>
                  <a:pt x="472" y="190"/>
                </a:cubicBezTo>
                <a:close/>
                <a:moveTo>
                  <a:pt x="472" y="497"/>
                </a:moveTo>
                <a:lnTo>
                  <a:pt x="124" y="497"/>
                </a:lnTo>
                <a:cubicBezTo>
                  <a:pt x="110" y="497"/>
                  <a:pt x="99" y="508"/>
                  <a:pt x="99" y="522"/>
                </a:cubicBezTo>
                <a:cubicBezTo>
                  <a:pt x="99" y="536"/>
                  <a:pt x="110" y="547"/>
                  <a:pt x="124" y="547"/>
                </a:cubicBezTo>
                <a:lnTo>
                  <a:pt x="472" y="547"/>
                </a:lnTo>
                <a:cubicBezTo>
                  <a:pt x="486" y="547"/>
                  <a:pt x="497" y="536"/>
                  <a:pt x="497" y="522"/>
                </a:cubicBezTo>
                <a:cubicBezTo>
                  <a:pt x="497" y="508"/>
                  <a:pt x="486" y="497"/>
                  <a:pt x="472" y="497"/>
                </a:cubicBezTo>
                <a:close/>
                <a:moveTo>
                  <a:pt x="472" y="397"/>
                </a:moveTo>
                <a:lnTo>
                  <a:pt x="124" y="397"/>
                </a:lnTo>
                <a:cubicBezTo>
                  <a:pt x="110" y="397"/>
                  <a:pt x="99" y="409"/>
                  <a:pt x="99" y="422"/>
                </a:cubicBezTo>
                <a:cubicBezTo>
                  <a:pt x="99" y="436"/>
                  <a:pt x="110" y="447"/>
                  <a:pt x="124" y="447"/>
                </a:cubicBezTo>
                <a:lnTo>
                  <a:pt x="472" y="447"/>
                </a:lnTo>
                <a:cubicBezTo>
                  <a:pt x="486" y="447"/>
                  <a:pt x="497" y="436"/>
                  <a:pt x="497" y="422"/>
                </a:cubicBezTo>
                <a:cubicBezTo>
                  <a:pt x="497" y="409"/>
                  <a:pt x="486" y="397"/>
                  <a:pt x="472" y="397"/>
                </a:cubicBezTo>
                <a:close/>
                <a:moveTo>
                  <a:pt x="49" y="646"/>
                </a:moveTo>
                <a:lnTo>
                  <a:pt x="49" y="49"/>
                </a:lnTo>
                <a:lnTo>
                  <a:pt x="547" y="49"/>
                </a:lnTo>
                <a:lnTo>
                  <a:pt x="547" y="646"/>
                </a:lnTo>
                <a:lnTo>
                  <a:pt x="49" y="646"/>
                </a:lnTo>
                <a:close/>
                <a:moveTo>
                  <a:pt x="646" y="99"/>
                </a:moveTo>
                <a:lnTo>
                  <a:pt x="597" y="99"/>
                </a:lnTo>
                <a:lnTo>
                  <a:pt x="597" y="49"/>
                </a:lnTo>
                <a:cubicBezTo>
                  <a:pt x="597" y="22"/>
                  <a:pt x="574" y="0"/>
                  <a:pt x="547" y="0"/>
                </a:cubicBezTo>
                <a:lnTo>
                  <a:pt x="49" y="0"/>
                </a:lnTo>
                <a:cubicBezTo>
                  <a:pt x="22" y="0"/>
                  <a:pt x="0" y="22"/>
                  <a:pt x="0" y="49"/>
                </a:cubicBezTo>
                <a:lnTo>
                  <a:pt x="0" y="646"/>
                </a:lnTo>
                <a:cubicBezTo>
                  <a:pt x="0" y="674"/>
                  <a:pt x="22" y="696"/>
                  <a:pt x="49" y="696"/>
                </a:cubicBezTo>
                <a:lnTo>
                  <a:pt x="99" y="696"/>
                </a:lnTo>
                <a:lnTo>
                  <a:pt x="99" y="746"/>
                </a:lnTo>
                <a:cubicBezTo>
                  <a:pt x="99" y="773"/>
                  <a:pt x="121" y="796"/>
                  <a:pt x="149" y="796"/>
                </a:cubicBezTo>
                <a:lnTo>
                  <a:pt x="646" y="796"/>
                </a:lnTo>
                <a:cubicBezTo>
                  <a:pt x="674" y="796"/>
                  <a:pt x="696" y="773"/>
                  <a:pt x="696" y="746"/>
                </a:cubicBezTo>
                <a:lnTo>
                  <a:pt x="696" y="149"/>
                </a:lnTo>
                <a:cubicBezTo>
                  <a:pt x="696" y="121"/>
                  <a:pt x="674" y="99"/>
                  <a:pt x="646" y="9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2"/>
          <p:cNvSpPr>
            <a:spLocks noEditPoints="1"/>
          </p:cNvSpPr>
          <p:nvPr/>
        </p:nvSpPr>
        <p:spPr bwMode="auto">
          <a:xfrm>
            <a:off x="8677275" y="1512888"/>
            <a:ext cx="215900" cy="171451"/>
          </a:xfrm>
          <a:custGeom>
            <a:avLst/>
            <a:gdLst>
              <a:gd name="T0" fmla="*/ 685 w 718"/>
              <a:gd name="T1" fmla="*/ 253 h 568"/>
              <a:gd name="T2" fmla="*/ 684 w 718"/>
              <a:gd name="T3" fmla="*/ 553 h 568"/>
              <a:gd name="T4" fmla="*/ 626 w 718"/>
              <a:gd name="T5" fmla="*/ 232 h 568"/>
              <a:gd name="T6" fmla="*/ 602 w 718"/>
              <a:gd name="T7" fmla="*/ 215 h 568"/>
              <a:gd name="T8" fmla="*/ 111 w 718"/>
              <a:gd name="T9" fmla="*/ 215 h 568"/>
              <a:gd name="T10" fmla="*/ 111 w 718"/>
              <a:gd name="T11" fmla="*/ 113 h 568"/>
              <a:gd name="T12" fmla="*/ 685 w 718"/>
              <a:gd name="T13" fmla="*/ 113 h 568"/>
              <a:gd name="T14" fmla="*/ 685 w 718"/>
              <a:gd name="T15" fmla="*/ 253 h 568"/>
              <a:gd name="T16" fmla="*/ 716 w 718"/>
              <a:gd name="T17" fmla="*/ 541 h 568"/>
              <a:gd name="T18" fmla="*/ 716 w 718"/>
              <a:gd name="T19" fmla="*/ 82 h 568"/>
              <a:gd name="T20" fmla="*/ 691 w 718"/>
              <a:gd name="T21" fmla="*/ 56 h 568"/>
              <a:gd name="T22" fmla="*/ 367 w 718"/>
              <a:gd name="T23" fmla="*/ 56 h 568"/>
              <a:gd name="T24" fmla="*/ 349 w 718"/>
              <a:gd name="T25" fmla="*/ 31 h 568"/>
              <a:gd name="T26" fmla="*/ 349 w 718"/>
              <a:gd name="T27" fmla="*/ 28 h 568"/>
              <a:gd name="T28" fmla="*/ 322 w 718"/>
              <a:gd name="T29" fmla="*/ 0 h 568"/>
              <a:gd name="T30" fmla="*/ 149 w 718"/>
              <a:gd name="T31" fmla="*/ 0 h 568"/>
              <a:gd name="T32" fmla="*/ 122 w 718"/>
              <a:gd name="T33" fmla="*/ 28 h 568"/>
              <a:gd name="T34" fmla="*/ 122 w 718"/>
              <a:gd name="T35" fmla="*/ 31 h 568"/>
              <a:gd name="T36" fmla="*/ 104 w 718"/>
              <a:gd name="T37" fmla="*/ 56 h 568"/>
              <a:gd name="T38" fmla="*/ 104 w 718"/>
              <a:gd name="T39" fmla="*/ 56 h 568"/>
              <a:gd name="T40" fmla="*/ 79 w 718"/>
              <a:gd name="T41" fmla="*/ 82 h 568"/>
              <a:gd name="T42" fmla="*/ 79 w 718"/>
              <a:gd name="T43" fmla="*/ 215 h 568"/>
              <a:gd name="T44" fmla="*/ 24 w 718"/>
              <a:gd name="T45" fmla="*/ 215 h 568"/>
              <a:gd name="T46" fmla="*/ 8 w 718"/>
              <a:gd name="T47" fmla="*/ 243 h 568"/>
              <a:gd name="T48" fmla="*/ 66 w 718"/>
              <a:gd name="T49" fmla="*/ 541 h 568"/>
              <a:gd name="T50" fmla="*/ 92 w 718"/>
              <a:gd name="T51" fmla="*/ 568 h 568"/>
              <a:gd name="T52" fmla="*/ 703 w 718"/>
              <a:gd name="T53" fmla="*/ 568 h 568"/>
              <a:gd name="T54" fmla="*/ 716 w 718"/>
              <a:gd name="T55" fmla="*/ 541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18" h="568">
                <a:moveTo>
                  <a:pt x="685" y="253"/>
                </a:moveTo>
                <a:lnTo>
                  <a:pt x="684" y="553"/>
                </a:lnTo>
                <a:lnTo>
                  <a:pt x="626" y="232"/>
                </a:lnTo>
                <a:cubicBezTo>
                  <a:pt x="622" y="214"/>
                  <a:pt x="602" y="215"/>
                  <a:pt x="602" y="215"/>
                </a:cubicBezTo>
                <a:lnTo>
                  <a:pt x="111" y="215"/>
                </a:lnTo>
                <a:lnTo>
                  <a:pt x="111" y="113"/>
                </a:lnTo>
                <a:lnTo>
                  <a:pt x="685" y="113"/>
                </a:lnTo>
                <a:lnTo>
                  <a:pt x="685" y="253"/>
                </a:lnTo>
                <a:close/>
                <a:moveTo>
                  <a:pt x="716" y="541"/>
                </a:moveTo>
                <a:lnTo>
                  <a:pt x="716" y="82"/>
                </a:lnTo>
                <a:cubicBezTo>
                  <a:pt x="716" y="68"/>
                  <a:pt x="705" y="56"/>
                  <a:pt x="691" y="56"/>
                </a:cubicBezTo>
                <a:lnTo>
                  <a:pt x="367" y="56"/>
                </a:lnTo>
                <a:cubicBezTo>
                  <a:pt x="357" y="56"/>
                  <a:pt x="349" y="38"/>
                  <a:pt x="349" y="31"/>
                </a:cubicBezTo>
                <a:lnTo>
                  <a:pt x="349" y="28"/>
                </a:lnTo>
                <a:cubicBezTo>
                  <a:pt x="349" y="13"/>
                  <a:pt x="337" y="0"/>
                  <a:pt x="322" y="0"/>
                </a:cubicBezTo>
                <a:lnTo>
                  <a:pt x="149" y="0"/>
                </a:lnTo>
                <a:cubicBezTo>
                  <a:pt x="134" y="0"/>
                  <a:pt x="122" y="13"/>
                  <a:pt x="122" y="28"/>
                </a:cubicBezTo>
                <a:lnTo>
                  <a:pt x="122" y="31"/>
                </a:lnTo>
                <a:cubicBezTo>
                  <a:pt x="122" y="38"/>
                  <a:pt x="114" y="56"/>
                  <a:pt x="104" y="56"/>
                </a:cubicBezTo>
                <a:lnTo>
                  <a:pt x="104" y="56"/>
                </a:lnTo>
                <a:cubicBezTo>
                  <a:pt x="90" y="57"/>
                  <a:pt x="79" y="68"/>
                  <a:pt x="79" y="82"/>
                </a:cubicBezTo>
                <a:lnTo>
                  <a:pt x="79" y="215"/>
                </a:lnTo>
                <a:lnTo>
                  <a:pt x="24" y="215"/>
                </a:lnTo>
                <a:cubicBezTo>
                  <a:pt x="24" y="215"/>
                  <a:pt x="0" y="214"/>
                  <a:pt x="8" y="243"/>
                </a:cubicBezTo>
                <a:lnTo>
                  <a:pt x="66" y="541"/>
                </a:lnTo>
                <a:cubicBezTo>
                  <a:pt x="66" y="556"/>
                  <a:pt x="77" y="568"/>
                  <a:pt x="92" y="568"/>
                </a:cubicBezTo>
                <a:lnTo>
                  <a:pt x="703" y="568"/>
                </a:lnTo>
                <a:cubicBezTo>
                  <a:pt x="718" y="568"/>
                  <a:pt x="716" y="541"/>
                  <a:pt x="716" y="54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3613151" y="3948114"/>
            <a:ext cx="152400" cy="173037"/>
          </a:xfrm>
          <a:custGeom>
            <a:avLst/>
            <a:gdLst>
              <a:gd name="T0" fmla="*/ 411 w 506"/>
              <a:gd name="T1" fmla="*/ 380 h 570"/>
              <a:gd name="T2" fmla="*/ 354 w 506"/>
              <a:gd name="T3" fmla="*/ 400 h 570"/>
              <a:gd name="T4" fmla="*/ 188 w 506"/>
              <a:gd name="T5" fmla="*/ 301 h 570"/>
              <a:gd name="T6" fmla="*/ 190 w 506"/>
              <a:gd name="T7" fmla="*/ 285 h 570"/>
              <a:gd name="T8" fmla="*/ 188 w 506"/>
              <a:gd name="T9" fmla="*/ 270 h 570"/>
              <a:gd name="T10" fmla="*/ 354 w 506"/>
              <a:gd name="T11" fmla="*/ 170 h 570"/>
              <a:gd name="T12" fmla="*/ 411 w 506"/>
              <a:gd name="T13" fmla="*/ 190 h 570"/>
              <a:gd name="T14" fmla="*/ 506 w 506"/>
              <a:gd name="T15" fmla="*/ 95 h 570"/>
              <a:gd name="T16" fmla="*/ 411 w 506"/>
              <a:gd name="T17" fmla="*/ 0 h 570"/>
              <a:gd name="T18" fmla="*/ 316 w 506"/>
              <a:gd name="T19" fmla="*/ 95 h 570"/>
              <a:gd name="T20" fmla="*/ 318 w 506"/>
              <a:gd name="T21" fmla="*/ 111 h 570"/>
              <a:gd name="T22" fmla="*/ 153 w 506"/>
              <a:gd name="T23" fmla="*/ 210 h 570"/>
              <a:gd name="T24" fmla="*/ 95 w 506"/>
              <a:gd name="T25" fmla="*/ 190 h 570"/>
              <a:gd name="T26" fmla="*/ 0 w 506"/>
              <a:gd name="T27" fmla="*/ 285 h 570"/>
              <a:gd name="T28" fmla="*/ 95 w 506"/>
              <a:gd name="T29" fmla="*/ 380 h 570"/>
              <a:gd name="T30" fmla="*/ 153 w 506"/>
              <a:gd name="T31" fmla="*/ 360 h 570"/>
              <a:gd name="T32" fmla="*/ 318 w 506"/>
              <a:gd name="T33" fmla="*/ 459 h 570"/>
              <a:gd name="T34" fmla="*/ 316 w 506"/>
              <a:gd name="T35" fmla="*/ 475 h 570"/>
              <a:gd name="T36" fmla="*/ 411 w 506"/>
              <a:gd name="T37" fmla="*/ 570 h 570"/>
              <a:gd name="T38" fmla="*/ 506 w 506"/>
              <a:gd name="T39" fmla="*/ 475 h 570"/>
              <a:gd name="T40" fmla="*/ 411 w 506"/>
              <a:gd name="T41" fmla="*/ 38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6" h="570">
                <a:moveTo>
                  <a:pt x="411" y="380"/>
                </a:moveTo>
                <a:cubicBezTo>
                  <a:pt x="390" y="380"/>
                  <a:pt x="370" y="387"/>
                  <a:pt x="354" y="400"/>
                </a:cubicBezTo>
                <a:lnTo>
                  <a:pt x="188" y="301"/>
                </a:lnTo>
                <a:cubicBezTo>
                  <a:pt x="189" y="296"/>
                  <a:pt x="190" y="290"/>
                  <a:pt x="190" y="285"/>
                </a:cubicBezTo>
                <a:cubicBezTo>
                  <a:pt x="190" y="280"/>
                  <a:pt x="189" y="275"/>
                  <a:pt x="188" y="270"/>
                </a:cubicBezTo>
                <a:lnTo>
                  <a:pt x="354" y="170"/>
                </a:lnTo>
                <a:cubicBezTo>
                  <a:pt x="370" y="183"/>
                  <a:pt x="390" y="190"/>
                  <a:pt x="411" y="190"/>
                </a:cubicBezTo>
                <a:cubicBezTo>
                  <a:pt x="464" y="190"/>
                  <a:pt x="506" y="148"/>
                  <a:pt x="506" y="95"/>
                </a:cubicBezTo>
                <a:cubicBezTo>
                  <a:pt x="506" y="43"/>
                  <a:pt x="464" y="0"/>
                  <a:pt x="411" y="0"/>
                </a:cubicBezTo>
                <a:cubicBezTo>
                  <a:pt x="359" y="0"/>
                  <a:pt x="316" y="43"/>
                  <a:pt x="316" y="95"/>
                </a:cubicBezTo>
                <a:cubicBezTo>
                  <a:pt x="316" y="100"/>
                  <a:pt x="317" y="106"/>
                  <a:pt x="318" y="111"/>
                </a:cubicBezTo>
                <a:lnTo>
                  <a:pt x="153" y="210"/>
                </a:lnTo>
                <a:cubicBezTo>
                  <a:pt x="137" y="197"/>
                  <a:pt x="117" y="190"/>
                  <a:pt x="95" y="190"/>
                </a:cubicBezTo>
                <a:cubicBezTo>
                  <a:pt x="42" y="190"/>
                  <a:pt x="0" y="233"/>
                  <a:pt x="0" y="285"/>
                </a:cubicBezTo>
                <a:cubicBezTo>
                  <a:pt x="0" y="337"/>
                  <a:pt x="42" y="380"/>
                  <a:pt x="95" y="380"/>
                </a:cubicBezTo>
                <a:cubicBezTo>
                  <a:pt x="117" y="380"/>
                  <a:pt x="137" y="373"/>
                  <a:pt x="153" y="360"/>
                </a:cubicBezTo>
                <a:lnTo>
                  <a:pt x="318" y="459"/>
                </a:lnTo>
                <a:cubicBezTo>
                  <a:pt x="317" y="464"/>
                  <a:pt x="316" y="470"/>
                  <a:pt x="316" y="475"/>
                </a:cubicBezTo>
                <a:cubicBezTo>
                  <a:pt x="316" y="527"/>
                  <a:pt x="359" y="570"/>
                  <a:pt x="411" y="570"/>
                </a:cubicBezTo>
                <a:cubicBezTo>
                  <a:pt x="464" y="570"/>
                  <a:pt x="506" y="527"/>
                  <a:pt x="506" y="475"/>
                </a:cubicBezTo>
                <a:cubicBezTo>
                  <a:pt x="506" y="423"/>
                  <a:pt x="464" y="380"/>
                  <a:pt x="411" y="3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9879012" y="884239"/>
            <a:ext cx="138112" cy="166687"/>
          </a:xfrm>
          <a:custGeom>
            <a:avLst/>
            <a:gdLst>
              <a:gd name="T0" fmla="*/ 460 w 460"/>
              <a:gd name="T1" fmla="*/ 399 h 554"/>
              <a:gd name="T2" fmla="*/ 457 w 460"/>
              <a:gd name="T3" fmla="*/ 405 h 554"/>
              <a:gd name="T4" fmla="*/ 266 w 460"/>
              <a:gd name="T5" fmla="*/ 552 h 554"/>
              <a:gd name="T6" fmla="*/ 262 w 460"/>
              <a:gd name="T7" fmla="*/ 554 h 554"/>
              <a:gd name="T8" fmla="*/ 257 w 460"/>
              <a:gd name="T9" fmla="*/ 552 h 554"/>
              <a:gd name="T10" fmla="*/ 254 w 460"/>
              <a:gd name="T11" fmla="*/ 543 h 554"/>
              <a:gd name="T12" fmla="*/ 293 w 460"/>
              <a:gd name="T13" fmla="*/ 446 h 554"/>
              <a:gd name="T14" fmla="*/ 293 w 460"/>
              <a:gd name="T15" fmla="*/ 442 h 554"/>
              <a:gd name="T16" fmla="*/ 287 w 460"/>
              <a:gd name="T17" fmla="*/ 442 h 554"/>
              <a:gd name="T18" fmla="*/ 287 w 460"/>
              <a:gd name="T19" fmla="*/ 442 h 554"/>
              <a:gd name="T20" fmla="*/ 207 w 460"/>
              <a:gd name="T21" fmla="*/ 442 h 554"/>
              <a:gd name="T22" fmla="*/ 0 w 460"/>
              <a:gd name="T23" fmla="*/ 234 h 554"/>
              <a:gd name="T24" fmla="*/ 0 w 460"/>
              <a:gd name="T25" fmla="*/ 207 h 554"/>
              <a:gd name="T26" fmla="*/ 207 w 460"/>
              <a:gd name="T27" fmla="*/ 0 h 554"/>
              <a:gd name="T28" fmla="*/ 414 w 460"/>
              <a:gd name="T29" fmla="*/ 0 h 554"/>
              <a:gd name="T30" fmla="*/ 414 w 460"/>
              <a:gd name="T31" fmla="*/ 96 h 554"/>
              <a:gd name="T32" fmla="*/ 207 w 460"/>
              <a:gd name="T33" fmla="*/ 96 h 554"/>
              <a:gd name="T34" fmla="*/ 95 w 460"/>
              <a:gd name="T35" fmla="*/ 207 h 554"/>
              <a:gd name="T36" fmla="*/ 95 w 460"/>
              <a:gd name="T37" fmla="*/ 234 h 554"/>
              <a:gd name="T38" fmla="*/ 207 w 460"/>
              <a:gd name="T39" fmla="*/ 346 h 554"/>
              <a:gd name="T40" fmla="*/ 290 w 460"/>
              <a:gd name="T41" fmla="*/ 346 h 554"/>
              <a:gd name="T42" fmla="*/ 254 w 460"/>
              <a:gd name="T43" fmla="*/ 256 h 554"/>
              <a:gd name="T44" fmla="*/ 257 w 460"/>
              <a:gd name="T45" fmla="*/ 246 h 554"/>
              <a:gd name="T46" fmla="*/ 266 w 460"/>
              <a:gd name="T47" fmla="*/ 247 h 554"/>
              <a:gd name="T48" fmla="*/ 457 w 460"/>
              <a:gd name="T49" fmla="*/ 393 h 554"/>
              <a:gd name="T50" fmla="*/ 460 w 460"/>
              <a:gd name="T51" fmla="*/ 399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0" h="554">
                <a:moveTo>
                  <a:pt x="460" y="399"/>
                </a:moveTo>
                <a:cubicBezTo>
                  <a:pt x="460" y="402"/>
                  <a:pt x="459" y="404"/>
                  <a:pt x="457" y="405"/>
                </a:cubicBezTo>
                <a:lnTo>
                  <a:pt x="266" y="552"/>
                </a:lnTo>
                <a:cubicBezTo>
                  <a:pt x="265" y="553"/>
                  <a:pt x="263" y="554"/>
                  <a:pt x="262" y="554"/>
                </a:cubicBezTo>
                <a:cubicBezTo>
                  <a:pt x="260" y="554"/>
                  <a:pt x="258" y="553"/>
                  <a:pt x="257" y="552"/>
                </a:cubicBezTo>
                <a:cubicBezTo>
                  <a:pt x="254" y="550"/>
                  <a:pt x="253" y="546"/>
                  <a:pt x="254" y="543"/>
                </a:cubicBezTo>
                <a:lnTo>
                  <a:pt x="293" y="446"/>
                </a:lnTo>
                <a:lnTo>
                  <a:pt x="293" y="442"/>
                </a:lnTo>
                <a:cubicBezTo>
                  <a:pt x="291" y="442"/>
                  <a:pt x="289" y="442"/>
                  <a:pt x="287" y="442"/>
                </a:cubicBezTo>
                <a:lnTo>
                  <a:pt x="287" y="442"/>
                </a:lnTo>
                <a:lnTo>
                  <a:pt x="207" y="442"/>
                </a:lnTo>
                <a:cubicBezTo>
                  <a:pt x="93" y="442"/>
                  <a:pt x="0" y="349"/>
                  <a:pt x="0" y="234"/>
                </a:cubicBezTo>
                <a:lnTo>
                  <a:pt x="0" y="207"/>
                </a:lnTo>
                <a:cubicBezTo>
                  <a:pt x="0" y="93"/>
                  <a:pt x="93" y="0"/>
                  <a:pt x="207" y="0"/>
                </a:cubicBezTo>
                <a:lnTo>
                  <a:pt x="414" y="0"/>
                </a:lnTo>
                <a:lnTo>
                  <a:pt x="414" y="96"/>
                </a:lnTo>
                <a:lnTo>
                  <a:pt x="207" y="96"/>
                </a:lnTo>
                <a:cubicBezTo>
                  <a:pt x="146" y="96"/>
                  <a:pt x="95" y="146"/>
                  <a:pt x="95" y="207"/>
                </a:cubicBezTo>
                <a:lnTo>
                  <a:pt x="95" y="234"/>
                </a:lnTo>
                <a:cubicBezTo>
                  <a:pt x="95" y="296"/>
                  <a:pt x="146" y="346"/>
                  <a:pt x="207" y="346"/>
                </a:cubicBezTo>
                <a:lnTo>
                  <a:pt x="290" y="346"/>
                </a:lnTo>
                <a:lnTo>
                  <a:pt x="254" y="256"/>
                </a:lnTo>
                <a:cubicBezTo>
                  <a:pt x="253" y="252"/>
                  <a:pt x="254" y="249"/>
                  <a:pt x="257" y="246"/>
                </a:cubicBezTo>
                <a:cubicBezTo>
                  <a:pt x="260" y="244"/>
                  <a:pt x="264" y="244"/>
                  <a:pt x="266" y="247"/>
                </a:cubicBezTo>
                <a:lnTo>
                  <a:pt x="457" y="393"/>
                </a:lnTo>
                <a:cubicBezTo>
                  <a:pt x="459" y="395"/>
                  <a:pt x="460" y="397"/>
                  <a:pt x="460" y="39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5534026" y="4646614"/>
            <a:ext cx="141287" cy="187325"/>
          </a:xfrm>
          <a:custGeom>
            <a:avLst/>
            <a:gdLst>
              <a:gd name="T0" fmla="*/ 0 w 464"/>
              <a:gd name="T1" fmla="*/ 0 h 618"/>
              <a:gd name="T2" fmla="*/ 464 w 464"/>
              <a:gd name="T3" fmla="*/ 309 h 618"/>
              <a:gd name="T4" fmla="*/ 0 w 464"/>
              <a:gd name="T5" fmla="*/ 618 h 618"/>
              <a:gd name="T6" fmla="*/ 0 w 464"/>
              <a:gd name="T7" fmla="*/ 0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618">
                <a:moveTo>
                  <a:pt x="0" y="0"/>
                </a:moveTo>
                <a:lnTo>
                  <a:pt x="464" y="309"/>
                </a:lnTo>
                <a:lnTo>
                  <a:pt x="0" y="61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6"/>
          <p:cNvSpPr>
            <a:spLocks noEditPoints="1"/>
          </p:cNvSpPr>
          <p:nvPr/>
        </p:nvSpPr>
        <p:spPr bwMode="auto">
          <a:xfrm>
            <a:off x="2509839" y="2133602"/>
            <a:ext cx="176212" cy="174625"/>
          </a:xfrm>
          <a:custGeom>
            <a:avLst/>
            <a:gdLst>
              <a:gd name="T0" fmla="*/ 520 w 581"/>
              <a:gd name="T1" fmla="*/ 544 h 572"/>
              <a:gd name="T2" fmla="*/ 497 w 581"/>
              <a:gd name="T3" fmla="*/ 521 h 572"/>
              <a:gd name="T4" fmla="*/ 520 w 581"/>
              <a:gd name="T5" fmla="*/ 498 h 572"/>
              <a:gd name="T6" fmla="*/ 543 w 581"/>
              <a:gd name="T7" fmla="*/ 521 h 572"/>
              <a:gd name="T8" fmla="*/ 520 w 581"/>
              <a:gd name="T9" fmla="*/ 544 h 572"/>
              <a:gd name="T10" fmla="*/ 260 w 581"/>
              <a:gd name="T11" fmla="*/ 171 h 572"/>
              <a:gd name="T12" fmla="*/ 258 w 581"/>
              <a:gd name="T13" fmla="*/ 169 h 572"/>
              <a:gd name="T14" fmla="*/ 225 w 581"/>
              <a:gd name="T15" fmla="*/ 44 h 572"/>
              <a:gd name="T16" fmla="*/ 101 w 581"/>
              <a:gd name="T17" fmla="*/ 12 h 572"/>
              <a:gd name="T18" fmla="*/ 174 w 581"/>
              <a:gd name="T19" fmla="*/ 84 h 572"/>
              <a:gd name="T20" fmla="*/ 155 w 581"/>
              <a:gd name="T21" fmla="*/ 155 h 572"/>
              <a:gd name="T22" fmla="*/ 84 w 581"/>
              <a:gd name="T23" fmla="*/ 174 h 572"/>
              <a:gd name="T24" fmla="*/ 11 w 581"/>
              <a:gd name="T25" fmla="*/ 101 h 572"/>
              <a:gd name="T26" fmla="*/ 44 w 581"/>
              <a:gd name="T27" fmla="*/ 225 h 572"/>
              <a:gd name="T28" fmla="*/ 175 w 581"/>
              <a:gd name="T29" fmla="*/ 256 h 572"/>
              <a:gd name="T30" fmla="*/ 175 w 581"/>
              <a:gd name="T31" fmla="*/ 257 h 572"/>
              <a:gd name="T32" fmla="*/ 473 w 581"/>
              <a:gd name="T33" fmla="*/ 554 h 572"/>
              <a:gd name="T34" fmla="*/ 515 w 581"/>
              <a:gd name="T35" fmla="*/ 572 h 572"/>
              <a:gd name="T36" fmla="*/ 558 w 581"/>
              <a:gd name="T37" fmla="*/ 554 h 572"/>
              <a:gd name="T38" fmla="*/ 558 w 581"/>
              <a:gd name="T39" fmla="*/ 469 h 572"/>
              <a:gd name="T40" fmla="*/ 260 w 581"/>
              <a:gd name="T41" fmla="*/ 1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1" h="572">
                <a:moveTo>
                  <a:pt x="520" y="544"/>
                </a:moveTo>
                <a:cubicBezTo>
                  <a:pt x="508" y="544"/>
                  <a:pt x="497" y="534"/>
                  <a:pt x="497" y="521"/>
                </a:cubicBezTo>
                <a:cubicBezTo>
                  <a:pt x="497" y="508"/>
                  <a:pt x="508" y="498"/>
                  <a:pt x="520" y="498"/>
                </a:cubicBezTo>
                <a:cubicBezTo>
                  <a:pt x="533" y="498"/>
                  <a:pt x="543" y="508"/>
                  <a:pt x="543" y="521"/>
                </a:cubicBezTo>
                <a:cubicBezTo>
                  <a:pt x="543" y="534"/>
                  <a:pt x="533" y="544"/>
                  <a:pt x="520" y="544"/>
                </a:cubicBezTo>
                <a:close/>
                <a:moveTo>
                  <a:pt x="260" y="171"/>
                </a:moveTo>
                <a:lnTo>
                  <a:pt x="258" y="169"/>
                </a:lnTo>
                <a:cubicBezTo>
                  <a:pt x="270" y="126"/>
                  <a:pt x="259" y="78"/>
                  <a:pt x="225" y="44"/>
                </a:cubicBezTo>
                <a:cubicBezTo>
                  <a:pt x="191" y="11"/>
                  <a:pt x="144" y="0"/>
                  <a:pt x="101" y="12"/>
                </a:cubicBezTo>
                <a:lnTo>
                  <a:pt x="174" y="84"/>
                </a:lnTo>
                <a:lnTo>
                  <a:pt x="155" y="155"/>
                </a:lnTo>
                <a:lnTo>
                  <a:pt x="84" y="174"/>
                </a:lnTo>
                <a:lnTo>
                  <a:pt x="11" y="101"/>
                </a:lnTo>
                <a:cubicBezTo>
                  <a:pt x="0" y="144"/>
                  <a:pt x="11" y="192"/>
                  <a:pt x="44" y="225"/>
                </a:cubicBezTo>
                <a:cubicBezTo>
                  <a:pt x="80" y="260"/>
                  <a:pt x="130" y="271"/>
                  <a:pt x="175" y="256"/>
                </a:cubicBezTo>
                <a:lnTo>
                  <a:pt x="175" y="257"/>
                </a:lnTo>
                <a:lnTo>
                  <a:pt x="473" y="554"/>
                </a:lnTo>
                <a:cubicBezTo>
                  <a:pt x="484" y="566"/>
                  <a:pt x="500" y="572"/>
                  <a:pt x="515" y="572"/>
                </a:cubicBezTo>
                <a:cubicBezTo>
                  <a:pt x="531" y="572"/>
                  <a:pt x="546" y="566"/>
                  <a:pt x="558" y="554"/>
                </a:cubicBezTo>
                <a:cubicBezTo>
                  <a:pt x="581" y="531"/>
                  <a:pt x="581" y="493"/>
                  <a:pt x="558" y="469"/>
                </a:cubicBezTo>
                <a:lnTo>
                  <a:pt x="260" y="17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5848351" y="4681539"/>
            <a:ext cx="230187" cy="115887"/>
          </a:xfrm>
          <a:custGeom>
            <a:avLst/>
            <a:gdLst>
              <a:gd name="T0" fmla="*/ 0 w 762"/>
              <a:gd name="T1" fmla="*/ 0 h 382"/>
              <a:gd name="T2" fmla="*/ 762 w 762"/>
              <a:gd name="T3" fmla="*/ 0 h 382"/>
              <a:gd name="T4" fmla="*/ 381 w 762"/>
              <a:gd name="T5" fmla="*/ 382 h 382"/>
              <a:gd name="T6" fmla="*/ 0 w 762"/>
              <a:gd name="T7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2" h="382">
                <a:moveTo>
                  <a:pt x="0" y="0"/>
                </a:moveTo>
                <a:lnTo>
                  <a:pt x="762" y="0"/>
                </a:lnTo>
                <a:lnTo>
                  <a:pt x="381" y="38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8"/>
          <p:cNvSpPr>
            <a:spLocks noEditPoints="1"/>
          </p:cNvSpPr>
          <p:nvPr/>
        </p:nvSpPr>
        <p:spPr bwMode="auto">
          <a:xfrm>
            <a:off x="10193337" y="2500314"/>
            <a:ext cx="247651" cy="174625"/>
          </a:xfrm>
          <a:custGeom>
            <a:avLst/>
            <a:gdLst>
              <a:gd name="T0" fmla="*/ 454 w 819"/>
              <a:gd name="T1" fmla="*/ 322 h 576"/>
              <a:gd name="T2" fmla="*/ 668 w 819"/>
              <a:gd name="T3" fmla="*/ 190 h 576"/>
              <a:gd name="T4" fmla="*/ 641 w 819"/>
              <a:gd name="T5" fmla="*/ 258 h 576"/>
              <a:gd name="T6" fmla="*/ 643 w 819"/>
              <a:gd name="T7" fmla="*/ 266 h 576"/>
              <a:gd name="T8" fmla="*/ 647 w 819"/>
              <a:gd name="T9" fmla="*/ 267 h 576"/>
              <a:gd name="T10" fmla="*/ 651 w 819"/>
              <a:gd name="T11" fmla="*/ 266 h 576"/>
              <a:gd name="T12" fmla="*/ 816 w 819"/>
              <a:gd name="T13" fmla="*/ 139 h 576"/>
              <a:gd name="T14" fmla="*/ 819 w 819"/>
              <a:gd name="T15" fmla="*/ 134 h 576"/>
              <a:gd name="T16" fmla="*/ 816 w 819"/>
              <a:gd name="T17" fmla="*/ 129 h 576"/>
              <a:gd name="T18" fmla="*/ 651 w 819"/>
              <a:gd name="T19" fmla="*/ 2 h 576"/>
              <a:gd name="T20" fmla="*/ 643 w 819"/>
              <a:gd name="T21" fmla="*/ 2 h 576"/>
              <a:gd name="T22" fmla="*/ 641 w 819"/>
              <a:gd name="T23" fmla="*/ 10 h 576"/>
              <a:gd name="T24" fmla="*/ 669 w 819"/>
              <a:gd name="T25" fmla="*/ 80 h 576"/>
              <a:gd name="T26" fmla="*/ 364 w 819"/>
              <a:gd name="T27" fmla="*/ 258 h 576"/>
              <a:gd name="T28" fmla="*/ 150 w 819"/>
              <a:gd name="T29" fmla="*/ 386 h 576"/>
              <a:gd name="T30" fmla="*/ 178 w 819"/>
              <a:gd name="T31" fmla="*/ 318 h 576"/>
              <a:gd name="T32" fmla="*/ 175 w 819"/>
              <a:gd name="T33" fmla="*/ 310 h 576"/>
              <a:gd name="T34" fmla="*/ 171 w 819"/>
              <a:gd name="T35" fmla="*/ 309 h 576"/>
              <a:gd name="T36" fmla="*/ 167 w 819"/>
              <a:gd name="T37" fmla="*/ 310 h 576"/>
              <a:gd name="T38" fmla="*/ 2 w 819"/>
              <a:gd name="T39" fmla="*/ 437 h 576"/>
              <a:gd name="T40" fmla="*/ 0 w 819"/>
              <a:gd name="T41" fmla="*/ 442 h 576"/>
              <a:gd name="T42" fmla="*/ 2 w 819"/>
              <a:gd name="T43" fmla="*/ 447 h 576"/>
              <a:gd name="T44" fmla="*/ 167 w 819"/>
              <a:gd name="T45" fmla="*/ 574 h 576"/>
              <a:gd name="T46" fmla="*/ 175 w 819"/>
              <a:gd name="T47" fmla="*/ 574 h 576"/>
              <a:gd name="T48" fmla="*/ 177 w 819"/>
              <a:gd name="T49" fmla="*/ 566 h 576"/>
              <a:gd name="T50" fmla="*/ 150 w 819"/>
              <a:gd name="T51" fmla="*/ 497 h 576"/>
              <a:gd name="T52" fmla="*/ 454 w 819"/>
              <a:gd name="T53" fmla="*/ 322 h 576"/>
              <a:gd name="T54" fmla="*/ 167 w 819"/>
              <a:gd name="T55" fmla="*/ 266 h 576"/>
              <a:gd name="T56" fmla="*/ 171 w 819"/>
              <a:gd name="T57" fmla="*/ 267 h 576"/>
              <a:gd name="T58" fmla="*/ 175 w 819"/>
              <a:gd name="T59" fmla="*/ 266 h 576"/>
              <a:gd name="T60" fmla="*/ 178 w 819"/>
              <a:gd name="T61" fmla="*/ 258 h 576"/>
              <a:gd name="T62" fmla="*/ 151 w 819"/>
              <a:gd name="T63" fmla="*/ 190 h 576"/>
              <a:gd name="T64" fmla="*/ 327 w 819"/>
              <a:gd name="T65" fmla="*/ 272 h 576"/>
              <a:gd name="T66" fmla="*/ 347 w 819"/>
              <a:gd name="T67" fmla="*/ 245 h 576"/>
              <a:gd name="T68" fmla="*/ 395 w 819"/>
              <a:gd name="T69" fmla="*/ 183 h 576"/>
              <a:gd name="T70" fmla="*/ 150 w 819"/>
              <a:gd name="T71" fmla="*/ 80 h 576"/>
              <a:gd name="T72" fmla="*/ 178 w 819"/>
              <a:gd name="T73" fmla="*/ 10 h 576"/>
              <a:gd name="T74" fmla="*/ 175 w 819"/>
              <a:gd name="T75" fmla="*/ 2 h 576"/>
              <a:gd name="T76" fmla="*/ 167 w 819"/>
              <a:gd name="T77" fmla="*/ 2 h 576"/>
              <a:gd name="T78" fmla="*/ 2 w 819"/>
              <a:gd name="T79" fmla="*/ 129 h 576"/>
              <a:gd name="T80" fmla="*/ 0 w 819"/>
              <a:gd name="T81" fmla="*/ 134 h 576"/>
              <a:gd name="T82" fmla="*/ 2 w 819"/>
              <a:gd name="T83" fmla="*/ 139 h 576"/>
              <a:gd name="T84" fmla="*/ 167 w 819"/>
              <a:gd name="T85" fmla="*/ 266 h 576"/>
              <a:gd name="T86" fmla="*/ 816 w 819"/>
              <a:gd name="T87" fmla="*/ 437 h 576"/>
              <a:gd name="T88" fmla="*/ 819 w 819"/>
              <a:gd name="T89" fmla="*/ 442 h 576"/>
              <a:gd name="T90" fmla="*/ 816 w 819"/>
              <a:gd name="T91" fmla="*/ 447 h 576"/>
              <a:gd name="T92" fmla="*/ 651 w 819"/>
              <a:gd name="T93" fmla="*/ 574 h 576"/>
              <a:gd name="T94" fmla="*/ 643 w 819"/>
              <a:gd name="T95" fmla="*/ 574 h 576"/>
              <a:gd name="T96" fmla="*/ 641 w 819"/>
              <a:gd name="T97" fmla="*/ 566 h 576"/>
              <a:gd name="T98" fmla="*/ 668 w 819"/>
              <a:gd name="T99" fmla="*/ 497 h 576"/>
              <a:gd name="T100" fmla="*/ 424 w 819"/>
              <a:gd name="T101" fmla="*/ 396 h 576"/>
              <a:gd name="T102" fmla="*/ 471 w 819"/>
              <a:gd name="T103" fmla="*/ 334 h 576"/>
              <a:gd name="T104" fmla="*/ 491 w 819"/>
              <a:gd name="T105" fmla="*/ 307 h 576"/>
              <a:gd name="T106" fmla="*/ 668 w 819"/>
              <a:gd name="T107" fmla="*/ 386 h 576"/>
              <a:gd name="T108" fmla="*/ 641 w 819"/>
              <a:gd name="T109" fmla="*/ 318 h 576"/>
              <a:gd name="T110" fmla="*/ 643 w 819"/>
              <a:gd name="T111" fmla="*/ 310 h 576"/>
              <a:gd name="T112" fmla="*/ 647 w 819"/>
              <a:gd name="T113" fmla="*/ 309 h 576"/>
              <a:gd name="T114" fmla="*/ 651 w 819"/>
              <a:gd name="T115" fmla="*/ 310 h 576"/>
              <a:gd name="T116" fmla="*/ 816 w 819"/>
              <a:gd name="T117" fmla="*/ 437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19" h="576">
                <a:moveTo>
                  <a:pt x="454" y="322"/>
                </a:moveTo>
                <a:cubicBezTo>
                  <a:pt x="503" y="253"/>
                  <a:pt x="543" y="198"/>
                  <a:pt x="668" y="190"/>
                </a:cubicBezTo>
                <a:lnTo>
                  <a:pt x="641" y="258"/>
                </a:lnTo>
                <a:cubicBezTo>
                  <a:pt x="640" y="261"/>
                  <a:pt x="641" y="264"/>
                  <a:pt x="643" y="266"/>
                </a:cubicBezTo>
                <a:cubicBezTo>
                  <a:pt x="644" y="267"/>
                  <a:pt x="646" y="267"/>
                  <a:pt x="647" y="267"/>
                </a:cubicBezTo>
                <a:cubicBezTo>
                  <a:pt x="649" y="267"/>
                  <a:pt x="650" y="267"/>
                  <a:pt x="651" y="266"/>
                </a:cubicBezTo>
                <a:lnTo>
                  <a:pt x="816" y="139"/>
                </a:lnTo>
                <a:cubicBezTo>
                  <a:pt x="818" y="138"/>
                  <a:pt x="819" y="136"/>
                  <a:pt x="819" y="134"/>
                </a:cubicBezTo>
                <a:cubicBezTo>
                  <a:pt x="819" y="132"/>
                  <a:pt x="818" y="130"/>
                  <a:pt x="816" y="129"/>
                </a:cubicBezTo>
                <a:lnTo>
                  <a:pt x="651" y="2"/>
                </a:lnTo>
                <a:cubicBezTo>
                  <a:pt x="649" y="0"/>
                  <a:pt x="646" y="0"/>
                  <a:pt x="643" y="2"/>
                </a:cubicBezTo>
                <a:cubicBezTo>
                  <a:pt x="641" y="4"/>
                  <a:pt x="640" y="7"/>
                  <a:pt x="641" y="10"/>
                </a:cubicBezTo>
                <a:lnTo>
                  <a:pt x="669" y="80"/>
                </a:lnTo>
                <a:cubicBezTo>
                  <a:pt x="485" y="89"/>
                  <a:pt x="418" y="182"/>
                  <a:pt x="364" y="258"/>
                </a:cubicBezTo>
                <a:cubicBezTo>
                  <a:pt x="315" y="326"/>
                  <a:pt x="276" y="381"/>
                  <a:pt x="150" y="386"/>
                </a:cubicBezTo>
                <a:lnTo>
                  <a:pt x="178" y="318"/>
                </a:lnTo>
                <a:cubicBezTo>
                  <a:pt x="179" y="315"/>
                  <a:pt x="178" y="312"/>
                  <a:pt x="175" y="310"/>
                </a:cubicBezTo>
                <a:cubicBezTo>
                  <a:pt x="174" y="309"/>
                  <a:pt x="173" y="309"/>
                  <a:pt x="171" y="309"/>
                </a:cubicBezTo>
                <a:cubicBezTo>
                  <a:pt x="170" y="309"/>
                  <a:pt x="168" y="309"/>
                  <a:pt x="167" y="310"/>
                </a:cubicBezTo>
                <a:lnTo>
                  <a:pt x="2" y="437"/>
                </a:lnTo>
                <a:cubicBezTo>
                  <a:pt x="1" y="438"/>
                  <a:pt x="0" y="440"/>
                  <a:pt x="0" y="442"/>
                </a:cubicBezTo>
                <a:cubicBezTo>
                  <a:pt x="0" y="444"/>
                  <a:pt x="1" y="446"/>
                  <a:pt x="2" y="447"/>
                </a:cubicBezTo>
                <a:lnTo>
                  <a:pt x="167" y="574"/>
                </a:lnTo>
                <a:cubicBezTo>
                  <a:pt x="170" y="576"/>
                  <a:pt x="173" y="576"/>
                  <a:pt x="175" y="574"/>
                </a:cubicBezTo>
                <a:cubicBezTo>
                  <a:pt x="178" y="572"/>
                  <a:pt x="179" y="569"/>
                  <a:pt x="177" y="566"/>
                </a:cubicBezTo>
                <a:lnTo>
                  <a:pt x="150" y="497"/>
                </a:lnTo>
                <a:cubicBezTo>
                  <a:pt x="333" y="490"/>
                  <a:pt x="400" y="397"/>
                  <a:pt x="454" y="322"/>
                </a:cubicBezTo>
                <a:close/>
                <a:moveTo>
                  <a:pt x="167" y="266"/>
                </a:moveTo>
                <a:cubicBezTo>
                  <a:pt x="168" y="267"/>
                  <a:pt x="170" y="267"/>
                  <a:pt x="171" y="267"/>
                </a:cubicBezTo>
                <a:cubicBezTo>
                  <a:pt x="173" y="267"/>
                  <a:pt x="174" y="267"/>
                  <a:pt x="175" y="266"/>
                </a:cubicBezTo>
                <a:cubicBezTo>
                  <a:pt x="178" y="264"/>
                  <a:pt x="179" y="261"/>
                  <a:pt x="178" y="258"/>
                </a:cubicBezTo>
                <a:lnTo>
                  <a:pt x="151" y="190"/>
                </a:lnTo>
                <a:cubicBezTo>
                  <a:pt x="244" y="196"/>
                  <a:pt x="290" y="228"/>
                  <a:pt x="327" y="272"/>
                </a:cubicBezTo>
                <a:cubicBezTo>
                  <a:pt x="334" y="264"/>
                  <a:pt x="340" y="255"/>
                  <a:pt x="347" y="245"/>
                </a:cubicBezTo>
                <a:cubicBezTo>
                  <a:pt x="361" y="226"/>
                  <a:pt x="376" y="204"/>
                  <a:pt x="395" y="183"/>
                </a:cubicBezTo>
                <a:cubicBezTo>
                  <a:pt x="345" y="131"/>
                  <a:pt x="275" y="86"/>
                  <a:pt x="150" y="80"/>
                </a:cubicBezTo>
                <a:lnTo>
                  <a:pt x="178" y="10"/>
                </a:lnTo>
                <a:cubicBezTo>
                  <a:pt x="179" y="7"/>
                  <a:pt x="178" y="4"/>
                  <a:pt x="175" y="2"/>
                </a:cubicBezTo>
                <a:cubicBezTo>
                  <a:pt x="173" y="0"/>
                  <a:pt x="170" y="0"/>
                  <a:pt x="167" y="2"/>
                </a:cubicBezTo>
                <a:lnTo>
                  <a:pt x="2" y="129"/>
                </a:lnTo>
                <a:cubicBezTo>
                  <a:pt x="1" y="130"/>
                  <a:pt x="0" y="132"/>
                  <a:pt x="0" y="134"/>
                </a:cubicBezTo>
                <a:cubicBezTo>
                  <a:pt x="0" y="136"/>
                  <a:pt x="1" y="138"/>
                  <a:pt x="2" y="139"/>
                </a:cubicBezTo>
                <a:lnTo>
                  <a:pt x="167" y="266"/>
                </a:lnTo>
                <a:close/>
                <a:moveTo>
                  <a:pt x="816" y="437"/>
                </a:moveTo>
                <a:cubicBezTo>
                  <a:pt x="818" y="438"/>
                  <a:pt x="819" y="440"/>
                  <a:pt x="819" y="442"/>
                </a:cubicBezTo>
                <a:cubicBezTo>
                  <a:pt x="819" y="444"/>
                  <a:pt x="818" y="446"/>
                  <a:pt x="816" y="447"/>
                </a:cubicBezTo>
                <a:lnTo>
                  <a:pt x="651" y="574"/>
                </a:lnTo>
                <a:cubicBezTo>
                  <a:pt x="649" y="576"/>
                  <a:pt x="646" y="576"/>
                  <a:pt x="643" y="574"/>
                </a:cubicBezTo>
                <a:cubicBezTo>
                  <a:pt x="641" y="572"/>
                  <a:pt x="640" y="569"/>
                  <a:pt x="641" y="566"/>
                </a:cubicBezTo>
                <a:lnTo>
                  <a:pt x="668" y="497"/>
                </a:lnTo>
                <a:cubicBezTo>
                  <a:pt x="544" y="492"/>
                  <a:pt x="473" y="448"/>
                  <a:pt x="424" y="396"/>
                </a:cubicBezTo>
                <a:cubicBezTo>
                  <a:pt x="442" y="375"/>
                  <a:pt x="457" y="354"/>
                  <a:pt x="471" y="334"/>
                </a:cubicBezTo>
                <a:cubicBezTo>
                  <a:pt x="478" y="325"/>
                  <a:pt x="485" y="315"/>
                  <a:pt x="491" y="307"/>
                </a:cubicBezTo>
                <a:cubicBezTo>
                  <a:pt x="529" y="351"/>
                  <a:pt x="575" y="382"/>
                  <a:pt x="668" y="386"/>
                </a:cubicBezTo>
                <a:lnTo>
                  <a:pt x="641" y="318"/>
                </a:lnTo>
                <a:cubicBezTo>
                  <a:pt x="640" y="315"/>
                  <a:pt x="641" y="312"/>
                  <a:pt x="643" y="310"/>
                </a:cubicBezTo>
                <a:cubicBezTo>
                  <a:pt x="644" y="309"/>
                  <a:pt x="646" y="309"/>
                  <a:pt x="647" y="309"/>
                </a:cubicBezTo>
                <a:cubicBezTo>
                  <a:pt x="649" y="309"/>
                  <a:pt x="650" y="309"/>
                  <a:pt x="651" y="310"/>
                </a:cubicBezTo>
                <a:lnTo>
                  <a:pt x="816" y="43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9"/>
          <p:cNvSpPr>
            <a:spLocks noEditPoints="1"/>
          </p:cNvSpPr>
          <p:nvPr/>
        </p:nvSpPr>
        <p:spPr bwMode="auto">
          <a:xfrm>
            <a:off x="4311649" y="3254378"/>
            <a:ext cx="207963" cy="180975"/>
          </a:xfrm>
          <a:custGeom>
            <a:avLst/>
            <a:gdLst>
              <a:gd name="T0" fmla="*/ 343 w 687"/>
              <a:gd name="T1" fmla="*/ 429 h 601"/>
              <a:gd name="T2" fmla="*/ 429 w 687"/>
              <a:gd name="T3" fmla="*/ 343 h 601"/>
              <a:gd name="T4" fmla="*/ 343 w 687"/>
              <a:gd name="T5" fmla="*/ 257 h 601"/>
              <a:gd name="T6" fmla="*/ 257 w 687"/>
              <a:gd name="T7" fmla="*/ 343 h 601"/>
              <a:gd name="T8" fmla="*/ 343 w 687"/>
              <a:gd name="T9" fmla="*/ 429 h 601"/>
              <a:gd name="T10" fmla="*/ 343 w 687"/>
              <a:gd name="T11" fmla="*/ 214 h 601"/>
              <a:gd name="T12" fmla="*/ 472 w 687"/>
              <a:gd name="T13" fmla="*/ 343 h 601"/>
              <a:gd name="T14" fmla="*/ 343 w 687"/>
              <a:gd name="T15" fmla="*/ 472 h 601"/>
              <a:gd name="T16" fmla="*/ 214 w 687"/>
              <a:gd name="T17" fmla="*/ 343 h 601"/>
              <a:gd name="T18" fmla="*/ 343 w 687"/>
              <a:gd name="T19" fmla="*/ 214 h 601"/>
              <a:gd name="T20" fmla="*/ 150 w 687"/>
              <a:gd name="T21" fmla="*/ 214 h 601"/>
              <a:gd name="T22" fmla="*/ 171 w 687"/>
              <a:gd name="T23" fmla="*/ 236 h 601"/>
              <a:gd name="T24" fmla="*/ 150 w 687"/>
              <a:gd name="T25" fmla="*/ 257 h 601"/>
              <a:gd name="T26" fmla="*/ 128 w 687"/>
              <a:gd name="T27" fmla="*/ 236 h 601"/>
              <a:gd name="T28" fmla="*/ 150 w 687"/>
              <a:gd name="T29" fmla="*/ 214 h 601"/>
              <a:gd name="T30" fmla="*/ 601 w 687"/>
              <a:gd name="T31" fmla="*/ 172 h 601"/>
              <a:gd name="T32" fmla="*/ 472 w 687"/>
              <a:gd name="T33" fmla="*/ 172 h 601"/>
              <a:gd name="T34" fmla="*/ 429 w 687"/>
              <a:gd name="T35" fmla="*/ 172 h 601"/>
              <a:gd name="T36" fmla="*/ 429 w 687"/>
              <a:gd name="T37" fmla="*/ 86 h 601"/>
              <a:gd name="T38" fmla="*/ 257 w 687"/>
              <a:gd name="T39" fmla="*/ 86 h 601"/>
              <a:gd name="T40" fmla="*/ 257 w 687"/>
              <a:gd name="T41" fmla="*/ 172 h 601"/>
              <a:gd name="T42" fmla="*/ 214 w 687"/>
              <a:gd name="T43" fmla="*/ 172 h 601"/>
              <a:gd name="T44" fmla="*/ 86 w 687"/>
              <a:gd name="T45" fmla="*/ 172 h 601"/>
              <a:gd name="T46" fmla="*/ 86 w 687"/>
              <a:gd name="T47" fmla="*/ 515 h 601"/>
              <a:gd name="T48" fmla="*/ 601 w 687"/>
              <a:gd name="T49" fmla="*/ 515 h 601"/>
              <a:gd name="T50" fmla="*/ 601 w 687"/>
              <a:gd name="T51" fmla="*/ 172 h 601"/>
              <a:gd name="T52" fmla="*/ 644 w 687"/>
              <a:gd name="T53" fmla="*/ 601 h 601"/>
              <a:gd name="T54" fmla="*/ 43 w 687"/>
              <a:gd name="T55" fmla="*/ 601 h 601"/>
              <a:gd name="T56" fmla="*/ 0 w 687"/>
              <a:gd name="T57" fmla="*/ 558 h 601"/>
              <a:gd name="T58" fmla="*/ 0 w 687"/>
              <a:gd name="T59" fmla="*/ 129 h 601"/>
              <a:gd name="T60" fmla="*/ 43 w 687"/>
              <a:gd name="T61" fmla="*/ 86 h 601"/>
              <a:gd name="T62" fmla="*/ 171 w 687"/>
              <a:gd name="T63" fmla="*/ 86 h 601"/>
              <a:gd name="T64" fmla="*/ 171 w 687"/>
              <a:gd name="T65" fmla="*/ 43 h 601"/>
              <a:gd name="T66" fmla="*/ 214 w 687"/>
              <a:gd name="T67" fmla="*/ 0 h 601"/>
              <a:gd name="T68" fmla="*/ 472 w 687"/>
              <a:gd name="T69" fmla="*/ 0 h 601"/>
              <a:gd name="T70" fmla="*/ 515 w 687"/>
              <a:gd name="T71" fmla="*/ 43 h 601"/>
              <a:gd name="T72" fmla="*/ 515 w 687"/>
              <a:gd name="T73" fmla="*/ 86 h 601"/>
              <a:gd name="T74" fmla="*/ 644 w 687"/>
              <a:gd name="T75" fmla="*/ 86 h 601"/>
              <a:gd name="T76" fmla="*/ 687 w 687"/>
              <a:gd name="T77" fmla="*/ 129 h 601"/>
              <a:gd name="T78" fmla="*/ 687 w 687"/>
              <a:gd name="T79" fmla="*/ 558 h 601"/>
              <a:gd name="T80" fmla="*/ 644 w 687"/>
              <a:gd name="T81" fmla="*/ 601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87" h="601">
                <a:moveTo>
                  <a:pt x="343" y="429"/>
                </a:moveTo>
                <a:cubicBezTo>
                  <a:pt x="391" y="429"/>
                  <a:pt x="429" y="391"/>
                  <a:pt x="429" y="343"/>
                </a:cubicBezTo>
                <a:cubicBezTo>
                  <a:pt x="429" y="296"/>
                  <a:pt x="391" y="257"/>
                  <a:pt x="343" y="257"/>
                </a:cubicBezTo>
                <a:cubicBezTo>
                  <a:pt x="296" y="257"/>
                  <a:pt x="257" y="296"/>
                  <a:pt x="257" y="343"/>
                </a:cubicBezTo>
                <a:cubicBezTo>
                  <a:pt x="257" y="391"/>
                  <a:pt x="296" y="429"/>
                  <a:pt x="343" y="429"/>
                </a:cubicBezTo>
                <a:close/>
                <a:moveTo>
                  <a:pt x="343" y="214"/>
                </a:moveTo>
                <a:cubicBezTo>
                  <a:pt x="414" y="214"/>
                  <a:pt x="472" y="272"/>
                  <a:pt x="472" y="343"/>
                </a:cubicBezTo>
                <a:cubicBezTo>
                  <a:pt x="472" y="414"/>
                  <a:pt x="414" y="472"/>
                  <a:pt x="343" y="472"/>
                </a:cubicBezTo>
                <a:cubicBezTo>
                  <a:pt x="272" y="472"/>
                  <a:pt x="214" y="414"/>
                  <a:pt x="214" y="343"/>
                </a:cubicBezTo>
                <a:cubicBezTo>
                  <a:pt x="214" y="272"/>
                  <a:pt x="272" y="214"/>
                  <a:pt x="343" y="214"/>
                </a:cubicBezTo>
                <a:close/>
                <a:moveTo>
                  <a:pt x="150" y="214"/>
                </a:moveTo>
                <a:cubicBezTo>
                  <a:pt x="162" y="214"/>
                  <a:pt x="171" y="224"/>
                  <a:pt x="171" y="236"/>
                </a:cubicBezTo>
                <a:cubicBezTo>
                  <a:pt x="171" y="248"/>
                  <a:pt x="162" y="257"/>
                  <a:pt x="150" y="257"/>
                </a:cubicBezTo>
                <a:cubicBezTo>
                  <a:pt x="138" y="257"/>
                  <a:pt x="128" y="248"/>
                  <a:pt x="128" y="236"/>
                </a:cubicBezTo>
                <a:cubicBezTo>
                  <a:pt x="128" y="224"/>
                  <a:pt x="138" y="214"/>
                  <a:pt x="150" y="214"/>
                </a:cubicBezTo>
                <a:close/>
                <a:moveTo>
                  <a:pt x="601" y="172"/>
                </a:moveTo>
                <a:lnTo>
                  <a:pt x="472" y="172"/>
                </a:lnTo>
                <a:lnTo>
                  <a:pt x="429" y="172"/>
                </a:lnTo>
                <a:lnTo>
                  <a:pt x="429" y="86"/>
                </a:lnTo>
                <a:lnTo>
                  <a:pt x="257" y="86"/>
                </a:lnTo>
                <a:lnTo>
                  <a:pt x="257" y="172"/>
                </a:lnTo>
                <a:lnTo>
                  <a:pt x="214" y="172"/>
                </a:lnTo>
                <a:lnTo>
                  <a:pt x="86" y="172"/>
                </a:lnTo>
                <a:lnTo>
                  <a:pt x="86" y="515"/>
                </a:lnTo>
                <a:lnTo>
                  <a:pt x="601" y="515"/>
                </a:lnTo>
                <a:lnTo>
                  <a:pt x="601" y="172"/>
                </a:lnTo>
                <a:close/>
                <a:moveTo>
                  <a:pt x="644" y="601"/>
                </a:moveTo>
                <a:lnTo>
                  <a:pt x="43" y="601"/>
                </a:lnTo>
                <a:cubicBezTo>
                  <a:pt x="19" y="601"/>
                  <a:pt x="0" y="582"/>
                  <a:pt x="0" y="558"/>
                </a:cubicBezTo>
                <a:lnTo>
                  <a:pt x="0" y="129"/>
                </a:lnTo>
                <a:cubicBezTo>
                  <a:pt x="0" y="105"/>
                  <a:pt x="19" y="86"/>
                  <a:pt x="43" y="86"/>
                </a:cubicBezTo>
                <a:lnTo>
                  <a:pt x="171" y="86"/>
                </a:lnTo>
                <a:lnTo>
                  <a:pt x="171" y="43"/>
                </a:lnTo>
                <a:cubicBezTo>
                  <a:pt x="171" y="19"/>
                  <a:pt x="191" y="0"/>
                  <a:pt x="214" y="0"/>
                </a:cubicBezTo>
                <a:lnTo>
                  <a:pt x="472" y="0"/>
                </a:lnTo>
                <a:cubicBezTo>
                  <a:pt x="496" y="0"/>
                  <a:pt x="515" y="19"/>
                  <a:pt x="515" y="43"/>
                </a:cubicBezTo>
                <a:lnTo>
                  <a:pt x="515" y="86"/>
                </a:lnTo>
                <a:lnTo>
                  <a:pt x="644" y="86"/>
                </a:lnTo>
                <a:cubicBezTo>
                  <a:pt x="668" y="86"/>
                  <a:pt x="687" y="105"/>
                  <a:pt x="687" y="129"/>
                </a:cubicBezTo>
                <a:lnTo>
                  <a:pt x="687" y="558"/>
                </a:lnTo>
                <a:cubicBezTo>
                  <a:pt x="687" y="582"/>
                  <a:pt x="668" y="601"/>
                  <a:pt x="644" y="60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70"/>
          <p:cNvSpPr>
            <a:spLocks/>
          </p:cNvSpPr>
          <p:nvPr/>
        </p:nvSpPr>
        <p:spPr bwMode="auto">
          <a:xfrm>
            <a:off x="9885363" y="3576639"/>
            <a:ext cx="125412" cy="242887"/>
          </a:xfrm>
          <a:custGeom>
            <a:avLst/>
            <a:gdLst>
              <a:gd name="T0" fmla="*/ 419 w 419"/>
              <a:gd name="T1" fmla="*/ 593 h 802"/>
              <a:gd name="T2" fmla="*/ 419 w 419"/>
              <a:gd name="T3" fmla="*/ 193 h 802"/>
              <a:gd name="T4" fmla="*/ 247 w 419"/>
              <a:gd name="T5" fmla="*/ 0 h 802"/>
              <a:gd name="T6" fmla="*/ 169 w 419"/>
              <a:gd name="T7" fmla="*/ 0 h 802"/>
              <a:gd name="T8" fmla="*/ 0 w 419"/>
              <a:gd name="T9" fmla="*/ 193 h 802"/>
              <a:gd name="T10" fmla="*/ 0 w 419"/>
              <a:gd name="T11" fmla="*/ 638 h 802"/>
              <a:gd name="T12" fmla="*/ 161 w 419"/>
              <a:gd name="T13" fmla="*/ 802 h 802"/>
              <a:gd name="T14" fmla="*/ 164 w 419"/>
              <a:gd name="T15" fmla="*/ 802 h 802"/>
              <a:gd name="T16" fmla="*/ 328 w 419"/>
              <a:gd name="T17" fmla="*/ 642 h 802"/>
              <a:gd name="T18" fmla="*/ 328 w 419"/>
              <a:gd name="T19" fmla="*/ 331 h 802"/>
              <a:gd name="T20" fmla="*/ 215 w 419"/>
              <a:gd name="T21" fmla="*/ 215 h 802"/>
              <a:gd name="T22" fmla="*/ 203 w 419"/>
              <a:gd name="T23" fmla="*/ 215 h 802"/>
              <a:gd name="T24" fmla="*/ 95 w 419"/>
              <a:gd name="T25" fmla="*/ 331 h 802"/>
              <a:gd name="T26" fmla="*/ 95 w 419"/>
              <a:gd name="T27" fmla="*/ 589 h 802"/>
              <a:gd name="T28" fmla="*/ 156 w 419"/>
              <a:gd name="T29" fmla="*/ 589 h 802"/>
              <a:gd name="T30" fmla="*/ 156 w 419"/>
              <a:gd name="T31" fmla="*/ 331 h 802"/>
              <a:gd name="T32" fmla="*/ 203 w 419"/>
              <a:gd name="T33" fmla="*/ 276 h 802"/>
              <a:gd name="T34" fmla="*/ 215 w 419"/>
              <a:gd name="T35" fmla="*/ 276 h 802"/>
              <a:gd name="T36" fmla="*/ 267 w 419"/>
              <a:gd name="T37" fmla="*/ 331 h 802"/>
              <a:gd name="T38" fmla="*/ 267 w 419"/>
              <a:gd name="T39" fmla="*/ 638 h 802"/>
              <a:gd name="T40" fmla="*/ 164 w 419"/>
              <a:gd name="T41" fmla="*/ 741 h 802"/>
              <a:gd name="T42" fmla="*/ 87 w 419"/>
              <a:gd name="T43" fmla="*/ 707 h 802"/>
              <a:gd name="T44" fmla="*/ 61 w 419"/>
              <a:gd name="T45" fmla="*/ 609 h 802"/>
              <a:gd name="T46" fmla="*/ 61 w 419"/>
              <a:gd name="T47" fmla="*/ 193 h 802"/>
              <a:gd name="T48" fmla="*/ 169 w 419"/>
              <a:gd name="T49" fmla="*/ 61 h 802"/>
              <a:gd name="T50" fmla="*/ 247 w 419"/>
              <a:gd name="T51" fmla="*/ 61 h 802"/>
              <a:gd name="T52" fmla="*/ 359 w 419"/>
              <a:gd name="T53" fmla="*/ 193 h 802"/>
              <a:gd name="T54" fmla="*/ 359 w 419"/>
              <a:gd name="T55" fmla="*/ 593 h 802"/>
              <a:gd name="T56" fmla="*/ 419 w 419"/>
              <a:gd name="T57" fmla="*/ 593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9" h="802">
                <a:moveTo>
                  <a:pt x="419" y="593"/>
                </a:moveTo>
                <a:lnTo>
                  <a:pt x="419" y="193"/>
                </a:lnTo>
                <a:cubicBezTo>
                  <a:pt x="419" y="79"/>
                  <a:pt x="349" y="0"/>
                  <a:pt x="247" y="0"/>
                </a:cubicBezTo>
                <a:lnTo>
                  <a:pt x="169" y="0"/>
                </a:lnTo>
                <a:cubicBezTo>
                  <a:pt x="68" y="0"/>
                  <a:pt x="0" y="77"/>
                  <a:pt x="0" y="193"/>
                </a:cubicBezTo>
                <a:cubicBezTo>
                  <a:pt x="0" y="193"/>
                  <a:pt x="0" y="638"/>
                  <a:pt x="0" y="638"/>
                </a:cubicBezTo>
                <a:cubicBezTo>
                  <a:pt x="0" y="726"/>
                  <a:pt x="72" y="802"/>
                  <a:pt x="161" y="802"/>
                </a:cubicBezTo>
                <a:cubicBezTo>
                  <a:pt x="162" y="802"/>
                  <a:pt x="163" y="802"/>
                  <a:pt x="164" y="802"/>
                </a:cubicBezTo>
                <a:cubicBezTo>
                  <a:pt x="253" y="802"/>
                  <a:pt x="325" y="730"/>
                  <a:pt x="328" y="642"/>
                </a:cubicBezTo>
                <a:lnTo>
                  <a:pt x="328" y="331"/>
                </a:lnTo>
                <a:cubicBezTo>
                  <a:pt x="328" y="266"/>
                  <a:pt x="278" y="215"/>
                  <a:pt x="215" y="215"/>
                </a:cubicBezTo>
                <a:lnTo>
                  <a:pt x="203" y="215"/>
                </a:lnTo>
                <a:cubicBezTo>
                  <a:pt x="142" y="215"/>
                  <a:pt x="95" y="265"/>
                  <a:pt x="95" y="331"/>
                </a:cubicBezTo>
                <a:lnTo>
                  <a:pt x="95" y="589"/>
                </a:lnTo>
                <a:lnTo>
                  <a:pt x="156" y="589"/>
                </a:lnTo>
                <a:lnTo>
                  <a:pt x="156" y="331"/>
                </a:lnTo>
                <a:cubicBezTo>
                  <a:pt x="156" y="304"/>
                  <a:pt x="170" y="276"/>
                  <a:pt x="203" y="276"/>
                </a:cubicBezTo>
                <a:lnTo>
                  <a:pt x="215" y="276"/>
                </a:lnTo>
                <a:cubicBezTo>
                  <a:pt x="245" y="276"/>
                  <a:pt x="267" y="300"/>
                  <a:pt x="267" y="331"/>
                </a:cubicBezTo>
                <a:lnTo>
                  <a:pt x="267" y="638"/>
                </a:lnTo>
                <a:cubicBezTo>
                  <a:pt x="267" y="695"/>
                  <a:pt x="221" y="741"/>
                  <a:pt x="164" y="741"/>
                </a:cubicBezTo>
                <a:cubicBezTo>
                  <a:pt x="134" y="741"/>
                  <a:pt x="106" y="728"/>
                  <a:pt x="87" y="707"/>
                </a:cubicBezTo>
                <a:cubicBezTo>
                  <a:pt x="72" y="687"/>
                  <a:pt x="61" y="656"/>
                  <a:pt x="61" y="609"/>
                </a:cubicBezTo>
                <a:lnTo>
                  <a:pt x="61" y="193"/>
                </a:lnTo>
                <a:cubicBezTo>
                  <a:pt x="61" y="95"/>
                  <a:pt x="117" y="61"/>
                  <a:pt x="169" y="61"/>
                </a:cubicBezTo>
                <a:lnTo>
                  <a:pt x="247" y="61"/>
                </a:lnTo>
                <a:cubicBezTo>
                  <a:pt x="324" y="61"/>
                  <a:pt x="359" y="127"/>
                  <a:pt x="359" y="193"/>
                </a:cubicBezTo>
                <a:lnTo>
                  <a:pt x="359" y="593"/>
                </a:lnTo>
                <a:lnTo>
                  <a:pt x="419" y="59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71"/>
          <p:cNvSpPr>
            <a:spLocks noEditPoints="1"/>
          </p:cNvSpPr>
          <p:nvPr/>
        </p:nvSpPr>
        <p:spPr bwMode="auto">
          <a:xfrm>
            <a:off x="6721475" y="2882902"/>
            <a:ext cx="150812" cy="187325"/>
          </a:xfrm>
          <a:custGeom>
            <a:avLst/>
            <a:gdLst>
              <a:gd name="T0" fmla="*/ 366 w 497"/>
              <a:gd name="T1" fmla="*/ 392 h 615"/>
              <a:gd name="T2" fmla="*/ 131 w 497"/>
              <a:gd name="T3" fmla="*/ 224 h 615"/>
              <a:gd name="T4" fmla="*/ 403 w 497"/>
              <a:gd name="T5" fmla="*/ 489 h 615"/>
              <a:gd name="T6" fmla="*/ 461 w 497"/>
              <a:gd name="T7" fmla="*/ 546 h 615"/>
              <a:gd name="T8" fmla="*/ 403 w 497"/>
              <a:gd name="T9" fmla="*/ 489 h 615"/>
              <a:gd name="T10" fmla="*/ 461 w 497"/>
              <a:gd name="T11" fmla="*/ 384 h 615"/>
              <a:gd name="T12" fmla="*/ 403 w 497"/>
              <a:gd name="T13" fmla="*/ 441 h 615"/>
              <a:gd name="T14" fmla="*/ 403 w 497"/>
              <a:gd name="T15" fmla="*/ 279 h 615"/>
              <a:gd name="T16" fmla="*/ 461 w 497"/>
              <a:gd name="T17" fmla="*/ 336 h 615"/>
              <a:gd name="T18" fmla="*/ 403 w 497"/>
              <a:gd name="T19" fmla="*/ 279 h 615"/>
              <a:gd name="T20" fmla="*/ 461 w 497"/>
              <a:gd name="T21" fmla="*/ 174 h 615"/>
              <a:gd name="T22" fmla="*/ 403 w 497"/>
              <a:gd name="T23" fmla="*/ 231 h 615"/>
              <a:gd name="T24" fmla="*/ 403 w 497"/>
              <a:gd name="T25" fmla="*/ 69 h 615"/>
              <a:gd name="T26" fmla="*/ 461 w 497"/>
              <a:gd name="T27" fmla="*/ 127 h 615"/>
              <a:gd name="T28" fmla="*/ 403 w 497"/>
              <a:gd name="T29" fmla="*/ 69 h 615"/>
              <a:gd name="T30" fmla="*/ 35 w 497"/>
              <a:gd name="T31" fmla="*/ 127 h 615"/>
              <a:gd name="T32" fmla="*/ 93 w 497"/>
              <a:gd name="T33" fmla="*/ 69 h 615"/>
              <a:gd name="T34" fmla="*/ 93 w 497"/>
              <a:gd name="T35" fmla="*/ 231 h 615"/>
              <a:gd name="T36" fmla="*/ 35 w 497"/>
              <a:gd name="T37" fmla="*/ 174 h 615"/>
              <a:gd name="T38" fmla="*/ 93 w 497"/>
              <a:gd name="T39" fmla="*/ 231 h 615"/>
              <a:gd name="T40" fmla="*/ 35 w 497"/>
              <a:gd name="T41" fmla="*/ 336 h 615"/>
              <a:gd name="T42" fmla="*/ 93 w 497"/>
              <a:gd name="T43" fmla="*/ 279 h 615"/>
              <a:gd name="T44" fmla="*/ 93 w 497"/>
              <a:gd name="T45" fmla="*/ 441 h 615"/>
              <a:gd name="T46" fmla="*/ 35 w 497"/>
              <a:gd name="T47" fmla="*/ 384 h 615"/>
              <a:gd name="T48" fmla="*/ 93 w 497"/>
              <a:gd name="T49" fmla="*/ 441 h 615"/>
              <a:gd name="T50" fmla="*/ 35 w 497"/>
              <a:gd name="T51" fmla="*/ 546 h 615"/>
              <a:gd name="T52" fmla="*/ 93 w 497"/>
              <a:gd name="T53" fmla="*/ 489 h 615"/>
              <a:gd name="T54" fmla="*/ 93 w 497"/>
              <a:gd name="T55" fmla="*/ 0 h 615"/>
              <a:gd name="T56" fmla="*/ 35 w 497"/>
              <a:gd name="T57" fmla="*/ 22 h 615"/>
              <a:gd name="T58" fmla="*/ 0 w 497"/>
              <a:gd name="T59" fmla="*/ 0 h 615"/>
              <a:gd name="T60" fmla="*/ 35 w 497"/>
              <a:gd name="T61" fmla="*/ 615 h 615"/>
              <a:gd name="T62" fmla="*/ 93 w 497"/>
              <a:gd name="T63" fmla="*/ 593 h 615"/>
              <a:gd name="T64" fmla="*/ 131 w 497"/>
              <a:gd name="T65" fmla="*/ 615 h 615"/>
              <a:gd name="T66" fmla="*/ 366 w 497"/>
              <a:gd name="T67" fmla="*/ 450 h 615"/>
              <a:gd name="T68" fmla="*/ 403 w 497"/>
              <a:gd name="T69" fmla="*/ 615 h 615"/>
              <a:gd name="T70" fmla="*/ 461 w 497"/>
              <a:gd name="T71" fmla="*/ 593 h 615"/>
              <a:gd name="T72" fmla="*/ 497 w 497"/>
              <a:gd name="T73" fmla="*/ 615 h 615"/>
              <a:gd name="T74" fmla="*/ 461 w 497"/>
              <a:gd name="T75" fmla="*/ 0 h 615"/>
              <a:gd name="T76" fmla="*/ 403 w 497"/>
              <a:gd name="T77" fmla="*/ 22 h 615"/>
              <a:gd name="T78" fmla="*/ 366 w 497"/>
              <a:gd name="T79" fmla="*/ 0 h 615"/>
              <a:gd name="T80" fmla="*/ 131 w 497"/>
              <a:gd name="T81" fmla="*/ 165 h 615"/>
              <a:gd name="T82" fmla="*/ 93 w 497"/>
              <a:gd name="T83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7" h="615">
                <a:moveTo>
                  <a:pt x="366" y="224"/>
                </a:moveTo>
                <a:lnTo>
                  <a:pt x="366" y="392"/>
                </a:lnTo>
                <a:lnTo>
                  <a:pt x="131" y="392"/>
                </a:lnTo>
                <a:lnTo>
                  <a:pt x="131" y="224"/>
                </a:lnTo>
                <a:lnTo>
                  <a:pt x="366" y="224"/>
                </a:lnTo>
                <a:close/>
                <a:moveTo>
                  <a:pt x="403" y="489"/>
                </a:moveTo>
                <a:lnTo>
                  <a:pt x="461" y="489"/>
                </a:lnTo>
                <a:lnTo>
                  <a:pt x="461" y="546"/>
                </a:lnTo>
                <a:lnTo>
                  <a:pt x="403" y="546"/>
                </a:lnTo>
                <a:lnTo>
                  <a:pt x="403" y="489"/>
                </a:lnTo>
                <a:close/>
                <a:moveTo>
                  <a:pt x="403" y="384"/>
                </a:moveTo>
                <a:lnTo>
                  <a:pt x="461" y="384"/>
                </a:lnTo>
                <a:lnTo>
                  <a:pt x="461" y="441"/>
                </a:lnTo>
                <a:lnTo>
                  <a:pt x="403" y="441"/>
                </a:lnTo>
                <a:lnTo>
                  <a:pt x="403" y="384"/>
                </a:lnTo>
                <a:close/>
                <a:moveTo>
                  <a:pt x="403" y="279"/>
                </a:moveTo>
                <a:lnTo>
                  <a:pt x="461" y="279"/>
                </a:lnTo>
                <a:lnTo>
                  <a:pt x="461" y="336"/>
                </a:lnTo>
                <a:lnTo>
                  <a:pt x="403" y="336"/>
                </a:lnTo>
                <a:lnTo>
                  <a:pt x="403" y="279"/>
                </a:lnTo>
                <a:close/>
                <a:moveTo>
                  <a:pt x="403" y="174"/>
                </a:moveTo>
                <a:lnTo>
                  <a:pt x="461" y="174"/>
                </a:lnTo>
                <a:lnTo>
                  <a:pt x="461" y="231"/>
                </a:lnTo>
                <a:lnTo>
                  <a:pt x="403" y="231"/>
                </a:lnTo>
                <a:lnTo>
                  <a:pt x="403" y="174"/>
                </a:lnTo>
                <a:close/>
                <a:moveTo>
                  <a:pt x="403" y="69"/>
                </a:moveTo>
                <a:lnTo>
                  <a:pt x="461" y="69"/>
                </a:lnTo>
                <a:lnTo>
                  <a:pt x="461" y="127"/>
                </a:lnTo>
                <a:lnTo>
                  <a:pt x="403" y="127"/>
                </a:lnTo>
                <a:lnTo>
                  <a:pt x="403" y="69"/>
                </a:lnTo>
                <a:close/>
                <a:moveTo>
                  <a:pt x="93" y="127"/>
                </a:moveTo>
                <a:lnTo>
                  <a:pt x="35" y="127"/>
                </a:lnTo>
                <a:lnTo>
                  <a:pt x="35" y="69"/>
                </a:lnTo>
                <a:lnTo>
                  <a:pt x="93" y="69"/>
                </a:lnTo>
                <a:lnTo>
                  <a:pt x="93" y="127"/>
                </a:lnTo>
                <a:close/>
                <a:moveTo>
                  <a:pt x="93" y="231"/>
                </a:moveTo>
                <a:lnTo>
                  <a:pt x="35" y="231"/>
                </a:lnTo>
                <a:lnTo>
                  <a:pt x="35" y="174"/>
                </a:lnTo>
                <a:lnTo>
                  <a:pt x="93" y="174"/>
                </a:lnTo>
                <a:lnTo>
                  <a:pt x="93" y="231"/>
                </a:lnTo>
                <a:close/>
                <a:moveTo>
                  <a:pt x="93" y="336"/>
                </a:moveTo>
                <a:lnTo>
                  <a:pt x="35" y="336"/>
                </a:lnTo>
                <a:lnTo>
                  <a:pt x="35" y="279"/>
                </a:lnTo>
                <a:lnTo>
                  <a:pt x="93" y="279"/>
                </a:lnTo>
                <a:lnTo>
                  <a:pt x="93" y="336"/>
                </a:lnTo>
                <a:close/>
                <a:moveTo>
                  <a:pt x="93" y="441"/>
                </a:moveTo>
                <a:lnTo>
                  <a:pt x="35" y="441"/>
                </a:lnTo>
                <a:lnTo>
                  <a:pt x="35" y="384"/>
                </a:lnTo>
                <a:lnTo>
                  <a:pt x="93" y="384"/>
                </a:lnTo>
                <a:lnTo>
                  <a:pt x="93" y="441"/>
                </a:lnTo>
                <a:close/>
                <a:moveTo>
                  <a:pt x="93" y="546"/>
                </a:moveTo>
                <a:lnTo>
                  <a:pt x="35" y="546"/>
                </a:lnTo>
                <a:lnTo>
                  <a:pt x="35" y="489"/>
                </a:lnTo>
                <a:lnTo>
                  <a:pt x="93" y="489"/>
                </a:lnTo>
                <a:lnTo>
                  <a:pt x="93" y="546"/>
                </a:lnTo>
                <a:close/>
                <a:moveTo>
                  <a:pt x="93" y="0"/>
                </a:moveTo>
                <a:lnTo>
                  <a:pt x="93" y="22"/>
                </a:lnTo>
                <a:lnTo>
                  <a:pt x="35" y="22"/>
                </a:lnTo>
                <a:lnTo>
                  <a:pt x="35" y="0"/>
                </a:lnTo>
                <a:lnTo>
                  <a:pt x="0" y="0"/>
                </a:lnTo>
                <a:lnTo>
                  <a:pt x="0" y="615"/>
                </a:lnTo>
                <a:lnTo>
                  <a:pt x="35" y="615"/>
                </a:lnTo>
                <a:lnTo>
                  <a:pt x="35" y="593"/>
                </a:lnTo>
                <a:lnTo>
                  <a:pt x="93" y="593"/>
                </a:lnTo>
                <a:lnTo>
                  <a:pt x="93" y="615"/>
                </a:lnTo>
                <a:lnTo>
                  <a:pt x="131" y="615"/>
                </a:lnTo>
                <a:lnTo>
                  <a:pt x="131" y="450"/>
                </a:lnTo>
                <a:lnTo>
                  <a:pt x="366" y="450"/>
                </a:lnTo>
                <a:lnTo>
                  <a:pt x="366" y="615"/>
                </a:lnTo>
                <a:lnTo>
                  <a:pt x="403" y="615"/>
                </a:lnTo>
                <a:lnTo>
                  <a:pt x="403" y="593"/>
                </a:lnTo>
                <a:lnTo>
                  <a:pt x="461" y="593"/>
                </a:lnTo>
                <a:lnTo>
                  <a:pt x="461" y="615"/>
                </a:lnTo>
                <a:lnTo>
                  <a:pt x="497" y="615"/>
                </a:lnTo>
                <a:lnTo>
                  <a:pt x="497" y="0"/>
                </a:lnTo>
                <a:lnTo>
                  <a:pt x="461" y="0"/>
                </a:lnTo>
                <a:lnTo>
                  <a:pt x="461" y="22"/>
                </a:lnTo>
                <a:lnTo>
                  <a:pt x="403" y="22"/>
                </a:lnTo>
                <a:lnTo>
                  <a:pt x="403" y="0"/>
                </a:lnTo>
                <a:lnTo>
                  <a:pt x="366" y="0"/>
                </a:lnTo>
                <a:lnTo>
                  <a:pt x="366" y="165"/>
                </a:lnTo>
                <a:lnTo>
                  <a:pt x="131" y="165"/>
                </a:lnTo>
                <a:lnTo>
                  <a:pt x="131" y="0"/>
                </a:lnTo>
                <a:lnTo>
                  <a:pt x="9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2"/>
          <p:cNvSpPr>
            <a:spLocks noEditPoints="1"/>
          </p:cNvSpPr>
          <p:nvPr/>
        </p:nvSpPr>
        <p:spPr bwMode="auto">
          <a:xfrm>
            <a:off x="3235325" y="5399089"/>
            <a:ext cx="207963" cy="195263"/>
          </a:xfrm>
          <a:custGeom>
            <a:avLst/>
            <a:gdLst>
              <a:gd name="T0" fmla="*/ 343 w 687"/>
              <a:gd name="T1" fmla="*/ 0 h 642"/>
              <a:gd name="T2" fmla="*/ 0 w 687"/>
              <a:gd name="T3" fmla="*/ 345 h 642"/>
              <a:gd name="T4" fmla="*/ 42 w 687"/>
              <a:gd name="T5" fmla="*/ 509 h 642"/>
              <a:gd name="T6" fmla="*/ 42 w 687"/>
              <a:gd name="T7" fmla="*/ 418 h 642"/>
              <a:gd name="T8" fmla="*/ 58 w 687"/>
              <a:gd name="T9" fmla="*/ 372 h 642"/>
              <a:gd name="T10" fmla="*/ 57 w 687"/>
              <a:gd name="T11" fmla="*/ 345 h 642"/>
              <a:gd name="T12" fmla="*/ 343 w 687"/>
              <a:gd name="T13" fmla="*/ 57 h 642"/>
              <a:gd name="T14" fmla="*/ 630 w 687"/>
              <a:gd name="T15" fmla="*/ 345 h 642"/>
              <a:gd name="T16" fmla="*/ 628 w 687"/>
              <a:gd name="T17" fmla="*/ 375 h 642"/>
              <a:gd name="T18" fmla="*/ 643 w 687"/>
              <a:gd name="T19" fmla="*/ 418 h 642"/>
              <a:gd name="T20" fmla="*/ 643 w 687"/>
              <a:gd name="T21" fmla="*/ 514 h 642"/>
              <a:gd name="T22" fmla="*/ 687 w 687"/>
              <a:gd name="T23" fmla="*/ 345 h 642"/>
              <a:gd name="T24" fmla="*/ 343 w 687"/>
              <a:gd name="T25" fmla="*/ 0 h 642"/>
              <a:gd name="T26" fmla="*/ 624 w 687"/>
              <a:gd name="T27" fmla="*/ 570 h 642"/>
              <a:gd name="T28" fmla="*/ 624 w 687"/>
              <a:gd name="T29" fmla="*/ 528 h 642"/>
              <a:gd name="T30" fmla="*/ 624 w 687"/>
              <a:gd name="T31" fmla="*/ 442 h 642"/>
              <a:gd name="T32" fmla="*/ 623 w 687"/>
              <a:gd name="T33" fmla="*/ 432 h 642"/>
              <a:gd name="T34" fmla="*/ 518 w 687"/>
              <a:gd name="T35" fmla="*/ 370 h 642"/>
              <a:gd name="T36" fmla="*/ 474 w 687"/>
              <a:gd name="T37" fmla="*/ 370 h 642"/>
              <a:gd name="T38" fmla="*/ 474 w 687"/>
              <a:gd name="T39" fmla="*/ 642 h 642"/>
              <a:gd name="T40" fmla="*/ 518 w 687"/>
              <a:gd name="T41" fmla="*/ 642 h 642"/>
              <a:gd name="T42" fmla="*/ 624 w 687"/>
              <a:gd name="T43" fmla="*/ 570 h 642"/>
              <a:gd name="T44" fmla="*/ 63 w 687"/>
              <a:gd name="T45" fmla="*/ 427 h 642"/>
              <a:gd name="T46" fmla="*/ 61 w 687"/>
              <a:gd name="T47" fmla="*/ 442 h 642"/>
              <a:gd name="T48" fmla="*/ 61 w 687"/>
              <a:gd name="T49" fmla="*/ 529 h 642"/>
              <a:gd name="T50" fmla="*/ 61 w 687"/>
              <a:gd name="T51" fmla="*/ 570 h 642"/>
              <a:gd name="T52" fmla="*/ 167 w 687"/>
              <a:gd name="T53" fmla="*/ 642 h 642"/>
              <a:gd name="T54" fmla="*/ 211 w 687"/>
              <a:gd name="T55" fmla="*/ 642 h 642"/>
              <a:gd name="T56" fmla="*/ 211 w 687"/>
              <a:gd name="T57" fmla="*/ 370 h 642"/>
              <a:gd name="T58" fmla="*/ 167 w 687"/>
              <a:gd name="T59" fmla="*/ 370 h 642"/>
              <a:gd name="T60" fmla="*/ 63 w 687"/>
              <a:gd name="T61" fmla="*/ 427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87" h="642">
                <a:moveTo>
                  <a:pt x="343" y="0"/>
                </a:moveTo>
                <a:cubicBezTo>
                  <a:pt x="154" y="1"/>
                  <a:pt x="0" y="156"/>
                  <a:pt x="0" y="345"/>
                </a:cubicBezTo>
                <a:cubicBezTo>
                  <a:pt x="0" y="402"/>
                  <a:pt x="15" y="459"/>
                  <a:pt x="42" y="509"/>
                </a:cubicBezTo>
                <a:lnTo>
                  <a:pt x="42" y="418"/>
                </a:lnTo>
                <a:cubicBezTo>
                  <a:pt x="42" y="401"/>
                  <a:pt x="48" y="386"/>
                  <a:pt x="58" y="372"/>
                </a:cubicBezTo>
                <a:cubicBezTo>
                  <a:pt x="58" y="363"/>
                  <a:pt x="57" y="354"/>
                  <a:pt x="57" y="345"/>
                </a:cubicBezTo>
                <a:cubicBezTo>
                  <a:pt x="57" y="187"/>
                  <a:pt x="186" y="58"/>
                  <a:pt x="343" y="57"/>
                </a:cubicBezTo>
                <a:cubicBezTo>
                  <a:pt x="501" y="58"/>
                  <a:pt x="630" y="187"/>
                  <a:pt x="630" y="345"/>
                </a:cubicBezTo>
                <a:cubicBezTo>
                  <a:pt x="630" y="355"/>
                  <a:pt x="629" y="365"/>
                  <a:pt x="628" y="375"/>
                </a:cubicBezTo>
                <a:cubicBezTo>
                  <a:pt x="637" y="388"/>
                  <a:pt x="643" y="402"/>
                  <a:pt x="643" y="418"/>
                </a:cubicBezTo>
                <a:lnTo>
                  <a:pt x="643" y="514"/>
                </a:lnTo>
                <a:cubicBezTo>
                  <a:pt x="672" y="462"/>
                  <a:pt x="687" y="404"/>
                  <a:pt x="687" y="345"/>
                </a:cubicBezTo>
                <a:cubicBezTo>
                  <a:pt x="687" y="156"/>
                  <a:pt x="533" y="1"/>
                  <a:pt x="343" y="0"/>
                </a:cubicBezTo>
                <a:close/>
                <a:moveTo>
                  <a:pt x="624" y="570"/>
                </a:moveTo>
                <a:lnTo>
                  <a:pt x="624" y="528"/>
                </a:lnTo>
                <a:lnTo>
                  <a:pt x="624" y="442"/>
                </a:lnTo>
                <a:cubicBezTo>
                  <a:pt x="624" y="438"/>
                  <a:pt x="623" y="435"/>
                  <a:pt x="623" y="432"/>
                </a:cubicBezTo>
                <a:cubicBezTo>
                  <a:pt x="616" y="397"/>
                  <a:pt x="572" y="370"/>
                  <a:pt x="518" y="370"/>
                </a:cubicBezTo>
                <a:lnTo>
                  <a:pt x="474" y="370"/>
                </a:lnTo>
                <a:lnTo>
                  <a:pt x="474" y="642"/>
                </a:lnTo>
                <a:lnTo>
                  <a:pt x="518" y="642"/>
                </a:lnTo>
                <a:cubicBezTo>
                  <a:pt x="576" y="642"/>
                  <a:pt x="624" y="610"/>
                  <a:pt x="624" y="570"/>
                </a:cubicBezTo>
                <a:close/>
                <a:moveTo>
                  <a:pt x="63" y="427"/>
                </a:moveTo>
                <a:cubicBezTo>
                  <a:pt x="62" y="432"/>
                  <a:pt x="61" y="436"/>
                  <a:pt x="61" y="442"/>
                </a:cubicBezTo>
                <a:lnTo>
                  <a:pt x="61" y="529"/>
                </a:lnTo>
                <a:lnTo>
                  <a:pt x="61" y="570"/>
                </a:lnTo>
                <a:cubicBezTo>
                  <a:pt x="61" y="610"/>
                  <a:pt x="108" y="642"/>
                  <a:pt x="167" y="642"/>
                </a:cubicBezTo>
                <a:lnTo>
                  <a:pt x="211" y="642"/>
                </a:lnTo>
                <a:lnTo>
                  <a:pt x="211" y="370"/>
                </a:lnTo>
                <a:lnTo>
                  <a:pt x="167" y="370"/>
                </a:lnTo>
                <a:cubicBezTo>
                  <a:pt x="116" y="370"/>
                  <a:pt x="73" y="394"/>
                  <a:pt x="63" y="42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3"/>
          <p:cNvSpPr>
            <a:spLocks noEditPoints="1"/>
          </p:cNvSpPr>
          <p:nvPr/>
        </p:nvSpPr>
        <p:spPr bwMode="auto">
          <a:xfrm>
            <a:off x="3238501" y="2524127"/>
            <a:ext cx="201612" cy="127000"/>
          </a:xfrm>
          <a:custGeom>
            <a:avLst/>
            <a:gdLst>
              <a:gd name="T0" fmla="*/ 0 w 669"/>
              <a:gd name="T1" fmla="*/ 404 h 421"/>
              <a:gd name="T2" fmla="*/ 196 w 669"/>
              <a:gd name="T3" fmla="*/ 169 h 421"/>
              <a:gd name="T4" fmla="*/ 0 w 669"/>
              <a:gd name="T5" fmla="*/ 12 h 421"/>
              <a:gd name="T6" fmla="*/ 0 w 669"/>
              <a:gd name="T7" fmla="*/ 404 h 421"/>
              <a:gd name="T8" fmla="*/ 209 w 669"/>
              <a:gd name="T9" fmla="*/ 155 h 421"/>
              <a:gd name="T10" fmla="*/ 216 w 669"/>
              <a:gd name="T11" fmla="*/ 161 h 421"/>
              <a:gd name="T12" fmla="*/ 224 w 669"/>
              <a:gd name="T13" fmla="*/ 167 h 421"/>
              <a:gd name="T14" fmla="*/ 335 w 669"/>
              <a:gd name="T15" fmla="*/ 256 h 421"/>
              <a:gd name="T16" fmla="*/ 445 w 669"/>
              <a:gd name="T17" fmla="*/ 167 h 421"/>
              <a:gd name="T18" fmla="*/ 453 w 669"/>
              <a:gd name="T19" fmla="*/ 161 h 421"/>
              <a:gd name="T20" fmla="*/ 460 w 669"/>
              <a:gd name="T21" fmla="*/ 155 h 421"/>
              <a:gd name="T22" fmla="*/ 653 w 669"/>
              <a:gd name="T23" fmla="*/ 0 h 421"/>
              <a:gd name="T24" fmla="*/ 16 w 669"/>
              <a:gd name="T25" fmla="*/ 0 h 421"/>
              <a:gd name="T26" fmla="*/ 209 w 669"/>
              <a:gd name="T27" fmla="*/ 155 h 421"/>
              <a:gd name="T28" fmla="*/ 657 w 669"/>
              <a:gd name="T29" fmla="*/ 421 h 421"/>
              <a:gd name="T30" fmla="*/ 656 w 669"/>
              <a:gd name="T31" fmla="*/ 419 h 421"/>
              <a:gd name="T32" fmla="*/ 458 w 669"/>
              <a:gd name="T33" fmla="*/ 182 h 421"/>
              <a:gd name="T34" fmla="*/ 335 w 669"/>
              <a:gd name="T35" fmla="*/ 280 h 421"/>
              <a:gd name="T36" fmla="*/ 212 w 669"/>
              <a:gd name="T37" fmla="*/ 182 h 421"/>
              <a:gd name="T38" fmla="*/ 13 w 669"/>
              <a:gd name="T39" fmla="*/ 419 h 421"/>
              <a:gd name="T40" fmla="*/ 12 w 669"/>
              <a:gd name="T41" fmla="*/ 421 h 421"/>
              <a:gd name="T42" fmla="*/ 657 w 669"/>
              <a:gd name="T43" fmla="*/ 421 h 421"/>
              <a:gd name="T44" fmla="*/ 0 w 669"/>
              <a:gd name="T45" fmla="*/ 421 h 421"/>
              <a:gd name="T46" fmla="*/ 2 w 669"/>
              <a:gd name="T47" fmla="*/ 421 h 421"/>
              <a:gd name="T48" fmla="*/ 0 w 669"/>
              <a:gd name="T49" fmla="*/ 419 h 421"/>
              <a:gd name="T50" fmla="*/ 0 w 669"/>
              <a:gd name="T51" fmla="*/ 421 h 421"/>
              <a:gd name="T52" fmla="*/ 669 w 669"/>
              <a:gd name="T53" fmla="*/ 404 h 421"/>
              <a:gd name="T54" fmla="*/ 669 w 669"/>
              <a:gd name="T55" fmla="*/ 12 h 421"/>
              <a:gd name="T56" fmla="*/ 473 w 669"/>
              <a:gd name="T57" fmla="*/ 169 h 421"/>
              <a:gd name="T58" fmla="*/ 669 w 669"/>
              <a:gd name="T59" fmla="*/ 404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69" h="421">
                <a:moveTo>
                  <a:pt x="0" y="404"/>
                </a:moveTo>
                <a:lnTo>
                  <a:pt x="196" y="169"/>
                </a:lnTo>
                <a:lnTo>
                  <a:pt x="0" y="12"/>
                </a:lnTo>
                <a:lnTo>
                  <a:pt x="0" y="404"/>
                </a:lnTo>
                <a:close/>
                <a:moveTo>
                  <a:pt x="209" y="155"/>
                </a:moveTo>
                <a:lnTo>
                  <a:pt x="216" y="161"/>
                </a:lnTo>
                <a:lnTo>
                  <a:pt x="224" y="167"/>
                </a:lnTo>
                <a:lnTo>
                  <a:pt x="335" y="256"/>
                </a:lnTo>
                <a:lnTo>
                  <a:pt x="445" y="167"/>
                </a:lnTo>
                <a:lnTo>
                  <a:pt x="453" y="161"/>
                </a:lnTo>
                <a:lnTo>
                  <a:pt x="460" y="155"/>
                </a:lnTo>
                <a:lnTo>
                  <a:pt x="653" y="0"/>
                </a:lnTo>
                <a:lnTo>
                  <a:pt x="16" y="0"/>
                </a:lnTo>
                <a:lnTo>
                  <a:pt x="209" y="155"/>
                </a:lnTo>
                <a:close/>
                <a:moveTo>
                  <a:pt x="657" y="421"/>
                </a:moveTo>
                <a:lnTo>
                  <a:pt x="656" y="419"/>
                </a:lnTo>
                <a:lnTo>
                  <a:pt x="458" y="182"/>
                </a:lnTo>
                <a:lnTo>
                  <a:pt x="335" y="280"/>
                </a:lnTo>
                <a:lnTo>
                  <a:pt x="212" y="182"/>
                </a:lnTo>
                <a:lnTo>
                  <a:pt x="13" y="419"/>
                </a:lnTo>
                <a:lnTo>
                  <a:pt x="12" y="421"/>
                </a:lnTo>
                <a:lnTo>
                  <a:pt x="657" y="421"/>
                </a:lnTo>
                <a:close/>
                <a:moveTo>
                  <a:pt x="0" y="421"/>
                </a:moveTo>
                <a:lnTo>
                  <a:pt x="2" y="421"/>
                </a:lnTo>
                <a:lnTo>
                  <a:pt x="0" y="419"/>
                </a:lnTo>
                <a:lnTo>
                  <a:pt x="0" y="421"/>
                </a:lnTo>
                <a:close/>
                <a:moveTo>
                  <a:pt x="669" y="404"/>
                </a:moveTo>
                <a:lnTo>
                  <a:pt x="669" y="12"/>
                </a:lnTo>
                <a:lnTo>
                  <a:pt x="473" y="169"/>
                </a:lnTo>
                <a:lnTo>
                  <a:pt x="669" y="40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4"/>
          <p:cNvSpPr>
            <a:spLocks noEditPoints="1"/>
          </p:cNvSpPr>
          <p:nvPr/>
        </p:nvSpPr>
        <p:spPr bwMode="auto">
          <a:xfrm>
            <a:off x="3575051" y="2486027"/>
            <a:ext cx="228600" cy="203200"/>
          </a:xfrm>
          <a:custGeom>
            <a:avLst/>
            <a:gdLst>
              <a:gd name="T0" fmla="*/ 0 w 756"/>
              <a:gd name="T1" fmla="*/ 672 h 672"/>
              <a:gd name="T2" fmla="*/ 2 w 756"/>
              <a:gd name="T3" fmla="*/ 672 h 672"/>
              <a:gd name="T4" fmla="*/ 2 w 756"/>
              <a:gd name="T5" fmla="*/ 671 h 672"/>
              <a:gd name="T6" fmla="*/ 0 w 756"/>
              <a:gd name="T7" fmla="*/ 672 h 672"/>
              <a:gd name="T8" fmla="*/ 296 w 756"/>
              <a:gd name="T9" fmla="*/ 101 h 672"/>
              <a:gd name="T10" fmla="*/ 304 w 756"/>
              <a:gd name="T11" fmla="*/ 95 h 672"/>
              <a:gd name="T12" fmla="*/ 312 w 756"/>
              <a:gd name="T13" fmla="*/ 89 h 672"/>
              <a:gd name="T14" fmla="*/ 422 w 756"/>
              <a:gd name="T15" fmla="*/ 0 h 672"/>
              <a:gd name="T16" fmla="*/ 533 w 756"/>
              <a:gd name="T17" fmla="*/ 89 h 672"/>
              <a:gd name="T18" fmla="*/ 540 w 756"/>
              <a:gd name="T19" fmla="*/ 95 h 672"/>
              <a:gd name="T20" fmla="*/ 548 w 756"/>
              <a:gd name="T21" fmla="*/ 101 h 672"/>
              <a:gd name="T22" fmla="*/ 741 w 756"/>
              <a:gd name="T23" fmla="*/ 256 h 672"/>
              <a:gd name="T24" fmla="*/ 103 w 756"/>
              <a:gd name="T25" fmla="*/ 256 h 672"/>
              <a:gd name="T26" fmla="*/ 296 w 756"/>
              <a:gd name="T27" fmla="*/ 101 h 672"/>
              <a:gd name="T28" fmla="*/ 745 w 756"/>
              <a:gd name="T29" fmla="*/ 672 h 672"/>
              <a:gd name="T30" fmla="*/ 744 w 756"/>
              <a:gd name="T31" fmla="*/ 671 h 672"/>
              <a:gd name="T32" fmla="*/ 545 w 756"/>
              <a:gd name="T33" fmla="*/ 433 h 672"/>
              <a:gd name="T34" fmla="*/ 422 w 756"/>
              <a:gd name="T35" fmla="*/ 532 h 672"/>
              <a:gd name="T36" fmla="*/ 299 w 756"/>
              <a:gd name="T37" fmla="*/ 433 h 672"/>
              <a:gd name="T38" fmla="*/ 101 w 756"/>
              <a:gd name="T39" fmla="*/ 671 h 672"/>
              <a:gd name="T40" fmla="*/ 99 w 756"/>
              <a:gd name="T41" fmla="*/ 672 h 672"/>
              <a:gd name="T42" fmla="*/ 745 w 756"/>
              <a:gd name="T43" fmla="*/ 672 h 672"/>
              <a:gd name="T44" fmla="*/ 88 w 756"/>
              <a:gd name="T45" fmla="*/ 672 h 672"/>
              <a:gd name="T46" fmla="*/ 90 w 756"/>
              <a:gd name="T47" fmla="*/ 672 h 672"/>
              <a:gd name="T48" fmla="*/ 88 w 756"/>
              <a:gd name="T49" fmla="*/ 671 h 672"/>
              <a:gd name="T50" fmla="*/ 88 w 756"/>
              <a:gd name="T51" fmla="*/ 672 h 672"/>
              <a:gd name="T52" fmla="*/ 755 w 756"/>
              <a:gd name="T53" fmla="*/ 672 h 672"/>
              <a:gd name="T54" fmla="*/ 756 w 756"/>
              <a:gd name="T55" fmla="*/ 672 h 672"/>
              <a:gd name="T56" fmla="*/ 756 w 756"/>
              <a:gd name="T57" fmla="*/ 671 h 672"/>
              <a:gd name="T58" fmla="*/ 755 w 756"/>
              <a:gd name="T59" fmla="*/ 672 h 672"/>
              <a:gd name="T60" fmla="*/ 756 w 756"/>
              <a:gd name="T61" fmla="*/ 656 h 672"/>
              <a:gd name="T62" fmla="*/ 756 w 756"/>
              <a:gd name="T63" fmla="*/ 263 h 672"/>
              <a:gd name="T64" fmla="*/ 560 w 756"/>
              <a:gd name="T65" fmla="*/ 421 h 672"/>
              <a:gd name="T66" fmla="*/ 756 w 756"/>
              <a:gd name="T67" fmla="*/ 656 h 672"/>
              <a:gd name="T68" fmla="*/ 88 w 756"/>
              <a:gd name="T69" fmla="*/ 656 h 672"/>
              <a:gd name="T70" fmla="*/ 284 w 756"/>
              <a:gd name="T71" fmla="*/ 421 h 672"/>
              <a:gd name="T72" fmla="*/ 88 w 756"/>
              <a:gd name="T73" fmla="*/ 263 h 672"/>
              <a:gd name="T74" fmla="*/ 88 w 756"/>
              <a:gd name="T75" fmla="*/ 656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56" h="672">
                <a:moveTo>
                  <a:pt x="0" y="672"/>
                </a:moveTo>
                <a:lnTo>
                  <a:pt x="2" y="672"/>
                </a:lnTo>
                <a:lnTo>
                  <a:pt x="2" y="671"/>
                </a:lnTo>
                <a:lnTo>
                  <a:pt x="0" y="672"/>
                </a:lnTo>
                <a:close/>
                <a:moveTo>
                  <a:pt x="296" y="101"/>
                </a:moveTo>
                <a:lnTo>
                  <a:pt x="304" y="95"/>
                </a:lnTo>
                <a:lnTo>
                  <a:pt x="312" y="89"/>
                </a:lnTo>
                <a:lnTo>
                  <a:pt x="422" y="0"/>
                </a:lnTo>
                <a:lnTo>
                  <a:pt x="533" y="89"/>
                </a:lnTo>
                <a:lnTo>
                  <a:pt x="540" y="95"/>
                </a:lnTo>
                <a:lnTo>
                  <a:pt x="548" y="101"/>
                </a:lnTo>
                <a:lnTo>
                  <a:pt x="741" y="256"/>
                </a:lnTo>
                <a:lnTo>
                  <a:pt x="103" y="256"/>
                </a:lnTo>
                <a:lnTo>
                  <a:pt x="296" y="101"/>
                </a:lnTo>
                <a:close/>
                <a:moveTo>
                  <a:pt x="745" y="672"/>
                </a:moveTo>
                <a:lnTo>
                  <a:pt x="744" y="671"/>
                </a:lnTo>
                <a:lnTo>
                  <a:pt x="545" y="433"/>
                </a:lnTo>
                <a:lnTo>
                  <a:pt x="422" y="532"/>
                </a:lnTo>
                <a:lnTo>
                  <a:pt x="299" y="433"/>
                </a:lnTo>
                <a:lnTo>
                  <a:pt x="101" y="671"/>
                </a:lnTo>
                <a:lnTo>
                  <a:pt x="99" y="672"/>
                </a:lnTo>
                <a:lnTo>
                  <a:pt x="745" y="672"/>
                </a:lnTo>
                <a:close/>
                <a:moveTo>
                  <a:pt x="88" y="672"/>
                </a:moveTo>
                <a:lnTo>
                  <a:pt x="90" y="672"/>
                </a:lnTo>
                <a:lnTo>
                  <a:pt x="88" y="671"/>
                </a:lnTo>
                <a:lnTo>
                  <a:pt x="88" y="672"/>
                </a:lnTo>
                <a:close/>
                <a:moveTo>
                  <a:pt x="755" y="672"/>
                </a:moveTo>
                <a:lnTo>
                  <a:pt x="756" y="672"/>
                </a:lnTo>
                <a:lnTo>
                  <a:pt x="756" y="671"/>
                </a:lnTo>
                <a:lnTo>
                  <a:pt x="755" y="672"/>
                </a:lnTo>
                <a:close/>
                <a:moveTo>
                  <a:pt x="756" y="656"/>
                </a:moveTo>
                <a:lnTo>
                  <a:pt x="756" y="263"/>
                </a:lnTo>
                <a:lnTo>
                  <a:pt x="560" y="421"/>
                </a:lnTo>
                <a:lnTo>
                  <a:pt x="756" y="656"/>
                </a:lnTo>
                <a:close/>
                <a:moveTo>
                  <a:pt x="88" y="656"/>
                </a:moveTo>
                <a:lnTo>
                  <a:pt x="284" y="421"/>
                </a:lnTo>
                <a:lnTo>
                  <a:pt x="88" y="263"/>
                </a:lnTo>
                <a:lnTo>
                  <a:pt x="88" y="6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5"/>
          <p:cNvSpPr>
            <a:spLocks noEditPoints="1"/>
          </p:cNvSpPr>
          <p:nvPr/>
        </p:nvSpPr>
        <p:spPr bwMode="auto">
          <a:xfrm>
            <a:off x="4352926" y="511178"/>
            <a:ext cx="125412" cy="217487"/>
          </a:xfrm>
          <a:custGeom>
            <a:avLst/>
            <a:gdLst>
              <a:gd name="T0" fmla="*/ 372 w 415"/>
              <a:gd name="T1" fmla="*/ 572 h 716"/>
              <a:gd name="T2" fmla="*/ 42 w 415"/>
              <a:gd name="T3" fmla="*/ 572 h 716"/>
              <a:gd name="T4" fmla="*/ 42 w 415"/>
              <a:gd name="T5" fmla="*/ 102 h 716"/>
              <a:gd name="T6" fmla="*/ 372 w 415"/>
              <a:gd name="T7" fmla="*/ 102 h 716"/>
              <a:gd name="T8" fmla="*/ 372 w 415"/>
              <a:gd name="T9" fmla="*/ 572 h 716"/>
              <a:gd name="T10" fmla="*/ 372 w 415"/>
              <a:gd name="T11" fmla="*/ 674 h 716"/>
              <a:gd name="T12" fmla="*/ 292 w 415"/>
              <a:gd name="T13" fmla="*/ 674 h 716"/>
              <a:gd name="T14" fmla="*/ 292 w 415"/>
              <a:gd name="T15" fmla="*/ 623 h 716"/>
              <a:gd name="T16" fmla="*/ 372 w 415"/>
              <a:gd name="T17" fmla="*/ 623 h 716"/>
              <a:gd name="T18" fmla="*/ 372 w 415"/>
              <a:gd name="T19" fmla="*/ 674 h 716"/>
              <a:gd name="T20" fmla="*/ 123 w 415"/>
              <a:gd name="T21" fmla="*/ 674 h 716"/>
              <a:gd name="T22" fmla="*/ 42 w 415"/>
              <a:gd name="T23" fmla="*/ 674 h 716"/>
              <a:gd name="T24" fmla="*/ 42 w 415"/>
              <a:gd name="T25" fmla="*/ 623 h 716"/>
              <a:gd name="T26" fmla="*/ 123 w 415"/>
              <a:gd name="T27" fmla="*/ 623 h 716"/>
              <a:gd name="T28" fmla="*/ 123 w 415"/>
              <a:gd name="T29" fmla="*/ 674 h 716"/>
              <a:gd name="T30" fmla="*/ 415 w 415"/>
              <a:gd name="T31" fmla="*/ 90 h 716"/>
              <a:gd name="T32" fmla="*/ 415 w 415"/>
              <a:gd name="T33" fmla="*/ 57 h 716"/>
              <a:gd name="T34" fmla="*/ 415 w 415"/>
              <a:gd name="T35" fmla="*/ 0 h 716"/>
              <a:gd name="T36" fmla="*/ 334 w 415"/>
              <a:gd name="T37" fmla="*/ 0 h 716"/>
              <a:gd name="T38" fmla="*/ 334 w 415"/>
              <a:gd name="T39" fmla="*/ 55 h 716"/>
              <a:gd name="T40" fmla="*/ 0 w 415"/>
              <a:gd name="T41" fmla="*/ 55 h 716"/>
              <a:gd name="T42" fmla="*/ 0 w 415"/>
              <a:gd name="T43" fmla="*/ 716 h 716"/>
              <a:gd name="T44" fmla="*/ 415 w 415"/>
              <a:gd name="T45" fmla="*/ 716 h 716"/>
              <a:gd name="T46" fmla="*/ 415 w 415"/>
              <a:gd name="T47" fmla="*/ 9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5" h="716">
                <a:moveTo>
                  <a:pt x="372" y="572"/>
                </a:moveTo>
                <a:lnTo>
                  <a:pt x="42" y="572"/>
                </a:lnTo>
                <a:lnTo>
                  <a:pt x="42" y="102"/>
                </a:lnTo>
                <a:lnTo>
                  <a:pt x="372" y="102"/>
                </a:lnTo>
                <a:lnTo>
                  <a:pt x="372" y="572"/>
                </a:lnTo>
                <a:close/>
                <a:moveTo>
                  <a:pt x="372" y="674"/>
                </a:moveTo>
                <a:lnTo>
                  <a:pt x="292" y="674"/>
                </a:lnTo>
                <a:lnTo>
                  <a:pt x="292" y="623"/>
                </a:lnTo>
                <a:lnTo>
                  <a:pt x="372" y="623"/>
                </a:lnTo>
                <a:lnTo>
                  <a:pt x="372" y="674"/>
                </a:lnTo>
                <a:close/>
                <a:moveTo>
                  <a:pt x="123" y="674"/>
                </a:moveTo>
                <a:lnTo>
                  <a:pt x="42" y="674"/>
                </a:lnTo>
                <a:lnTo>
                  <a:pt x="42" y="623"/>
                </a:lnTo>
                <a:lnTo>
                  <a:pt x="123" y="623"/>
                </a:lnTo>
                <a:lnTo>
                  <a:pt x="123" y="674"/>
                </a:lnTo>
                <a:close/>
                <a:moveTo>
                  <a:pt x="415" y="90"/>
                </a:moveTo>
                <a:lnTo>
                  <a:pt x="415" y="57"/>
                </a:lnTo>
                <a:lnTo>
                  <a:pt x="415" y="0"/>
                </a:lnTo>
                <a:lnTo>
                  <a:pt x="334" y="0"/>
                </a:lnTo>
                <a:lnTo>
                  <a:pt x="334" y="55"/>
                </a:lnTo>
                <a:lnTo>
                  <a:pt x="0" y="55"/>
                </a:lnTo>
                <a:lnTo>
                  <a:pt x="0" y="716"/>
                </a:lnTo>
                <a:lnTo>
                  <a:pt x="415" y="716"/>
                </a:lnTo>
                <a:lnTo>
                  <a:pt x="415" y="9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6"/>
          <p:cNvSpPr>
            <a:spLocks/>
          </p:cNvSpPr>
          <p:nvPr/>
        </p:nvSpPr>
        <p:spPr bwMode="auto">
          <a:xfrm>
            <a:off x="4697414" y="4657727"/>
            <a:ext cx="198437" cy="165100"/>
          </a:xfrm>
          <a:custGeom>
            <a:avLst/>
            <a:gdLst>
              <a:gd name="T0" fmla="*/ 539 w 658"/>
              <a:gd name="T1" fmla="*/ 0 h 544"/>
              <a:gd name="T2" fmla="*/ 234 w 658"/>
              <a:gd name="T3" fmla="*/ 305 h 544"/>
              <a:gd name="T4" fmla="*/ 119 w 658"/>
              <a:gd name="T5" fmla="*/ 190 h 544"/>
              <a:gd name="T6" fmla="*/ 0 w 658"/>
              <a:gd name="T7" fmla="*/ 309 h 544"/>
              <a:gd name="T8" fmla="*/ 115 w 658"/>
              <a:gd name="T9" fmla="*/ 424 h 544"/>
              <a:gd name="T10" fmla="*/ 234 w 658"/>
              <a:gd name="T11" fmla="*/ 544 h 544"/>
              <a:gd name="T12" fmla="*/ 354 w 658"/>
              <a:gd name="T13" fmla="*/ 424 h 544"/>
              <a:gd name="T14" fmla="*/ 658 w 658"/>
              <a:gd name="T15" fmla="*/ 120 h 544"/>
              <a:gd name="T16" fmla="*/ 539 w 658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8" h="544">
                <a:moveTo>
                  <a:pt x="539" y="0"/>
                </a:moveTo>
                <a:lnTo>
                  <a:pt x="234" y="305"/>
                </a:lnTo>
                <a:lnTo>
                  <a:pt x="119" y="190"/>
                </a:lnTo>
                <a:lnTo>
                  <a:pt x="0" y="309"/>
                </a:lnTo>
                <a:lnTo>
                  <a:pt x="115" y="424"/>
                </a:lnTo>
                <a:lnTo>
                  <a:pt x="234" y="544"/>
                </a:lnTo>
                <a:lnTo>
                  <a:pt x="354" y="424"/>
                </a:lnTo>
                <a:lnTo>
                  <a:pt x="658" y="120"/>
                </a:lnTo>
                <a:lnTo>
                  <a:pt x="53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7"/>
          <p:cNvSpPr>
            <a:spLocks noEditPoints="1"/>
          </p:cNvSpPr>
          <p:nvPr/>
        </p:nvSpPr>
        <p:spPr bwMode="auto">
          <a:xfrm>
            <a:off x="5872163" y="3587751"/>
            <a:ext cx="184151" cy="222251"/>
          </a:xfrm>
          <a:custGeom>
            <a:avLst/>
            <a:gdLst>
              <a:gd name="T0" fmla="*/ 0 w 609"/>
              <a:gd name="T1" fmla="*/ 573 h 736"/>
              <a:gd name="T2" fmla="*/ 394 w 609"/>
              <a:gd name="T3" fmla="*/ 573 h 736"/>
              <a:gd name="T4" fmla="*/ 394 w 609"/>
              <a:gd name="T5" fmla="*/ 736 h 736"/>
              <a:gd name="T6" fmla="*/ 545 w 609"/>
              <a:gd name="T7" fmla="*/ 573 h 736"/>
              <a:gd name="T8" fmla="*/ 609 w 609"/>
              <a:gd name="T9" fmla="*/ 573 h 736"/>
              <a:gd name="T10" fmla="*/ 609 w 609"/>
              <a:gd name="T11" fmla="*/ 0 h 736"/>
              <a:gd name="T12" fmla="*/ 0 w 609"/>
              <a:gd name="T13" fmla="*/ 0 h 736"/>
              <a:gd name="T14" fmla="*/ 0 w 609"/>
              <a:gd name="T15" fmla="*/ 573 h 736"/>
              <a:gd name="T16" fmla="*/ 457 w 609"/>
              <a:gd name="T17" fmla="*/ 227 h 736"/>
              <a:gd name="T18" fmla="*/ 515 w 609"/>
              <a:gd name="T19" fmla="*/ 285 h 736"/>
              <a:gd name="T20" fmla="*/ 457 w 609"/>
              <a:gd name="T21" fmla="*/ 344 h 736"/>
              <a:gd name="T22" fmla="*/ 399 w 609"/>
              <a:gd name="T23" fmla="*/ 285 h 736"/>
              <a:gd name="T24" fmla="*/ 457 w 609"/>
              <a:gd name="T25" fmla="*/ 227 h 736"/>
              <a:gd name="T26" fmla="*/ 152 w 609"/>
              <a:gd name="T27" fmla="*/ 227 h 736"/>
              <a:gd name="T28" fmla="*/ 210 w 609"/>
              <a:gd name="T29" fmla="*/ 285 h 736"/>
              <a:gd name="T30" fmla="*/ 152 w 609"/>
              <a:gd name="T31" fmla="*/ 344 h 736"/>
              <a:gd name="T32" fmla="*/ 94 w 609"/>
              <a:gd name="T33" fmla="*/ 285 h 736"/>
              <a:gd name="T34" fmla="*/ 152 w 609"/>
              <a:gd name="T35" fmla="*/ 227 h 736"/>
              <a:gd name="T36" fmla="*/ 304 w 609"/>
              <a:gd name="T37" fmla="*/ 227 h 736"/>
              <a:gd name="T38" fmla="*/ 363 w 609"/>
              <a:gd name="T39" fmla="*/ 285 h 736"/>
              <a:gd name="T40" fmla="*/ 304 w 609"/>
              <a:gd name="T41" fmla="*/ 344 h 736"/>
              <a:gd name="T42" fmla="*/ 246 w 609"/>
              <a:gd name="T43" fmla="*/ 285 h 736"/>
              <a:gd name="T44" fmla="*/ 304 w 609"/>
              <a:gd name="T45" fmla="*/ 227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9" h="736">
                <a:moveTo>
                  <a:pt x="0" y="573"/>
                </a:moveTo>
                <a:lnTo>
                  <a:pt x="394" y="573"/>
                </a:lnTo>
                <a:lnTo>
                  <a:pt x="394" y="736"/>
                </a:lnTo>
                <a:lnTo>
                  <a:pt x="545" y="573"/>
                </a:lnTo>
                <a:lnTo>
                  <a:pt x="609" y="573"/>
                </a:lnTo>
                <a:lnTo>
                  <a:pt x="609" y="0"/>
                </a:lnTo>
                <a:lnTo>
                  <a:pt x="0" y="0"/>
                </a:lnTo>
                <a:lnTo>
                  <a:pt x="0" y="573"/>
                </a:lnTo>
                <a:close/>
                <a:moveTo>
                  <a:pt x="457" y="227"/>
                </a:moveTo>
                <a:cubicBezTo>
                  <a:pt x="489" y="227"/>
                  <a:pt x="515" y="253"/>
                  <a:pt x="515" y="285"/>
                </a:cubicBezTo>
                <a:cubicBezTo>
                  <a:pt x="515" y="317"/>
                  <a:pt x="489" y="344"/>
                  <a:pt x="457" y="344"/>
                </a:cubicBezTo>
                <a:cubicBezTo>
                  <a:pt x="425" y="344"/>
                  <a:pt x="399" y="317"/>
                  <a:pt x="399" y="285"/>
                </a:cubicBezTo>
                <a:cubicBezTo>
                  <a:pt x="399" y="253"/>
                  <a:pt x="425" y="227"/>
                  <a:pt x="457" y="227"/>
                </a:cubicBezTo>
                <a:close/>
                <a:moveTo>
                  <a:pt x="152" y="227"/>
                </a:moveTo>
                <a:cubicBezTo>
                  <a:pt x="184" y="227"/>
                  <a:pt x="210" y="253"/>
                  <a:pt x="210" y="285"/>
                </a:cubicBezTo>
                <a:cubicBezTo>
                  <a:pt x="210" y="317"/>
                  <a:pt x="184" y="344"/>
                  <a:pt x="152" y="344"/>
                </a:cubicBezTo>
                <a:cubicBezTo>
                  <a:pt x="120" y="344"/>
                  <a:pt x="94" y="317"/>
                  <a:pt x="94" y="285"/>
                </a:cubicBezTo>
                <a:cubicBezTo>
                  <a:pt x="94" y="253"/>
                  <a:pt x="120" y="227"/>
                  <a:pt x="152" y="227"/>
                </a:cubicBezTo>
                <a:close/>
                <a:moveTo>
                  <a:pt x="304" y="227"/>
                </a:moveTo>
                <a:cubicBezTo>
                  <a:pt x="336" y="227"/>
                  <a:pt x="363" y="253"/>
                  <a:pt x="363" y="285"/>
                </a:cubicBezTo>
                <a:cubicBezTo>
                  <a:pt x="363" y="317"/>
                  <a:pt x="336" y="344"/>
                  <a:pt x="304" y="344"/>
                </a:cubicBezTo>
                <a:cubicBezTo>
                  <a:pt x="272" y="344"/>
                  <a:pt x="246" y="317"/>
                  <a:pt x="246" y="285"/>
                </a:cubicBezTo>
                <a:cubicBezTo>
                  <a:pt x="246" y="253"/>
                  <a:pt x="272" y="227"/>
                  <a:pt x="304" y="22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8"/>
          <p:cNvSpPr>
            <a:spLocks noEditPoints="1"/>
          </p:cNvSpPr>
          <p:nvPr/>
        </p:nvSpPr>
        <p:spPr bwMode="auto">
          <a:xfrm>
            <a:off x="5514976" y="3602039"/>
            <a:ext cx="179387" cy="193675"/>
          </a:xfrm>
          <a:custGeom>
            <a:avLst/>
            <a:gdLst>
              <a:gd name="T0" fmla="*/ 551 w 592"/>
              <a:gd name="T1" fmla="*/ 536 h 639"/>
              <a:gd name="T2" fmla="*/ 592 w 592"/>
              <a:gd name="T3" fmla="*/ 536 h 639"/>
              <a:gd name="T4" fmla="*/ 592 w 592"/>
              <a:gd name="T5" fmla="*/ 162 h 639"/>
              <a:gd name="T6" fmla="*/ 412 w 592"/>
              <a:gd name="T7" fmla="*/ 162 h 639"/>
              <a:gd name="T8" fmla="*/ 412 w 592"/>
              <a:gd name="T9" fmla="*/ 371 h 639"/>
              <a:gd name="T10" fmla="*/ 412 w 592"/>
              <a:gd name="T11" fmla="*/ 388 h 639"/>
              <a:gd name="T12" fmla="*/ 394 w 592"/>
              <a:gd name="T13" fmla="*/ 388 h 639"/>
              <a:gd name="T14" fmla="*/ 197 w 592"/>
              <a:gd name="T15" fmla="*/ 388 h 639"/>
              <a:gd name="T16" fmla="*/ 197 w 592"/>
              <a:gd name="T17" fmla="*/ 536 h 639"/>
              <a:gd name="T18" fmla="*/ 454 w 592"/>
              <a:gd name="T19" fmla="*/ 536 h 639"/>
              <a:gd name="T20" fmla="*/ 454 w 592"/>
              <a:gd name="T21" fmla="*/ 639 h 639"/>
              <a:gd name="T22" fmla="*/ 551 w 592"/>
              <a:gd name="T23" fmla="*/ 536 h 639"/>
              <a:gd name="T24" fmla="*/ 0 w 592"/>
              <a:gd name="T25" fmla="*/ 370 h 639"/>
              <a:gd name="T26" fmla="*/ 41 w 592"/>
              <a:gd name="T27" fmla="*/ 370 h 639"/>
              <a:gd name="T28" fmla="*/ 137 w 592"/>
              <a:gd name="T29" fmla="*/ 476 h 639"/>
              <a:gd name="T30" fmla="*/ 137 w 592"/>
              <a:gd name="T31" fmla="*/ 370 h 639"/>
              <a:gd name="T32" fmla="*/ 197 w 592"/>
              <a:gd name="T33" fmla="*/ 370 h 639"/>
              <a:gd name="T34" fmla="*/ 395 w 592"/>
              <a:gd name="T35" fmla="*/ 370 h 639"/>
              <a:gd name="T36" fmla="*/ 395 w 592"/>
              <a:gd name="T37" fmla="*/ 162 h 639"/>
              <a:gd name="T38" fmla="*/ 395 w 592"/>
              <a:gd name="T39" fmla="*/ 0 h 639"/>
              <a:gd name="T40" fmla="*/ 0 w 592"/>
              <a:gd name="T41" fmla="*/ 0 h 639"/>
              <a:gd name="T42" fmla="*/ 0 w 592"/>
              <a:gd name="T43" fmla="*/ 37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2" h="639">
                <a:moveTo>
                  <a:pt x="551" y="536"/>
                </a:moveTo>
                <a:lnTo>
                  <a:pt x="592" y="536"/>
                </a:lnTo>
                <a:lnTo>
                  <a:pt x="592" y="162"/>
                </a:lnTo>
                <a:lnTo>
                  <a:pt x="412" y="162"/>
                </a:lnTo>
                <a:lnTo>
                  <a:pt x="412" y="371"/>
                </a:lnTo>
                <a:lnTo>
                  <a:pt x="412" y="388"/>
                </a:lnTo>
                <a:lnTo>
                  <a:pt x="394" y="388"/>
                </a:lnTo>
                <a:lnTo>
                  <a:pt x="197" y="388"/>
                </a:lnTo>
                <a:lnTo>
                  <a:pt x="197" y="536"/>
                </a:lnTo>
                <a:lnTo>
                  <a:pt x="454" y="536"/>
                </a:lnTo>
                <a:lnTo>
                  <a:pt x="454" y="639"/>
                </a:lnTo>
                <a:lnTo>
                  <a:pt x="551" y="536"/>
                </a:lnTo>
                <a:close/>
                <a:moveTo>
                  <a:pt x="0" y="370"/>
                </a:moveTo>
                <a:lnTo>
                  <a:pt x="41" y="370"/>
                </a:lnTo>
                <a:lnTo>
                  <a:pt x="137" y="476"/>
                </a:lnTo>
                <a:lnTo>
                  <a:pt x="137" y="370"/>
                </a:lnTo>
                <a:lnTo>
                  <a:pt x="197" y="370"/>
                </a:lnTo>
                <a:lnTo>
                  <a:pt x="395" y="370"/>
                </a:lnTo>
                <a:lnTo>
                  <a:pt x="395" y="162"/>
                </a:lnTo>
                <a:lnTo>
                  <a:pt x="395" y="0"/>
                </a:lnTo>
                <a:lnTo>
                  <a:pt x="0" y="0"/>
                </a:lnTo>
                <a:lnTo>
                  <a:pt x="0" y="37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79"/>
          <p:cNvSpPr>
            <a:spLocks noEditPoints="1"/>
          </p:cNvSpPr>
          <p:nvPr/>
        </p:nvSpPr>
        <p:spPr bwMode="auto">
          <a:xfrm>
            <a:off x="5529263" y="522288"/>
            <a:ext cx="150812" cy="196851"/>
          </a:xfrm>
          <a:custGeom>
            <a:avLst/>
            <a:gdLst>
              <a:gd name="T0" fmla="*/ 33 w 500"/>
              <a:gd name="T1" fmla="*/ 189 h 648"/>
              <a:gd name="T2" fmla="*/ 302 w 500"/>
              <a:gd name="T3" fmla="*/ 189 h 648"/>
              <a:gd name="T4" fmla="*/ 302 w 500"/>
              <a:gd name="T5" fmla="*/ 313 h 648"/>
              <a:gd name="T6" fmla="*/ 33 w 500"/>
              <a:gd name="T7" fmla="*/ 313 h 648"/>
              <a:gd name="T8" fmla="*/ 33 w 500"/>
              <a:gd name="T9" fmla="*/ 189 h 648"/>
              <a:gd name="T10" fmla="*/ 51 w 500"/>
              <a:gd name="T11" fmla="*/ 207 h 648"/>
              <a:gd name="T12" fmla="*/ 284 w 500"/>
              <a:gd name="T13" fmla="*/ 207 h 648"/>
              <a:gd name="T14" fmla="*/ 284 w 500"/>
              <a:gd name="T15" fmla="*/ 295 h 648"/>
              <a:gd name="T16" fmla="*/ 51 w 500"/>
              <a:gd name="T17" fmla="*/ 295 h 648"/>
              <a:gd name="T18" fmla="*/ 51 w 500"/>
              <a:gd name="T19" fmla="*/ 207 h 648"/>
              <a:gd name="T20" fmla="*/ 51 w 500"/>
              <a:gd name="T21" fmla="*/ 54 h 648"/>
              <a:gd name="T22" fmla="*/ 284 w 500"/>
              <a:gd name="T23" fmla="*/ 54 h 648"/>
              <a:gd name="T24" fmla="*/ 284 w 500"/>
              <a:gd name="T25" fmla="*/ 142 h 648"/>
              <a:gd name="T26" fmla="*/ 51 w 500"/>
              <a:gd name="T27" fmla="*/ 142 h 648"/>
              <a:gd name="T28" fmla="*/ 51 w 500"/>
              <a:gd name="T29" fmla="*/ 54 h 648"/>
              <a:gd name="T30" fmla="*/ 500 w 500"/>
              <a:gd name="T31" fmla="*/ 612 h 648"/>
              <a:gd name="T32" fmla="*/ 500 w 500"/>
              <a:gd name="T33" fmla="*/ 109 h 648"/>
              <a:gd name="T34" fmla="*/ 360 w 500"/>
              <a:gd name="T35" fmla="*/ 0 h 648"/>
              <a:gd name="T36" fmla="*/ 360 w 500"/>
              <a:gd name="T37" fmla="*/ 648 h 648"/>
              <a:gd name="T38" fmla="*/ 500 w 500"/>
              <a:gd name="T39" fmla="*/ 612 h 648"/>
              <a:gd name="T40" fmla="*/ 33 w 500"/>
              <a:gd name="T41" fmla="*/ 36 h 648"/>
              <a:gd name="T42" fmla="*/ 302 w 500"/>
              <a:gd name="T43" fmla="*/ 36 h 648"/>
              <a:gd name="T44" fmla="*/ 302 w 500"/>
              <a:gd name="T45" fmla="*/ 160 h 648"/>
              <a:gd name="T46" fmla="*/ 33 w 500"/>
              <a:gd name="T47" fmla="*/ 160 h 648"/>
              <a:gd name="T48" fmla="*/ 33 w 500"/>
              <a:gd name="T49" fmla="*/ 36 h 648"/>
              <a:gd name="T50" fmla="*/ 167 w 500"/>
              <a:gd name="T51" fmla="*/ 446 h 648"/>
              <a:gd name="T52" fmla="*/ 126 w 500"/>
              <a:gd name="T53" fmla="*/ 405 h 648"/>
              <a:gd name="T54" fmla="*/ 167 w 500"/>
              <a:gd name="T55" fmla="*/ 364 h 648"/>
              <a:gd name="T56" fmla="*/ 208 w 500"/>
              <a:gd name="T57" fmla="*/ 405 h 648"/>
              <a:gd name="T58" fmla="*/ 167 w 500"/>
              <a:gd name="T59" fmla="*/ 446 h 648"/>
              <a:gd name="T60" fmla="*/ 167 w 500"/>
              <a:gd name="T61" fmla="*/ 590 h 648"/>
              <a:gd name="T62" fmla="*/ 126 w 500"/>
              <a:gd name="T63" fmla="*/ 550 h 648"/>
              <a:gd name="T64" fmla="*/ 167 w 500"/>
              <a:gd name="T65" fmla="*/ 509 h 648"/>
              <a:gd name="T66" fmla="*/ 208 w 500"/>
              <a:gd name="T67" fmla="*/ 550 h 648"/>
              <a:gd name="T68" fmla="*/ 167 w 500"/>
              <a:gd name="T69" fmla="*/ 590 h 648"/>
              <a:gd name="T70" fmla="*/ 0 w 500"/>
              <a:gd name="T71" fmla="*/ 648 h 648"/>
              <a:gd name="T72" fmla="*/ 335 w 500"/>
              <a:gd name="T73" fmla="*/ 648 h 648"/>
              <a:gd name="T74" fmla="*/ 335 w 500"/>
              <a:gd name="T75" fmla="*/ 0 h 648"/>
              <a:gd name="T76" fmla="*/ 0 w 500"/>
              <a:gd name="T77" fmla="*/ 0 h 648"/>
              <a:gd name="T78" fmla="*/ 0 w 500"/>
              <a:gd name="T79" fmla="*/ 648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0" h="648">
                <a:moveTo>
                  <a:pt x="33" y="189"/>
                </a:moveTo>
                <a:lnTo>
                  <a:pt x="302" y="189"/>
                </a:lnTo>
                <a:lnTo>
                  <a:pt x="302" y="313"/>
                </a:lnTo>
                <a:lnTo>
                  <a:pt x="33" y="313"/>
                </a:lnTo>
                <a:lnTo>
                  <a:pt x="33" y="189"/>
                </a:lnTo>
                <a:close/>
                <a:moveTo>
                  <a:pt x="51" y="207"/>
                </a:moveTo>
                <a:lnTo>
                  <a:pt x="284" y="207"/>
                </a:lnTo>
                <a:lnTo>
                  <a:pt x="284" y="295"/>
                </a:lnTo>
                <a:lnTo>
                  <a:pt x="51" y="295"/>
                </a:lnTo>
                <a:lnTo>
                  <a:pt x="51" y="207"/>
                </a:lnTo>
                <a:close/>
                <a:moveTo>
                  <a:pt x="51" y="54"/>
                </a:moveTo>
                <a:lnTo>
                  <a:pt x="284" y="54"/>
                </a:lnTo>
                <a:lnTo>
                  <a:pt x="284" y="142"/>
                </a:lnTo>
                <a:lnTo>
                  <a:pt x="51" y="142"/>
                </a:lnTo>
                <a:lnTo>
                  <a:pt x="51" y="54"/>
                </a:lnTo>
                <a:close/>
                <a:moveTo>
                  <a:pt x="500" y="612"/>
                </a:moveTo>
                <a:lnTo>
                  <a:pt x="500" y="109"/>
                </a:lnTo>
                <a:lnTo>
                  <a:pt x="360" y="0"/>
                </a:lnTo>
                <a:lnTo>
                  <a:pt x="360" y="648"/>
                </a:lnTo>
                <a:lnTo>
                  <a:pt x="500" y="612"/>
                </a:lnTo>
                <a:close/>
                <a:moveTo>
                  <a:pt x="33" y="36"/>
                </a:moveTo>
                <a:lnTo>
                  <a:pt x="302" y="36"/>
                </a:lnTo>
                <a:lnTo>
                  <a:pt x="302" y="160"/>
                </a:lnTo>
                <a:lnTo>
                  <a:pt x="33" y="160"/>
                </a:lnTo>
                <a:lnTo>
                  <a:pt x="33" y="36"/>
                </a:lnTo>
                <a:close/>
                <a:moveTo>
                  <a:pt x="167" y="446"/>
                </a:moveTo>
                <a:cubicBezTo>
                  <a:pt x="145" y="446"/>
                  <a:pt x="126" y="428"/>
                  <a:pt x="126" y="405"/>
                </a:cubicBezTo>
                <a:cubicBezTo>
                  <a:pt x="126" y="382"/>
                  <a:pt x="145" y="364"/>
                  <a:pt x="167" y="364"/>
                </a:cubicBezTo>
                <a:cubicBezTo>
                  <a:pt x="190" y="364"/>
                  <a:pt x="208" y="382"/>
                  <a:pt x="208" y="405"/>
                </a:cubicBezTo>
                <a:cubicBezTo>
                  <a:pt x="208" y="428"/>
                  <a:pt x="190" y="446"/>
                  <a:pt x="167" y="446"/>
                </a:cubicBezTo>
                <a:close/>
                <a:moveTo>
                  <a:pt x="167" y="590"/>
                </a:moveTo>
                <a:cubicBezTo>
                  <a:pt x="145" y="590"/>
                  <a:pt x="126" y="572"/>
                  <a:pt x="126" y="550"/>
                </a:cubicBezTo>
                <a:cubicBezTo>
                  <a:pt x="126" y="527"/>
                  <a:pt x="145" y="509"/>
                  <a:pt x="167" y="509"/>
                </a:cubicBezTo>
                <a:cubicBezTo>
                  <a:pt x="190" y="509"/>
                  <a:pt x="208" y="527"/>
                  <a:pt x="208" y="550"/>
                </a:cubicBezTo>
                <a:cubicBezTo>
                  <a:pt x="208" y="572"/>
                  <a:pt x="190" y="590"/>
                  <a:pt x="167" y="590"/>
                </a:cubicBezTo>
                <a:close/>
                <a:moveTo>
                  <a:pt x="0" y="648"/>
                </a:moveTo>
                <a:lnTo>
                  <a:pt x="335" y="648"/>
                </a:lnTo>
                <a:lnTo>
                  <a:pt x="335" y="0"/>
                </a:lnTo>
                <a:lnTo>
                  <a:pt x="0" y="0"/>
                </a:lnTo>
                <a:lnTo>
                  <a:pt x="0" y="64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80"/>
          <p:cNvSpPr>
            <a:spLocks noEditPoints="1"/>
          </p:cNvSpPr>
          <p:nvPr/>
        </p:nvSpPr>
        <p:spPr bwMode="auto">
          <a:xfrm>
            <a:off x="6326187" y="5381627"/>
            <a:ext cx="144463" cy="230187"/>
          </a:xfrm>
          <a:custGeom>
            <a:avLst/>
            <a:gdLst>
              <a:gd name="T0" fmla="*/ 90 w 476"/>
              <a:gd name="T1" fmla="*/ 352 h 760"/>
              <a:gd name="T2" fmla="*/ 90 w 476"/>
              <a:gd name="T3" fmla="*/ 422 h 760"/>
              <a:gd name="T4" fmla="*/ 175 w 476"/>
              <a:gd name="T5" fmla="*/ 507 h 760"/>
              <a:gd name="T6" fmla="*/ 302 w 476"/>
              <a:gd name="T7" fmla="*/ 507 h 760"/>
              <a:gd name="T8" fmla="*/ 387 w 476"/>
              <a:gd name="T9" fmla="*/ 422 h 760"/>
              <a:gd name="T10" fmla="*/ 387 w 476"/>
              <a:gd name="T11" fmla="*/ 352 h 760"/>
              <a:gd name="T12" fmla="*/ 281 w 476"/>
              <a:gd name="T13" fmla="*/ 352 h 760"/>
              <a:gd name="T14" fmla="*/ 281 w 476"/>
              <a:gd name="T15" fmla="*/ 288 h 760"/>
              <a:gd name="T16" fmla="*/ 387 w 476"/>
              <a:gd name="T17" fmla="*/ 288 h 760"/>
              <a:gd name="T18" fmla="*/ 387 w 476"/>
              <a:gd name="T19" fmla="*/ 191 h 760"/>
              <a:gd name="T20" fmla="*/ 281 w 476"/>
              <a:gd name="T21" fmla="*/ 191 h 760"/>
              <a:gd name="T22" fmla="*/ 281 w 476"/>
              <a:gd name="T23" fmla="*/ 127 h 760"/>
              <a:gd name="T24" fmla="*/ 387 w 476"/>
              <a:gd name="T25" fmla="*/ 127 h 760"/>
              <a:gd name="T26" fmla="*/ 387 w 476"/>
              <a:gd name="T27" fmla="*/ 85 h 760"/>
              <a:gd name="T28" fmla="*/ 302 w 476"/>
              <a:gd name="T29" fmla="*/ 0 h 760"/>
              <a:gd name="T30" fmla="*/ 175 w 476"/>
              <a:gd name="T31" fmla="*/ 0 h 760"/>
              <a:gd name="T32" fmla="*/ 90 w 476"/>
              <a:gd name="T33" fmla="*/ 85 h 760"/>
              <a:gd name="T34" fmla="*/ 90 w 476"/>
              <a:gd name="T35" fmla="*/ 127 h 760"/>
              <a:gd name="T36" fmla="*/ 196 w 476"/>
              <a:gd name="T37" fmla="*/ 127 h 760"/>
              <a:gd name="T38" fmla="*/ 196 w 476"/>
              <a:gd name="T39" fmla="*/ 191 h 760"/>
              <a:gd name="T40" fmla="*/ 90 w 476"/>
              <a:gd name="T41" fmla="*/ 191 h 760"/>
              <a:gd name="T42" fmla="*/ 90 w 476"/>
              <a:gd name="T43" fmla="*/ 288 h 760"/>
              <a:gd name="T44" fmla="*/ 196 w 476"/>
              <a:gd name="T45" fmla="*/ 288 h 760"/>
              <a:gd name="T46" fmla="*/ 196 w 476"/>
              <a:gd name="T47" fmla="*/ 352 h 760"/>
              <a:gd name="T48" fmla="*/ 90 w 476"/>
              <a:gd name="T49" fmla="*/ 352 h 760"/>
              <a:gd name="T50" fmla="*/ 0 w 476"/>
              <a:gd name="T51" fmla="*/ 464 h 760"/>
              <a:gd name="T52" fmla="*/ 157 w 476"/>
              <a:gd name="T53" fmla="*/ 598 h 760"/>
              <a:gd name="T54" fmla="*/ 206 w 476"/>
              <a:gd name="T55" fmla="*/ 598 h 760"/>
              <a:gd name="T56" fmla="*/ 206 w 476"/>
              <a:gd name="T57" fmla="*/ 696 h 760"/>
              <a:gd name="T58" fmla="*/ 145 w 476"/>
              <a:gd name="T59" fmla="*/ 696 h 760"/>
              <a:gd name="T60" fmla="*/ 145 w 476"/>
              <a:gd name="T61" fmla="*/ 760 h 760"/>
              <a:gd name="T62" fmla="*/ 332 w 476"/>
              <a:gd name="T63" fmla="*/ 760 h 760"/>
              <a:gd name="T64" fmla="*/ 332 w 476"/>
              <a:gd name="T65" fmla="*/ 696 h 760"/>
              <a:gd name="T66" fmla="*/ 270 w 476"/>
              <a:gd name="T67" fmla="*/ 696 h 760"/>
              <a:gd name="T68" fmla="*/ 270 w 476"/>
              <a:gd name="T69" fmla="*/ 598 h 760"/>
              <a:gd name="T70" fmla="*/ 320 w 476"/>
              <a:gd name="T71" fmla="*/ 598 h 760"/>
              <a:gd name="T72" fmla="*/ 476 w 476"/>
              <a:gd name="T73" fmla="*/ 465 h 760"/>
              <a:gd name="T74" fmla="*/ 414 w 476"/>
              <a:gd name="T75" fmla="*/ 450 h 760"/>
              <a:gd name="T76" fmla="*/ 320 w 476"/>
              <a:gd name="T77" fmla="*/ 534 h 760"/>
              <a:gd name="T78" fmla="*/ 157 w 476"/>
              <a:gd name="T79" fmla="*/ 534 h 760"/>
              <a:gd name="T80" fmla="*/ 63 w 476"/>
              <a:gd name="T81" fmla="*/ 451 h 760"/>
              <a:gd name="T82" fmla="*/ 0 w 476"/>
              <a:gd name="T83" fmla="*/ 464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76" h="760">
                <a:moveTo>
                  <a:pt x="90" y="352"/>
                </a:moveTo>
                <a:lnTo>
                  <a:pt x="90" y="422"/>
                </a:lnTo>
                <a:cubicBezTo>
                  <a:pt x="90" y="469"/>
                  <a:pt x="128" y="507"/>
                  <a:pt x="175" y="507"/>
                </a:cubicBezTo>
                <a:lnTo>
                  <a:pt x="302" y="507"/>
                </a:lnTo>
                <a:cubicBezTo>
                  <a:pt x="349" y="507"/>
                  <a:pt x="387" y="469"/>
                  <a:pt x="387" y="422"/>
                </a:cubicBezTo>
                <a:lnTo>
                  <a:pt x="387" y="352"/>
                </a:lnTo>
                <a:lnTo>
                  <a:pt x="281" y="352"/>
                </a:lnTo>
                <a:lnTo>
                  <a:pt x="281" y="288"/>
                </a:lnTo>
                <a:lnTo>
                  <a:pt x="387" y="288"/>
                </a:lnTo>
                <a:lnTo>
                  <a:pt x="387" y="191"/>
                </a:lnTo>
                <a:lnTo>
                  <a:pt x="281" y="191"/>
                </a:lnTo>
                <a:lnTo>
                  <a:pt x="281" y="127"/>
                </a:lnTo>
                <a:lnTo>
                  <a:pt x="387" y="127"/>
                </a:lnTo>
                <a:lnTo>
                  <a:pt x="387" y="85"/>
                </a:lnTo>
                <a:cubicBezTo>
                  <a:pt x="387" y="38"/>
                  <a:pt x="349" y="0"/>
                  <a:pt x="302" y="0"/>
                </a:cubicBezTo>
                <a:lnTo>
                  <a:pt x="175" y="0"/>
                </a:lnTo>
                <a:cubicBezTo>
                  <a:pt x="128" y="0"/>
                  <a:pt x="90" y="38"/>
                  <a:pt x="90" y="85"/>
                </a:cubicBezTo>
                <a:lnTo>
                  <a:pt x="90" y="127"/>
                </a:lnTo>
                <a:lnTo>
                  <a:pt x="196" y="127"/>
                </a:lnTo>
                <a:lnTo>
                  <a:pt x="196" y="191"/>
                </a:lnTo>
                <a:lnTo>
                  <a:pt x="90" y="191"/>
                </a:lnTo>
                <a:lnTo>
                  <a:pt x="90" y="288"/>
                </a:lnTo>
                <a:lnTo>
                  <a:pt x="196" y="288"/>
                </a:lnTo>
                <a:lnTo>
                  <a:pt x="196" y="352"/>
                </a:lnTo>
                <a:lnTo>
                  <a:pt x="90" y="352"/>
                </a:lnTo>
                <a:close/>
                <a:moveTo>
                  <a:pt x="0" y="464"/>
                </a:moveTo>
                <a:cubicBezTo>
                  <a:pt x="17" y="540"/>
                  <a:pt x="84" y="598"/>
                  <a:pt x="157" y="598"/>
                </a:cubicBezTo>
                <a:lnTo>
                  <a:pt x="206" y="598"/>
                </a:lnTo>
                <a:lnTo>
                  <a:pt x="206" y="696"/>
                </a:lnTo>
                <a:lnTo>
                  <a:pt x="145" y="696"/>
                </a:lnTo>
                <a:lnTo>
                  <a:pt x="145" y="760"/>
                </a:lnTo>
                <a:lnTo>
                  <a:pt x="332" y="760"/>
                </a:lnTo>
                <a:lnTo>
                  <a:pt x="332" y="696"/>
                </a:lnTo>
                <a:lnTo>
                  <a:pt x="270" y="696"/>
                </a:lnTo>
                <a:lnTo>
                  <a:pt x="270" y="598"/>
                </a:lnTo>
                <a:lnTo>
                  <a:pt x="320" y="598"/>
                </a:lnTo>
                <a:cubicBezTo>
                  <a:pt x="397" y="598"/>
                  <a:pt x="460" y="530"/>
                  <a:pt x="476" y="465"/>
                </a:cubicBezTo>
                <a:lnTo>
                  <a:pt x="414" y="450"/>
                </a:lnTo>
                <a:cubicBezTo>
                  <a:pt x="404" y="490"/>
                  <a:pt x="364" y="534"/>
                  <a:pt x="320" y="534"/>
                </a:cubicBezTo>
                <a:lnTo>
                  <a:pt x="157" y="534"/>
                </a:lnTo>
                <a:cubicBezTo>
                  <a:pt x="115" y="534"/>
                  <a:pt x="72" y="497"/>
                  <a:pt x="63" y="451"/>
                </a:cubicBezTo>
                <a:lnTo>
                  <a:pt x="0" y="46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1"/>
          <p:cNvSpPr>
            <a:spLocks noEditPoints="1"/>
          </p:cNvSpPr>
          <p:nvPr/>
        </p:nvSpPr>
        <p:spPr bwMode="auto">
          <a:xfrm>
            <a:off x="5862639" y="1158876"/>
            <a:ext cx="203200" cy="228600"/>
          </a:xfrm>
          <a:custGeom>
            <a:avLst/>
            <a:gdLst>
              <a:gd name="T0" fmla="*/ 527 w 671"/>
              <a:gd name="T1" fmla="*/ 0 h 753"/>
              <a:gd name="T2" fmla="*/ 628 w 671"/>
              <a:gd name="T3" fmla="*/ 0 h 753"/>
              <a:gd name="T4" fmla="*/ 628 w 671"/>
              <a:gd name="T5" fmla="*/ 226 h 753"/>
              <a:gd name="T6" fmla="*/ 527 w 671"/>
              <a:gd name="T7" fmla="*/ 226 h 753"/>
              <a:gd name="T8" fmla="*/ 527 w 671"/>
              <a:gd name="T9" fmla="*/ 0 h 753"/>
              <a:gd name="T10" fmla="*/ 527 w 671"/>
              <a:gd name="T11" fmla="*/ 247 h 753"/>
              <a:gd name="T12" fmla="*/ 484 w 671"/>
              <a:gd name="T13" fmla="*/ 247 h 753"/>
              <a:gd name="T14" fmla="*/ 484 w 671"/>
              <a:gd name="T15" fmla="*/ 328 h 753"/>
              <a:gd name="T16" fmla="*/ 527 w 671"/>
              <a:gd name="T17" fmla="*/ 328 h 753"/>
              <a:gd name="T18" fmla="*/ 628 w 671"/>
              <a:gd name="T19" fmla="*/ 328 h 753"/>
              <a:gd name="T20" fmla="*/ 671 w 671"/>
              <a:gd name="T21" fmla="*/ 328 h 753"/>
              <a:gd name="T22" fmla="*/ 671 w 671"/>
              <a:gd name="T23" fmla="*/ 247 h 753"/>
              <a:gd name="T24" fmla="*/ 628 w 671"/>
              <a:gd name="T25" fmla="*/ 247 h 753"/>
              <a:gd name="T26" fmla="*/ 527 w 671"/>
              <a:gd name="T27" fmla="*/ 247 h 753"/>
              <a:gd name="T28" fmla="*/ 242 w 671"/>
              <a:gd name="T29" fmla="*/ 441 h 753"/>
              <a:gd name="T30" fmla="*/ 242 w 671"/>
              <a:gd name="T31" fmla="*/ 521 h 753"/>
              <a:gd name="T32" fmla="*/ 284 w 671"/>
              <a:gd name="T33" fmla="*/ 521 h 753"/>
              <a:gd name="T34" fmla="*/ 386 w 671"/>
              <a:gd name="T35" fmla="*/ 521 h 753"/>
              <a:gd name="T36" fmla="*/ 429 w 671"/>
              <a:gd name="T37" fmla="*/ 521 h 753"/>
              <a:gd name="T38" fmla="*/ 429 w 671"/>
              <a:gd name="T39" fmla="*/ 441 h 753"/>
              <a:gd name="T40" fmla="*/ 386 w 671"/>
              <a:gd name="T41" fmla="*/ 441 h 753"/>
              <a:gd name="T42" fmla="*/ 284 w 671"/>
              <a:gd name="T43" fmla="*/ 441 h 753"/>
              <a:gd name="T44" fmla="*/ 242 w 671"/>
              <a:gd name="T45" fmla="*/ 441 h 753"/>
              <a:gd name="T46" fmla="*/ 0 w 671"/>
              <a:gd name="T47" fmla="*/ 90 h 753"/>
              <a:gd name="T48" fmla="*/ 0 w 671"/>
              <a:gd name="T49" fmla="*/ 171 h 753"/>
              <a:gd name="T50" fmla="*/ 42 w 671"/>
              <a:gd name="T51" fmla="*/ 171 h 753"/>
              <a:gd name="T52" fmla="*/ 144 w 671"/>
              <a:gd name="T53" fmla="*/ 171 h 753"/>
              <a:gd name="T54" fmla="*/ 187 w 671"/>
              <a:gd name="T55" fmla="*/ 171 h 753"/>
              <a:gd name="T56" fmla="*/ 187 w 671"/>
              <a:gd name="T57" fmla="*/ 90 h 753"/>
              <a:gd name="T58" fmla="*/ 144 w 671"/>
              <a:gd name="T59" fmla="*/ 90 h 753"/>
              <a:gd name="T60" fmla="*/ 42 w 671"/>
              <a:gd name="T61" fmla="*/ 90 h 753"/>
              <a:gd name="T62" fmla="*/ 0 w 671"/>
              <a:gd name="T63" fmla="*/ 90 h 753"/>
              <a:gd name="T64" fmla="*/ 42 w 671"/>
              <a:gd name="T65" fmla="*/ 192 h 753"/>
              <a:gd name="T66" fmla="*/ 144 w 671"/>
              <a:gd name="T67" fmla="*/ 192 h 753"/>
              <a:gd name="T68" fmla="*/ 144 w 671"/>
              <a:gd name="T69" fmla="*/ 753 h 753"/>
              <a:gd name="T70" fmla="*/ 42 w 671"/>
              <a:gd name="T71" fmla="*/ 753 h 753"/>
              <a:gd name="T72" fmla="*/ 42 w 671"/>
              <a:gd name="T73" fmla="*/ 192 h 753"/>
              <a:gd name="T74" fmla="*/ 42 w 671"/>
              <a:gd name="T75" fmla="*/ 0 h 753"/>
              <a:gd name="T76" fmla="*/ 144 w 671"/>
              <a:gd name="T77" fmla="*/ 0 h 753"/>
              <a:gd name="T78" fmla="*/ 144 w 671"/>
              <a:gd name="T79" fmla="*/ 69 h 753"/>
              <a:gd name="T80" fmla="*/ 42 w 671"/>
              <a:gd name="T81" fmla="*/ 69 h 753"/>
              <a:gd name="T82" fmla="*/ 42 w 671"/>
              <a:gd name="T83" fmla="*/ 0 h 753"/>
              <a:gd name="T84" fmla="*/ 284 w 671"/>
              <a:gd name="T85" fmla="*/ 543 h 753"/>
              <a:gd name="T86" fmla="*/ 386 w 671"/>
              <a:gd name="T87" fmla="*/ 543 h 753"/>
              <a:gd name="T88" fmla="*/ 386 w 671"/>
              <a:gd name="T89" fmla="*/ 753 h 753"/>
              <a:gd name="T90" fmla="*/ 284 w 671"/>
              <a:gd name="T91" fmla="*/ 753 h 753"/>
              <a:gd name="T92" fmla="*/ 284 w 671"/>
              <a:gd name="T93" fmla="*/ 543 h 753"/>
              <a:gd name="T94" fmla="*/ 284 w 671"/>
              <a:gd name="T95" fmla="*/ 0 h 753"/>
              <a:gd name="T96" fmla="*/ 386 w 671"/>
              <a:gd name="T97" fmla="*/ 0 h 753"/>
              <a:gd name="T98" fmla="*/ 386 w 671"/>
              <a:gd name="T99" fmla="*/ 419 h 753"/>
              <a:gd name="T100" fmla="*/ 284 w 671"/>
              <a:gd name="T101" fmla="*/ 419 h 753"/>
              <a:gd name="T102" fmla="*/ 284 w 671"/>
              <a:gd name="T103" fmla="*/ 0 h 753"/>
              <a:gd name="T104" fmla="*/ 527 w 671"/>
              <a:gd name="T105" fmla="*/ 349 h 753"/>
              <a:gd name="T106" fmla="*/ 628 w 671"/>
              <a:gd name="T107" fmla="*/ 349 h 753"/>
              <a:gd name="T108" fmla="*/ 628 w 671"/>
              <a:gd name="T109" fmla="*/ 753 h 753"/>
              <a:gd name="T110" fmla="*/ 527 w 671"/>
              <a:gd name="T111" fmla="*/ 753 h 753"/>
              <a:gd name="T112" fmla="*/ 527 w 671"/>
              <a:gd name="T113" fmla="*/ 349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71" h="753">
                <a:moveTo>
                  <a:pt x="527" y="0"/>
                </a:moveTo>
                <a:lnTo>
                  <a:pt x="628" y="0"/>
                </a:lnTo>
                <a:lnTo>
                  <a:pt x="628" y="226"/>
                </a:lnTo>
                <a:lnTo>
                  <a:pt x="527" y="226"/>
                </a:lnTo>
                <a:lnTo>
                  <a:pt x="527" y="0"/>
                </a:lnTo>
                <a:close/>
                <a:moveTo>
                  <a:pt x="527" y="247"/>
                </a:moveTo>
                <a:lnTo>
                  <a:pt x="484" y="247"/>
                </a:lnTo>
                <a:lnTo>
                  <a:pt x="484" y="328"/>
                </a:lnTo>
                <a:lnTo>
                  <a:pt x="527" y="328"/>
                </a:lnTo>
                <a:lnTo>
                  <a:pt x="628" y="328"/>
                </a:lnTo>
                <a:lnTo>
                  <a:pt x="671" y="328"/>
                </a:lnTo>
                <a:lnTo>
                  <a:pt x="671" y="247"/>
                </a:lnTo>
                <a:lnTo>
                  <a:pt x="628" y="247"/>
                </a:lnTo>
                <a:lnTo>
                  <a:pt x="527" y="247"/>
                </a:lnTo>
                <a:close/>
                <a:moveTo>
                  <a:pt x="242" y="441"/>
                </a:moveTo>
                <a:lnTo>
                  <a:pt x="242" y="521"/>
                </a:lnTo>
                <a:lnTo>
                  <a:pt x="284" y="521"/>
                </a:lnTo>
                <a:lnTo>
                  <a:pt x="386" y="521"/>
                </a:lnTo>
                <a:lnTo>
                  <a:pt x="429" y="521"/>
                </a:lnTo>
                <a:lnTo>
                  <a:pt x="429" y="441"/>
                </a:lnTo>
                <a:lnTo>
                  <a:pt x="386" y="441"/>
                </a:lnTo>
                <a:lnTo>
                  <a:pt x="284" y="441"/>
                </a:lnTo>
                <a:lnTo>
                  <a:pt x="242" y="441"/>
                </a:lnTo>
                <a:close/>
                <a:moveTo>
                  <a:pt x="0" y="90"/>
                </a:moveTo>
                <a:lnTo>
                  <a:pt x="0" y="171"/>
                </a:lnTo>
                <a:lnTo>
                  <a:pt x="42" y="171"/>
                </a:lnTo>
                <a:lnTo>
                  <a:pt x="144" y="171"/>
                </a:lnTo>
                <a:lnTo>
                  <a:pt x="187" y="171"/>
                </a:lnTo>
                <a:lnTo>
                  <a:pt x="187" y="90"/>
                </a:lnTo>
                <a:lnTo>
                  <a:pt x="144" y="90"/>
                </a:lnTo>
                <a:lnTo>
                  <a:pt x="42" y="90"/>
                </a:lnTo>
                <a:lnTo>
                  <a:pt x="0" y="90"/>
                </a:lnTo>
                <a:close/>
                <a:moveTo>
                  <a:pt x="42" y="192"/>
                </a:moveTo>
                <a:lnTo>
                  <a:pt x="144" y="192"/>
                </a:lnTo>
                <a:lnTo>
                  <a:pt x="144" y="753"/>
                </a:lnTo>
                <a:lnTo>
                  <a:pt x="42" y="753"/>
                </a:lnTo>
                <a:lnTo>
                  <a:pt x="42" y="192"/>
                </a:lnTo>
                <a:close/>
                <a:moveTo>
                  <a:pt x="42" y="0"/>
                </a:moveTo>
                <a:lnTo>
                  <a:pt x="144" y="0"/>
                </a:lnTo>
                <a:lnTo>
                  <a:pt x="144" y="69"/>
                </a:lnTo>
                <a:lnTo>
                  <a:pt x="42" y="69"/>
                </a:lnTo>
                <a:lnTo>
                  <a:pt x="42" y="0"/>
                </a:lnTo>
                <a:close/>
                <a:moveTo>
                  <a:pt x="284" y="543"/>
                </a:moveTo>
                <a:lnTo>
                  <a:pt x="386" y="543"/>
                </a:lnTo>
                <a:lnTo>
                  <a:pt x="386" y="753"/>
                </a:lnTo>
                <a:lnTo>
                  <a:pt x="284" y="753"/>
                </a:lnTo>
                <a:lnTo>
                  <a:pt x="284" y="543"/>
                </a:lnTo>
                <a:close/>
                <a:moveTo>
                  <a:pt x="284" y="0"/>
                </a:moveTo>
                <a:lnTo>
                  <a:pt x="386" y="0"/>
                </a:lnTo>
                <a:lnTo>
                  <a:pt x="386" y="419"/>
                </a:lnTo>
                <a:lnTo>
                  <a:pt x="284" y="419"/>
                </a:lnTo>
                <a:lnTo>
                  <a:pt x="284" y="0"/>
                </a:lnTo>
                <a:close/>
                <a:moveTo>
                  <a:pt x="527" y="349"/>
                </a:moveTo>
                <a:lnTo>
                  <a:pt x="628" y="349"/>
                </a:lnTo>
                <a:lnTo>
                  <a:pt x="628" y="753"/>
                </a:lnTo>
                <a:lnTo>
                  <a:pt x="527" y="753"/>
                </a:lnTo>
                <a:lnTo>
                  <a:pt x="527" y="34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82"/>
          <p:cNvSpPr>
            <a:spLocks noEditPoints="1"/>
          </p:cNvSpPr>
          <p:nvPr/>
        </p:nvSpPr>
        <p:spPr bwMode="auto">
          <a:xfrm>
            <a:off x="6289677" y="1158876"/>
            <a:ext cx="211137" cy="228600"/>
          </a:xfrm>
          <a:custGeom>
            <a:avLst/>
            <a:gdLst>
              <a:gd name="T0" fmla="*/ 697 w 697"/>
              <a:gd name="T1" fmla="*/ 80 h 757"/>
              <a:gd name="T2" fmla="*/ 595 w 697"/>
              <a:gd name="T3" fmla="*/ 80 h 757"/>
              <a:gd name="T4" fmla="*/ 595 w 697"/>
              <a:gd name="T5" fmla="*/ 757 h 757"/>
              <a:gd name="T6" fmla="*/ 697 w 697"/>
              <a:gd name="T7" fmla="*/ 757 h 757"/>
              <a:gd name="T8" fmla="*/ 697 w 697"/>
              <a:gd name="T9" fmla="*/ 80 h 757"/>
              <a:gd name="T10" fmla="*/ 548 w 697"/>
              <a:gd name="T11" fmla="*/ 375 h 757"/>
              <a:gd name="T12" fmla="*/ 446 w 697"/>
              <a:gd name="T13" fmla="*/ 375 h 757"/>
              <a:gd name="T14" fmla="*/ 446 w 697"/>
              <a:gd name="T15" fmla="*/ 425 h 757"/>
              <a:gd name="T16" fmla="*/ 548 w 697"/>
              <a:gd name="T17" fmla="*/ 425 h 757"/>
              <a:gd name="T18" fmla="*/ 548 w 697"/>
              <a:gd name="T19" fmla="*/ 375 h 757"/>
              <a:gd name="T20" fmla="*/ 102 w 697"/>
              <a:gd name="T21" fmla="*/ 222 h 757"/>
              <a:gd name="T22" fmla="*/ 0 w 697"/>
              <a:gd name="T23" fmla="*/ 222 h 757"/>
              <a:gd name="T24" fmla="*/ 0 w 697"/>
              <a:gd name="T25" fmla="*/ 272 h 757"/>
              <a:gd name="T26" fmla="*/ 102 w 697"/>
              <a:gd name="T27" fmla="*/ 272 h 757"/>
              <a:gd name="T28" fmla="*/ 102 w 697"/>
              <a:gd name="T29" fmla="*/ 222 h 757"/>
              <a:gd name="T30" fmla="*/ 251 w 697"/>
              <a:gd name="T31" fmla="*/ 287 h 757"/>
              <a:gd name="T32" fmla="*/ 149 w 697"/>
              <a:gd name="T33" fmla="*/ 287 h 757"/>
              <a:gd name="T34" fmla="*/ 149 w 697"/>
              <a:gd name="T35" fmla="*/ 337 h 757"/>
              <a:gd name="T36" fmla="*/ 251 w 697"/>
              <a:gd name="T37" fmla="*/ 337 h 757"/>
              <a:gd name="T38" fmla="*/ 251 w 697"/>
              <a:gd name="T39" fmla="*/ 287 h 757"/>
              <a:gd name="T40" fmla="*/ 400 w 697"/>
              <a:gd name="T41" fmla="*/ 105 h 757"/>
              <a:gd name="T42" fmla="*/ 298 w 697"/>
              <a:gd name="T43" fmla="*/ 105 h 757"/>
              <a:gd name="T44" fmla="*/ 298 w 697"/>
              <a:gd name="T45" fmla="*/ 155 h 757"/>
              <a:gd name="T46" fmla="*/ 400 w 697"/>
              <a:gd name="T47" fmla="*/ 155 h 757"/>
              <a:gd name="T48" fmla="*/ 400 w 697"/>
              <a:gd name="T49" fmla="*/ 105 h 757"/>
              <a:gd name="T50" fmla="*/ 697 w 697"/>
              <a:gd name="T51" fmla="*/ 0 h 757"/>
              <a:gd name="T52" fmla="*/ 595 w 697"/>
              <a:gd name="T53" fmla="*/ 0 h 757"/>
              <a:gd name="T54" fmla="*/ 595 w 697"/>
              <a:gd name="T55" fmla="*/ 49 h 757"/>
              <a:gd name="T56" fmla="*/ 697 w 697"/>
              <a:gd name="T57" fmla="*/ 49 h 757"/>
              <a:gd name="T58" fmla="*/ 697 w 697"/>
              <a:gd name="T59" fmla="*/ 0 h 757"/>
              <a:gd name="T60" fmla="*/ 102 w 697"/>
              <a:gd name="T61" fmla="*/ 297 h 757"/>
              <a:gd name="T62" fmla="*/ 0 w 697"/>
              <a:gd name="T63" fmla="*/ 297 h 757"/>
              <a:gd name="T64" fmla="*/ 0 w 697"/>
              <a:gd name="T65" fmla="*/ 757 h 757"/>
              <a:gd name="T66" fmla="*/ 102 w 697"/>
              <a:gd name="T67" fmla="*/ 757 h 757"/>
              <a:gd name="T68" fmla="*/ 102 w 697"/>
              <a:gd name="T69" fmla="*/ 297 h 757"/>
              <a:gd name="T70" fmla="*/ 251 w 697"/>
              <a:gd name="T71" fmla="*/ 361 h 757"/>
              <a:gd name="T72" fmla="*/ 149 w 697"/>
              <a:gd name="T73" fmla="*/ 361 h 757"/>
              <a:gd name="T74" fmla="*/ 149 w 697"/>
              <a:gd name="T75" fmla="*/ 757 h 757"/>
              <a:gd name="T76" fmla="*/ 251 w 697"/>
              <a:gd name="T77" fmla="*/ 757 h 757"/>
              <a:gd name="T78" fmla="*/ 251 w 697"/>
              <a:gd name="T79" fmla="*/ 361 h 757"/>
              <a:gd name="T80" fmla="*/ 400 w 697"/>
              <a:gd name="T81" fmla="*/ 180 h 757"/>
              <a:gd name="T82" fmla="*/ 298 w 697"/>
              <a:gd name="T83" fmla="*/ 180 h 757"/>
              <a:gd name="T84" fmla="*/ 298 w 697"/>
              <a:gd name="T85" fmla="*/ 757 h 757"/>
              <a:gd name="T86" fmla="*/ 400 w 697"/>
              <a:gd name="T87" fmla="*/ 757 h 757"/>
              <a:gd name="T88" fmla="*/ 400 w 697"/>
              <a:gd name="T89" fmla="*/ 180 h 757"/>
              <a:gd name="T90" fmla="*/ 548 w 697"/>
              <a:gd name="T91" fmla="*/ 450 h 757"/>
              <a:gd name="T92" fmla="*/ 446 w 697"/>
              <a:gd name="T93" fmla="*/ 450 h 757"/>
              <a:gd name="T94" fmla="*/ 446 w 697"/>
              <a:gd name="T95" fmla="*/ 757 h 757"/>
              <a:gd name="T96" fmla="*/ 548 w 697"/>
              <a:gd name="T97" fmla="*/ 757 h 757"/>
              <a:gd name="T98" fmla="*/ 548 w 697"/>
              <a:gd name="T99" fmla="*/ 45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97" h="757">
                <a:moveTo>
                  <a:pt x="697" y="80"/>
                </a:moveTo>
                <a:lnTo>
                  <a:pt x="595" y="80"/>
                </a:lnTo>
                <a:lnTo>
                  <a:pt x="595" y="757"/>
                </a:lnTo>
                <a:lnTo>
                  <a:pt x="697" y="757"/>
                </a:lnTo>
                <a:lnTo>
                  <a:pt x="697" y="80"/>
                </a:lnTo>
                <a:close/>
                <a:moveTo>
                  <a:pt x="548" y="375"/>
                </a:moveTo>
                <a:lnTo>
                  <a:pt x="446" y="375"/>
                </a:lnTo>
                <a:lnTo>
                  <a:pt x="446" y="425"/>
                </a:lnTo>
                <a:lnTo>
                  <a:pt x="548" y="425"/>
                </a:lnTo>
                <a:lnTo>
                  <a:pt x="548" y="375"/>
                </a:lnTo>
                <a:close/>
                <a:moveTo>
                  <a:pt x="102" y="222"/>
                </a:moveTo>
                <a:lnTo>
                  <a:pt x="0" y="222"/>
                </a:lnTo>
                <a:lnTo>
                  <a:pt x="0" y="272"/>
                </a:lnTo>
                <a:lnTo>
                  <a:pt x="102" y="272"/>
                </a:lnTo>
                <a:lnTo>
                  <a:pt x="102" y="222"/>
                </a:lnTo>
                <a:close/>
                <a:moveTo>
                  <a:pt x="251" y="287"/>
                </a:moveTo>
                <a:lnTo>
                  <a:pt x="149" y="287"/>
                </a:lnTo>
                <a:lnTo>
                  <a:pt x="149" y="337"/>
                </a:lnTo>
                <a:lnTo>
                  <a:pt x="251" y="337"/>
                </a:lnTo>
                <a:lnTo>
                  <a:pt x="251" y="287"/>
                </a:lnTo>
                <a:close/>
                <a:moveTo>
                  <a:pt x="400" y="105"/>
                </a:moveTo>
                <a:lnTo>
                  <a:pt x="298" y="105"/>
                </a:lnTo>
                <a:lnTo>
                  <a:pt x="298" y="155"/>
                </a:lnTo>
                <a:lnTo>
                  <a:pt x="400" y="155"/>
                </a:lnTo>
                <a:lnTo>
                  <a:pt x="400" y="105"/>
                </a:lnTo>
                <a:close/>
                <a:moveTo>
                  <a:pt x="697" y="0"/>
                </a:moveTo>
                <a:lnTo>
                  <a:pt x="595" y="0"/>
                </a:lnTo>
                <a:lnTo>
                  <a:pt x="595" y="49"/>
                </a:lnTo>
                <a:lnTo>
                  <a:pt x="697" y="49"/>
                </a:lnTo>
                <a:lnTo>
                  <a:pt x="697" y="0"/>
                </a:lnTo>
                <a:close/>
                <a:moveTo>
                  <a:pt x="102" y="297"/>
                </a:moveTo>
                <a:lnTo>
                  <a:pt x="0" y="297"/>
                </a:lnTo>
                <a:lnTo>
                  <a:pt x="0" y="757"/>
                </a:lnTo>
                <a:lnTo>
                  <a:pt x="102" y="757"/>
                </a:lnTo>
                <a:lnTo>
                  <a:pt x="102" y="297"/>
                </a:lnTo>
                <a:close/>
                <a:moveTo>
                  <a:pt x="251" y="361"/>
                </a:moveTo>
                <a:lnTo>
                  <a:pt x="149" y="361"/>
                </a:lnTo>
                <a:lnTo>
                  <a:pt x="149" y="757"/>
                </a:lnTo>
                <a:lnTo>
                  <a:pt x="251" y="757"/>
                </a:lnTo>
                <a:lnTo>
                  <a:pt x="251" y="361"/>
                </a:lnTo>
                <a:close/>
                <a:moveTo>
                  <a:pt x="400" y="180"/>
                </a:moveTo>
                <a:lnTo>
                  <a:pt x="298" y="180"/>
                </a:lnTo>
                <a:lnTo>
                  <a:pt x="298" y="757"/>
                </a:lnTo>
                <a:lnTo>
                  <a:pt x="400" y="757"/>
                </a:lnTo>
                <a:lnTo>
                  <a:pt x="400" y="180"/>
                </a:lnTo>
                <a:close/>
                <a:moveTo>
                  <a:pt x="548" y="450"/>
                </a:moveTo>
                <a:lnTo>
                  <a:pt x="446" y="450"/>
                </a:lnTo>
                <a:lnTo>
                  <a:pt x="446" y="757"/>
                </a:lnTo>
                <a:lnTo>
                  <a:pt x="548" y="757"/>
                </a:lnTo>
                <a:lnTo>
                  <a:pt x="548" y="45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3"/>
          <p:cNvSpPr>
            <a:spLocks noEditPoints="1"/>
          </p:cNvSpPr>
          <p:nvPr/>
        </p:nvSpPr>
        <p:spPr bwMode="auto">
          <a:xfrm>
            <a:off x="2851152" y="5399089"/>
            <a:ext cx="200025" cy="195263"/>
          </a:xfrm>
          <a:custGeom>
            <a:avLst/>
            <a:gdLst>
              <a:gd name="T0" fmla="*/ 0 w 664"/>
              <a:gd name="T1" fmla="*/ 105 h 646"/>
              <a:gd name="T2" fmla="*/ 0 w 664"/>
              <a:gd name="T3" fmla="*/ 560 h 646"/>
              <a:gd name="T4" fmla="*/ 57 w 664"/>
              <a:gd name="T5" fmla="*/ 560 h 646"/>
              <a:gd name="T6" fmla="*/ 57 w 664"/>
              <a:gd name="T7" fmla="*/ 105 h 646"/>
              <a:gd name="T8" fmla="*/ 105 w 664"/>
              <a:gd name="T9" fmla="*/ 57 h 646"/>
              <a:gd name="T10" fmla="*/ 560 w 664"/>
              <a:gd name="T11" fmla="*/ 57 h 646"/>
              <a:gd name="T12" fmla="*/ 607 w 664"/>
              <a:gd name="T13" fmla="*/ 105 h 646"/>
              <a:gd name="T14" fmla="*/ 607 w 664"/>
              <a:gd name="T15" fmla="*/ 560 h 646"/>
              <a:gd name="T16" fmla="*/ 664 w 664"/>
              <a:gd name="T17" fmla="*/ 560 h 646"/>
              <a:gd name="T18" fmla="*/ 664 w 664"/>
              <a:gd name="T19" fmla="*/ 105 h 646"/>
              <a:gd name="T20" fmla="*/ 560 w 664"/>
              <a:gd name="T21" fmla="*/ 0 h 646"/>
              <a:gd name="T22" fmla="*/ 105 w 664"/>
              <a:gd name="T23" fmla="*/ 0 h 646"/>
              <a:gd name="T24" fmla="*/ 0 w 664"/>
              <a:gd name="T25" fmla="*/ 105 h 646"/>
              <a:gd name="T26" fmla="*/ 446 w 664"/>
              <a:gd name="T27" fmla="*/ 337 h 646"/>
              <a:gd name="T28" fmla="*/ 585 w 664"/>
              <a:gd name="T29" fmla="*/ 337 h 646"/>
              <a:gd name="T30" fmla="*/ 585 w 664"/>
              <a:gd name="T31" fmla="*/ 646 h 646"/>
              <a:gd name="T32" fmla="*/ 446 w 664"/>
              <a:gd name="T33" fmla="*/ 646 h 646"/>
              <a:gd name="T34" fmla="*/ 446 w 664"/>
              <a:gd name="T35" fmla="*/ 337 h 646"/>
              <a:gd name="T36" fmla="*/ 79 w 664"/>
              <a:gd name="T37" fmla="*/ 337 h 646"/>
              <a:gd name="T38" fmla="*/ 219 w 664"/>
              <a:gd name="T39" fmla="*/ 337 h 646"/>
              <a:gd name="T40" fmla="*/ 219 w 664"/>
              <a:gd name="T41" fmla="*/ 646 h 646"/>
              <a:gd name="T42" fmla="*/ 79 w 664"/>
              <a:gd name="T43" fmla="*/ 646 h 646"/>
              <a:gd name="T44" fmla="*/ 79 w 664"/>
              <a:gd name="T45" fmla="*/ 337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4" h="646">
                <a:moveTo>
                  <a:pt x="0" y="105"/>
                </a:moveTo>
                <a:lnTo>
                  <a:pt x="0" y="560"/>
                </a:lnTo>
                <a:lnTo>
                  <a:pt x="57" y="560"/>
                </a:lnTo>
                <a:lnTo>
                  <a:pt x="57" y="105"/>
                </a:lnTo>
                <a:cubicBezTo>
                  <a:pt x="57" y="78"/>
                  <a:pt x="79" y="57"/>
                  <a:pt x="105" y="57"/>
                </a:cubicBezTo>
                <a:lnTo>
                  <a:pt x="560" y="57"/>
                </a:lnTo>
                <a:cubicBezTo>
                  <a:pt x="586" y="57"/>
                  <a:pt x="607" y="79"/>
                  <a:pt x="607" y="105"/>
                </a:cubicBezTo>
                <a:lnTo>
                  <a:pt x="607" y="560"/>
                </a:lnTo>
                <a:lnTo>
                  <a:pt x="664" y="560"/>
                </a:lnTo>
                <a:lnTo>
                  <a:pt x="664" y="105"/>
                </a:lnTo>
                <a:cubicBezTo>
                  <a:pt x="664" y="47"/>
                  <a:pt x="618" y="0"/>
                  <a:pt x="560" y="0"/>
                </a:cubicBezTo>
                <a:lnTo>
                  <a:pt x="105" y="0"/>
                </a:lnTo>
                <a:cubicBezTo>
                  <a:pt x="47" y="0"/>
                  <a:pt x="0" y="47"/>
                  <a:pt x="0" y="105"/>
                </a:cubicBezTo>
                <a:close/>
                <a:moveTo>
                  <a:pt x="446" y="337"/>
                </a:moveTo>
                <a:lnTo>
                  <a:pt x="585" y="337"/>
                </a:lnTo>
                <a:lnTo>
                  <a:pt x="585" y="646"/>
                </a:lnTo>
                <a:lnTo>
                  <a:pt x="446" y="646"/>
                </a:lnTo>
                <a:lnTo>
                  <a:pt x="446" y="337"/>
                </a:lnTo>
                <a:close/>
                <a:moveTo>
                  <a:pt x="79" y="337"/>
                </a:moveTo>
                <a:lnTo>
                  <a:pt x="219" y="337"/>
                </a:lnTo>
                <a:lnTo>
                  <a:pt x="219" y="646"/>
                </a:lnTo>
                <a:lnTo>
                  <a:pt x="79" y="646"/>
                </a:lnTo>
                <a:lnTo>
                  <a:pt x="79" y="33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4"/>
          <p:cNvSpPr>
            <a:spLocks/>
          </p:cNvSpPr>
          <p:nvPr/>
        </p:nvSpPr>
        <p:spPr bwMode="auto">
          <a:xfrm>
            <a:off x="5122865" y="1187451"/>
            <a:ext cx="180975" cy="169863"/>
          </a:xfrm>
          <a:custGeom>
            <a:avLst/>
            <a:gdLst>
              <a:gd name="T0" fmla="*/ 101 w 594"/>
              <a:gd name="T1" fmla="*/ 560 h 560"/>
              <a:gd name="T2" fmla="*/ 203 w 594"/>
              <a:gd name="T3" fmla="*/ 458 h 560"/>
              <a:gd name="T4" fmla="*/ 203 w 594"/>
              <a:gd name="T5" fmla="*/ 458 h 560"/>
              <a:gd name="T6" fmla="*/ 203 w 594"/>
              <a:gd name="T7" fmla="*/ 458 h 560"/>
              <a:gd name="T8" fmla="*/ 203 w 594"/>
              <a:gd name="T9" fmla="*/ 128 h 560"/>
              <a:gd name="T10" fmla="*/ 530 w 594"/>
              <a:gd name="T11" fmla="*/ 128 h 560"/>
              <a:gd name="T12" fmla="*/ 530 w 594"/>
              <a:gd name="T13" fmla="*/ 364 h 560"/>
              <a:gd name="T14" fmla="*/ 492 w 594"/>
              <a:gd name="T15" fmla="*/ 357 h 560"/>
              <a:gd name="T16" fmla="*/ 390 w 594"/>
              <a:gd name="T17" fmla="*/ 458 h 560"/>
              <a:gd name="T18" fmla="*/ 492 w 594"/>
              <a:gd name="T19" fmla="*/ 560 h 560"/>
              <a:gd name="T20" fmla="*/ 594 w 594"/>
              <a:gd name="T21" fmla="*/ 458 h 560"/>
              <a:gd name="T22" fmla="*/ 594 w 594"/>
              <a:gd name="T23" fmla="*/ 458 h 560"/>
              <a:gd name="T24" fmla="*/ 594 w 594"/>
              <a:gd name="T25" fmla="*/ 458 h 560"/>
              <a:gd name="T26" fmla="*/ 594 w 594"/>
              <a:gd name="T27" fmla="*/ 128 h 560"/>
              <a:gd name="T28" fmla="*/ 594 w 594"/>
              <a:gd name="T29" fmla="*/ 0 h 560"/>
              <a:gd name="T30" fmla="*/ 530 w 594"/>
              <a:gd name="T31" fmla="*/ 0 h 560"/>
              <a:gd name="T32" fmla="*/ 203 w 594"/>
              <a:gd name="T33" fmla="*/ 0 h 560"/>
              <a:gd name="T34" fmla="*/ 139 w 594"/>
              <a:gd name="T35" fmla="*/ 0 h 560"/>
              <a:gd name="T36" fmla="*/ 139 w 594"/>
              <a:gd name="T37" fmla="*/ 128 h 560"/>
              <a:gd name="T38" fmla="*/ 139 w 594"/>
              <a:gd name="T39" fmla="*/ 364 h 560"/>
              <a:gd name="T40" fmla="*/ 101 w 594"/>
              <a:gd name="T41" fmla="*/ 357 h 560"/>
              <a:gd name="T42" fmla="*/ 0 w 594"/>
              <a:gd name="T43" fmla="*/ 458 h 560"/>
              <a:gd name="T44" fmla="*/ 101 w 594"/>
              <a:gd name="T45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4" h="560">
                <a:moveTo>
                  <a:pt x="101" y="560"/>
                </a:moveTo>
                <a:cubicBezTo>
                  <a:pt x="158" y="560"/>
                  <a:pt x="203" y="515"/>
                  <a:pt x="203" y="458"/>
                </a:cubicBezTo>
                <a:cubicBezTo>
                  <a:pt x="203" y="458"/>
                  <a:pt x="203" y="458"/>
                  <a:pt x="203" y="458"/>
                </a:cubicBezTo>
                <a:lnTo>
                  <a:pt x="203" y="458"/>
                </a:lnTo>
                <a:lnTo>
                  <a:pt x="203" y="128"/>
                </a:lnTo>
                <a:lnTo>
                  <a:pt x="530" y="128"/>
                </a:lnTo>
                <a:lnTo>
                  <a:pt x="530" y="364"/>
                </a:lnTo>
                <a:cubicBezTo>
                  <a:pt x="518" y="359"/>
                  <a:pt x="506" y="357"/>
                  <a:pt x="492" y="357"/>
                </a:cubicBezTo>
                <a:cubicBezTo>
                  <a:pt x="436" y="357"/>
                  <a:pt x="390" y="402"/>
                  <a:pt x="390" y="458"/>
                </a:cubicBezTo>
                <a:cubicBezTo>
                  <a:pt x="390" y="515"/>
                  <a:pt x="436" y="560"/>
                  <a:pt x="492" y="560"/>
                </a:cubicBezTo>
                <a:cubicBezTo>
                  <a:pt x="548" y="560"/>
                  <a:pt x="594" y="515"/>
                  <a:pt x="594" y="458"/>
                </a:cubicBezTo>
                <a:cubicBezTo>
                  <a:pt x="594" y="458"/>
                  <a:pt x="594" y="458"/>
                  <a:pt x="594" y="458"/>
                </a:cubicBezTo>
                <a:lnTo>
                  <a:pt x="594" y="458"/>
                </a:lnTo>
                <a:lnTo>
                  <a:pt x="594" y="128"/>
                </a:lnTo>
                <a:lnTo>
                  <a:pt x="594" y="0"/>
                </a:lnTo>
                <a:lnTo>
                  <a:pt x="530" y="0"/>
                </a:lnTo>
                <a:lnTo>
                  <a:pt x="203" y="0"/>
                </a:lnTo>
                <a:lnTo>
                  <a:pt x="139" y="0"/>
                </a:lnTo>
                <a:lnTo>
                  <a:pt x="139" y="128"/>
                </a:lnTo>
                <a:lnTo>
                  <a:pt x="139" y="364"/>
                </a:lnTo>
                <a:cubicBezTo>
                  <a:pt x="128" y="359"/>
                  <a:pt x="115" y="357"/>
                  <a:pt x="101" y="357"/>
                </a:cubicBezTo>
                <a:cubicBezTo>
                  <a:pt x="45" y="357"/>
                  <a:pt x="0" y="402"/>
                  <a:pt x="0" y="458"/>
                </a:cubicBezTo>
                <a:cubicBezTo>
                  <a:pt x="0" y="515"/>
                  <a:pt x="45" y="560"/>
                  <a:pt x="101" y="56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5"/>
          <p:cNvSpPr>
            <a:spLocks noEditPoints="1"/>
          </p:cNvSpPr>
          <p:nvPr/>
        </p:nvSpPr>
        <p:spPr bwMode="auto">
          <a:xfrm>
            <a:off x="9072563" y="1504951"/>
            <a:ext cx="165100" cy="188912"/>
          </a:xfrm>
          <a:custGeom>
            <a:avLst/>
            <a:gdLst>
              <a:gd name="T0" fmla="*/ 183 w 548"/>
              <a:gd name="T1" fmla="*/ 63 h 624"/>
              <a:gd name="T2" fmla="*/ 440 w 548"/>
              <a:gd name="T3" fmla="*/ 63 h 624"/>
              <a:gd name="T4" fmla="*/ 440 w 548"/>
              <a:gd name="T5" fmla="*/ 200 h 624"/>
              <a:gd name="T6" fmla="*/ 183 w 548"/>
              <a:gd name="T7" fmla="*/ 200 h 624"/>
              <a:gd name="T8" fmla="*/ 183 w 548"/>
              <a:gd name="T9" fmla="*/ 63 h 624"/>
              <a:gd name="T10" fmla="*/ 23 w 548"/>
              <a:gd name="T11" fmla="*/ 525 h 624"/>
              <a:gd name="T12" fmla="*/ 1 w 548"/>
              <a:gd name="T13" fmla="*/ 602 h 624"/>
              <a:gd name="T14" fmla="*/ 35 w 548"/>
              <a:gd name="T15" fmla="*/ 602 h 624"/>
              <a:gd name="T16" fmla="*/ 48 w 548"/>
              <a:gd name="T17" fmla="*/ 549 h 624"/>
              <a:gd name="T18" fmla="*/ 75 w 548"/>
              <a:gd name="T19" fmla="*/ 541 h 624"/>
              <a:gd name="T20" fmla="*/ 75 w 548"/>
              <a:gd name="T21" fmla="*/ 610 h 624"/>
              <a:gd name="T22" fmla="*/ 548 w 548"/>
              <a:gd name="T23" fmla="*/ 610 h 624"/>
              <a:gd name="T24" fmla="*/ 548 w 548"/>
              <a:gd name="T25" fmla="*/ 0 h 624"/>
              <a:gd name="T26" fmla="*/ 75 w 548"/>
              <a:gd name="T27" fmla="*/ 0 h 624"/>
              <a:gd name="T28" fmla="*/ 75 w 548"/>
              <a:gd name="T29" fmla="*/ 0 h 624"/>
              <a:gd name="T30" fmla="*/ 23 w 548"/>
              <a:gd name="T31" fmla="*/ 17 h 624"/>
              <a:gd name="T32" fmla="*/ 1 w 548"/>
              <a:gd name="T33" fmla="*/ 94 h 624"/>
              <a:gd name="T34" fmla="*/ 35 w 548"/>
              <a:gd name="T35" fmla="*/ 94 h 624"/>
              <a:gd name="T36" fmla="*/ 48 w 548"/>
              <a:gd name="T37" fmla="*/ 41 h 624"/>
              <a:gd name="T38" fmla="*/ 75 w 548"/>
              <a:gd name="T39" fmla="*/ 33 h 624"/>
              <a:gd name="T40" fmla="*/ 75 w 548"/>
              <a:gd name="T41" fmla="*/ 127 h 624"/>
              <a:gd name="T42" fmla="*/ 23 w 548"/>
              <a:gd name="T43" fmla="*/ 144 h 624"/>
              <a:gd name="T44" fmla="*/ 1 w 548"/>
              <a:gd name="T45" fmla="*/ 221 h 624"/>
              <a:gd name="T46" fmla="*/ 35 w 548"/>
              <a:gd name="T47" fmla="*/ 221 h 624"/>
              <a:gd name="T48" fmla="*/ 48 w 548"/>
              <a:gd name="T49" fmla="*/ 168 h 624"/>
              <a:gd name="T50" fmla="*/ 75 w 548"/>
              <a:gd name="T51" fmla="*/ 160 h 624"/>
              <a:gd name="T52" fmla="*/ 75 w 548"/>
              <a:gd name="T53" fmla="*/ 254 h 624"/>
              <a:gd name="T54" fmla="*/ 23 w 548"/>
              <a:gd name="T55" fmla="*/ 271 h 624"/>
              <a:gd name="T56" fmla="*/ 1 w 548"/>
              <a:gd name="T57" fmla="*/ 348 h 624"/>
              <a:gd name="T58" fmla="*/ 35 w 548"/>
              <a:gd name="T59" fmla="*/ 348 h 624"/>
              <a:gd name="T60" fmla="*/ 48 w 548"/>
              <a:gd name="T61" fmla="*/ 295 h 624"/>
              <a:gd name="T62" fmla="*/ 75 w 548"/>
              <a:gd name="T63" fmla="*/ 287 h 624"/>
              <a:gd name="T64" fmla="*/ 75 w 548"/>
              <a:gd name="T65" fmla="*/ 381 h 624"/>
              <a:gd name="T66" fmla="*/ 23 w 548"/>
              <a:gd name="T67" fmla="*/ 398 h 624"/>
              <a:gd name="T68" fmla="*/ 1 w 548"/>
              <a:gd name="T69" fmla="*/ 475 h 624"/>
              <a:gd name="T70" fmla="*/ 35 w 548"/>
              <a:gd name="T71" fmla="*/ 475 h 624"/>
              <a:gd name="T72" fmla="*/ 48 w 548"/>
              <a:gd name="T73" fmla="*/ 422 h 624"/>
              <a:gd name="T74" fmla="*/ 75 w 548"/>
              <a:gd name="T75" fmla="*/ 414 h 624"/>
              <a:gd name="T76" fmla="*/ 75 w 548"/>
              <a:gd name="T77" fmla="*/ 508 h 624"/>
              <a:gd name="T78" fmla="*/ 23 w 548"/>
              <a:gd name="T79" fmla="*/ 525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8" h="624">
                <a:moveTo>
                  <a:pt x="183" y="63"/>
                </a:moveTo>
                <a:lnTo>
                  <a:pt x="440" y="63"/>
                </a:lnTo>
                <a:lnTo>
                  <a:pt x="440" y="200"/>
                </a:lnTo>
                <a:lnTo>
                  <a:pt x="183" y="200"/>
                </a:lnTo>
                <a:lnTo>
                  <a:pt x="183" y="63"/>
                </a:lnTo>
                <a:close/>
                <a:moveTo>
                  <a:pt x="23" y="525"/>
                </a:moveTo>
                <a:cubicBezTo>
                  <a:pt x="2" y="546"/>
                  <a:pt x="0" y="574"/>
                  <a:pt x="1" y="602"/>
                </a:cubicBezTo>
                <a:cubicBezTo>
                  <a:pt x="2" y="624"/>
                  <a:pt x="36" y="624"/>
                  <a:pt x="35" y="602"/>
                </a:cubicBezTo>
                <a:cubicBezTo>
                  <a:pt x="34" y="585"/>
                  <a:pt x="32" y="561"/>
                  <a:pt x="48" y="549"/>
                </a:cubicBezTo>
                <a:cubicBezTo>
                  <a:pt x="56" y="543"/>
                  <a:pt x="65" y="541"/>
                  <a:pt x="75" y="541"/>
                </a:cubicBezTo>
                <a:lnTo>
                  <a:pt x="75" y="610"/>
                </a:lnTo>
                <a:lnTo>
                  <a:pt x="548" y="610"/>
                </a:lnTo>
                <a:lnTo>
                  <a:pt x="548" y="0"/>
                </a:lnTo>
                <a:lnTo>
                  <a:pt x="75" y="0"/>
                </a:lnTo>
                <a:lnTo>
                  <a:pt x="75" y="0"/>
                </a:lnTo>
                <a:cubicBezTo>
                  <a:pt x="56" y="0"/>
                  <a:pt x="37" y="4"/>
                  <a:pt x="23" y="17"/>
                </a:cubicBezTo>
                <a:cubicBezTo>
                  <a:pt x="2" y="38"/>
                  <a:pt x="0" y="66"/>
                  <a:pt x="1" y="94"/>
                </a:cubicBezTo>
                <a:cubicBezTo>
                  <a:pt x="2" y="116"/>
                  <a:pt x="36" y="116"/>
                  <a:pt x="35" y="94"/>
                </a:cubicBezTo>
                <a:cubicBezTo>
                  <a:pt x="34" y="77"/>
                  <a:pt x="32" y="53"/>
                  <a:pt x="48" y="41"/>
                </a:cubicBezTo>
                <a:cubicBezTo>
                  <a:pt x="56" y="35"/>
                  <a:pt x="65" y="33"/>
                  <a:pt x="75" y="33"/>
                </a:cubicBezTo>
                <a:lnTo>
                  <a:pt x="75" y="127"/>
                </a:lnTo>
                <a:cubicBezTo>
                  <a:pt x="56" y="127"/>
                  <a:pt x="37" y="131"/>
                  <a:pt x="23" y="144"/>
                </a:cubicBezTo>
                <a:cubicBezTo>
                  <a:pt x="2" y="165"/>
                  <a:pt x="0" y="193"/>
                  <a:pt x="1" y="221"/>
                </a:cubicBezTo>
                <a:cubicBezTo>
                  <a:pt x="2" y="243"/>
                  <a:pt x="36" y="243"/>
                  <a:pt x="35" y="221"/>
                </a:cubicBezTo>
                <a:cubicBezTo>
                  <a:pt x="34" y="204"/>
                  <a:pt x="32" y="180"/>
                  <a:pt x="48" y="168"/>
                </a:cubicBezTo>
                <a:cubicBezTo>
                  <a:pt x="56" y="162"/>
                  <a:pt x="65" y="160"/>
                  <a:pt x="75" y="160"/>
                </a:cubicBezTo>
                <a:lnTo>
                  <a:pt x="75" y="254"/>
                </a:lnTo>
                <a:cubicBezTo>
                  <a:pt x="56" y="254"/>
                  <a:pt x="37" y="258"/>
                  <a:pt x="23" y="271"/>
                </a:cubicBezTo>
                <a:cubicBezTo>
                  <a:pt x="2" y="292"/>
                  <a:pt x="0" y="320"/>
                  <a:pt x="1" y="348"/>
                </a:cubicBezTo>
                <a:cubicBezTo>
                  <a:pt x="2" y="370"/>
                  <a:pt x="36" y="370"/>
                  <a:pt x="35" y="348"/>
                </a:cubicBezTo>
                <a:cubicBezTo>
                  <a:pt x="34" y="331"/>
                  <a:pt x="32" y="307"/>
                  <a:pt x="48" y="295"/>
                </a:cubicBezTo>
                <a:cubicBezTo>
                  <a:pt x="56" y="289"/>
                  <a:pt x="65" y="287"/>
                  <a:pt x="75" y="287"/>
                </a:cubicBezTo>
                <a:lnTo>
                  <a:pt x="75" y="381"/>
                </a:lnTo>
                <a:cubicBezTo>
                  <a:pt x="56" y="381"/>
                  <a:pt x="37" y="385"/>
                  <a:pt x="23" y="398"/>
                </a:cubicBezTo>
                <a:cubicBezTo>
                  <a:pt x="2" y="419"/>
                  <a:pt x="0" y="447"/>
                  <a:pt x="1" y="475"/>
                </a:cubicBezTo>
                <a:cubicBezTo>
                  <a:pt x="2" y="497"/>
                  <a:pt x="36" y="497"/>
                  <a:pt x="35" y="475"/>
                </a:cubicBezTo>
                <a:cubicBezTo>
                  <a:pt x="34" y="458"/>
                  <a:pt x="32" y="434"/>
                  <a:pt x="48" y="422"/>
                </a:cubicBezTo>
                <a:cubicBezTo>
                  <a:pt x="56" y="416"/>
                  <a:pt x="65" y="414"/>
                  <a:pt x="75" y="414"/>
                </a:cubicBezTo>
                <a:lnTo>
                  <a:pt x="75" y="508"/>
                </a:lnTo>
                <a:cubicBezTo>
                  <a:pt x="56" y="508"/>
                  <a:pt x="37" y="512"/>
                  <a:pt x="23" y="52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6"/>
          <p:cNvSpPr>
            <a:spLocks noEditPoints="1"/>
          </p:cNvSpPr>
          <p:nvPr/>
        </p:nvSpPr>
        <p:spPr bwMode="auto">
          <a:xfrm>
            <a:off x="10212387" y="2117726"/>
            <a:ext cx="207963" cy="209551"/>
          </a:xfrm>
          <a:custGeom>
            <a:avLst/>
            <a:gdLst>
              <a:gd name="T0" fmla="*/ 272 w 684"/>
              <a:gd name="T1" fmla="*/ 693 h 693"/>
              <a:gd name="T2" fmla="*/ 272 w 684"/>
              <a:gd name="T3" fmla="*/ 630 h 693"/>
              <a:gd name="T4" fmla="*/ 618 w 684"/>
              <a:gd name="T5" fmla="*/ 327 h 693"/>
              <a:gd name="T6" fmla="*/ 272 w 684"/>
              <a:gd name="T7" fmla="*/ 396 h 693"/>
              <a:gd name="T8" fmla="*/ 272 w 684"/>
              <a:gd name="T9" fmla="*/ 334 h 693"/>
              <a:gd name="T10" fmla="*/ 0 w 684"/>
              <a:gd name="T11" fmla="*/ 513 h 693"/>
              <a:gd name="T12" fmla="*/ 272 w 684"/>
              <a:gd name="T13" fmla="*/ 693 h 693"/>
              <a:gd name="T14" fmla="*/ 413 w 684"/>
              <a:gd name="T15" fmla="*/ 0 h 693"/>
              <a:gd name="T16" fmla="*/ 413 w 684"/>
              <a:gd name="T17" fmla="*/ 63 h 693"/>
              <a:gd name="T18" fmla="*/ 62 w 684"/>
              <a:gd name="T19" fmla="*/ 366 h 693"/>
              <a:gd name="T20" fmla="*/ 413 w 684"/>
              <a:gd name="T21" fmla="*/ 297 h 693"/>
              <a:gd name="T22" fmla="*/ 413 w 684"/>
              <a:gd name="T23" fmla="*/ 359 h 693"/>
              <a:gd name="T24" fmla="*/ 684 w 684"/>
              <a:gd name="T25" fmla="*/ 180 h 693"/>
              <a:gd name="T26" fmla="*/ 413 w 684"/>
              <a:gd name="T27" fmla="*/ 0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4" h="693">
                <a:moveTo>
                  <a:pt x="272" y="693"/>
                </a:moveTo>
                <a:lnTo>
                  <a:pt x="272" y="630"/>
                </a:lnTo>
                <a:cubicBezTo>
                  <a:pt x="584" y="630"/>
                  <a:pt x="618" y="327"/>
                  <a:pt x="618" y="327"/>
                </a:cubicBezTo>
                <a:cubicBezTo>
                  <a:pt x="618" y="327"/>
                  <a:pt x="525" y="396"/>
                  <a:pt x="272" y="396"/>
                </a:cubicBezTo>
                <a:lnTo>
                  <a:pt x="272" y="334"/>
                </a:lnTo>
                <a:lnTo>
                  <a:pt x="0" y="513"/>
                </a:lnTo>
                <a:lnTo>
                  <a:pt x="272" y="693"/>
                </a:lnTo>
                <a:close/>
                <a:moveTo>
                  <a:pt x="413" y="0"/>
                </a:moveTo>
                <a:lnTo>
                  <a:pt x="413" y="63"/>
                </a:lnTo>
                <a:cubicBezTo>
                  <a:pt x="101" y="63"/>
                  <a:pt x="62" y="366"/>
                  <a:pt x="62" y="366"/>
                </a:cubicBezTo>
                <a:cubicBezTo>
                  <a:pt x="62" y="366"/>
                  <a:pt x="159" y="297"/>
                  <a:pt x="413" y="297"/>
                </a:cubicBezTo>
                <a:lnTo>
                  <a:pt x="413" y="359"/>
                </a:lnTo>
                <a:lnTo>
                  <a:pt x="684" y="180"/>
                </a:lnTo>
                <a:lnTo>
                  <a:pt x="41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7"/>
          <p:cNvSpPr>
            <a:spLocks noEditPoints="1"/>
          </p:cNvSpPr>
          <p:nvPr/>
        </p:nvSpPr>
        <p:spPr bwMode="auto">
          <a:xfrm>
            <a:off x="10220326" y="1784353"/>
            <a:ext cx="192087" cy="236537"/>
          </a:xfrm>
          <a:custGeom>
            <a:avLst/>
            <a:gdLst>
              <a:gd name="T0" fmla="*/ 633 w 633"/>
              <a:gd name="T1" fmla="*/ 505 h 779"/>
              <a:gd name="T2" fmla="*/ 570 w 633"/>
              <a:gd name="T3" fmla="*/ 505 h 779"/>
              <a:gd name="T4" fmla="*/ 570 w 633"/>
              <a:gd name="T5" fmla="*/ 307 h 779"/>
              <a:gd name="T6" fmla="*/ 333 w 633"/>
              <a:gd name="T7" fmla="*/ 307 h 779"/>
              <a:gd name="T8" fmla="*/ 333 w 633"/>
              <a:gd name="T9" fmla="*/ 505 h 779"/>
              <a:gd name="T10" fmla="*/ 270 w 633"/>
              <a:gd name="T11" fmla="*/ 505 h 779"/>
              <a:gd name="T12" fmla="*/ 451 w 633"/>
              <a:gd name="T13" fmla="*/ 779 h 779"/>
              <a:gd name="T14" fmla="*/ 633 w 633"/>
              <a:gd name="T15" fmla="*/ 505 h 779"/>
              <a:gd name="T16" fmla="*/ 300 w 633"/>
              <a:gd name="T17" fmla="*/ 472 h 779"/>
              <a:gd name="T18" fmla="*/ 300 w 633"/>
              <a:gd name="T19" fmla="*/ 274 h 779"/>
              <a:gd name="T20" fmla="*/ 362 w 633"/>
              <a:gd name="T21" fmla="*/ 274 h 779"/>
              <a:gd name="T22" fmla="*/ 181 w 633"/>
              <a:gd name="T23" fmla="*/ 0 h 779"/>
              <a:gd name="T24" fmla="*/ 0 w 633"/>
              <a:gd name="T25" fmla="*/ 274 h 779"/>
              <a:gd name="T26" fmla="*/ 63 w 633"/>
              <a:gd name="T27" fmla="*/ 274 h 779"/>
              <a:gd name="T28" fmla="*/ 63 w 633"/>
              <a:gd name="T29" fmla="*/ 472 h 779"/>
              <a:gd name="T30" fmla="*/ 300 w 633"/>
              <a:gd name="T31" fmla="*/ 472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3" h="779">
                <a:moveTo>
                  <a:pt x="633" y="505"/>
                </a:moveTo>
                <a:lnTo>
                  <a:pt x="570" y="505"/>
                </a:lnTo>
                <a:lnTo>
                  <a:pt x="570" y="307"/>
                </a:lnTo>
                <a:lnTo>
                  <a:pt x="333" y="307"/>
                </a:lnTo>
                <a:lnTo>
                  <a:pt x="333" y="505"/>
                </a:lnTo>
                <a:lnTo>
                  <a:pt x="270" y="505"/>
                </a:lnTo>
                <a:lnTo>
                  <a:pt x="451" y="779"/>
                </a:lnTo>
                <a:lnTo>
                  <a:pt x="633" y="505"/>
                </a:lnTo>
                <a:close/>
                <a:moveTo>
                  <a:pt x="300" y="472"/>
                </a:moveTo>
                <a:lnTo>
                  <a:pt x="300" y="274"/>
                </a:lnTo>
                <a:lnTo>
                  <a:pt x="362" y="274"/>
                </a:lnTo>
                <a:lnTo>
                  <a:pt x="181" y="0"/>
                </a:lnTo>
                <a:lnTo>
                  <a:pt x="0" y="274"/>
                </a:lnTo>
                <a:lnTo>
                  <a:pt x="63" y="274"/>
                </a:lnTo>
                <a:lnTo>
                  <a:pt x="63" y="472"/>
                </a:lnTo>
                <a:lnTo>
                  <a:pt x="300" y="47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88"/>
          <p:cNvSpPr>
            <a:spLocks noEditPoints="1"/>
          </p:cNvSpPr>
          <p:nvPr/>
        </p:nvSpPr>
        <p:spPr bwMode="auto">
          <a:xfrm>
            <a:off x="7921626" y="869951"/>
            <a:ext cx="195263" cy="195263"/>
          </a:xfrm>
          <a:custGeom>
            <a:avLst/>
            <a:gdLst>
              <a:gd name="T0" fmla="*/ 478 w 648"/>
              <a:gd name="T1" fmla="*/ 351 h 647"/>
              <a:gd name="T2" fmla="*/ 543 w 648"/>
              <a:gd name="T3" fmla="*/ 563 h 647"/>
              <a:gd name="T4" fmla="*/ 648 w 648"/>
              <a:gd name="T5" fmla="*/ 351 h 647"/>
              <a:gd name="T6" fmla="*/ 478 w 648"/>
              <a:gd name="T7" fmla="*/ 351 h 647"/>
              <a:gd name="T8" fmla="*/ 351 w 648"/>
              <a:gd name="T9" fmla="*/ 647 h 647"/>
              <a:gd name="T10" fmla="*/ 500 w 648"/>
              <a:gd name="T11" fmla="*/ 596 h 647"/>
              <a:gd name="T12" fmla="*/ 424 w 648"/>
              <a:gd name="T13" fmla="*/ 351 h 647"/>
              <a:gd name="T14" fmla="*/ 351 w 648"/>
              <a:gd name="T15" fmla="*/ 351 h 647"/>
              <a:gd name="T16" fmla="*/ 351 w 648"/>
              <a:gd name="T17" fmla="*/ 647 h 647"/>
              <a:gd name="T18" fmla="*/ 102 w 648"/>
              <a:gd name="T19" fmla="*/ 86 h 647"/>
              <a:gd name="T20" fmla="*/ 0 w 648"/>
              <a:gd name="T21" fmla="*/ 297 h 647"/>
              <a:gd name="T22" fmla="*/ 166 w 648"/>
              <a:gd name="T23" fmla="*/ 297 h 647"/>
              <a:gd name="T24" fmla="*/ 102 w 648"/>
              <a:gd name="T25" fmla="*/ 86 h 647"/>
              <a:gd name="T26" fmla="*/ 102 w 648"/>
              <a:gd name="T27" fmla="*/ 561 h 647"/>
              <a:gd name="T28" fmla="*/ 166 w 648"/>
              <a:gd name="T29" fmla="*/ 351 h 647"/>
              <a:gd name="T30" fmla="*/ 0 w 648"/>
              <a:gd name="T31" fmla="*/ 351 h 647"/>
              <a:gd name="T32" fmla="*/ 102 w 648"/>
              <a:gd name="T33" fmla="*/ 561 h 647"/>
              <a:gd name="T34" fmla="*/ 220 w 648"/>
              <a:gd name="T35" fmla="*/ 297 h 647"/>
              <a:gd name="T36" fmla="*/ 297 w 648"/>
              <a:gd name="T37" fmla="*/ 297 h 647"/>
              <a:gd name="T38" fmla="*/ 297 w 648"/>
              <a:gd name="T39" fmla="*/ 0 h 647"/>
              <a:gd name="T40" fmla="*/ 145 w 648"/>
              <a:gd name="T41" fmla="*/ 53 h 647"/>
              <a:gd name="T42" fmla="*/ 220 w 648"/>
              <a:gd name="T43" fmla="*/ 297 h 647"/>
              <a:gd name="T44" fmla="*/ 297 w 648"/>
              <a:gd name="T45" fmla="*/ 647 h 647"/>
              <a:gd name="T46" fmla="*/ 297 w 648"/>
              <a:gd name="T47" fmla="*/ 351 h 647"/>
              <a:gd name="T48" fmla="*/ 220 w 648"/>
              <a:gd name="T49" fmla="*/ 351 h 647"/>
              <a:gd name="T50" fmla="*/ 145 w 648"/>
              <a:gd name="T51" fmla="*/ 595 h 647"/>
              <a:gd name="T52" fmla="*/ 297 w 648"/>
              <a:gd name="T53" fmla="*/ 647 h 647"/>
              <a:gd name="T54" fmla="*/ 351 w 648"/>
              <a:gd name="T55" fmla="*/ 0 h 647"/>
              <a:gd name="T56" fmla="*/ 351 w 648"/>
              <a:gd name="T57" fmla="*/ 297 h 647"/>
              <a:gd name="T58" fmla="*/ 424 w 648"/>
              <a:gd name="T59" fmla="*/ 297 h 647"/>
              <a:gd name="T60" fmla="*/ 500 w 648"/>
              <a:gd name="T61" fmla="*/ 51 h 647"/>
              <a:gd name="T62" fmla="*/ 351 w 648"/>
              <a:gd name="T63" fmla="*/ 0 h 647"/>
              <a:gd name="T64" fmla="*/ 543 w 648"/>
              <a:gd name="T65" fmla="*/ 84 h 647"/>
              <a:gd name="T66" fmla="*/ 478 w 648"/>
              <a:gd name="T67" fmla="*/ 297 h 647"/>
              <a:gd name="T68" fmla="*/ 648 w 648"/>
              <a:gd name="T69" fmla="*/ 297 h 647"/>
              <a:gd name="T70" fmla="*/ 543 w 648"/>
              <a:gd name="T71" fmla="*/ 84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48" h="647">
                <a:moveTo>
                  <a:pt x="478" y="351"/>
                </a:moveTo>
                <a:cubicBezTo>
                  <a:pt x="483" y="436"/>
                  <a:pt x="509" y="510"/>
                  <a:pt x="543" y="563"/>
                </a:cubicBezTo>
                <a:cubicBezTo>
                  <a:pt x="602" y="510"/>
                  <a:pt x="641" y="435"/>
                  <a:pt x="648" y="351"/>
                </a:cubicBezTo>
                <a:lnTo>
                  <a:pt x="478" y="351"/>
                </a:lnTo>
                <a:close/>
                <a:moveTo>
                  <a:pt x="351" y="647"/>
                </a:moveTo>
                <a:cubicBezTo>
                  <a:pt x="406" y="643"/>
                  <a:pt x="457" y="625"/>
                  <a:pt x="500" y="596"/>
                </a:cubicBezTo>
                <a:cubicBezTo>
                  <a:pt x="459" y="535"/>
                  <a:pt x="429" y="449"/>
                  <a:pt x="424" y="351"/>
                </a:cubicBezTo>
                <a:lnTo>
                  <a:pt x="351" y="351"/>
                </a:lnTo>
                <a:lnTo>
                  <a:pt x="351" y="647"/>
                </a:lnTo>
                <a:close/>
                <a:moveTo>
                  <a:pt x="102" y="86"/>
                </a:moveTo>
                <a:cubicBezTo>
                  <a:pt x="45" y="140"/>
                  <a:pt x="7" y="214"/>
                  <a:pt x="0" y="297"/>
                </a:cubicBezTo>
                <a:lnTo>
                  <a:pt x="166" y="297"/>
                </a:lnTo>
                <a:cubicBezTo>
                  <a:pt x="162" y="213"/>
                  <a:pt x="136" y="139"/>
                  <a:pt x="102" y="86"/>
                </a:cubicBezTo>
                <a:close/>
                <a:moveTo>
                  <a:pt x="102" y="561"/>
                </a:moveTo>
                <a:cubicBezTo>
                  <a:pt x="136" y="508"/>
                  <a:pt x="162" y="435"/>
                  <a:pt x="166" y="351"/>
                </a:cubicBezTo>
                <a:lnTo>
                  <a:pt x="0" y="351"/>
                </a:lnTo>
                <a:cubicBezTo>
                  <a:pt x="7" y="434"/>
                  <a:pt x="45" y="508"/>
                  <a:pt x="102" y="561"/>
                </a:cubicBezTo>
                <a:close/>
                <a:moveTo>
                  <a:pt x="220" y="297"/>
                </a:moveTo>
                <a:lnTo>
                  <a:pt x="297" y="297"/>
                </a:lnTo>
                <a:lnTo>
                  <a:pt x="297" y="0"/>
                </a:lnTo>
                <a:cubicBezTo>
                  <a:pt x="241" y="5"/>
                  <a:pt x="189" y="23"/>
                  <a:pt x="145" y="53"/>
                </a:cubicBezTo>
                <a:cubicBezTo>
                  <a:pt x="185" y="114"/>
                  <a:pt x="216" y="199"/>
                  <a:pt x="220" y="297"/>
                </a:cubicBezTo>
                <a:close/>
                <a:moveTo>
                  <a:pt x="297" y="647"/>
                </a:moveTo>
                <a:lnTo>
                  <a:pt x="297" y="351"/>
                </a:lnTo>
                <a:lnTo>
                  <a:pt x="220" y="351"/>
                </a:lnTo>
                <a:cubicBezTo>
                  <a:pt x="216" y="449"/>
                  <a:pt x="185" y="533"/>
                  <a:pt x="145" y="595"/>
                </a:cubicBezTo>
                <a:cubicBezTo>
                  <a:pt x="189" y="624"/>
                  <a:pt x="241" y="643"/>
                  <a:pt x="297" y="647"/>
                </a:cubicBezTo>
                <a:close/>
                <a:moveTo>
                  <a:pt x="351" y="0"/>
                </a:moveTo>
                <a:lnTo>
                  <a:pt x="351" y="297"/>
                </a:lnTo>
                <a:lnTo>
                  <a:pt x="424" y="297"/>
                </a:lnTo>
                <a:cubicBezTo>
                  <a:pt x="429" y="198"/>
                  <a:pt x="459" y="113"/>
                  <a:pt x="500" y="51"/>
                </a:cubicBezTo>
                <a:cubicBezTo>
                  <a:pt x="457" y="23"/>
                  <a:pt x="406" y="5"/>
                  <a:pt x="351" y="0"/>
                </a:cubicBezTo>
                <a:close/>
                <a:moveTo>
                  <a:pt x="543" y="84"/>
                </a:moveTo>
                <a:cubicBezTo>
                  <a:pt x="509" y="137"/>
                  <a:pt x="483" y="211"/>
                  <a:pt x="478" y="297"/>
                </a:cubicBezTo>
                <a:lnTo>
                  <a:pt x="648" y="297"/>
                </a:lnTo>
                <a:cubicBezTo>
                  <a:pt x="641" y="213"/>
                  <a:pt x="602" y="138"/>
                  <a:pt x="543" y="8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89"/>
          <p:cNvSpPr>
            <a:spLocks/>
          </p:cNvSpPr>
          <p:nvPr/>
        </p:nvSpPr>
        <p:spPr bwMode="auto">
          <a:xfrm>
            <a:off x="9474201" y="1785937"/>
            <a:ext cx="133351" cy="233363"/>
          </a:xfrm>
          <a:custGeom>
            <a:avLst/>
            <a:gdLst>
              <a:gd name="T0" fmla="*/ 394 w 439"/>
              <a:gd name="T1" fmla="*/ 285 h 766"/>
              <a:gd name="T2" fmla="*/ 299 w 439"/>
              <a:gd name="T3" fmla="*/ 285 h 766"/>
              <a:gd name="T4" fmla="*/ 439 w 439"/>
              <a:gd name="T5" fmla="*/ 0 h 766"/>
              <a:gd name="T6" fmla="*/ 236 w 439"/>
              <a:gd name="T7" fmla="*/ 0 h 766"/>
              <a:gd name="T8" fmla="*/ 27 w 439"/>
              <a:gd name="T9" fmla="*/ 425 h 766"/>
              <a:gd name="T10" fmla="*/ 136 w 439"/>
              <a:gd name="T11" fmla="*/ 425 h 766"/>
              <a:gd name="T12" fmla="*/ 0 w 439"/>
              <a:gd name="T13" fmla="*/ 766 h 766"/>
              <a:gd name="T14" fmla="*/ 394 w 439"/>
              <a:gd name="T15" fmla="*/ 285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9" h="766">
                <a:moveTo>
                  <a:pt x="394" y="285"/>
                </a:moveTo>
                <a:lnTo>
                  <a:pt x="299" y="285"/>
                </a:lnTo>
                <a:lnTo>
                  <a:pt x="439" y="0"/>
                </a:lnTo>
                <a:lnTo>
                  <a:pt x="236" y="0"/>
                </a:lnTo>
                <a:lnTo>
                  <a:pt x="27" y="425"/>
                </a:lnTo>
                <a:lnTo>
                  <a:pt x="136" y="425"/>
                </a:lnTo>
                <a:lnTo>
                  <a:pt x="0" y="766"/>
                </a:lnTo>
                <a:lnTo>
                  <a:pt x="394" y="28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90"/>
          <p:cNvSpPr>
            <a:spLocks noEditPoints="1"/>
          </p:cNvSpPr>
          <p:nvPr/>
        </p:nvSpPr>
        <p:spPr bwMode="auto">
          <a:xfrm>
            <a:off x="9031289" y="1152527"/>
            <a:ext cx="250825" cy="238125"/>
          </a:xfrm>
          <a:custGeom>
            <a:avLst/>
            <a:gdLst>
              <a:gd name="T0" fmla="*/ 691 w 830"/>
              <a:gd name="T1" fmla="*/ 566 h 785"/>
              <a:gd name="T2" fmla="*/ 509 w 830"/>
              <a:gd name="T3" fmla="*/ 566 h 785"/>
              <a:gd name="T4" fmla="*/ 509 w 830"/>
              <a:gd name="T5" fmla="*/ 508 h 785"/>
              <a:gd name="T6" fmla="*/ 457 w 830"/>
              <a:gd name="T7" fmla="*/ 578 h 785"/>
              <a:gd name="T8" fmla="*/ 405 w 830"/>
              <a:gd name="T9" fmla="*/ 647 h 785"/>
              <a:gd name="T10" fmla="*/ 457 w 830"/>
              <a:gd name="T11" fmla="*/ 716 h 785"/>
              <a:gd name="T12" fmla="*/ 509 w 830"/>
              <a:gd name="T13" fmla="*/ 785 h 785"/>
              <a:gd name="T14" fmla="*/ 509 w 830"/>
              <a:gd name="T15" fmla="*/ 746 h 785"/>
              <a:gd name="T16" fmla="*/ 606 w 830"/>
              <a:gd name="T17" fmla="*/ 742 h 785"/>
              <a:gd name="T18" fmla="*/ 712 w 830"/>
              <a:gd name="T19" fmla="*/ 701 h 785"/>
              <a:gd name="T20" fmla="*/ 808 w 830"/>
              <a:gd name="T21" fmla="*/ 523 h 785"/>
              <a:gd name="T22" fmla="*/ 691 w 830"/>
              <a:gd name="T23" fmla="*/ 566 h 785"/>
              <a:gd name="T24" fmla="*/ 395 w 830"/>
              <a:gd name="T25" fmla="*/ 121 h 785"/>
              <a:gd name="T26" fmla="*/ 331 w 830"/>
              <a:gd name="T27" fmla="*/ 38 h 785"/>
              <a:gd name="T28" fmla="*/ 216 w 830"/>
              <a:gd name="T29" fmla="*/ 68 h 785"/>
              <a:gd name="T30" fmla="*/ 161 w 830"/>
              <a:gd name="T31" fmla="*/ 159 h 785"/>
              <a:gd name="T32" fmla="*/ 314 w 830"/>
              <a:gd name="T33" fmla="*/ 253 h 785"/>
              <a:gd name="T34" fmla="*/ 395 w 830"/>
              <a:gd name="T35" fmla="*/ 121 h 785"/>
              <a:gd name="T36" fmla="*/ 536 w 830"/>
              <a:gd name="T37" fmla="*/ 291 h 785"/>
              <a:gd name="T38" fmla="*/ 622 w 830"/>
              <a:gd name="T39" fmla="*/ 304 h 785"/>
              <a:gd name="T40" fmla="*/ 658 w 830"/>
              <a:gd name="T41" fmla="*/ 225 h 785"/>
              <a:gd name="T42" fmla="*/ 694 w 830"/>
              <a:gd name="T43" fmla="*/ 146 h 785"/>
              <a:gd name="T44" fmla="*/ 659 w 830"/>
              <a:gd name="T45" fmla="*/ 165 h 785"/>
              <a:gd name="T46" fmla="*/ 610 w 830"/>
              <a:gd name="T47" fmla="*/ 81 h 785"/>
              <a:gd name="T48" fmla="*/ 524 w 830"/>
              <a:gd name="T49" fmla="*/ 7 h 785"/>
              <a:gd name="T50" fmla="*/ 321 w 830"/>
              <a:gd name="T51" fmla="*/ 8 h 785"/>
              <a:gd name="T52" fmla="*/ 414 w 830"/>
              <a:gd name="T53" fmla="*/ 90 h 785"/>
              <a:gd name="T54" fmla="*/ 501 w 830"/>
              <a:gd name="T55" fmla="*/ 250 h 785"/>
              <a:gd name="T56" fmla="*/ 450 w 830"/>
              <a:gd name="T57" fmla="*/ 277 h 785"/>
              <a:gd name="T58" fmla="*/ 536 w 830"/>
              <a:gd name="T59" fmla="*/ 291 h 785"/>
              <a:gd name="T60" fmla="*/ 149 w 830"/>
              <a:gd name="T61" fmla="*/ 657 h 785"/>
              <a:gd name="T62" fmla="*/ 233 w 830"/>
              <a:gd name="T63" fmla="*/ 740 h 785"/>
              <a:gd name="T64" fmla="*/ 340 w 830"/>
              <a:gd name="T65" fmla="*/ 742 h 785"/>
              <a:gd name="T66" fmla="*/ 343 w 830"/>
              <a:gd name="T67" fmla="*/ 563 h 785"/>
              <a:gd name="T68" fmla="*/ 188 w 830"/>
              <a:gd name="T69" fmla="*/ 559 h 785"/>
              <a:gd name="T70" fmla="*/ 149 w 830"/>
              <a:gd name="T71" fmla="*/ 657 h 785"/>
              <a:gd name="T72" fmla="*/ 122 w 830"/>
              <a:gd name="T73" fmla="*/ 684 h 785"/>
              <a:gd name="T74" fmla="*/ 146 w 830"/>
              <a:gd name="T75" fmla="*/ 562 h 785"/>
              <a:gd name="T76" fmla="*/ 241 w 830"/>
              <a:gd name="T77" fmla="*/ 406 h 785"/>
              <a:gd name="T78" fmla="*/ 289 w 830"/>
              <a:gd name="T79" fmla="*/ 436 h 785"/>
              <a:gd name="T80" fmla="*/ 257 w 830"/>
              <a:gd name="T81" fmla="*/ 355 h 785"/>
              <a:gd name="T82" fmla="*/ 225 w 830"/>
              <a:gd name="T83" fmla="*/ 275 h 785"/>
              <a:gd name="T84" fmla="*/ 139 w 830"/>
              <a:gd name="T85" fmla="*/ 284 h 785"/>
              <a:gd name="T86" fmla="*/ 53 w 830"/>
              <a:gd name="T87" fmla="*/ 292 h 785"/>
              <a:gd name="T88" fmla="*/ 87 w 830"/>
              <a:gd name="T89" fmla="*/ 313 h 785"/>
              <a:gd name="T90" fmla="*/ 40 w 830"/>
              <a:gd name="T91" fmla="*/ 398 h 785"/>
              <a:gd name="T92" fmla="*/ 19 w 830"/>
              <a:gd name="T93" fmla="*/ 509 h 785"/>
              <a:gd name="T94" fmla="*/ 122 w 830"/>
              <a:gd name="T95" fmla="*/ 684 h 785"/>
              <a:gd name="T96" fmla="*/ 741 w 830"/>
              <a:gd name="T97" fmla="*/ 309 h 785"/>
              <a:gd name="T98" fmla="*/ 586 w 830"/>
              <a:gd name="T99" fmla="*/ 399 h 785"/>
              <a:gd name="T100" fmla="*/ 663 w 830"/>
              <a:gd name="T101" fmla="*/ 533 h 785"/>
              <a:gd name="T102" fmla="*/ 766 w 830"/>
              <a:gd name="T103" fmla="*/ 516 h 785"/>
              <a:gd name="T104" fmla="*/ 794 w 830"/>
              <a:gd name="T105" fmla="*/ 401 h 785"/>
              <a:gd name="T106" fmla="*/ 741 w 830"/>
              <a:gd name="T107" fmla="*/ 309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30" h="785">
                <a:moveTo>
                  <a:pt x="691" y="566"/>
                </a:moveTo>
                <a:lnTo>
                  <a:pt x="509" y="566"/>
                </a:lnTo>
                <a:lnTo>
                  <a:pt x="509" y="508"/>
                </a:lnTo>
                <a:lnTo>
                  <a:pt x="457" y="578"/>
                </a:lnTo>
                <a:lnTo>
                  <a:pt x="405" y="647"/>
                </a:lnTo>
                <a:lnTo>
                  <a:pt x="457" y="716"/>
                </a:lnTo>
                <a:lnTo>
                  <a:pt x="509" y="785"/>
                </a:lnTo>
                <a:lnTo>
                  <a:pt x="509" y="746"/>
                </a:lnTo>
                <a:lnTo>
                  <a:pt x="606" y="742"/>
                </a:lnTo>
                <a:cubicBezTo>
                  <a:pt x="691" y="737"/>
                  <a:pt x="712" y="701"/>
                  <a:pt x="712" y="701"/>
                </a:cubicBezTo>
                <a:lnTo>
                  <a:pt x="808" y="523"/>
                </a:lnTo>
                <a:cubicBezTo>
                  <a:pt x="773" y="572"/>
                  <a:pt x="691" y="566"/>
                  <a:pt x="691" y="566"/>
                </a:cubicBezTo>
                <a:close/>
                <a:moveTo>
                  <a:pt x="395" y="121"/>
                </a:moveTo>
                <a:cubicBezTo>
                  <a:pt x="364" y="48"/>
                  <a:pt x="331" y="38"/>
                  <a:pt x="331" y="38"/>
                </a:cubicBezTo>
                <a:cubicBezTo>
                  <a:pt x="270" y="0"/>
                  <a:pt x="216" y="68"/>
                  <a:pt x="216" y="68"/>
                </a:cubicBezTo>
                <a:lnTo>
                  <a:pt x="161" y="159"/>
                </a:lnTo>
                <a:lnTo>
                  <a:pt x="314" y="253"/>
                </a:lnTo>
                <a:lnTo>
                  <a:pt x="395" y="121"/>
                </a:lnTo>
                <a:close/>
                <a:moveTo>
                  <a:pt x="536" y="291"/>
                </a:moveTo>
                <a:lnTo>
                  <a:pt x="622" y="304"/>
                </a:lnTo>
                <a:lnTo>
                  <a:pt x="658" y="225"/>
                </a:lnTo>
                <a:lnTo>
                  <a:pt x="694" y="146"/>
                </a:lnTo>
                <a:lnTo>
                  <a:pt x="659" y="165"/>
                </a:lnTo>
                <a:lnTo>
                  <a:pt x="610" y="81"/>
                </a:lnTo>
                <a:cubicBezTo>
                  <a:pt x="565" y="9"/>
                  <a:pt x="524" y="7"/>
                  <a:pt x="524" y="7"/>
                </a:cubicBezTo>
                <a:lnTo>
                  <a:pt x="321" y="8"/>
                </a:lnTo>
                <a:cubicBezTo>
                  <a:pt x="381" y="15"/>
                  <a:pt x="414" y="90"/>
                  <a:pt x="414" y="90"/>
                </a:cubicBezTo>
                <a:lnTo>
                  <a:pt x="501" y="250"/>
                </a:lnTo>
                <a:lnTo>
                  <a:pt x="450" y="277"/>
                </a:lnTo>
                <a:lnTo>
                  <a:pt x="536" y="291"/>
                </a:lnTo>
                <a:close/>
                <a:moveTo>
                  <a:pt x="149" y="657"/>
                </a:moveTo>
                <a:cubicBezTo>
                  <a:pt x="147" y="729"/>
                  <a:pt x="233" y="740"/>
                  <a:pt x="233" y="740"/>
                </a:cubicBezTo>
                <a:lnTo>
                  <a:pt x="340" y="742"/>
                </a:lnTo>
                <a:lnTo>
                  <a:pt x="343" y="563"/>
                </a:lnTo>
                <a:lnTo>
                  <a:pt x="188" y="559"/>
                </a:lnTo>
                <a:cubicBezTo>
                  <a:pt x="141" y="623"/>
                  <a:pt x="149" y="657"/>
                  <a:pt x="149" y="657"/>
                </a:cubicBezTo>
                <a:close/>
                <a:moveTo>
                  <a:pt x="122" y="684"/>
                </a:moveTo>
                <a:cubicBezTo>
                  <a:pt x="98" y="628"/>
                  <a:pt x="146" y="562"/>
                  <a:pt x="146" y="562"/>
                </a:cubicBezTo>
                <a:lnTo>
                  <a:pt x="241" y="406"/>
                </a:lnTo>
                <a:lnTo>
                  <a:pt x="289" y="436"/>
                </a:lnTo>
                <a:lnTo>
                  <a:pt x="257" y="355"/>
                </a:lnTo>
                <a:lnTo>
                  <a:pt x="225" y="275"/>
                </a:lnTo>
                <a:lnTo>
                  <a:pt x="139" y="284"/>
                </a:lnTo>
                <a:lnTo>
                  <a:pt x="53" y="292"/>
                </a:lnTo>
                <a:lnTo>
                  <a:pt x="87" y="313"/>
                </a:lnTo>
                <a:lnTo>
                  <a:pt x="40" y="398"/>
                </a:lnTo>
                <a:cubicBezTo>
                  <a:pt x="0" y="473"/>
                  <a:pt x="19" y="509"/>
                  <a:pt x="19" y="509"/>
                </a:cubicBezTo>
                <a:lnTo>
                  <a:pt x="122" y="684"/>
                </a:lnTo>
                <a:close/>
                <a:moveTo>
                  <a:pt x="741" y="309"/>
                </a:moveTo>
                <a:lnTo>
                  <a:pt x="586" y="399"/>
                </a:lnTo>
                <a:lnTo>
                  <a:pt x="663" y="533"/>
                </a:lnTo>
                <a:cubicBezTo>
                  <a:pt x="742" y="540"/>
                  <a:pt x="766" y="516"/>
                  <a:pt x="766" y="516"/>
                </a:cubicBezTo>
                <a:cubicBezTo>
                  <a:pt x="830" y="480"/>
                  <a:pt x="794" y="401"/>
                  <a:pt x="794" y="401"/>
                </a:cubicBezTo>
                <a:lnTo>
                  <a:pt x="741" y="3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91"/>
          <p:cNvSpPr>
            <a:spLocks/>
          </p:cNvSpPr>
          <p:nvPr/>
        </p:nvSpPr>
        <p:spPr bwMode="auto">
          <a:xfrm>
            <a:off x="9051926" y="2122488"/>
            <a:ext cx="206375" cy="198437"/>
          </a:xfrm>
          <a:custGeom>
            <a:avLst/>
            <a:gdLst>
              <a:gd name="T0" fmla="*/ 681 w 684"/>
              <a:gd name="T1" fmla="*/ 321 h 653"/>
              <a:gd name="T2" fmla="*/ 370 w 684"/>
              <a:gd name="T3" fmla="*/ 30 h 653"/>
              <a:gd name="T4" fmla="*/ 370 w 684"/>
              <a:gd name="T5" fmla="*/ 0 h 653"/>
              <a:gd name="T6" fmla="*/ 314 w 684"/>
              <a:gd name="T7" fmla="*/ 0 h 653"/>
              <a:gd name="T8" fmla="*/ 314 w 684"/>
              <a:gd name="T9" fmla="*/ 30 h 653"/>
              <a:gd name="T10" fmla="*/ 4 w 684"/>
              <a:gd name="T11" fmla="*/ 321 h 653"/>
              <a:gd name="T12" fmla="*/ 11 w 684"/>
              <a:gd name="T13" fmla="*/ 322 h 653"/>
              <a:gd name="T14" fmla="*/ 114 w 684"/>
              <a:gd name="T15" fmla="*/ 257 h 653"/>
              <a:gd name="T16" fmla="*/ 220 w 684"/>
              <a:gd name="T17" fmla="*/ 328 h 653"/>
              <a:gd name="T18" fmla="*/ 237 w 684"/>
              <a:gd name="T19" fmla="*/ 328 h 653"/>
              <a:gd name="T20" fmla="*/ 314 w 684"/>
              <a:gd name="T21" fmla="*/ 261 h 653"/>
              <a:gd name="T22" fmla="*/ 314 w 684"/>
              <a:gd name="T23" fmla="*/ 536 h 653"/>
              <a:gd name="T24" fmla="*/ 253 w 684"/>
              <a:gd name="T25" fmla="*/ 597 h 653"/>
              <a:gd name="T26" fmla="*/ 236 w 684"/>
              <a:gd name="T27" fmla="*/ 597 h 653"/>
              <a:gd name="T28" fmla="*/ 175 w 684"/>
              <a:gd name="T29" fmla="*/ 536 h 653"/>
              <a:gd name="T30" fmla="*/ 119 w 684"/>
              <a:gd name="T31" fmla="*/ 536 h 653"/>
              <a:gd name="T32" fmla="*/ 236 w 684"/>
              <a:gd name="T33" fmla="*/ 653 h 653"/>
              <a:gd name="T34" fmla="*/ 253 w 684"/>
              <a:gd name="T35" fmla="*/ 653 h 653"/>
              <a:gd name="T36" fmla="*/ 370 w 684"/>
              <a:gd name="T37" fmla="*/ 536 h 653"/>
              <a:gd name="T38" fmla="*/ 370 w 684"/>
              <a:gd name="T39" fmla="*/ 261 h 653"/>
              <a:gd name="T40" fmla="*/ 448 w 684"/>
              <a:gd name="T41" fmla="*/ 328 h 653"/>
              <a:gd name="T42" fmla="*/ 465 w 684"/>
              <a:gd name="T43" fmla="*/ 328 h 653"/>
              <a:gd name="T44" fmla="*/ 570 w 684"/>
              <a:gd name="T45" fmla="*/ 257 h 653"/>
              <a:gd name="T46" fmla="*/ 673 w 684"/>
              <a:gd name="T47" fmla="*/ 322 h 653"/>
              <a:gd name="T48" fmla="*/ 681 w 684"/>
              <a:gd name="T49" fmla="*/ 321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84" h="653">
                <a:moveTo>
                  <a:pt x="681" y="321"/>
                </a:moveTo>
                <a:cubicBezTo>
                  <a:pt x="658" y="165"/>
                  <a:pt x="529" y="43"/>
                  <a:pt x="370" y="30"/>
                </a:cubicBezTo>
                <a:lnTo>
                  <a:pt x="370" y="0"/>
                </a:lnTo>
                <a:lnTo>
                  <a:pt x="314" y="0"/>
                </a:lnTo>
                <a:lnTo>
                  <a:pt x="314" y="30"/>
                </a:lnTo>
                <a:cubicBezTo>
                  <a:pt x="155" y="43"/>
                  <a:pt x="27" y="165"/>
                  <a:pt x="4" y="321"/>
                </a:cubicBezTo>
                <a:cubicBezTo>
                  <a:pt x="0" y="345"/>
                  <a:pt x="1" y="345"/>
                  <a:pt x="11" y="322"/>
                </a:cubicBezTo>
                <a:cubicBezTo>
                  <a:pt x="29" y="284"/>
                  <a:pt x="69" y="257"/>
                  <a:pt x="114" y="257"/>
                </a:cubicBezTo>
                <a:cubicBezTo>
                  <a:pt x="162" y="257"/>
                  <a:pt x="203" y="286"/>
                  <a:pt x="220" y="328"/>
                </a:cubicBezTo>
                <a:cubicBezTo>
                  <a:pt x="229" y="350"/>
                  <a:pt x="227" y="350"/>
                  <a:pt x="237" y="328"/>
                </a:cubicBezTo>
                <a:cubicBezTo>
                  <a:pt x="250" y="295"/>
                  <a:pt x="279" y="270"/>
                  <a:pt x="314" y="261"/>
                </a:cubicBezTo>
                <a:lnTo>
                  <a:pt x="314" y="536"/>
                </a:lnTo>
                <a:cubicBezTo>
                  <a:pt x="314" y="569"/>
                  <a:pt x="287" y="597"/>
                  <a:pt x="253" y="597"/>
                </a:cubicBezTo>
                <a:lnTo>
                  <a:pt x="236" y="597"/>
                </a:lnTo>
                <a:cubicBezTo>
                  <a:pt x="202" y="597"/>
                  <a:pt x="175" y="569"/>
                  <a:pt x="175" y="536"/>
                </a:cubicBezTo>
                <a:lnTo>
                  <a:pt x="119" y="536"/>
                </a:lnTo>
                <a:cubicBezTo>
                  <a:pt x="119" y="600"/>
                  <a:pt x="171" y="653"/>
                  <a:pt x="236" y="653"/>
                </a:cubicBezTo>
                <a:lnTo>
                  <a:pt x="253" y="653"/>
                </a:lnTo>
                <a:cubicBezTo>
                  <a:pt x="318" y="653"/>
                  <a:pt x="370" y="600"/>
                  <a:pt x="370" y="536"/>
                </a:cubicBezTo>
                <a:lnTo>
                  <a:pt x="370" y="261"/>
                </a:lnTo>
                <a:cubicBezTo>
                  <a:pt x="405" y="270"/>
                  <a:pt x="434" y="295"/>
                  <a:pt x="448" y="328"/>
                </a:cubicBezTo>
                <a:cubicBezTo>
                  <a:pt x="457" y="350"/>
                  <a:pt x="455" y="350"/>
                  <a:pt x="465" y="328"/>
                </a:cubicBezTo>
                <a:cubicBezTo>
                  <a:pt x="482" y="286"/>
                  <a:pt x="523" y="257"/>
                  <a:pt x="570" y="257"/>
                </a:cubicBezTo>
                <a:cubicBezTo>
                  <a:pt x="616" y="257"/>
                  <a:pt x="655" y="284"/>
                  <a:pt x="673" y="322"/>
                </a:cubicBezTo>
                <a:cubicBezTo>
                  <a:pt x="684" y="345"/>
                  <a:pt x="684" y="345"/>
                  <a:pt x="681" y="32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2"/>
          <p:cNvSpPr>
            <a:spLocks noEditPoints="1"/>
          </p:cNvSpPr>
          <p:nvPr/>
        </p:nvSpPr>
        <p:spPr bwMode="auto">
          <a:xfrm>
            <a:off x="6684963" y="2460627"/>
            <a:ext cx="223837" cy="252412"/>
          </a:xfrm>
          <a:custGeom>
            <a:avLst/>
            <a:gdLst>
              <a:gd name="T0" fmla="*/ 308 w 739"/>
              <a:gd name="T1" fmla="*/ 250 h 835"/>
              <a:gd name="T2" fmla="*/ 431 w 739"/>
              <a:gd name="T3" fmla="*/ 250 h 835"/>
              <a:gd name="T4" fmla="*/ 516 w 739"/>
              <a:gd name="T5" fmla="*/ 197 h 835"/>
              <a:gd name="T6" fmla="*/ 563 w 739"/>
              <a:gd name="T7" fmla="*/ 42 h 835"/>
              <a:gd name="T8" fmla="*/ 500 w 739"/>
              <a:gd name="T9" fmla="*/ 9 h 835"/>
              <a:gd name="T10" fmla="*/ 434 w 739"/>
              <a:gd name="T11" fmla="*/ 66 h 835"/>
              <a:gd name="T12" fmla="*/ 424 w 739"/>
              <a:gd name="T13" fmla="*/ 79 h 835"/>
              <a:gd name="T14" fmla="*/ 424 w 739"/>
              <a:gd name="T15" fmla="*/ 72 h 835"/>
              <a:gd name="T16" fmla="*/ 401 w 739"/>
              <a:gd name="T17" fmla="*/ 76 h 835"/>
              <a:gd name="T18" fmla="*/ 383 w 739"/>
              <a:gd name="T19" fmla="*/ 96 h 835"/>
              <a:gd name="T20" fmla="*/ 370 w 739"/>
              <a:gd name="T21" fmla="*/ 113 h 835"/>
              <a:gd name="T22" fmla="*/ 356 w 739"/>
              <a:gd name="T23" fmla="*/ 96 h 835"/>
              <a:gd name="T24" fmla="*/ 338 w 739"/>
              <a:gd name="T25" fmla="*/ 76 h 835"/>
              <a:gd name="T26" fmla="*/ 315 w 739"/>
              <a:gd name="T27" fmla="*/ 72 h 835"/>
              <a:gd name="T28" fmla="*/ 315 w 739"/>
              <a:gd name="T29" fmla="*/ 79 h 835"/>
              <a:gd name="T30" fmla="*/ 305 w 739"/>
              <a:gd name="T31" fmla="*/ 66 h 835"/>
              <a:gd name="T32" fmla="*/ 239 w 739"/>
              <a:gd name="T33" fmla="*/ 9 h 835"/>
              <a:gd name="T34" fmla="*/ 176 w 739"/>
              <a:gd name="T35" fmla="*/ 42 h 835"/>
              <a:gd name="T36" fmla="*/ 223 w 739"/>
              <a:gd name="T37" fmla="*/ 197 h 835"/>
              <a:gd name="T38" fmla="*/ 308 w 739"/>
              <a:gd name="T39" fmla="*/ 250 h 835"/>
              <a:gd name="T40" fmla="*/ 691 w 739"/>
              <a:gd name="T41" fmla="*/ 479 h 835"/>
              <a:gd name="T42" fmla="*/ 460 w 739"/>
              <a:gd name="T43" fmla="*/ 479 h 835"/>
              <a:gd name="T44" fmla="*/ 460 w 739"/>
              <a:gd name="T45" fmla="*/ 677 h 835"/>
              <a:gd name="T46" fmla="*/ 374 w 739"/>
              <a:gd name="T47" fmla="*/ 618 h 835"/>
              <a:gd name="T48" fmla="*/ 288 w 739"/>
              <a:gd name="T49" fmla="*/ 677 h 835"/>
              <a:gd name="T50" fmla="*/ 288 w 739"/>
              <a:gd name="T51" fmla="*/ 479 h 835"/>
              <a:gd name="T52" fmla="*/ 49 w 739"/>
              <a:gd name="T53" fmla="*/ 479 h 835"/>
              <a:gd name="T54" fmla="*/ 49 w 739"/>
              <a:gd name="T55" fmla="*/ 835 h 835"/>
              <a:gd name="T56" fmla="*/ 691 w 739"/>
              <a:gd name="T57" fmla="*/ 835 h 835"/>
              <a:gd name="T58" fmla="*/ 691 w 739"/>
              <a:gd name="T59" fmla="*/ 479 h 835"/>
              <a:gd name="T60" fmla="*/ 739 w 739"/>
              <a:gd name="T61" fmla="*/ 276 h 835"/>
              <a:gd name="T62" fmla="*/ 0 w 739"/>
              <a:gd name="T63" fmla="*/ 276 h 835"/>
              <a:gd name="T64" fmla="*/ 0 w 739"/>
              <a:gd name="T65" fmla="*/ 457 h 835"/>
              <a:gd name="T66" fmla="*/ 46 w 739"/>
              <a:gd name="T67" fmla="*/ 457 h 835"/>
              <a:gd name="T68" fmla="*/ 698 w 739"/>
              <a:gd name="T69" fmla="*/ 457 h 835"/>
              <a:gd name="T70" fmla="*/ 739 w 739"/>
              <a:gd name="T71" fmla="*/ 457 h 835"/>
              <a:gd name="T72" fmla="*/ 739 w 739"/>
              <a:gd name="T73" fmla="*/ 276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39" h="835">
                <a:moveTo>
                  <a:pt x="308" y="250"/>
                </a:moveTo>
                <a:lnTo>
                  <a:pt x="431" y="250"/>
                </a:lnTo>
                <a:cubicBezTo>
                  <a:pt x="463" y="240"/>
                  <a:pt x="492" y="222"/>
                  <a:pt x="516" y="197"/>
                </a:cubicBezTo>
                <a:cubicBezTo>
                  <a:pt x="550" y="162"/>
                  <a:pt x="587" y="90"/>
                  <a:pt x="563" y="42"/>
                </a:cubicBezTo>
                <a:cubicBezTo>
                  <a:pt x="552" y="20"/>
                  <a:pt x="526" y="0"/>
                  <a:pt x="500" y="9"/>
                </a:cubicBezTo>
                <a:cubicBezTo>
                  <a:pt x="472" y="20"/>
                  <a:pt x="453" y="43"/>
                  <a:pt x="434" y="66"/>
                </a:cubicBezTo>
                <a:cubicBezTo>
                  <a:pt x="431" y="70"/>
                  <a:pt x="428" y="75"/>
                  <a:pt x="424" y="79"/>
                </a:cubicBezTo>
                <a:cubicBezTo>
                  <a:pt x="425" y="76"/>
                  <a:pt x="424" y="74"/>
                  <a:pt x="424" y="72"/>
                </a:cubicBezTo>
                <a:cubicBezTo>
                  <a:pt x="422" y="50"/>
                  <a:pt x="408" y="69"/>
                  <a:pt x="401" y="76"/>
                </a:cubicBezTo>
                <a:cubicBezTo>
                  <a:pt x="395" y="83"/>
                  <a:pt x="389" y="89"/>
                  <a:pt x="383" y="96"/>
                </a:cubicBezTo>
                <a:cubicBezTo>
                  <a:pt x="379" y="102"/>
                  <a:pt x="374" y="107"/>
                  <a:pt x="370" y="113"/>
                </a:cubicBezTo>
                <a:cubicBezTo>
                  <a:pt x="365" y="107"/>
                  <a:pt x="361" y="102"/>
                  <a:pt x="356" y="96"/>
                </a:cubicBezTo>
                <a:cubicBezTo>
                  <a:pt x="350" y="89"/>
                  <a:pt x="344" y="83"/>
                  <a:pt x="338" y="76"/>
                </a:cubicBezTo>
                <a:cubicBezTo>
                  <a:pt x="331" y="69"/>
                  <a:pt x="317" y="50"/>
                  <a:pt x="315" y="72"/>
                </a:cubicBezTo>
                <a:cubicBezTo>
                  <a:pt x="315" y="74"/>
                  <a:pt x="315" y="76"/>
                  <a:pt x="315" y="79"/>
                </a:cubicBezTo>
                <a:cubicBezTo>
                  <a:pt x="311" y="75"/>
                  <a:pt x="308" y="70"/>
                  <a:pt x="305" y="66"/>
                </a:cubicBezTo>
                <a:cubicBezTo>
                  <a:pt x="286" y="43"/>
                  <a:pt x="267" y="20"/>
                  <a:pt x="239" y="9"/>
                </a:cubicBezTo>
                <a:cubicBezTo>
                  <a:pt x="213" y="0"/>
                  <a:pt x="187" y="20"/>
                  <a:pt x="176" y="42"/>
                </a:cubicBezTo>
                <a:cubicBezTo>
                  <a:pt x="153" y="90"/>
                  <a:pt x="189" y="162"/>
                  <a:pt x="223" y="197"/>
                </a:cubicBezTo>
                <a:cubicBezTo>
                  <a:pt x="247" y="222"/>
                  <a:pt x="276" y="240"/>
                  <a:pt x="308" y="250"/>
                </a:cubicBezTo>
                <a:close/>
                <a:moveTo>
                  <a:pt x="691" y="479"/>
                </a:moveTo>
                <a:lnTo>
                  <a:pt x="460" y="479"/>
                </a:lnTo>
                <a:lnTo>
                  <a:pt x="460" y="677"/>
                </a:lnTo>
                <a:lnTo>
                  <a:pt x="374" y="618"/>
                </a:lnTo>
                <a:lnTo>
                  <a:pt x="288" y="677"/>
                </a:lnTo>
                <a:lnTo>
                  <a:pt x="288" y="479"/>
                </a:lnTo>
                <a:lnTo>
                  <a:pt x="49" y="479"/>
                </a:lnTo>
                <a:lnTo>
                  <a:pt x="49" y="835"/>
                </a:lnTo>
                <a:lnTo>
                  <a:pt x="691" y="835"/>
                </a:lnTo>
                <a:lnTo>
                  <a:pt x="691" y="479"/>
                </a:lnTo>
                <a:close/>
                <a:moveTo>
                  <a:pt x="739" y="276"/>
                </a:moveTo>
                <a:lnTo>
                  <a:pt x="0" y="276"/>
                </a:lnTo>
                <a:lnTo>
                  <a:pt x="0" y="457"/>
                </a:lnTo>
                <a:lnTo>
                  <a:pt x="46" y="457"/>
                </a:lnTo>
                <a:lnTo>
                  <a:pt x="698" y="457"/>
                </a:lnTo>
                <a:lnTo>
                  <a:pt x="739" y="457"/>
                </a:lnTo>
                <a:lnTo>
                  <a:pt x="739" y="27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93"/>
          <p:cNvSpPr>
            <a:spLocks noEditPoints="1"/>
          </p:cNvSpPr>
          <p:nvPr/>
        </p:nvSpPr>
        <p:spPr bwMode="auto">
          <a:xfrm>
            <a:off x="9845676" y="2884489"/>
            <a:ext cx="204787" cy="184151"/>
          </a:xfrm>
          <a:custGeom>
            <a:avLst/>
            <a:gdLst>
              <a:gd name="T0" fmla="*/ 215 w 676"/>
              <a:gd name="T1" fmla="*/ 77 h 610"/>
              <a:gd name="T2" fmla="*/ 84 w 676"/>
              <a:gd name="T3" fmla="*/ 248 h 610"/>
              <a:gd name="T4" fmla="*/ 168 w 676"/>
              <a:gd name="T5" fmla="*/ 248 h 610"/>
              <a:gd name="T6" fmla="*/ 268 w 676"/>
              <a:gd name="T7" fmla="*/ 117 h 610"/>
              <a:gd name="T8" fmla="*/ 215 w 676"/>
              <a:gd name="T9" fmla="*/ 77 h 610"/>
              <a:gd name="T10" fmla="*/ 0 w 676"/>
              <a:gd name="T11" fmla="*/ 268 h 610"/>
              <a:gd name="T12" fmla="*/ 89 w 676"/>
              <a:gd name="T13" fmla="*/ 610 h 610"/>
              <a:gd name="T14" fmla="*/ 587 w 676"/>
              <a:gd name="T15" fmla="*/ 610 h 610"/>
              <a:gd name="T16" fmla="*/ 676 w 676"/>
              <a:gd name="T17" fmla="*/ 268 h 610"/>
              <a:gd name="T18" fmla="*/ 607 w 676"/>
              <a:gd name="T19" fmla="*/ 268 h 610"/>
              <a:gd name="T20" fmla="*/ 523 w 676"/>
              <a:gd name="T21" fmla="*/ 268 h 610"/>
              <a:gd name="T22" fmla="*/ 153 w 676"/>
              <a:gd name="T23" fmla="*/ 268 h 610"/>
              <a:gd name="T24" fmla="*/ 69 w 676"/>
              <a:gd name="T25" fmla="*/ 268 h 610"/>
              <a:gd name="T26" fmla="*/ 0 w 676"/>
              <a:gd name="T27" fmla="*/ 268 h 610"/>
              <a:gd name="T28" fmla="*/ 408 w 676"/>
              <a:gd name="T29" fmla="*/ 1 h 610"/>
              <a:gd name="T30" fmla="*/ 397 w 676"/>
              <a:gd name="T31" fmla="*/ 0 h 610"/>
              <a:gd name="T32" fmla="*/ 350 w 676"/>
              <a:gd name="T33" fmla="*/ 37 h 610"/>
              <a:gd name="T34" fmla="*/ 349 w 676"/>
              <a:gd name="T35" fmla="*/ 46 h 610"/>
              <a:gd name="T36" fmla="*/ 349 w 676"/>
              <a:gd name="T37" fmla="*/ 48 h 610"/>
              <a:gd name="T38" fmla="*/ 386 w 676"/>
              <a:gd name="T39" fmla="*/ 95 h 610"/>
              <a:gd name="T40" fmla="*/ 392 w 676"/>
              <a:gd name="T41" fmla="*/ 96 h 610"/>
              <a:gd name="T42" fmla="*/ 397 w 676"/>
              <a:gd name="T43" fmla="*/ 96 h 610"/>
              <a:gd name="T44" fmla="*/ 444 w 676"/>
              <a:gd name="T45" fmla="*/ 59 h 610"/>
              <a:gd name="T46" fmla="*/ 445 w 676"/>
              <a:gd name="T47" fmla="*/ 55 h 610"/>
              <a:gd name="T48" fmla="*/ 408 w 676"/>
              <a:gd name="T49" fmla="*/ 1 h 610"/>
              <a:gd name="T50" fmla="*/ 508 w 676"/>
              <a:gd name="T51" fmla="*/ 248 h 610"/>
              <a:gd name="T52" fmla="*/ 592 w 676"/>
              <a:gd name="T53" fmla="*/ 248 h 610"/>
              <a:gd name="T54" fmla="*/ 461 w 676"/>
              <a:gd name="T55" fmla="*/ 77 h 610"/>
              <a:gd name="T56" fmla="*/ 408 w 676"/>
              <a:gd name="T57" fmla="*/ 117 h 610"/>
              <a:gd name="T58" fmla="*/ 508 w 676"/>
              <a:gd name="T59" fmla="*/ 248 h 610"/>
              <a:gd name="T60" fmla="*/ 279 w 676"/>
              <a:gd name="T61" fmla="*/ 96 h 610"/>
              <a:gd name="T62" fmla="*/ 284 w 676"/>
              <a:gd name="T63" fmla="*/ 96 h 610"/>
              <a:gd name="T64" fmla="*/ 290 w 676"/>
              <a:gd name="T65" fmla="*/ 95 h 610"/>
              <a:gd name="T66" fmla="*/ 327 w 676"/>
              <a:gd name="T67" fmla="*/ 47 h 610"/>
              <a:gd name="T68" fmla="*/ 327 w 676"/>
              <a:gd name="T69" fmla="*/ 46 h 610"/>
              <a:gd name="T70" fmla="*/ 326 w 676"/>
              <a:gd name="T71" fmla="*/ 37 h 610"/>
              <a:gd name="T72" fmla="*/ 279 w 676"/>
              <a:gd name="T73" fmla="*/ 0 h 610"/>
              <a:gd name="T74" fmla="*/ 268 w 676"/>
              <a:gd name="T75" fmla="*/ 1 h 610"/>
              <a:gd name="T76" fmla="*/ 231 w 676"/>
              <a:gd name="T77" fmla="*/ 55 h 610"/>
              <a:gd name="T78" fmla="*/ 232 w 676"/>
              <a:gd name="T79" fmla="*/ 59 h 610"/>
              <a:gd name="T80" fmla="*/ 279 w 676"/>
              <a:gd name="T81" fmla="*/ 96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6" h="610">
                <a:moveTo>
                  <a:pt x="215" y="77"/>
                </a:moveTo>
                <a:lnTo>
                  <a:pt x="84" y="248"/>
                </a:lnTo>
                <a:lnTo>
                  <a:pt x="168" y="248"/>
                </a:lnTo>
                <a:lnTo>
                  <a:pt x="268" y="117"/>
                </a:lnTo>
                <a:cubicBezTo>
                  <a:pt x="244" y="114"/>
                  <a:pt x="224" y="98"/>
                  <a:pt x="215" y="77"/>
                </a:cubicBezTo>
                <a:close/>
                <a:moveTo>
                  <a:pt x="0" y="268"/>
                </a:moveTo>
                <a:lnTo>
                  <a:pt x="89" y="610"/>
                </a:lnTo>
                <a:lnTo>
                  <a:pt x="587" y="610"/>
                </a:lnTo>
                <a:lnTo>
                  <a:pt x="676" y="268"/>
                </a:lnTo>
                <a:lnTo>
                  <a:pt x="607" y="268"/>
                </a:lnTo>
                <a:lnTo>
                  <a:pt x="523" y="268"/>
                </a:lnTo>
                <a:lnTo>
                  <a:pt x="153" y="268"/>
                </a:lnTo>
                <a:lnTo>
                  <a:pt x="69" y="268"/>
                </a:lnTo>
                <a:lnTo>
                  <a:pt x="0" y="268"/>
                </a:lnTo>
                <a:close/>
                <a:moveTo>
                  <a:pt x="408" y="1"/>
                </a:moveTo>
                <a:cubicBezTo>
                  <a:pt x="404" y="0"/>
                  <a:pt x="401" y="0"/>
                  <a:pt x="397" y="0"/>
                </a:cubicBezTo>
                <a:cubicBezTo>
                  <a:pt x="375" y="0"/>
                  <a:pt x="355" y="15"/>
                  <a:pt x="350" y="37"/>
                </a:cubicBezTo>
                <a:cubicBezTo>
                  <a:pt x="350" y="40"/>
                  <a:pt x="349" y="43"/>
                  <a:pt x="349" y="46"/>
                </a:cubicBezTo>
                <a:cubicBezTo>
                  <a:pt x="349" y="46"/>
                  <a:pt x="349" y="47"/>
                  <a:pt x="349" y="48"/>
                </a:cubicBezTo>
                <a:cubicBezTo>
                  <a:pt x="349" y="70"/>
                  <a:pt x="364" y="89"/>
                  <a:pt x="386" y="95"/>
                </a:cubicBezTo>
                <a:cubicBezTo>
                  <a:pt x="388" y="95"/>
                  <a:pt x="390" y="95"/>
                  <a:pt x="392" y="96"/>
                </a:cubicBezTo>
                <a:cubicBezTo>
                  <a:pt x="393" y="96"/>
                  <a:pt x="395" y="96"/>
                  <a:pt x="397" y="96"/>
                </a:cubicBezTo>
                <a:cubicBezTo>
                  <a:pt x="419" y="96"/>
                  <a:pt x="439" y="81"/>
                  <a:pt x="444" y="59"/>
                </a:cubicBezTo>
                <a:cubicBezTo>
                  <a:pt x="444" y="57"/>
                  <a:pt x="445" y="56"/>
                  <a:pt x="445" y="55"/>
                </a:cubicBezTo>
                <a:cubicBezTo>
                  <a:pt x="448" y="30"/>
                  <a:pt x="433" y="7"/>
                  <a:pt x="408" y="1"/>
                </a:cubicBezTo>
                <a:close/>
                <a:moveTo>
                  <a:pt x="508" y="248"/>
                </a:moveTo>
                <a:lnTo>
                  <a:pt x="592" y="248"/>
                </a:lnTo>
                <a:lnTo>
                  <a:pt x="461" y="77"/>
                </a:lnTo>
                <a:cubicBezTo>
                  <a:pt x="452" y="98"/>
                  <a:pt x="432" y="114"/>
                  <a:pt x="408" y="117"/>
                </a:cubicBezTo>
                <a:lnTo>
                  <a:pt x="508" y="248"/>
                </a:lnTo>
                <a:close/>
                <a:moveTo>
                  <a:pt x="279" y="96"/>
                </a:moveTo>
                <a:cubicBezTo>
                  <a:pt x="281" y="96"/>
                  <a:pt x="282" y="96"/>
                  <a:pt x="284" y="96"/>
                </a:cubicBezTo>
                <a:cubicBezTo>
                  <a:pt x="286" y="95"/>
                  <a:pt x="288" y="95"/>
                  <a:pt x="290" y="95"/>
                </a:cubicBezTo>
                <a:cubicBezTo>
                  <a:pt x="312" y="89"/>
                  <a:pt x="327" y="69"/>
                  <a:pt x="327" y="47"/>
                </a:cubicBezTo>
                <a:cubicBezTo>
                  <a:pt x="327" y="47"/>
                  <a:pt x="327" y="46"/>
                  <a:pt x="327" y="46"/>
                </a:cubicBezTo>
                <a:cubicBezTo>
                  <a:pt x="327" y="43"/>
                  <a:pt x="326" y="40"/>
                  <a:pt x="326" y="37"/>
                </a:cubicBezTo>
                <a:cubicBezTo>
                  <a:pt x="320" y="15"/>
                  <a:pt x="301" y="0"/>
                  <a:pt x="279" y="0"/>
                </a:cubicBezTo>
                <a:cubicBezTo>
                  <a:pt x="275" y="0"/>
                  <a:pt x="271" y="0"/>
                  <a:pt x="268" y="1"/>
                </a:cubicBezTo>
                <a:cubicBezTo>
                  <a:pt x="243" y="7"/>
                  <a:pt x="227" y="30"/>
                  <a:pt x="231" y="55"/>
                </a:cubicBezTo>
                <a:cubicBezTo>
                  <a:pt x="231" y="56"/>
                  <a:pt x="232" y="57"/>
                  <a:pt x="232" y="59"/>
                </a:cubicBezTo>
                <a:cubicBezTo>
                  <a:pt x="237" y="81"/>
                  <a:pt x="257" y="96"/>
                  <a:pt x="279" y="9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94"/>
          <p:cNvSpPr>
            <a:spLocks noEditPoints="1"/>
          </p:cNvSpPr>
          <p:nvPr/>
        </p:nvSpPr>
        <p:spPr bwMode="auto">
          <a:xfrm>
            <a:off x="4314826" y="881064"/>
            <a:ext cx="201612" cy="173037"/>
          </a:xfrm>
          <a:custGeom>
            <a:avLst/>
            <a:gdLst>
              <a:gd name="T0" fmla="*/ 473 w 663"/>
              <a:gd name="T1" fmla="*/ 390 h 569"/>
              <a:gd name="T2" fmla="*/ 473 w 663"/>
              <a:gd name="T3" fmla="*/ 257 h 569"/>
              <a:gd name="T4" fmla="*/ 537 w 663"/>
              <a:gd name="T5" fmla="*/ 197 h 569"/>
              <a:gd name="T6" fmla="*/ 575 w 663"/>
              <a:gd name="T7" fmla="*/ 197 h 569"/>
              <a:gd name="T8" fmla="*/ 575 w 663"/>
              <a:gd name="T9" fmla="*/ 53 h 569"/>
              <a:gd name="T10" fmla="*/ 523 w 663"/>
              <a:gd name="T11" fmla="*/ 0 h 569"/>
              <a:gd name="T12" fmla="*/ 140 w 663"/>
              <a:gd name="T13" fmla="*/ 0 h 569"/>
              <a:gd name="T14" fmla="*/ 87 w 663"/>
              <a:gd name="T15" fmla="*/ 53 h 569"/>
              <a:gd name="T16" fmla="*/ 87 w 663"/>
              <a:gd name="T17" fmla="*/ 197 h 569"/>
              <a:gd name="T18" fmla="*/ 129 w 663"/>
              <a:gd name="T19" fmla="*/ 197 h 569"/>
              <a:gd name="T20" fmla="*/ 189 w 663"/>
              <a:gd name="T21" fmla="*/ 257 h 569"/>
              <a:gd name="T22" fmla="*/ 189 w 663"/>
              <a:gd name="T23" fmla="*/ 390 h 569"/>
              <a:gd name="T24" fmla="*/ 473 w 663"/>
              <a:gd name="T25" fmla="*/ 390 h 569"/>
              <a:gd name="T26" fmla="*/ 621 w 663"/>
              <a:gd name="T27" fmla="*/ 215 h 569"/>
              <a:gd name="T28" fmla="*/ 575 w 663"/>
              <a:gd name="T29" fmla="*/ 215 h 569"/>
              <a:gd name="T30" fmla="*/ 537 w 663"/>
              <a:gd name="T31" fmla="*/ 215 h 569"/>
              <a:gd name="T32" fmla="*/ 491 w 663"/>
              <a:gd name="T33" fmla="*/ 257 h 569"/>
              <a:gd name="T34" fmla="*/ 491 w 663"/>
              <a:gd name="T35" fmla="*/ 408 h 569"/>
              <a:gd name="T36" fmla="*/ 172 w 663"/>
              <a:gd name="T37" fmla="*/ 408 h 569"/>
              <a:gd name="T38" fmla="*/ 172 w 663"/>
              <a:gd name="T39" fmla="*/ 257 h 569"/>
              <a:gd name="T40" fmla="*/ 129 w 663"/>
              <a:gd name="T41" fmla="*/ 215 h 569"/>
              <a:gd name="T42" fmla="*/ 87 w 663"/>
              <a:gd name="T43" fmla="*/ 215 h 569"/>
              <a:gd name="T44" fmla="*/ 45 w 663"/>
              <a:gd name="T45" fmla="*/ 215 h 569"/>
              <a:gd name="T46" fmla="*/ 0 w 663"/>
              <a:gd name="T47" fmla="*/ 257 h 569"/>
              <a:gd name="T48" fmla="*/ 0 w 663"/>
              <a:gd name="T49" fmla="*/ 478 h 569"/>
              <a:gd name="T50" fmla="*/ 63 w 663"/>
              <a:gd name="T51" fmla="*/ 541 h 569"/>
              <a:gd name="T52" fmla="*/ 64 w 663"/>
              <a:gd name="T53" fmla="*/ 548 h 569"/>
              <a:gd name="T54" fmla="*/ 69 w 663"/>
              <a:gd name="T55" fmla="*/ 559 h 569"/>
              <a:gd name="T56" fmla="*/ 91 w 663"/>
              <a:gd name="T57" fmla="*/ 569 h 569"/>
              <a:gd name="T58" fmla="*/ 101 w 663"/>
              <a:gd name="T59" fmla="*/ 569 h 569"/>
              <a:gd name="T60" fmla="*/ 123 w 663"/>
              <a:gd name="T61" fmla="*/ 559 h 569"/>
              <a:gd name="T62" fmla="*/ 128 w 663"/>
              <a:gd name="T63" fmla="*/ 548 h 569"/>
              <a:gd name="T64" fmla="*/ 129 w 663"/>
              <a:gd name="T65" fmla="*/ 541 h 569"/>
              <a:gd name="T66" fmla="*/ 533 w 663"/>
              <a:gd name="T67" fmla="*/ 541 h 569"/>
              <a:gd name="T68" fmla="*/ 534 w 663"/>
              <a:gd name="T69" fmla="*/ 548 h 569"/>
              <a:gd name="T70" fmla="*/ 539 w 663"/>
              <a:gd name="T71" fmla="*/ 559 h 569"/>
              <a:gd name="T72" fmla="*/ 561 w 663"/>
              <a:gd name="T73" fmla="*/ 569 h 569"/>
              <a:gd name="T74" fmla="*/ 572 w 663"/>
              <a:gd name="T75" fmla="*/ 569 h 569"/>
              <a:gd name="T76" fmla="*/ 594 w 663"/>
              <a:gd name="T77" fmla="*/ 559 h 569"/>
              <a:gd name="T78" fmla="*/ 599 w 663"/>
              <a:gd name="T79" fmla="*/ 548 h 569"/>
              <a:gd name="T80" fmla="*/ 600 w 663"/>
              <a:gd name="T81" fmla="*/ 541 h 569"/>
              <a:gd name="T82" fmla="*/ 621 w 663"/>
              <a:gd name="T83" fmla="*/ 541 h 569"/>
              <a:gd name="T84" fmla="*/ 663 w 663"/>
              <a:gd name="T85" fmla="*/ 478 h 569"/>
              <a:gd name="T86" fmla="*/ 663 w 663"/>
              <a:gd name="T87" fmla="*/ 257 h 569"/>
              <a:gd name="T88" fmla="*/ 621 w 663"/>
              <a:gd name="T89" fmla="*/ 215 h 569"/>
              <a:gd name="T90" fmla="*/ 401 w 663"/>
              <a:gd name="T91" fmla="*/ 81 h 569"/>
              <a:gd name="T92" fmla="*/ 428 w 663"/>
              <a:gd name="T93" fmla="*/ 108 h 569"/>
              <a:gd name="T94" fmla="*/ 401 w 663"/>
              <a:gd name="T95" fmla="*/ 134 h 569"/>
              <a:gd name="T96" fmla="*/ 375 w 663"/>
              <a:gd name="T97" fmla="*/ 108 h 569"/>
              <a:gd name="T98" fmla="*/ 401 w 663"/>
              <a:gd name="T99" fmla="*/ 81 h 569"/>
              <a:gd name="T100" fmla="*/ 261 w 663"/>
              <a:gd name="T101" fmla="*/ 81 h 569"/>
              <a:gd name="T102" fmla="*/ 287 w 663"/>
              <a:gd name="T103" fmla="*/ 108 h 569"/>
              <a:gd name="T104" fmla="*/ 261 w 663"/>
              <a:gd name="T105" fmla="*/ 134 h 569"/>
              <a:gd name="T106" fmla="*/ 235 w 663"/>
              <a:gd name="T107" fmla="*/ 108 h 569"/>
              <a:gd name="T108" fmla="*/ 261 w 663"/>
              <a:gd name="T109" fmla="*/ 81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63" h="569">
                <a:moveTo>
                  <a:pt x="473" y="390"/>
                </a:moveTo>
                <a:lnTo>
                  <a:pt x="473" y="257"/>
                </a:lnTo>
                <a:cubicBezTo>
                  <a:pt x="473" y="218"/>
                  <a:pt x="498" y="197"/>
                  <a:pt x="537" y="197"/>
                </a:cubicBezTo>
                <a:lnTo>
                  <a:pt x="575" y="197"/>
                </a:lnTo>
                <a:lnTo>
                  <a:pt x="575" y="53"/>
                </a:lnTo>
                <a:cubicBezTo>
                  <a:pt x="575" y="24"/>
                  <a:pt x="552" y="0"/>
                  <a:pt x="523" y="0"/>
                </a:cubicBezTo>
                <a:lnTo>
                  <a:pt x="140" y="0"/>
                </a:lnTo>
                <a:cubicBezTo>
                  <a:pt x="111" y="0"/>
                  <a:pt x="87" y="24"/>
                  <a:pt x="87" y="53"/>
                </a:cubicBezTo>
                <a:lnTo>
                  <a:pt x="87" y="197"/>
                </a:lnTo>
                <a:lnTo>
                  <a:pt x="129" y="197"/>
                </a:lnTo>
                <a:cubicBezTo>
                  <a:pt x="168" y="197"/>
                  <a:pt x="189" y="218"/>
                  <a:pt x="189" y="257"/>
                </a:cubicBezTo>
                <a:lnTo>
                  <a:pt x="189" y="390"/>
                </a:lnTo>
                <a:lnTo>
                  <a:pt x="473" y="390"/>
                </a:lnTo>
                <a:close/>
                <a:moveTo>
                  <a:pt x="621" y="215"/>
                </a:moveTo>
                <a:lnTo>
                  <a:pt x="575" y="215"/>
                </a:lnTo>
                <a:lnTo>
                  <a:pt x="537" y="215"/>
                </a:lnTo>
                <a:cubicBezTo>
                  <a:pt x="507" y="215"/>
                  <a:pt x="491" y="228"/>
                  <a:pt x="491" y="257"/>
                </a:cubicBezTo>
                <a:lnTo>
                  <a:pt x="491" y="408"/>
                </a:lnTo>
                <a:lnTo>
                  <a:pt x="172" y="408"/>
                </a:lnTo>
                <a:lnTo>
                  <a:pt x="172" y="257"/>
                </a:lnTo>
                <a:cubicBezTo>
                  <a:pt x="172" y="228"/>
                  <a:pt x="158" y="215"/>
                  <a:pt x="129" y="215"/>
                </a:cubicBezTo>
                <a:lnTo>
                  <a:pt x="87" y="215"/>
                </a:lnTo>
                <a:lnTo>
                  <a:pt x="45" y="215"/>
                </a:lnTo>
                <a:cubicBezTo>
                  <a:pt x="16" y="215"/>
                  <a:pt x="0" y="228"/>
                  <a:pt x="0" y="257"/>
                </a:cubicBezTo>
                <a:lnTo>
                  <a:pt x="0" y="478"/>
                </a:lnTo>
                <a:cubicBezTo>
                  <a:pt x="0" y="507"/>
                  <a:pt x="34" y="541"/>
                  <a:pt x="63" y="541"/>
                </a:cubicBezTo>
                <a:cubicBezTo>
                  <a:pt x="63" y="543"/>
                  <a:pt x="63" y="546"/>
                  <a:pt x="64" y="548"/>
                </a:cubicBezTo>
                <a:cubicBezTo>
                  <a:pt x="65" y="552"/>
                  <a:pt x="66" y="556"/>
                  <a:pt x="69" y="559"/>
                </a:cubicBezTo>
                <a:cubicBezTo>
                  <a:pt x="74" y="565"/>
                  <a:pt x="82" y="569"/>
                  <a:pt x="91" y="569"/>
                </a:cubicBezTo>
                <a:lnTo>
                  <a:pt x="101" y="569"/>
                </a:lnTo>
                <a:cubicBezTo>
                  <a:pt x="110" y="569"/>
                  <a:pt x="118" y="565"/>
                  <a:pt x="123" y="559"/>
                </a:cubicBezTo>
                <a:cubicBezTo>
                  <a:pt x="126" y="556"/>
                  <a:pt x="127" y="552"/>
                  <a:pt x="128" y="548"/>
                </a:cubicBezTo>
                <a:cubicBezTo>
                  <a:pt x="129" y="546"/>
                  <a:pt x="129" y="543"/>
                  <a:pt x="129" y="541"/>
                </a:cubicBezTo>
                <a:lnTo>
                  <a:pt x="533" y="541"/>
                </a:lnTo>
                <a:cubicBezTo>
                  <a:pt x="533" y="543"/>
                  <a:pt x="533" y="546"/>
                  <a:pt x="534" y="548"/>
                </a:cubicBezTo>
                <a:cubicBezTo>
                  <a:pt x="535" y="552"/>
                  <a:pt x="537" y="556"/>
                  <a:pt x="539" y="559"/>
                </a:cubicBezTo>
                <a:cubicBezTo>
                  <a:pt x="544" y="565"/>
                  <a:pt x="552" y="569"/>
                  <a:pt x="561" y="569"/>
                </a:cubicBezTo>
                <a:lnTo>
                  <a:pt x="572" y="569"/>
                </a:lnTo>
                <a:cubicBezTo>
                  <a:pt x="581" y="569"/>
                  <a:pt x="588" y="565"/>
                  <a:pt x="594" y="559"/>
                </a:cubicBezTo>
                <a:cubicBezTo>
                  <a:pt x="596" y="556"/>
                  <a:pt x="598" y="552"/>
                  <a:pt x="599" y="548"/>
                </a:cubicBezTo>
                <a:cubicBezTo>
                  <a:pt x="599" y="546"/>
                  <a:pt x="600" y="543"/>
                  <a:pt x="600" y="541"/>
                </a:cubicBezTo>
                <a:lnTo>
                  <a:pt x="621" y="541"/>
                </a:lnTo>
                <a:cubicBezTo>
                  <a:pt x="650" y="541"/>
                  <a:pt x="663" y="507"/>
                  <a:pt x="663" y="478"/>
                </a:cubicBezTo>
                <a:lnTo>
                  <a:pt x="663" y="257"/>
                </a:lnTo>
                <a:cubicBezTo>
                  <a:pt x="663" y="228"/>
                  <a:pt x="650" y="215"/>
                  <a:pt x="621" y="215"/>
                </a:cubicBezTo>
                <a:close/>
                <a:moveTo>
                  <a:pt x="401" y="81"/>
                </a:moveTo>
                <a:cubicBezTo>
                  <a:pt x="416" y="81"/>
                  <a:pt x="428" y="93"/>
                  <a:pt x="428" y="108"/>
                </a:cubicBezTo>
                <a:cubicBezTo>
                  <a:pt x="428" y="122"/>
                  <a:pt x="416" y="134"/>
                  <a:pt x="401" y="134"/>
                </a:cubicBezTo>
                <a:cubicBezTo>
                  <a:pt x="387" y="134"/>
                  <a:pt x="375" y="122"/>
                  <a:pt x="375" y="108"/>
                </a:cubicBezTo>
                <a:cubicBezTo>
                  <a:pt x="375" y="93"/>
                  <a:pt x="387" y="81"/>
                  <a:pt x="401" y="81"/>
                </a:cubicBezTo>
                <a:close/>
                <a:moveTo>
                  <a:pt x="261" y="81"/>
                </a:moveTo>
                <a:cubicBezTo>
                  <a:pt x="276" y="81"/>
                  <a:pt x="287" y="93"/>
                  <a:pt x="287" y="108"/>
                </a:cubicBezTo>
                <a:cubicBezTo>
                  <a:pt x="287" y="122"/>
                  <a:pt x="276" y="134"/>
                  <a:pt x="261" y="134"/>
                </a:cubicBezTo>
                <a:cubicBezTo>
                  <a:pt x="246" y="134"/>
                  <a:pt x="235" y="122"/>
                  <a:pt x="235" y="108"/>
                </a:cubicBezTo>
                <a:cubicBezTo>
                  <a:pt x="235" y="93"/>
                  <a:pt x="246" y="81"/>
                  <a:pt x="261" y="8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95"/>
          <p:cNvSpPr>
            <a:spLocks noEditPoints="1"/>
          </p:cNvSpPr>
          <p:nvPr/>
        </p:nvSpPr>
        <p:spPr bwMode="auto">
          <a:xfrm>
            <a:off x="2122489" y="2497139"/>
            <a:ext cx="215900" cy="180975"/>
          </a:xfrm>
          <a:custGeom>
            <a:avLst/>
            <a:gdLst>
              <a:gd name="T0" fmla="*/ 530 w 715"/>
              <a:gd name="T1" fmla="*/ 114 h 600"/>
              <a:gd name="T2" fmla="*/ 530 w 715"/>
              <a:gd name="T3" fmla="*/ 0 h 600"/>
              <a:gd name="T4" fmla="*/ 185 w 715"/>
              <a:gd name="T5" fmla="*/ 0 h 600"/>
              <a:gd name="T6" fmla="*/ 185 w 715"/>
              <a:gd name="T7" fmla="*/ 114 h 600"/>
              <a:gd name="T8" fmla="*/ 244 w 715"/>
              <a:gd name="T9" fmla="*/ 114 h 600"/>
              <a:gd name="T10" fmla="*/ 244 w 715"/>
              <a:gd name="T11" fmla="*/ 59 h 600"/>
              <a:gd name="T12" fmla="*/ 472 w 715"/>
              <a:gd name="T13" fmla="*/ 59 h 600"/>
              <a:gd name="T14" fmla="*/ 472 w 715"/>
              <a:gd name="T15" fmla="*/ 114 h 600"/>
              <a:gd name="T16" fmla="*/ 530 w 715"/>
              <a:gd name="T17" fmla="*/ 114 h 600"/>
              <a:gd name="T18" fmla="*/ 0 w 715"/>
              <a:gd name="T19" fmla="*/ 534 h 600"/>
              <a:gd name="T20" fmla="*/ 715 w 715"/>
              <a:gd name="T21" fmla="*/ 534 h 600"/>
              <a:gd name="T22" fmla="*/ 715 w 715"/>
              <a:gd name="T23" fmla="*/ 600 h 600"/>
              <a:gd name="T24" fmla="*/ 0 w 715"/>
              <a:gd name="T25" fmla="*/ 600 h 600"/>
              <a:gd name="T26" fmla="*/ 0 w 715"/>
              <a:gd name="T27" fmla="*/ 534 h 600"/>
              <a:gd name="T28" fmla="*/ 0 w 715"/>
              <a:gd name="T29" fmla="*/ 196 h 600"/>
              <a:gd name="T30" fmla="*/ 185 w 715"/>
              <a:gd name="T31" fmla="*/ 196 h 600"/>
              <a:gd name="T32" fmla="*/ 244 w 715"/>
              <a:gd name="T33" fmla="*/ 196 h 600"/>
              <a:gd name="T34" fmla="*/ 472 w 715"/>
              <a:gd name="T35" fmla="*/ 196 h 600"/>
              <a:gd name="T36" fmla="*/ 530 w 715"/>
              <a:gd name="T37" fmla="*/ 196 h 600"/>
              <a:gd name="T38" fmla="*/ 715 w 715"/>
              <a:gd name="T39" fmla="*/ 196 h 600"/>
              <a:gd name="T40" fmla="*/ 715 w 715"/>
              <a:gd name="T41" fmla="*/ 133 h 600"/>
              <a:gd name="T42" fmla="*/ 530 w 715"/>
              <a:gd name="T43" fmla="*/ 133 h 600"/>
              <a:gd name="T44" fmla="*/ 472 w 715"/>
              <a:gd name="T45" fmla="*/ 133 h 600"/>
              <a:gd name="T46" fmla="*/ 244 w 715"/>
              <a:gd name="T47" fmla="*/ 133 h 600"/>
              <a:gd name="T48" fmla="*/ 185 w 715"/>
              <a:gd name="T49" fmla="*/ 133 h 600"/>
              <a:gd name="T50" fmla="*/ 0 w 715"/>
              <a:gd name="T51" fmla="*/ 133 h 600"/>
              <a:gd name="T52" fmla="*/ 0 w 715"/>
              <a:gd name="T53" fmla="*/ 196 h 600"/>
              <a:gd name="T54" fmla="*/ 0 w 715"/>
              <a:gd name="T55" fmla="*/ 514 h 600"/>
              <a:gd name="T56" fmla="*/ 715 w 715"/>
              <a:gd name="T57" fmla="*/ 514 h 600"/>
              <a:gd name="T58" fmla="*/ 715 w 715"/>
              <a:gd name="T59" fmla="*/ 216 h 600"/>
              <a:gd name="T60" fmla="*/ 530 w 715"/>
              <a:gd name="T61" fmla="*/ 216 h 600"/>
              <a:gd name="T62" fmla="*/ 185 w 715"/>
              <a:gd name="T63" fmla="*/ 216 h 600"/>
              <a:gd name="T64" fmla="*/ 0 w 715"/>
              <a:gd name="T65" fmla="*/ 216 h 600"/>
              <a:gd name="T66" fmla="*/ 0 w 715"/>
              <a:gd name="T67" fmla="*/ 514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15" h="600">
                <a:moveTo>
                  <a:pt x="530" y="114"/>
                </a:moveTo>
                <a:lnTo>
                  <a:pt x="530" y="0"/>
                </a:lnTo>
                <a:lnTo>
                  <a:pt x="185" y="0"/>
                </a:lnTo>
                <a:lnTo>
                  <a:pt x="185" y="114"/>
                </a:lnTo>
                <a:lnTo>
                  <a:pt x="244" y="114"/>
                </a:lnTo>
                <a:lnTo>
                  <a:pt x="244" y="59"/>
                </a:lnTo>
                <a:lnTo>
                  <a:pt x="472" y="59"/>
                </a:lnTo>
                <a:lnTo>
                  <a:pt x="472" y="114"/>
                </a:lnTo>
                <a:lnTo>
                  <a:pt x="530" y="114"/>
                </a:lnTo>
                <a:close/>
                <a:moveTo>
                  <a:pt x="0" y="534"/>
                </a:moveTo>
                <a:lnTo>
                  <a:pt x="715" y="534"/>
                </a:lnTo>
                <a:lnTo>
                  <a:pt x="715" y="600"/>
                </a:lnTo>
                <a:lnTo>
                  <a:pt x="0" y="600"/>
                </a:lnTo>
                <a:lnTo>
                  <a:pt x="0" y="534"/>
                </a:lnTo>
                <a:close/>
                <a:moveTo>
                  <a:pt x="0" y="196"/>
                </a:moveTo>
                <a:lnTo>
                  <a:pt x="185" y="196"/>
                </a:lnTo>
                <a:lnTo>
                  <a:pt x="244" y="196"/>
                </a:lnTo>
                <a:lnTo>
                  <a:pt x="472" y="196"/>
                </a:lnTo>
                <a:lnTo>
                  <a:pt x="530" y="196"/>
                </a:lnTo>
                <a:lnTo>
                  <a:pt x="715" y="196"/>
                </a:lnTo>
                <a:lnTo>
                  <a:pt x="715" y="133"/>
                </a:lnTo>
                <a:lnTo>
                  <a:pt x="530" y="133"/>
                </a:lnTo>
                <a:lnTo>
                  <a:pt x="472" y="133"/>
                </a:lnTo>
                <a:lnTo>
                  <a:pt x="244" y="133"/>
                </a:lnTo>
                <a:lnTo>
                  <a:pt x="185" y="133"/>
                </a:lnTo>
                <a:lnTo>
                  <a:pt x="0" y="133"/>
                </a:lnTo>
                <a:lnTo>
                  <a:pt x="0" y="196"/>
                </a:lnTo>
                <a:close/>
                <a:moveTo>
                  <a:pt x="0" y="514"/>
                </a:moveTo>
                <a:lnTo>
                  <a:pt x="715" y="514"/>
                </a:lnTo>
                <a:lnTo>
                  <a:pt x="715" y="216"/>
                </a:lnTo>
                <a:lnTo>
                  <a:pt x="530" y="216"/>
                </a:lnTo>
                <a:lnTo>
                  <a:pt x="185" y="216"/>
                </a:lnTo>
                <a:lnTo>
                  <a:pt x="0" y="216"/>
                </a:lnTo>
                <a:lnTo>
                  <a:pt x="0" y="5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96"/>
          <p:cNvSpPr>
            <a:spLocks noEditPoints="1"/>
          </p:cNvSpPr>
          <p:nvPr/>
        </p:nvSpPr>
        <p:spPr bwMode="auto">
          <a:xfrm>
            <a:off x="2497139" y="2498727"/>
            <a:ext cx="201612" cy="177800"/>
          </a:xfrm>
          <a:custGeom>
            <a:avLst/>
            <a:gdLst>
              <a:gd name="T0" fmla="*/ 93 w 666"/>
              <a:gd name="T1" fmla="*/ 412 h 589"/>
              <a:gd name="T2" fmla="*/ 108 w 666"/>
              <a:gd name="T3" fmla="*/ 412 h 589"/>
              <a:gd name="T4" fmla="*/ 561 w 666"/>
              <a:gd name="T5" fmla="*/ 412 h 589"/>
              <a:gd name="T6" fmla="*/ 572 w 666"/>
              <a:gd name="T7" fmla="*/ 412 h 589"/>
              <a:gd name="T8" fmla="*/ 666 w 666"/>
              <a:gd name="T9" fmla="*/ 235 h 589"/>
              <a:gd name="T10" fmla="*/ 664 w 666"/>
              <a:gd name="T11" fmla="*/ 235 h 589"/>
              <a:gd name="T12" fmla="*/ 566 w 666"/>
              <a:gd name="T13" fmla="*/ 235 h 589"/>
              <a:gd name="T14" fmla="*/ 487 w 666"/>
              <a:gd name="T15" fmla="*/ 235 h 589"/>
              <a:gd name="T16" fmla="*/ 181 w 666"/>
              <a:gd name="T17" fmla="*/ 235 h 589"/>
              <a:gd name="T18" fmla="*/ 103 w 666"/>
              <a:gd name="T19" fmla="*/ 235 h 589"/>
              <a:gd name="T20" fmla="*/ 2 w 666"/>
              <a:gd name="T21" fmla="*/ 235 h 589"/>
              <a:gd name="T22" fmla="*/ 93 w 666"/>
              <a:gd name="T23" fmla="*/ 412 h 589"/>
              <a:gd name="T24" fmla="*/ 566 w 666"/>
              <a:gd name="T25" fmla="*/ 216 h 589"/>
              <a:gd name="T26" fmla="*/ 566 w 666"/>
              <a:gd name="T27" fmla="*/ 92 h 589"/>
              <a:gd name="T28" fmla="*/ 477 w 666"/>
              <a:gd name="T29" fmla="*/ 0 h 589"/>
              <a:gd name="T30" fmla="*/ 192 w 666"/>
              <a:gd name="T31" fmla="*/ 0 h 589"/>
              <a:gd name="T32" fmla="*/ 103 w 666"/>
              <a:gd name="T33" fmla="*/ 92 h 589"/>
              <a:gd name="T34" fmla="*/ 103 w 666"/>
              <a:gd name="T35" fmla="*/ 216 h 589"/>
              <a:gd name="T36" fmla="*/ 181 w 666"/>
              <a:gd name="T37" fmla="*/ 216 h 589"/>
              <a:gd name="T38" fmla="*/ 181 w 666"/>
              <a:gd name="T39" fmla="*/ 92 h 589"/>
              <a:gd name="T40" fmla="*/ 192 w 666"/>
              <a:gd name="T41" fmla="*/ 78 h 589"/>
              <a:gd name="T42" fmla="*/ 477 w 666"/>
              <a:gd name="T43" fmla="*/ 78 h 589"/>
              <a:gd name="T44" fmla="*/ 487 w 666"/>
              <a:gd name="T45" fmla="*/ 92 h 589"/>
              <a:gd name="T46" fmla="*/ 487 w 666"/>
              <a:gd name="T47" fmla="*/ 216 h 589"/>
              <a:gd name="T48" fmla="*/ 566 w 666"/>
              <a:gd name="T49" fmla="*/ 216 h 589"/>
              <a:gd name="T50" fmla="*/ 0 w 666"/>
              <a:gd name="T51" fmla="*/ 589 h 589"/>
              <a:gd name="T52" fmla="*/ 664 w 666"/>
              <a:gd name="T53" fmla="*/ 589 h 589"/>
              <a:gd name="T54" fmla="*/ 664 w 666"/>
              <a:gd name="T55" fmla="*/ 276 h 589"/>
              <a:gd name="T56" fmla="*/ 588 w 666"/>
              <a:gd name="T57" fmla="*/ 420 h 589"/>
              <a:gd name="T58" fmla="*/ 584 w 666"/>
              <a:gd name="T59" fmla="*/ 432 h 589"/>
              <a:gd name="T60" fmla="*/ 572 w 666"/>
              <a:gd name="T61" fmla="*/ 432 h 589"/>
              <a:gd name="T62" fmla="*/ 549 w 666"/>
              <a:gd name="T63" fmla="*/ 432 h 589"/>
              <a:gd name="T64" fmla="*/ 384 w 666"/>
              <a:gd name="T65" fmla="*/ 432 h 589"/>
              <a:gd name="T66" fmla="*/ 386 w 666"/>
              <a:gd name="T67" fmla="*/ 439 h 589"/>
              <a:gd name="T68" fmla="*/ 377 w 666"/>
              <a:gd name="T69" fmla="*/ 467 h 589"/>
              <a:gd name="T70" fmla="*/ 334 w 666"/>
              <a:gd name="T71" fmla="*/ 490 h 589"/>
              <a:gd name="T72" fmla="*/ 291 w 666"/>
              <a:gd name="T73" fmla="*/ 467 h 589"/>
              <a:gd name="T74" fmla="*/ 282 w 666"/>
              <a:gd name="T75" fmla="*/ 439 h 589"/>
              <a:gd name="T76" fmla="*/ 284 w 666"/>
              <a:gd name="T77" fmla="*/ 432 h 589"/>
              <a:gd name="T78" fmla="*/ 119 w 666"/>
              <a:gd name="T79" fmla="*/ 432 h 589"/>
              <a:gd name="T80" fmla="*/ 93 w 666"/>
              <a:gd name="T81" fmla="*/ 432 h 589"/>
              <a:gd name="T82" fmla="*/ 81 w 666"/>
              <a:gd name="T83" fmla="*/ 432 h 589"/>
              <a:gd name="T84" fmla="*/ 74 w 666"/>
              <a:gd name="T85" fmla="*/ 420 h 589"/>
              <a:gd name="T86" fmla="*/ 0 w 666"/>
              <a:gd name="T87" fmla="*/ 277 h 589"/>
              <a:gd name="T88" fmla="*/ 0 w 666"/>
              <a:gd name="T89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6" h="589">
                <a:moveTo>
                  <a:pt x="93" y="412"/>
                </a:moveTo>
                <a:lnTo>
                  <a:pt x="108" y="412"/>
                </a:lnTo>
                <a:lnTo>
                  <a:pt x="561" y="412"/>
                </a:lnTo>
                <a:lnTo>
                  <a:pt x="572" y="412"/>
                </a:lnTo>
                <a:lnTo>
                  <a:pt x="666" y="235"/>
                </a:lnTo>
                <a:lnTo>
                  <a:pt x="664" y="235"/>
                </a:lnTo>
                <a:lnTo>
                  <a:pt x="566" y="235"/>
                </a:lnTo>
                <a:lnTo>
                  <a:pt x="487" y="235"/>
                </a:lnTo>
                <a:lnTo>
                  <a:pt x="181" y="235"/>
                </a:lnTo>
                <a:lnTo>
                  <a:pt x="103" y="235"/>
                </a:lnTo>
                <a:lnTo>
                  <a:pt x="2" y="235"/>
                </a:lnTo>
                <a:lnTo>
                  <a:pt x="93" y="412"/>
                </a:lnTo>
                <a:close/>
                <a:moveTo>
                  <a:pt x="566" y="216"/>
                </a:moveTo>
                <a:lnTo>
                  <a:pt x="566" y="92"/>
                </a:lnTo>
                <a:cubicBezTo>
                  <a:pt x="566" y="42"/>
                  <a:pt x="527" y="0"/>
                  <a:pt x="477" y="0"/>
                </a:cubicBezTo>
                <a:lnTo>
                  <a:pt x="192" y="0"/>
                </a:lnTo>
                <a:cubicBezTo>
                  <a:pt x="142" y="0"/>
                  <a:pt x="103" y="42"/>
                  <a:pt x="103" y="92"/>
                </a:cubicBezTo>
                <a:lnTo>
                  <a:pt x="103" y="216"/>
                </a:lnTo>
                <a:lnTo>
                  <a:pt x="181" y="216"/>
                </a:lnTo>
                <a:lnTo>
                  <a:pt x="181" y="92"/>
                </a:lnTo>
                <a:cubicBezTo>
                  <a:pt x="181" y="85"/>
                  <a:pt x="185" y="78"/>
                  <a:pt x="192" y="78"/>
                </a:cubicBezTo>
                <a:lnTo>
                  <a:pt x="477" y="78"/>
                </a:lnTo>
                <a:cubicBezTo>
                  <a:pt x="483" y="78"/>
                  <a:pt x="487" y="85"/>
                  <a:pt x="487" y="92"/>
                </a:cubicBezTo>
                <a:lnTo>
                  <a:pt x="487" y="216"/>
                </a:lnTo>
                <a:lnTo>
                  <a:pt x="566" y="216"/>
                </a:lnTo>
                <a:close/>
                <a:moveTo>
                  <a:pt x="0" y="589"/>
                </a:moveTo>
                <a:lnTo>
                  <a:pt x="664" y="589"/>
                </a:lnTo>
                <a:lnTo>
                  <a:pt x="664" y="276"/>
                </a:lnTo>
                <a:lnTo>
                  <a:pt x="588" y="420"/>
                </a:lnTo>
                <a:lnTo>
                  <a:pt x="584" y="432"/>
                </a:lnTo>
                <a:lnTo>
                  <a:pt x="572" y="432"/>
                </a:lnTo>
                <a:lnTo>
                  <a:pt x="549" y="432"/>
                </a:lnTo>
                <a:lnTo>
                  <a:pt x="384" y="432"/>
                </a:lnTo>
                <a:cubicBezTo>
                  <a:pt x="385" y="434"/>
                  <a:pt x="386" y="436"/>
                  <a:pt x="386" y="439"/>
                </a:cubicBezTo>
                <a:cubicBezTo>
                  <a:pt x="386" y="449"/>
                  <a:pt x="383" y="459"/>
                  <a:pt x="377" y="467"/>
                </a:cubicBezTo>
                <a:cubicBezTo>
                  <a:pt x="368" y="483"/>
                  <a:pt x="352" y="490"/>
                  <a:pt x="334" y="490"/>
                </a:cubicBezTo>
                <a:cubicBezTo>
                  <a:pt x="316" y="490"/>
                  <a:pt x="300" y="483"/>
                  <a:pt x="291" y="467"/>
                </a:cubicBezTo>
                <a:cubicBezTo>
                  <a:pt x="286" y="459"/>
                  <a:pt x="282" y="449"/>
                  <a:pt x="282" y="439"/>
                </a:cubicBezTo>
                <a:cubicBezTo>
                  <a:pt x="282" y="436"/>
                  <a:pt x="283" y="434"/>
                  <a:pt x="284" y="432"/>
                </a:cubicBezTo>
                <a:lnTo>
                  <a:pt x="119" y="432"/>
                </a:lnTo>
                <a:lnTo>
                  <a:pt x="93" y="432"/>
                </a:lnTo>
                <a:lnTo>
                  <a:pt x="81" y="432"/>
                </a:lnTo>
                <a:lnTo>
                  <a:pt x="74" y="420"/>
                </a:lnTo>
                <a:lnTo>
                  <a:pt x="0" y="277"/>
                </a:lnTo>
                <a:lnTo>
                  <a:pt x="0" y="58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97"/>
          <p:cNvSpPr>
            <a:spLocks noEditPoints="1"/>
          </p:cNvSpPr>
          <p:nvPr/>
        </p:nvSpPr>
        <p:spPr bwMode="auto">
          <a:xfrm>
            <a:off x="7921625" y="1804989"/>
            <a:ext cx="193675" cy="195263"/>
          </a:xfrm>
          <a:custGeom>
            <a:avLst/>
            <a:gdLst>
              <a:gd name="T0" fmla="*/ 640 w 640"/>
              <a:gd name="T1" fmla="*/ 497 h 646"/>
              <a:gd name="T2" fmla="*/ 640 w 640"/>
              <a:gd name="T3" fmla="*/ 646 h 646"/>
              <a:gd name="T4" fmla="*/ 0 w 640"/>
              <a:gd name="T5" fmla="*/ 646 h 646"/>
              <a:gd name="T6" fmla="*/ 0 w 640"/>
              <a:gd name="T7" fmla="*/ 493 h 646"/>
              <a:gd name="T8" fmla="*/ 59 w 640"/>
              <a:gd name="T9" fmla="*/ 493 h 646"/>
              <a:gd name="T10" fmla="*/ 59 w 640"/>
              <a:gd name="T11" fmla="*/ 587 h 646"/>
              <a:gd name="T12" fmla="*/ 581 w 640"/>
              <a:gd name="T13" fmla="*/ 587 h 646"/>
              <a:gd name="T14" fmla="*/ 581 w 640"/>
              <a:gd name="T15" fmla="*/ 497 h 646"/>
              <a:gd name="T16" fmla="*/ 640 w 640"/>
              <a:gd name="T17" fmla="*/ 497 h 646"/>
              <a:gd name="T18" fmla="*/ 298 w 640"/>
              <a:gd name="T19" fmla="*/ 528 h 646"/>
              <a:gd name="T20" fmla="*/ 146 w 640"/>
              <a:gd name="T21" fmla="*/ 298 h 646"/>
              <a:gd name="T22" fmla="*/ 199 w 640"/>
              <a:gd name="T23" fmla="*/ 298 h 646"/>
              <a:gd name="T24" fmla="*/ 457 w 640"/>
              <a:gd name="T25" fmla="*/ 0 h 646"/>
              <a:gd name="T26" fmla="*/ 398 w 640"/>
              <a:gd name="T27" fmla="*/ 298 h 646"/>
              <a:gd name="T28" fmla="*/ 451 w 640"/>
              <a:gd name="T29" fmla="*/ 298 h 646"/>
              <a:gd name="T30" fmla="*/ 298 w 640"/>
              <a:gd name="T31" fmla="*/ 528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0" h="646">
                <a:moveTo>
                  <a:pt x="640" y="497"/>
                </a:moveTo>
                <a:lnTo>
                  <a:pt x="640" y="646"/>
                </a:lnTo>
                <a:lnTo>
                  <a:pt x="0" y="646"/>
                </a:lnTo>
                <a:lnTo>
                  <a:pt x="0" y="493"/>
                </a:lnTo>
                <a:lnTo>
                  <a:pt x="59" y="493"/>
                </a:lnTo>
                <a:lnTo>
                  <a:pt x="59" y="587"/>
                </a:lnTo>
                <a:lnTo>
                  <a:pt x="581" y="587"/>
                </a:lnTo>
                <a:lnTo>
                  <a:pt x="581" y="497"/>
                </a:lnTo>
                <a:lnTo>
                  <a:pt x="640" y="497"/>
                </a:lnTo>
                <a:close/>
                <a:moveTo>
                  <a:pt x="298" y="528"/>
                </a:moveTo>
                <a:lnTo>
                  <a:pt x="146" y="298"/>
                </a:lnTo>
                <a:lnTo>
                  <a:pt x="199" y="298"/>
                </a:lnTo>
                <a:cubicBezTo>
                  <a:pt x="199" y="33"/>
                  <a:pt x="457" y="0"/>
                  <a:pt x="457" y="0"/>
                </a:cubicBezTo>
                <a:cubicBezTo>
                  <a:pt x="457" y="0"/>
                  <a:pt x="398" y="83"/>
                  <a:pt x="398" y="298"/>
                </a:cubicBezTo>
                <a:lnTo>
                  <a:pt x="451" y="298"/>
                </a:lnTo>
                <a:lnTo>
                  <a:pt x="298" y="52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98"/>
          <p:cNvSpPr>
            <a:spLocks noEditPoints="1"/>
          </p:cNvSpPr>
          <p:nvPr/>
        </p:nvSpPr>
        <p:spPr bwMode="auto">
          <a:xfrm>
            <a:off x="7500937" y="1804989"/>
            <a:ext cx="193675" cy="195263"/>
          </a:xfrm>
          <a:custGeom>
            <a:avLst/>
            <a:gdLst>
              <a:gd name="T0" fmla="*/ 640 w 640"/>
              <a:gd name="T1" fmla="*/ 497 h 646"/>
              <a:gd name="T2" fmla="*/ 640 w 640"/>
              <a:gd name="T3" fmla="*/ 646 h 646"/>
              <a:gd name="T4" fmla="*/ 0 w 640"/>
              <a:gd name="T5" fmla="*/ 646 h 646"/>
              <a:gd name="T6" fmla="*/ 0 w 640"/>
              <a:gd name="T7" fmla="*/ 493 h 646"/>
              <a:gd name="T8" fmla="*/ 59 w 640"/>
              <a:gd name="T9" fmla="*/ 493 h 646"/>
              <a:gd name="T10" fmla="*/ 59 w 640"/>
              <a:gd name="T11" fmla="*/ 587 h 646"/>
              <a:gd name="T12" fmla="*/ 581 w 640"/>
              <a:gd name="T13" fmla="*/ 587 h 646"/>
              <a:gd name="T14" fmla="*/ 581 w 640"/>
              <a:gd name="T15" fmla="*/ 497 h 646"/>
              <a:gd name="T16" fmla="*/ 640 w 640"/>
              <a:gd name="T17" fmla="*/ 497 h 646"/>
              <a:gd name="T18" fmla="*/ 217 w 640"/>
              <a:gd name="T19" fmla="*/ 231 h 646"/>
              <a:gd name="T20" fmla="*/ 165 w 640"/>
              <a:gd name="T21" fmla="*/ 231 h 646"/>
              <a:gd name="T22" fmla="*/ 317 w 640"/>
              <a:gd name="T23" fmla="*/ 0 h 646"/>
              <a:gd name="T24" fmla="*/ 469 w 640"/>
              <a:gd name="T25" fmla="*/ 231 h 646"/>
              <a:gd name="T26" fmla="*/ 416 w 640"/>
              <a:gd name="T27" fmla="*/ 231 h 646"/>
              <a:gd name="T28" fmla="*/ 475 w 640"/>
              <a:gd name="T29" fmla="*/ 528 h 646"/>
              <a:gd name="T30" fmla="*/ 217 w 640"/>
              <a:gd name="T31" fmla="*/ 231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0" h="646">
                <a:moveTo>
                  <a:pt x="640" y="497"/>
                </a:moveTo>
                <a:lnTo>
                  <a:pt x="640" y="646"/>
                </a:lnTo>
                <a:lnTo>
                  <a:pt x="0" y="646"/>
                </a:lnTo>
                <a:lnTo>
                  <a:pt x="0" y="493"/>
                </a:lnTo>
                <a:lnTo>
                  <a:pt x="59" y="493"/>
                </a:lnTo>
                <a:lnTo>
                  <a:pt x="59" y="587"/>
                </a:lnTo>
                <a:lnTo>
                  <a:pt x="581" y="587"/>
                </a:lnTo>
                <a:lnTo>
                  <a:pt x="581" y="497"/>
                </a:lnTo>
                <a:lnTo>
                  <a:pt x="640" y="497"/>
                </a:lnTo>
                <a:close/>
                <a:moveTo>
                  <a:pt x="217" y="231"/>
                </a:moveTo>
                <a:lnTo>
                  <a:pt x="165" y="231"/>
                </a:lnTo>
                <a:lnTo>
                  <a:pt x="317" y="0"/>
                </a:lnTo>
                <a:lnTo>
                  <a:pt x="469" y="231"/>
                </a:lnTo>
                <a:lnTo>
                  <a:pt x="416" y="231"/>
                </a:lnTo>
                <a:cubicBezTo>
                  <a:pt x="416" y="446"/>
                  <a:pt x="475" y="528"/>
                  <a:pt x="475" y="528"/>
                </a:cubicBezTo>
                <a:cubicBezTo>
                  <a:pt x="475" y="528"/>
                  <a:pt x="218" y="495"/>
                  <a:pt x="217" y="23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99"/>
          <p:cNvSpPr>
            <a:spLocks/>
          </p:cNvSpPr>
          <p:nvPr/>
        </p:nvSpPr>
        <p:spPr bwMode="auto">
          <a:xfrm>
            <a:off x="4687890" y="3933827"/>
            <a:ext cx="217487" cy="201612"/>
          </a:xfrm>
          <a:custGeom>
            <a:avLst/>
            <a:gdLst>
              <a:gd name="T0" fmla="*/ 333 w 720"/>
              <a:gd name="T1" fmla="*/ 0 h 666"/>
              <a:gd name="T2" fmla="*/ 0 w 720"/>
              <a:gd name="T3" fmla="*/ 333 h 666"/>
              <a:gd name="T4" fmla="*/ 334 w 720"/>
              <a:gd name="T5" fmla="*/ 666 h 666"/>
              <a:gd name="T6" fmla="*/ 334 w 720"/>
              <a:gd name="T7" fmla="*/ 555 h 666"/>
              <a:gd name="T8" fmla="*/ 112 w 720"/>
              <a:gd name="T9" fmla="*/ 333 h 666"/>
              <a:gd name="T10" fmla="*/ 333 w 720"/>
              <a:gd name="T11" fmla="*/ 111 h 666"/>
              <a:gd name="T12" fmla="*/ 554 w 720"/>
              <a:gd name="T13" fmla="*/ 326 h 666"/>
              <a:gd name="T14" fmla="*/ 499 w 720"/>
              <a:gd name="T15" fmla="*/ 326 h 666"/>
              <a:gd name="T16" fmla="*/ 610 w 720"/>
              <a:gd name="T17" fmla="*/ 480 h 666"/>
              <a:gd name="T18" fmla="*/ 720 w 720"/>
              <a:gd name="T19" fmla="*/ 326 h 666"/>
              <a:gd name="T20" fmla="*/ 666 w 720"/>
              <a:gd name="T21" fmla="*/ 326 h 666"/>
              <a:gd name="T22" fmla="*/ 333 w 720"/>
              <a:gd name="T23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0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4" y="666"/>
                </a:cubicBezTo>
                <a:lnTo>
                  <a:pt x="334" y="555"/>
                </a:lnTo>
                <a:cubicBezTo>
                  <a:pt x="212" y="555"/>
                  <a:pt x="112" y="455"/>
                  <a:pt x="112" y="333"/>
                </a:cubicBezTo>
                <a:cubicBezTo>
                  <a:pt x="112" y="211"/>
                  <a:pt x="210" y="111"/>
                  <a:pt x="333" y="111"/>
                </a:cubicBezTo>
                <a:cubicBezTo>
                  <a:pt x="452" y="111"/>
                  <a:pt x="550" y="207"/>
                  <a:pt x="554" y="326"/>
                </a:cubicBezTo>
                <a:lnTo>
                  <a:pt x="499" y="326"/>
                </a:lnTo>
                <a:lnTo>
                  <a:pt x="610" y="480"/>
                </a:lnTo>
                <a:lnTo>
                  <a:pt x="720" y="326"/>
                </a:lnTo>
                <a:lnTo>
                  <a:pt x="666" y="326"/>
                </a:lnTo>
                <a:cubicBezTo>
                  <a:pt x="662" y="145"/>
                  <a:pt x="514" y="0"/>
                  <a:pt x="33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00"/>
          <p:cNvSpPr>
            <a:spLocks noEditPoints="1"/>
          </p:cNvSpPr>
          <p:nvPr/>
        </p:nvSpPr>
        <p:spPr bwMode="auto">
          <a:xfrm>
            <a:off x="7104063" y="2460627"/>
            <a:ext cx="223837" cy="252412"/>
          </a:xfrm>
          <a:custGeom>
            <a:avLst/>
            <a:gdLst>
              <a:gd name="T0" fmla="*/ 700 w 740"/>
              <a:gd name="T1" fmla="*/ 478 h 835"/>
              <a:gd name="T2" fmla="*/ 567 w 740"/>
              <a:gd name="T3" fmla="*/ 478 h 835"/>
              <a:gd name="T4" fmla="*/ 672 w 740"/>
              <a:gd name="T5" fmla="*/ 658 h 835"/>
              <a:gd name="T6" fmla="*/ 567 w 740"/>
              <a:gd name="T7" fmla="*/ 645 h 835"/>
              <a:gd name="T8" fmla="*/ 528 w 740"/>
              <a:gd name="T9" fmla="*/ 742 h 835"/>
              <a:gd name="T10" fmla="*/ 376 w 740"/>
              <a:gd name="T11" fmla="*/ 508 h 835"/>
              <a:gd name="T12" fmla="*/ 225 w 740"/>
              <a:gd name="T13" fmla="*/ 742 h 835"/>
              <a:gd name="T14" fmla="*/ 185 w 740"/>
              <a:gd name="T15" fmla="*/ 645 h 835"/>
              <a:gd name="T16" fmla="*/ 81 w 740"/>
              <a:gd name="T17" fmla="*/ 658 h 835"/>
              <a:gd name="T18" fmla="*/ 186 w 740"/>
              <a:gd name="T19" fmla="*/ 478 h 835"/>
              <a:gd name="T20" fmla="*/ 41 w 740"/>
              <a:gd name="T21" fmla="*/ 478 h 835"/>
              <a:gd name="T22" fmla="*/ 41 w 740"/>
              <a:gd name="T23" fmla="*/ 835 h 835"/>
              <a:gd name="T24" fmla="*/ 700 w 740"/>
              <a:gd name="T25" fmla="*/ 835 h 835"/>
              <a:gd name="T26" fmla="*/ 700 w 740"/>
              <a:gd name="T27" fmla="*/ 478 h 835"/>
              <a:gd name="T28" fmla="*/ 740 w 740"/>
              <a:gd name="T29" fmla="*/ 276 h 835"/>
              <a:gd name="T30" fmla="*/ 0 w 740"/>
              <a:gd name="T31" fmla="*/ 276 h 835"/>
              <a:gd name="T32" fmla="*/ 0 w 740"/>
              <a:gd name="T33" fmla="*/ 457 h 835"/>
              <a:gd name="T34" fmla="*/ 47 w 740"/>
              <a:gd name="T35" fmla="*/ 457 h 835"/>
              <a:gd name="T36" fmla="*/ 699 w 740"/>
              <a:gd name="T37" fmla="*/ 457 h 835"/>
              <a:gd name="T38" fmla="*/ 740 w 740"/>
              <a:gd name="T39" fmla="*/ 457 h 835"/>
              <a:gd name="T40" fmla="*/ 740 w 740"/>
              <a:gd name="T41" fmla="*/ 276 h 835"/>
              <a:gd name="T42" fmla="*/ 315 w 740"/>
              <a:gd name="T43" fmla="*/ 72 h 835"/>
              <a:gd name="T44" fmla="*/ 339 w 740"/>
              <a:gd name="T45" fmla="*/ 76 h 835"/>
              <a:gd name="T46" fmla="*/ 356 w 740"/>
              <a:gd name="T47" fmla="*/ 96 h 835"/>
              <a:gd name="T48" fmla="*/ 370 w 740"/>
              <a:gd name="T49" fmla="*/ 113 h 835"/>
              <a:gd name="T50" fmla="*/ 384 w 740"/>
              <a:gd name="T51" fmla="*/ 96 h 835"/>
              <a:gd name="T52" fmla="*/ 402 w 740"/>
              <a:gd name="T53" fmla="*/ 76 h 835"/>
              <a:gd name="T54" fmla="*/ 425 w 740"/>
              <a:gd name="T55" fmla="*/ 72 h 835"/>
              <a:gd name="T56" fmla="*/ 425 w 740"/>
              <a:gd name="T57" fmla="*/ 79 h 835"/>
              <a:gd name="T58" fmla="*/ 435 w 740"/>
              <a:gd name="T59" fmla="*/ 66 h 835"/>
              <a:gd name="T60" fmla="*/ 501 w 740"/>
              <a:gd name="T61" fmla="*/ 9 h 835"/>
              <a:gd name="T62" fmla="*/ 563 w 740"/>
              <a:gd name="T63" fmla="*/ 42 h 835"/>
              <a:gd name="T64" fmla="*/ 516 w 740"/>
              <a:gd name="T65" fmla="*/ 197 h 835"/>
              <a:gd name="T66" fmla="*/ 431 w 740"/>
              <a:gd name="T67" fmla="*/ 250 h 835"/>
              <a:gd name="T68" fmla="*/ 309 w 740"/>
              <a:gd name="T69" fmla="*/ 250 h 835"/>
              <a:gd name="T70" fmla="*/ 224 w 740"/>
              <a:gd name="T71" fmla="*/ 197 h 835"/>
              <a:gd name="T72" fmla="*/ 177 w 740"/>
              <a:gd name="T73" fmla="*/ 42 h 835"/>
              <a:gd name="T74" fmla="*/ 239 w 740"/>
              <a:gd name="T75" fmla="*/ 9 h 835"/>
              <a:gd name="T76" fmla="*/ 305 w 740"/>
              <a:gd name="T77" fmla="*/ 66 h 835"/>
              <a:gd name="T78" fmla="*/ 315 w 740"/>
              <a:gd name="T79" fmla="*/ 79 h 835"/>
              <a:gd name="T80" fmla="*/ 315 w 740"/>
              <a:gd name="T81" fmla="*/ 72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40" h="835">
                <a:moveTo>
                  <a:pt x="700" y="478"/>
                </a:moveTo>
                <a:lnTo>
                  <a:pt x="567" y="478"/>
                </a:lnTo>
                <a:lnTo>
                  <a:pt x="672" y="658"/>
                </a:lnTo>
                <a:lnTo>
                  <a:pt x="567" y="645"/>
                </a:lnTo>
                <a:lnTo>
                  <a:pt x="528" y="742"/>
                </a:lnTo>
                <a:lnTo>
                  <a:pt x="376" y="508"/>
                </a:lnTo>
                <a:lnTo>
                  <a:pt x="225" y="742"/>
                </a:lnTo>
                <a:lnTo>
                  <a:pt x="185" y="645"/>
                </a:lnTo>
                <a:lnTo>
                  <a:pt x="81" y="658"/>
                </a:lnTo>
                <a:lnTo>
                  <a:pt x="186" y="478"/>
                </a:lnTo>
                <a:lnTo>
                  <a:pt x="41" y="478"/>
                </a:lnTo>
                <a:lnTo>
                  <a:pt x="41" y="835"/>
                </a:lnTo>
                <a:lnTo>
                  <a:pt x="700" y="835"/>
                </a:lnTo>
                <a:lnTo>
                  <a:pt x="700" y="478"/>
                </a:lnTo>
                <a:close/>
                <a:moveTo>
                  <a:pt x="740" y="276"/>
                </a:moveTo>
                <a:lnTo>
                  <a:pt x="0" y="276"/>
                </a:lnTo>
                <a:lnTo>
                  <a:pt x="0" y="457"/>
                </a:lnTo>
                <a:lnTo>
                  <a:pt x="47" y="457"/>
                </a:lnTo>
                <a:lnTo>
                  <a:pt x="699" y="457"/>
                </a:lnTo>
                <a:lnTo>
                  <a:pt x="740" y="457"/>
                </a:lnTo>
                <a:lnTo>
                  <a:pt x="740" y="276"/>
                </a:lnTo>
                <a:close/>
                <a:moveTo>
                  <a:pt x="315" y="72"/>
                </a:moveTo>
                <a:cubicBezTo>
                  <a:pt x="317" y="50"/>
                  <a:pt x="332" y="69"/>
                  <a:pt x="339" y="76"/>
                </a:cubicBezTo>
                <a:cubicBezTo>
                  <a:pt x="345" y="83"/>
                  <a:pt x="351" y="89"/>
                  <a:pt x="356" y="96"/>
                </a:cubicBezTo>
                <a:cubicBezTo>
                  <a:pt x="361" y="102"/>
                  <a:pt x="366" y="107"/>
                  <a:pt x="370" y="113"/>
                </a:cubicBezTo>
                <a:cubicBezTo>
                  <a:pt x="375" y="107"/>
                  <a:pt x="379" y="102"/>
                  <a:pt x="384" y="96"/>
                </a:cubicBezTo>
                <a:cubicBezTo>
                  <a:pt x="390" y="89"/>
                  <a:pt x="396" y="83"/>
                  <a:pt x="402" y="76"/>
                </a:cubicBezTo>
                <a:cubicBezTo>
                  <a:pt x="408" y="69"/>
                  <a:pt x="423" y="50"/>
                  <a:pt x="425" y="72"/>
                </a:cubicBezTo>
                <a:cubicBezTo>
                  <a:pt x="425" y="74"/>
                  <a:pt x="425" y="76"/>
                  <a:pt x="425" y="79"/>
                </a:cubicBezTo>
                <a:cubicBezTo>
                  <a:pt x="428" y="75"/>
                  <a:pt x="432" y="70"/>
                  <a:pt x="435" y="66"/>
                </a:cubicBezTo>
                <a:cubicBezTo>
                  <a:pt x="454" y="43"/>
                  <a:pt x="473" y="20"/>
                  <a:pt x="501" y="9"/>
                </a:cubicBezTo>
                <a:cubicBezTo>
                  <a:pt x="526" y="0"/>
                  <a:pt x="553" y="20"/>
                  <a:pt x="563" y="42"/>
                </a:cubicBezTo>
                <a:cubicBezTo>
                  <a:pt x="587" y="90"/>
                  <a:pt x="550" y="162"/>
                  <a:pt x="516" y="197"/>
                </a:cubicBezTo>
                <a:cubicBezTo>
                  <a:pt x="492" y="222"/>
                  <a:pt x="463" y="240"/>
                  <a:pt x="431" y="250"/>
                </a:cubicBezTo>
                <a:lnTo>
                  <a:pt x="309" y="250"/>
                </a:lnTo>
                <a:cubicBezTo>
                  <a:pt x="277" y="240"/>
                  <a:pt x="248" y="222"/>
                  <a:pt x="224" y="197"/>
                </a:cubicBezTo>
                <a:cubicBezTo>
                  <a:pt x="190" y="162"/>
                  <a:pt x="153" y="90"/>
                  <a:pt x="177" y="42"/>
                </a:cubicBezTo>
                <a:cubicBezTo>
                  <a:pt x="187" y="20"/>
                  <a:pt x="214" y="0"/>
                  <a:pt x="239" y="9"/>
                </a:cubicBezTo>
                <a:cubicBezTo>
                  <a:pt x="268" y="20"/>
                  <a:pt x="286" y="43"/>
                  <a:pt x="305" y="66"/>
                </a:cubicBezTo>
                <a:cubicBezTo>
                  <a:pt x="309" y="70"/>
                  <a:pt x="312" y="75"/>
                  <a:pt x="315" y="79"/>
                </a:cubicBezTo>
                <a:cubicBezTo>
                  <a:pt x="315" y="76"/>
                  <a:pt x="315" y="74"/>
                  <a:pt x="315" y="7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8297863" y="1177927"/>
            <a:ext cx="188912" cy="188912"/>
          </a:xfrm>
          <a:custGeom>
            <a:avLst/>
            <a:gdLst>
              <a:gd name="T0" fmla="*/ 0 w 624"/>
              <a:gd name="T1" fmla="*/ 183 h 624"/>
              <a:gd name="T2" fmla="*/ 0 w 624"/>
              <a:gd name="T3" fmla="*/ 624 h 624"/>
              <a:gd name="T4" fmla="*/ 215 w 624"/>
              <a:gd name="T5" fmla="*/ 624 h 624"/>
              <a:gd name="T6" fmla="*/ 215 w 624"/>
              <a:gd name="T7" fmla="*/ 381 h 624"/>
              <a:gd name="T8" fmla="*/ 410 w 624"/>
              <a:gd name="T9" fmla="*/ 381 h 624"/>
              <a:gd name="T10" fmla="*/ 410 w 624"/>
              <a:gd name="T11" fmla="*/ 624 h 624"/>
              <a:gd name="T12" fmla="*/ 624 w 624"/>
              <a:gd name="T13" fmla="*/ 624 h 624"/>
              <a:gd name="T14" fmla="*/ 624 w 624"/>
              <a:gd name="T15" fmla="*/ 183 h 624"/>
              <a:gd name="T16" fmla="*/ 312 w 624"/>
              <a:gd name="T17" fmla="*/ 0 h 624"/>
              <a:gd name="T18" fmla="*/ 0 w 624"/>
              <a:gd name="T19" fmla="*/ 18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4" h="624">
                <a:moveTo>
                  <a:pt x="0" y="183"/>
                </a:moveTo>
                <a:lnTo>
                  <a:pt x="0" y="624"/>
                </a:lnTo>
                <a:lnTo>
                  <a:pt x="215" y="624"/>
                </a:lnTo>
                <a:lnTo>
                  <a:pt x="215" y="381"/>
                </a:lnTo>
                <a:lnTo>
                  <a:pt x="410" y="381"/>
                </a:lnTo>
                <a:lnTo>
                  <a:pt x="410" y="624"/>
                </a:lnTo>
                <a:lnTo>
                  <a:pt x="624" y="624"/>
                </a:lnTo>
                <a:lnTo>
                  <a:pt x="624" y="183"/>
                </a:lnTo>
                <a:lnTo>
                  <a:pt x="312" y="0"/>
                </a:lnTo>
                <a:lnTo>
                  <a:pt x="0" y="18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02"/>
          <p:cNvSpPr>
            <a:spLocks noEditPoints="1"/>
          </p:cNvSpPr>
          <p:nvPr/>
        </p:nvSpPr>
        <p:spPr bwMode="auto">
          <a:xfrm>
            <a:off x="4305302" y="1787528"/>
            <a:ext cx="217487" cy="225425"/>
          </a:xfrm>
          <a:custGeom>
            <a:avLst/>
            <a:gdLst>
              <a:gd name="T0" fmla="*/ 650 w 723"/>
              <a:gd name="T1" fmla="*/ 478 h 745"/>
              <a:gd name="T2" fmla="*/ 519 w 723"/>
              <a:gd name="T3" fmla="*/ 347 h 745"/>
              <a:gd name="T4" fmla="*/ 497 w 723"/>
              <a:gd name="T5" fmla="*/ 325 h 745"/>
              <a:gd name="T6" fmla="*/ 367 w 723"/>
              <a:gd name="T7" fmla="*/ 174 h 745"/>
              <a:gd name="T8" fmla="*/ 311 w 723"/>
              <a:gd name="T9" fmla="*/ 44 h 745"/>
              <a:gd name="T10" fmla="*/ 238 w 723"/>
              <a:gd name="T11" fmla="*/ 39 h 745"/>
              <a:gd name="T12" fmla="*/ 216 w 723"/>
              <a:gd name="T13" fmla="*/ 96 h 745"/>
              <a:gd name="T14" fmla="*/ 255 w 723"/>
              <a:gd name="T15" fmla="*/ 196 h 745"/>
              <a:gd name="T16" fmla="*/ 260 w 723"/>
              <a:gd name="T17" fmla="*/ 260 h 745"/>
              <a:gd name="T18" fmla="*/ 61 w 723"/>
              <a:gd name="T19" fmla="*/ 260 h 745"/>
              <a:gd name="T20" fmla="*/ 14 w 723"/>
              <a:gd name="T21" fmla="*/ 327 h 745"/>
              <a:gd name="T22" fmla="*/ 115 w 723"/>
              <a:gd name="T23" fmla="*/ 608 h 745"/>
              <a:gd name="T24" fmla="*/ 156 w 723"/>
              <a:gd name="T25" fmla="*/ 637 h 745"/>
              <a:gd name="T26" fmla="*/ 395 w 723"/>
              <a:gd name="T27" fmla="*/ 637 h 745"/>
              <a:gd name="T28" fmla="*/ 448 w 723"/>
              <a:gd name="T29" fmla="*/ 659 h 745"/>
              <a:gd name="T30" fmla="*/ 459 w 723"/>
              <a:gd name="T31" fmla="*/ 670 h 745"/>
              <a:gd name="T32" fmla="*/ 502 w 723"/>
              <a:gd name="T33" fmla="*/ 670 h 745"/>
              <a:gd name="T34" fmla="*/ 650 w 723"/>
              <a:gd name="T35" fmla="*/ 522 h 745"/>
              <a:gd name="T36" fmla="*/ 650 w 723"/>
              <a:gd name="T37" fmla="*/ 478 h 745"/>
              <a:gd name="T38" fmla="*/ 547 w 723"/>
              <a:gd name="T39" fmla="*/ 745 h 745"/>
              <a:gd name="T40" fmla="*/ 507 w 723"/>
              <a:gd name="T41" fmla="*/ 705 h 745"/>
              <a:gd name="T42" fmla="*/ 682 w 723"/>
              <a:gd name="T43" fmla="*/ 529 h 745"/>
              <a:gd name="T44" fmla="*/ 723 w 723"/>
              <a:gd name="T45" fmla="*/ 569 h 745"/>
              <a:gd name="T46" fmla="*/ 547 w 723"/>
              <a:gd name="T47" fmla="*/ 745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3" h="745">
                <a:moveTo>
                  <a:pt x="650" y="478"/>
                </a:moveTo>
                <a:lnTo>
                  <a:pt x="519" y="347"/>
                </a:lnTo>
                <a:cubicBezTo>
                  <a:pt x="507" y="335"/>
                  <a:pt x="497" y="325"/>
                  <a:pt x="497" y="325"/>
                </a:cubicBezTo>
                <a:cubicBezTo>
                  <a:pt x="497" y="324"/>
                  <a:pt x="444" y="225"/>
                  <a:pt x="367" y="174"/>
                </a:cubicBezTo>
                <a:cubicBezTo>
                  <a:pt x="289" y="123"/>
                  <a:pt x="311" y="85"/>
                  <a:pt x="311" y="44"/>
                </a:cubicBezTo>
                <a:cubicBezTo>
                  <a:pt x="311" y="9"/>
                  <a:pt x="268" y="0"/>
                  <a:pt x="238" y="39"/>
                </a:cubicBezTo>
                <a:cubicBezTo>
                  <a:pt x="228" y="53"/>
                  <a:pt x="218" y="79"/>
                  <a:pt x="216" y="96"/>
                </a:cubicBezTo>
                <a:cubicBezTo>
                  <a:pt x="210" y="147"/>
                  <a:pt x="243" y="177"/>
                  <a:pt x="255" y="196"/>
                </a:cubicBezTo>
                <a:cubicBezTo>
                  <a:pt x="264" y="208"/>
                  <a:pt x="269" y="231"/>
                  <a:pt x="260" y="260"/>
                </a:cubicBezTo>
                <a:lnTo>
                  <a:pt x="61" y="260"/>
                </a:lnTo>
                <a:cubicBezTo>
                  <a:pt x="22" y="260"/>
                  <a:pt x="0" y="290"/>
                  <a:pt x="14" y="327"/>
                </a:cubicBezTo>
                <a:lnTo>
                  <a:pt x="115" y="608"/>
                </a:lnTo>
                <a:cubicBezTo>
                  <a:pt x="121" y="624"/>
                  <a:pt x="139" y="637"/>
                  <a:pt x="156" y="637"/>
                </a:cubicBezTo>
                <a:lnTo>
                  <a:pt x="395" y="637"/>
                </a:lnTo>
                <a:cubicBezTo>
                  <a:pt x="412" y="637"/>
                  <a:pt x="436" y="647"/>
                  <a:pt x="448" y="659"/>
                </a:cubicBezTo>
                <a:lnTo>
                  <a:pt x="459" y="670"/>
                </a:lnTo>
                <a:cubicBezTo>
                  <a:pt x="471" y="682"/>
                  <a:pt x="490" y="682"/>
                  <a:pt x="502" y="670"/>
                </a:cubicBezTo>
                <a:lnTo>
                  <a:pt x="650" y="522"/>
                </a:lnTo>
                <a:cubicBezTo>
                  <a:pt x="662" y="510"/>
                  <a:pt x="662" y="490"/>
                  <a:pt x="650" y="478"/>
                </a:cubicBezTo>
                <a:close/>
                <a:moveTo>
                  <a:pt x="547" y="745"/>
                </a:moveTo>
                <a:lnTo>
                  <a:pt x="507" y="705"/>
                </a:lnTo>
                <a:lnTo>
                  <a:pt x="682" y="529"/>
                </a:lnTo>
                <a:lnTo>
                  <a:pt x="723" y="569"/>
                </a:lnTo>
                <a:lnTo>
                  <a:pt x="547" y="74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103"/>
          <p:cNvSpPr>
            <a:spLocks noEditPoints="1"/>
          </p:cNvSpPr>
          <p:nvPr/>
        </p:nvSpPr>
        <p:spPr bwMode="auto">
          <a:xfrm>
            <a:off x="2119313" y="2889253"/>
            <a:ext cx="222251" cy="174625"/>
          </a:xfrm>
          <a:custGeom>
            <a:avLst/>
            <a:gdLst>
              <a:gd name="T0" fmla="*/ 570 w 735"/>
              <a:gd name="T1" fmla="*/ 56 h 577"/>
              <a:gd name="T2" fmla="*/ 457 w 735"/>
              <a:gd name="T3" fmla="*/ 56 h 577"/>
              <a:gd name="T4" fmla="*/ 516 w 735"/>
              <a:gd name="T5" fmla="*/ 248 h 577"/>
              <a:gd name="T6" fmla="*/ 639 w 735"/>
              <a:gd name="T7" fmla="*/ 203 h 577"/>
              <a:gd name="T8" fmla="*/ 616 w 735"/>
              <a:gd name="T9" fmla="*/ 154 h 577"/>
              <a:gd name="T10" fmla="*/ 531 w 735"/>
              <a:gd name="T11" fmla="*/ 187 h 577"/>
              <a:gd name="T12" fmla="*/ 398 w 735"/>
              <a:gd name="T13" fmla="*/ 67 h 577"/>
              <a:gd name="T14" fmla="*/ 231 w 735"/>
              <a:gd name="T15" fmla="*/ 247 h 577"/>
              <a:gd name="T16" fmla="*/ 347 w 735"/>
              <a:gd name="T17" fmla="*/ 359 h 577"/>
              <a:gd name="T18" fmla="*/ 291 w 735"/>
              <a:gd name="T19" fmla="*/ 500 h 577"/>
              <a:gd name="T20" fmla="*/ 356 w 735"/>
              <a:gd name="T21" fmla="*/ 568 h 577"/>
              <a:gd name="T22" fmla="*/ 388 w 735"/>
              <a:gd name="T23" fmla="*/ 510 h 577"/>
              <a:gd name="T24" fmla="*/ 373 w 735"/>
              <a:gd name="T25" fmla="*/ 477 h 577"/>
              <a:gd name="T26" fmla="*/ 428 w 735"/>
              <a:gd name="T27" fmla="*/ 327 h 577"/>
              <a:gd name="T28" fmla="*/ 364 w 735"/>
              <a:gd name="T29" fmla="*/ 255 h 577"/>
              <a:gd name="T30" fmla="*/ 448 w 735"/>
              <a:gd name="T31" fmla="*/ 184 h 577"/>
              <a:gd name="T32" fmla="*/ 589 w 735"/>
              <a:gd name="T33" fmla="*/ 274 h 577"/>
              <a:gd name="T34" fmla="*/ 455 w 735"/>
              <a:gd name="T35" fmla="*/ 374 h 577"/>
              <a:gd name="T36" fmla="*/ 481 w 735"/>
              <a:gd name="T37" fmla="*/ 369 h 577"/>
              <a:gd name="T38" fmla="*/ 698 w 735"/>
              <a:gd name="T39" fmla="*/ 369 h 577"/>
              <a:gd name="T40" fmla="*/ 729 w 735"/>
              <a:gd name="T41" fmla="*/ 348 h 577"/>
              <a:gd name="T42" fmla="*/ 589 w 735"/>
              <a:gd name="T43" fmla="*/ 521 h 577"/>
              <a:gd name="T44" fmla="*/ 589 w 735"/>
              <a:gd name="T45" fmla="*/ 388 h 577"/>
              <a:gd name="T46" fmla="*/ 589 w 735"/>
              <a:gd name="T47" fmla="*/ 521 h 577"/>
              <a:gd name="T48" fmla="*/ 466 w 735"/>
              <a:gd name="T49" fmla="*/ 454 h 577"/>
              <a:gd name="T50" fmla="*/ 712 w 735"/>
              <a:gd name="T51" fmla="*/ 454 h 577"/>
              <a:gd name="T52" fmla="*/ 22 w 735"/>
              <a:gd name="T53" fmla="*/ 378 h 577"/>
              <a:gd name="T54" fmla="*/ 146 w 735"/>
              <a:gd name="T55" fmla="*/ 312 h 577"/>
              <a:gd name="T56" fmla="*/ 281 w 735"/>
              <a:gd name="T57" fmla="*/ 374 h 577"/>
              <a:gd name="T58" fmla="*/ 146 w 735"/>
              <a:gd name="T59" fmla="*/ 274 h 577"/>
              <a:gd name="T60" fmla="*/ 11 w 735"/>
              <a:gd name="T61" fmla="*/ 374 h 577"/>
              <a:gd name="T62" fmla="*/ 146 w 735"/>
              <a:gd name="T63" fmla="*/ 521 h 577"/>
              <a:gd name="T64" fmla="*/ 146 w 735"/>
              <a:gd name="T65" fmla="*/ 388 h 577"/>
              <a:gd name="T66" fmla="*/ 146 w 735"/>
              <a:gd name="T67" fmla="*/ 521 h 577"/>
              <a:gd name="T68" fmla="*/ 23 w 735"/>
              <a:gd name="T69" fmla="*/ 454 h 577"/>
              <a:gd name="T70" fmla="*/ 269 w 735"/>
              <a:gd name="T71" fmla="*/ 454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35" h="577">
                <a:moveTo>
                  <a:pt x="514" y="0"/>
                </a:moveTo>
                <a:cubicBezTo>
                  <a:pt x="545" y="0"/>
                  <a:pt x="570" y="25"/>
                  <a:pt x="570" y="56"/>
                </a:cubicBezTo>
                <a:cubicBezTo>
                  <a:pt x="570" y="87"/>
                  <a:pt x="545" y="112"/>
                  <a:pt x="514" y="112"/>
                </a:cubicBezTo>
                <a:cubicBezTo>
                  <a:pt x="483" y="112"/>
                  <a:pt x="457" y="87"/>
                  <a:pt x="457" y="56"/>
                </a:cubicBezTo>
                <a:cubicBezTo>
                  <a:pt x="457" y="25"/>
                  <a:pt x="483" y="0"/>
                  <a:pt x="514" y="0"/>
                </a:cubicBezTo>
                <a:close/>
                <a:moveTo>
                  <a:pt x="516" y="248"/>
                </a:moveTo>
                <a:cubicBezTo>
                  <a:pt x="519" y="251"/>
                  <a:pt x="525" y="253"/>
                  <a:pt x="529" y="251"/>
                </a:cubicBezTo>
                <a:lnTo>
                  <a:pt x="639" y="203"/>
                </a:lnTo>
                <a:cubicBezTo>
                  <a:pt x="652" y="196"/>
                  <a:pt x="658" y="180"/>
                  <a:pt x="652" y="167"/>
                </a:cubicBezTo>
                <a:cubicBezTo>
                  <a:pt x="645" y="153"/>
                  <a:pt x="629" y="147"/>
                  <a:pt x="616" y="154"/>
                </a:cubicBezTo>
                <a:lnTo>
                  <a:pt x="544" y="189"/>
                </a:lnTo>
                <a:cubicBezTo>
                  <a:pt x="540" y="191"/>
                  <a:pt x="534" y="190"/>
                  <a:pt x="531" y="187"/>
                </a:cubicBezTo>
                <a:lnTo>
                  <a:pt x="410" y="67"/>
                </a:lnTo>
                <a:cubicBezTo>
                  <a:pt x="407" y="64"/>
                  <a:pt x="401" y="64"/>
                  <a:pt x="398" y="67"/>
                </a:cubicBezTo>
                <a:lnTo>
                  <a:pt x="230" y="236"/>
                </a:lnTo>
                <a:cubicBezTo>
                  <a:pt x="227" y="239"/>
                  <a:pt x="227" y="244"/>
                  <a:pt x="231" y="247"/>
                </a:cubicBezTo>
                <a:cubicBezTo>
                  <a:pt x="252" y="265"/>
                  <a:pt x="321" y="325"/>
                  <a:pt x="344" y="346"/>
                </a:cubicBezTo>
                <a:cubicBezTo>
                  <a:pt x="348" y="349"/>
                  <a:pt x="349" y="355"/>
                  <a:pt x="347" y="359"/>
                </a:cubicBezTo>
                <a:lnTo>
                  <a:pt x="290" y="486"/>
                </a:lnTo>
                <a:cubicBezTo>
                  <a:pt x="288" y="490"/>
                  <a:pt x="288" y="496"/>
                  <a:pt x="291" y="500"/>
                </a:cubicBezTo>
                <a:lnTo>
                  <a:pt x="329" y="553"/>
                </a:lnTo>
                <a:cubicBezTo>
                  <a:pt x="336" y="562"/>
                  <a:pt x="346" y="567"/>
                  <a:pt x="356" y="568"/>
                </a:cubicBezTo>
                <a:cubicBezTo>
                  <a:pt x="364" y="568"/>
                  <a:pt x="373" y="566"/>
                  <a:pt x="380" y="561"/>
                </a:cubicBezTo>
                <a:cubicBezTo>
                  <a:pt x="396" y="549"/>
                  <a:pt x="400" y="526"/>
                  <a:pt x="388" y="510"/>
                </a:cubicBezTo>
                <a:lnTo>
                  <a:pt x="374" y="492"/>
                </a:lnTo>
                <a:cubicBezTo>
                  <a:pt x="372" y="488"/>
                  <a:pt x="371" y="481"/>
                  <a:pt x="373" y="477"/>
                </a:cubicBezTo>
                <a:lnTo>
                  <a:pt x="431" y="341"/>
                </a:lnTo>
                <a:cubicBezTo>
                  <a:pt x="432" y="336"/>
                  <a:pt x="431" y="330"/>
                  <a:pt x="428" y="327"/>
                </a:cubicBezTo>
                <a:cubicBezTo>
                  <a:pt x="414" y="314"/>
                  <a:pt x="380" y="281"/>
                  <a:pt x="364" y="266"/>
                </a:cubicBezTo>
                <a:cubicBezTo>
                  <a:pt x="361" y="263"/>
                  <a:pt x="360" y="258"/>
                  <a:pt x="364" y="255"/>
                </a:cubicBezTo>
                <a:lnTo>
                  <a:pt x="437" y="184"/>
                </a:lnTo>
                <a:cubicBezTo>
                  <a:pt x="440" y="180"/>
                  <a:pt x="445" y="181"/>
                  <a:pt x="448" y="184"/>
                </a:cubicBezTo>
                <a:lnTo>
                  <a:pt x="516" y="248"/>
                </a:lnTo>
                <a:close/>
                <a:moveTo>
                  <a:pt x="589" y="274"/>
                </a:moveTo>
                <a:cubicBezTo>
                  <a:pt x="533" y="274"/>
                  <a:pt x="481" y="302"/>
                  <a:pt x="450" y="348"/>
                </a:cubicBezTo>
                <a:cubicBezTo>
                  <a:pt x="444" y="357"/>
                  <a:pt x="446" y="369"/>
                  <a:pt x="455" y="374"/>
                </a:cubicBezTo>
                <a:cubicBezTo>
                  <a:pt x="458" y="377"/>
                  <a:pt x="462" y="378"/>
                  <a:pt x="465" y="378"/>
                </a:cubicBezTo>
                <a:cubicBezTo>
                  <a:pt x="471" y="378"/>
                  <a:pt x="477" y="375"/>
                  <a:pt x="481" y="369"/>
                </a:cubicBezTo>
                <a:cubicBezTo>
                  <a:pt x="505" y="333"/>
                  <a:pt x="546" y="312"/>
                  <a:pt x="589" y="312"/>
                </a:cubicBezTo>
                <a:cubicBezTo>
                  <a:pt x="633" y="312"/>
                  <a:pt x="673" y="333"/>
                  <a:pt x="698" y="369"/>
                </a:cubicBezTo>
                <a:cubicBezTo>
                  <a:pt x="703" y="378"/>
                  <a:pt x="715" y="380"/>
                  <a:pt x="724" y="374"/>
                </a:cubicBezTo>
                <a:cubicBezTo>
                  <a:pt x="733" y="369"/>
                  <a:pt x="735" y="357"/>
                  <a:pt x="729" y="348"/>
                </a:cubicBezTo>
                <a:cubicBezTo>
                  <a:pt x="698" y="302"/>
                  <a:pt x="645" y="274"/>
                  <a:pt x="589" y="274"/>
                </a:cubicBezTo>
                <a:close/>
                <a:moveTo>
                  <a:pt x="589" y="521"/>
                </a:moveTo>
                <a:cubicBezTo>
                  <a:pt x="553" y="521"/>
                  <a:pt x="523" y="491"/>
                  <a:pt x="523" y="454"/>
                </a:cubicBezTo>
                <a:cubicBezTo>
                  <a:pt x="523" y="418"/>
                  <a:pt x="553" y="388"/>
                  <a:pt x="589" y="388"/>
                </a:cubicBezTo>
                <a:cubicBezTo>
                  <a:pt x="626" y="388"/>
                  <a:pt x="656" y="418"/>
                  <a:pt x="656" y="454"/>
                </a:cubicBezTo>
                <a:cubicBezTo>
                  <a:pt x="656" y="491"/>
                  <a:pt x="626" y="521"/>
                  <a:pt x="589" y="521"/>
                </a:cubicBezTo>
                <a:close/>
                <a:moveTo>
                  <a:pt x="589" y="331"/>
                </a:moveTo>
                <a:cubicBezTo>
                  <a:pt x="521" y="331"/>
                  <a:pt x="466" y="386"/>
                  <a:pt x="466" y="454"/>
                </a:cubicBezTo>
                <a:cubicBezTo>
                  <a:pt x="466" y="522"/>
                  <a:pt x="521" y="577"/>
                  <a:pt x="589" y="577"/>
                </a:cubicBezTo>
                <a:cubicBezTo>
                  <a:pt x="657" y="577"/>
                  <a:pt x="712" y="522"/>
                  <a:pt x="712" y="454"/>
                </a:cubicBezTo>
                <a:cubicBezTo>
                  <a:pt x="712" y="386"/>
                  <a:pt x="657" y="331"/>
                  <a:pt x="589" y="331"/>
                </a:cubicBezTo>
                <a:close/>
                <a:moveTo>
                  <a:pt x="22" y="378"/>
                </a:moveTo>
                <a:cubicBezTo>
                  <a:pt x="28" y="378"/>
                  <a:pt x="34" y="375"/>
                  <a:pt x="38" y="369"/>
                </a:cubicBezTo>
                <a:cubicBezTo>
                  <a:pt x="62" y="333"/>
                  <a:pt x="103" y="312"/>
                  <a:pt x="146" y="312"/>
                </a:cubicBezTo>
                <a:cubicBezTo>
                  <a:pt x="189" y="312"/>
                  <a:pt x="230" y="333"/>
                  <a:pt x="254" y="369"/>
                </a:cubicBezTo>
                <a:cubicBezTo>
                  <a:pt x="260" y="378"/>
                  <a:pt x="272" y="380"/>
                  <a:pt x="281" y="374"/>
                </a:cubicBezTo>
                <a:cubicBezTo>
                  <a:pt x="289" y="369"/>
                  <a:pt x="292" y="357"/>
                  <a:pt x="286" y="348"/>
                </a:cubicBezTo>
                <a:cubicBezTo>
                  <a:pt x="254" y="302"/>
                  <a:pt x="202" y="274"/>
                  <a:pt x="146" y="274"/>
                </a:cubicBezTo>
                <a:cubicBezTo>
                  <a:pt x="90" y="274"/>
                  <a:pt x="38" y="302"/>
                  <a:pt x="6" y="348"/>
                </a:cubicBezTo>
                <a:cubicBezTo>
                  <a:pt x="0" y="357"/>
                  <a:pt x="3" y="369"/>
                  <a:pt x="11" y="374"/>
                </a:cubicBezTo>
                <a:cubicBezTo>
                  <a:pt x="15" y="377"/>
                  <a:pt x="18" y="378"/>
                  <a:pt x="22" y="378"/>
                </a:cubicBezTo>
                <a:close/>
                <a:moveTo>
                  <a:pt x="146" y="521"/>
                </a:moveTo>
                <a:cubicBezTo>
                  <a:pt x="109" y="521"/>
                  <a:pt x="80" y="491"/>
                  <a:pt x="80" y="454"/>
                </a:cubicBezTo>
                <a:cubicBezTo>
                  <a:pt x="80" y="418"/>
                  <a:pt x="109" y="388"/>
                  <a:pt x="146" y="388"/>
                </a:cubicBezTo>
                <a:cubicBezTo>
                  <a:pt x="183" y="388"/>
                  <a:pt x="212" y="418"/>
                  <a:pt x="212" y="454"/>
                </a:cubicBezTo>
                <a:cubicBezTo>
                  <a:pt x="212" y="491"/>
                  <a:pt x="183" y="521"/>
                  <a:pt x="146" y="521"/>
                </a:cubicBezTo>
                <a:close/>
                <a:moveTo>
                  <a:pt x="146" y="331"/>
                </a:moveTo>
                <a:cubicBezTo>
                  <a:pt x="78" y="331"/>
                  <a:pt x="23" y="386"/>
                  <a:pt x="23" y="454"/>
                </a:cubicBezTo>
                <a:cubicBezTo>
                  <a:pt x="23" y="522"/>
                  <a:pt x="78" y="577"/>
                  <a:pt x="146" y="577"/>
                </a:cubicBezTo>
                <a:cubicBezTo>
                  <a:pt x="214" y="577"/>
                  <a:pt x="269" y="522"/>
                  <a:pt x="269" y="454"/>
                </a:cubicBezTo>
                <a:cubicBezTo>
                  <a:pt x="269" y="386"/>
                  <a:pt x="214" y="331"/>
                  <a:pt x="146" y="33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104"/>
          <p:cNvSpPr>
            <a:spLocks noEditPoints="1"/>
          </p:cNvSpPr>
          <p:nvPr/>
        </p:nvSpPr>
        <p:spPr bwMode="auto">
          <a:xfrm>
            <a:off x="7921625" y="3921127"/>
            <a:ext cx="193675" cy="228600"/>
          </a:xfrm>
          <a:custGeom>
            <a:avLst/>
            <a:gdLst>
              <a:gd name="T0" fmla="*/ 320 w 640"/>
              <a:gd name="T1" fmla="*/ 754 h 754"/>
              <a:gd name="T2" fmla="*/ 640 w 640"/>
              <a:gd name="T3" fmla="*/ 434 h 754"/>
              <a:gd name="T4" fmla="*/ 441 w 640"/>
              <a:gd name="T5" fmla="*/ 138 h 754"/>
              <a:gd name="T6" fmla="*/ 398 w 640"/>
              <a:gd name="T7" fmla="*/ 197 h 754"/>
              <a:gd name="T8" fmla="*/ 570 w 640"/>
              <a:gd name="T9" fmla="*/ 434 h 754"/>
              <a:gd name="T10" fmla="*/ 320 w 640"/>
              <a:gd name="T11" fmla="*/ 684 h 754"/>
              <a:gd name="T12" fmla="*/ 70 w 640"/>
              <a:gd name="T13" fmla="*/ 434 h 754"/>
              <a:gd name="T14" fmla="*/ 242 w 640"/>
              <a:gd name="T15" fmla="*/ 197 h 754"/>
              <a:gd name="T16" fmla="*/ 199 w 640"/>
              <a:gd name="T17" fmla="*/ 138 h 754"/>
              <a:gd name="T18" fmla="*/ 0 w 640"/>
              <a:gd name="T19" fmla="*/ 434 h 754"/>
              <a:gd name="T20" fmla="*/ 320 w 640"/>
              <a:gd name="T21" fmla="*/ 754 h 754"/>
              <a:gd name="T22" fmla="*/ 266 w 640"/>
              <a:gd name="T23" fmla="*/ 190 h 754"/>
              <a:gd name="T24" fmla="*/ 288 w 640"/>
              <a:gd name="T25" fmla="*/ 222 h 754"/>
              <a:gd name="T26" fmla="*/ 320 w 640"/>
              <a:gd name="T27" fmla="*/ 219 h 754"/>
              <a:gd name="T28" fmla="*/ 351 w 640"/>
              <a:gd name="T29" fmla="*/ 222 h 754"/>
              <a:gd name="T30" fmla="*/ 374 w 640"/>
              <a:gd name="T31" fmla="*/ 190 h 754"/>
              <a:gd name="T32" fmla="*/ 418 w 640"/>
              <a:gd name="T33" fmla="*/ 130 h 754"/>
              <a:gd name="T34" fmla="*/ 469 w 640"/>
              <a:gd name="T35" fmla="*/ 59 h 754"/>
              <a:gd name="T36" fmla="*/ 421 w 640"/>
              <a:gd name="T37" fmla="*/ 0 h 754"/>
              <a:gd name="T38" fmla="*/ 320 w 640"/>
              <a:gd name="T39" fmla="*/ 0 h 754"/>
              <a:gd name="T40" fmla="*/ 218 w 640"/>
              <a:gd name="T41" fmla="*/ 0 h 754"/>
              <a:gd name="T42" fmla="*/ 170 w 640"/>
              <a:gd name="T43" fmla="*/ 59 h 754"/>
              <a:gd name="T44" fmla="*/ 222 w 640"/>
              <a:gd name="T45" fmla="*/ 130 h 754"/>
              <a:gd name="T46" fmla="*/ 266 w 640"/>
              <a:gd name="T47" fmla="*/ 19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0" h="754">
                <a:moveTo>
                  <a:pt x="320" y="754"/>
                </a:moveTo>
                <a:cubicBezTo>
                  <a:pt x="496" y="754"/>
                  <a:pt x="640" y="611"/>
                  <a:pt x="640" y="434"/>
                </a:cubicBezTo>
                <a:cubicBezTo>
                  <a:pt x="640" y="301"/>
                  <a:pt x="557" y="186"/>
                  <a:pt x="441" y="138"/>
                </a:cubicBezTo>
                <a:lnTo>
                  <a:pt x="398" y="197"/>
                </a:lnTo>
                <a:cubicBezTo>
                  <a:pt x="498" y="230"/>
                  <a:pt x="570" y="324"/>
                  <a:pt x="570" y="434"/>
                </a:cubicBezTo>
                <a:cubicBezTo>
                  <a:pt x="570" y="572"/>
                  <a:pt x="458" y="684"/>
                  <a:pt x="320" y="684"/>
                </a:cubicBezTo>
                <a:cubicBezTo>
                  <a:pt x="182" y="684"/>
                  <a:pt x="70" y="572"/>
                  <a:pt x="70" y="434"/>
                </a:cubicBezTo>
                <a:cubicBezTo>
                  <a:pt x="70" y="324"/>
                  <a:pt x="142" y="230"/>
                  <a:pt x="242" y="197"/>
                </a:cubicBezTo>
                <a:lnTo>
                  <a:pt x="199" y="138"/>
                </a:lnTo>
                <a:cubicBezTo>
                  <a:pt x="82" y="186"/>
                  <a:pt x="0" y="301"/>
                  <a:pt x="0" y="434"/>
                </a:cubicBezTo>
                <a:cubicBezTo>
                  <a:pt x="0" y="611"/>
                  <a:pt x="144" y="754"/>
                  <a:pt x="320" y="754"/>
                </a:cubicBezTo>
                <a:close/>
                <a:moveTo>
                  <a:pt x="266" y="190"/>
                </a:moveTo>
                <a:lnTo>
                  <a:pt x="288" y="222"/>
                </a:lnTo>
                <a:lnTo>
                  <a:pt x="320" y="219"/>
                </a:lnTo>
                <a:lnTo>
                  <a:pt x="351" y="222"/>
                </a:lnTo>
                <a:lnTo>
                  <a:pt x="374" y="190"/>
                </a:lnTo>
                <a:lnTo>
                  <a:pt x="418" y="130"/>
                </a:lnTo>
                <a:lnTo>
                  <a:pt x="469" y="59"/>
                </a:lnTo>
                <a:lnTo>
                  <a:pt x="421" y="0"/>
                </a:lnTo>
                <a:lnTo>
                  <a:pt x="320" y="0"/>
                </a:lnTo>
                <a:lnTo>
                  <a:pt x="218" y="0"/>
                </a:lnTo>
                <a:lnTo>
                  <a:pt x="170" y="59"/>
                </a:lnTo>
                <a:lnTo>
                  <a:pt x="222" y="130"/>
                </a:lnTo>
                <a:lnTo>
                  <a:pt x="266" y="19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 noEditPoints="1"/>
          </p:cNvSpPr>
          <p:nvPr/>
        </p:nvSpPr>
        <p:spPr bwMode="auto">
          <a:xfrm>
            <a:off x="1768475" y="831852"/>
            <a:ext cx="222251" cy="269875"/>
          </a:xfrm>
          <a:custGeom>
            <a:avLst/>
            <a:gdLst>
              <a:gd name="T0" fmla="*/ 387 w 739"/>
              <a:gd name="T1" fmla="*/ 543 h 891"/>
              <a:gd name="T2" fmla="*/ 420 w 739"/>
              <a:gd name="T3" fmla="*/ 525 h 891"/>
              <a:gd name="T4" fmla="*/ 353 w 739"/>
              <a:gd name="T5" fmla="*/ 464 h 891"/>
              <a:gd name="T6" fmla="*/ 352 w 739"/>
              <a:gd name="T7" fmla="*/ 445 h 891"/>
              <a:gd name="T8" fmla="*/ 339 w 739"/>
              <a:gd name="T9" fmla="*/ 443 h 891"/>
              <a:gd name="T10" fmla="*/ 342 w 739"/>
              <a:gd name="T11" fmla="*/ 457 h 891"/>
              <a:gd name="T12" fmla="*/ 357 w 739"/>
              <a:gd name="T13" fmla="*/ 500 h 891"/>
              <a:gd name="T14" fmla="*/ 334 w 739"/>
              <a:gd name="T15" fmla="*/ 521 h 891"/>
              <a:gd name="T16" fmla="*/ 295 w 739"/>
              <a:gd name="T17" fmla="*/ 506 h 891"/>
              <a:gd name="T18" fmla="*/ 287 w 739"/>
              <a:gd name="T19" fmla="*/ 450 h 891"/>
              <a:gd name="T20" fmla="*/ 304 w 739"/>
              <a:gd name="T21" fmla="*/ 479 h 891"/>
              <a:gd name="T22" fmla="*/ 318 w 739"/>
              <a:gd name="T23" fmla="*/ 498 h 891"/>
              <a:gd name="T24" fmla="*/ 328 w 739"/>
              <a:gd name="T25" fmla="*/ 488 h 891"/>
              <a:gd name="T26" fmla="*/ 310 w 739"/>
              <a:gd name="T27" fmla="*/ 444 h 891"/>
              <a:gd name="T28" fmla="*/ 330 w 739"/>
              <a:gd name="T29" fmla="*/ 418 h 891"/>
              <a:gd name="T30" fmla="*/ 367 w 739"/>
              <a:gd name="T31" fmla="*/ 434 h 891"/>
              <a:gd name="T32" fmla="*/ 375 w 739"/>
              <a:gd name="T33" fmla="*/ 483 h 891"/>
              <a:gd name="T34" fmla="*/ 406 w 739"/>
              <a:gd name="T35" fmla="*/ 615 h 891"/>
              <a:gd name="T36" fmla="*/ 392 w 739"/>
              <a:gd name="T37" fmla="*/ 577 h 891"/>
              <a:gd name="T38" fmla="*/ 353 w 739"/>
              <a:gd name="T39" fmla="*/ 561 h 891"/>
              <a:gd name="T40" fmla="*/ 426 w 739"/>
              <a:gd name="T41" fmla="*/ 496 h 891"/>
              <a:gd name="T42" fmla="*/ 504 w 739"/>
              <a:gd name="T43" fmla="*/ 574 h 891"/>
              <a:gd name="T44" fmla="*/ 485 w 739"/>
              <a:gd name="T45" fmla="*/ 660 h 891"/>
              <a:gd name="T46" fmla="*/ 413 w 739"/>
              <a:gd name="T47" fmla="*/ 622 h 891"/>
              <a:gd name="T48" fmla="*/ 504 w 739"/>
              <a:gd name="T49" fmla="*/ 574 h 891"/>
              <a:gd name="T50" fmla="*/ 590 w 739"/>
              <a:gd name="T51" fmla="*/ 689 h 891"/>
              <a:gd name="T52" fmla="*/ 543 w 739"/>
              <a:gd name="T53" fmla="*/ 664 h 891"/>
              <a:gd name="T54" fmla="*/ 562 w 739"/>
              <a:gd name="T55" fmla="*/ 712 h 891"/>
              <a:gd name="T56" fmla="*/ 515 w 739"/>
              <a:gd name="T57" fmla="*/ 692 h 891"/>
              <a:gd name="T58" fmla="*/ 536 w 739"/>
              <a:gd name="T59" fmla="*/ 745 h 891"/>
              <a:gd name="T60" fmla="*/ 547 w 739"/>
              <a:gd name="T61" fmla="*/ 617 h 891"/>
              <a:gd name="T62" fmla="*/ 206 w 739"/>
              <a:gd name="T63" fmla="*/ 333 h 891"/>
              <a:gd name="T64" fmla="*/ 204 w 739"/>
              <a:gd name="T65" fmla="*/ 396 h 891"/>
              <a:gd name="T66" fmla="*/ 247 w 739"/>
              <a:gd name="T67" fmla="*/ 387 h 891"/>
              <a:gd name="T68" fmla="*/ 262 w 739"/>
              <a:gd name="T69" fmla="*/ 343 h 891"/>
              <a:gd name="T70" fmla="*/ 262 w 739"/>
              <a:gd name="T71" fmla="*/ 414 h 891"/>
              <a:gd name="T72" fmla="*/ 191 w 739"/>
              <a:gd name="T73" fmla="*/ 414 h 891"/>
              <a:gd name="T74" fmla="*/ 206 w 739"/>
              <a:gd name="T75" fmla="*/ 333 h 891"/>
              <a:gd name="T76" fmla="*/ 243 w 739"/>
              <a:gd name="T77" fmla="*/ 175 h 891"/>
              <a:gd name="T78" fmla="*/ 99 w 739"/>
              <a:gd name="T79" fmla="*/ 0 h 891"/>
              <a:gd name="T80" fmla="*/ 65 w 739"/>
              <a:gd name="T81" fmla="*/ 348 h 891"/>
              <a:gd name="T82" fmla="*/ 110 w 739"/>
              <a:gd name="T83" fmla="*/ 346 h 891"/>
              <a:gd name="T84" fmla="*/ 54 w 739"/>
              <a:gd name="T85" fmla="*/ 169 h 891"/>
              <a:gd name="T86" fmla="*/ 100 w 739"/>
              <a:gd name="T87" fmla="*/ 50 h 891"/>
              <a:gd name="T88" fmla="*/ 173 w 739"/>
              <a:gd name="T89" fmla="*/ 122 h 891"/>
              <a:gd name="T90" fmla="*/ 208 w 739"/>
              <a:gd name="T91" fmla="*/ 268 h 891"/>
              <a:gd name="T92" fmla="*/ 96 w 739"/>
              <a:gd name="T93" fmla="*/ 521 h 891"/>
              <a:gd name="T94" fmla="*/ 739 w 739"/>
              <a:gd name="T95" fmla="*/ 619 h 891"/>
              <a:gd name="T96" fmla="*/ 256 w 739"/>
              <a:gd name="T97" fmla="*/ 262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39" h="891">
                <a:moveTo>
                  <a:pt x="420" y="525"/>
                </a:moveTo>
                <a:lnTo>
                  <a:pt x="387" y="543"/>
                </a:lnTo>
                <a:lnTo>
                  <a:pt x="402" y="558"/>
                </a:lnTo>
                <a:lnTo>
                  <a:pt x="420" y="525"/>
                </a:lnTo>
                <a:close/>
                <a:moveTo>
                  <a:pt x="375" y="483"/>
                </a:moveTo>
                <a:lnTo>
                  <a:pt x="353" y="464"/>
                </a:lnTo>
                <a:cubicBezTo>
                  <a:pt x="356" y="461"/>
                  <a:pt x="357" y="457"/>
                  <a:pt x="357" y="454"/>
                </a:cubicBezTo>
                <a:cubicBezTo>
                  <a:pt x="356" y="451"/>
                  <a:pt x="355" y="448"/>
                  <a:pt x="352" y="445"/>
                </a:cubicBezTo>
                <a:cubicBezTo>
                  <a:pt x="349" y="442"/>
                  <a:pt x="347" y="441"/>
                  <a:pt x="344" y="441"/>
                </a:cubicBezTo>
                <a:cubicBezTo>
                  <a:pt x="342" y="441"/>
                  <a:pt x="340" y="441"/>
                  <a:pt x="339" y="443"/>
                </a:cubicBezTo>
                <a:cubicBezTo>
                  <a:pt x="338" y="444"/>
                  <a:pt x="337" y="445"/>
                  <a:pt x="337" y="447"/>
                </a:cubicBezTo>
                <a:cubicBezTo>
                  <a:pt x="337" y="449"/>
                  <a:pt x="339" y="452"/>
                  <a:pt x="342" y="457"/>
                </a:cubicBezTo>
                <a:cubicBezTo>
                  <a:pt x="349" y="468"/>
                  <a:pt x="354" y="477"/>
                  <a:pt x="356" y="483"/>
                </a:cubicBezTo>
                <a:cubicBezTo>
                  <a:pt x="358" y="489"/>
                  <a:pt x="358" y="495"/>
                  <a:pt x="357" y="500"/>
                </a:cubicBezTo>
                <a:cubicBezTo>
                  <a:pt x="356" y="505"/>
                  <a:pt x="353" y="509"/>
                  <a:pt x="350" y="513"/>
                </a:cubicBezTo>
                <a:cubicBezTo>
                  <a:pt x="345" y="517"/>
                  <a:pt x="340" y="520"/>
                  <a:pt x="334" y="521"/>
                </a:cubicBezTo>
                <a:cubicBezTo>
                  <a:pt x="327" y="523"/>
                  <a:pt x="321" y="522"/>
                  <a:pt x="315" y="520"/>
                </a:cubicBezTo>
                <a:cubicBezTo>
                  <a:pt x="308" y="517"/>
                  <a:pt x="302" y="513"/>
                  <a:pt x="295" y="506"/>
                </a:cubicBezTo>
                <a:cubicBezTo>
                  <a:pt x="283" y="494"/>
                  <a:pt x="277" y="484"/>
                  <a:pt x="277" y="475"/>
                </a:cubicBezTo>
                <a:cubicBezTo>
                  <a:pt x="277" y="465"/>
                  <a:pt x="281" y="457"/>
                  <a:pt x="287" y="450"/>
                </a:cubicBezTo>
                <a:lnTo>
                  <a:pt x="309" y="469"/>
                </a:lnTo>
                <a:cubicBezTo>
                  <a:pt x="306" y="472"/>
                  <a:pt x="304" y="476"/>
                  <a:pt x="304" y="479"/>
                </a:cubicBezTo>
                <a:cubicBezTo>
                  <a:pt x="303" y="484"/>
                  <a:pt x="305" y="489"/>
                  <a:pt x="309" y="493"/>
                </a:cubicBezTo>
                <a:cubicBezTo>
                  <a:pt x="312" y="496"/>
                  <a:pt x="315" y="497"/>
                  <a:pt x="318" y="498"/>
                </a:cubicBezTo>
                <a:cubicBezTo>
                  <a:pt x="321" y="498"/>
                  <a:pt x="324" y="497"/>
                  <a:pt x="326" y="495"/>
                </a:cubicBezTo>
                <a:cubicBezTo>
                  <a:pt x="328" y="493"/>
                  <a:pt x="328" y="491"/>
                  <a:pt x="328" y="488"/>
                </a:cubicBezTo>
                <a:cubicBezTo>
                  <a:pt x="328" y="485"/>
                  <a:pt x="326" y="480"/>
                  <a:pt x="321" y="473"/>
                </a:cubicBezTo>
                <a:cubicBezTo>
                  <a:pt x="314" y="461"/>
                  <a:pt x="310" y="452"/>
                  <a:pt x="310" y="444"/>
                </a:cubicBezTo>
                <a:cubicBezTo>
                  <a:pt x="309" y="437"/>
                  <a:pt x="311" y="430"/>
                  <a:pt x="317" y="425"/>
                </a:cubicBezTo>
                <a:cubicBezTo>
                  <a:pt x="320" y="421"/>
                  <a:pt x="325" y="419"/>
                  <a:pt x="330" y="418"/>
                </a:cubicBezTo>
                <a:cubicBezTo>
                  <a:pt x="335" y="417"/>
                  <a:pt x="341" y="417"/>
                  <a:pt x="347" y="420"/>
                </a:cubicBezTo>
                <a:cubicBezTo>
                  <a:pt x="353" y="422"/>
                  <a:pt x="359" y="427"/>
                  <a:pt x="367" y="434"/>
                </a:cubicBezTo>
                <a:cubicBezTo>
                  <a:pt x="376" y="443"/>
                  <a:pt x="381" y="451"/>
                  <a:pt x="382" y="459"/>
                </a:cubicBezTo>
                <a:cubicBezTo>
                  <a:pt x="383" y="467"/>
                  <a:pt x="381" y="475"/>
                  <a:pt x="375" y="483"/>
                </a:cubicBezTo>
                <a:close/>
                <a:moveTo>
                  <a:pt x="450" y="519"/>
                </a:moveTo>
                <a:lnTo>
                  <a:pt x="406" y="615"/>
                </a:lnTo>
                <a:lnTo>
                  <a:pt x="384" y="592"/>
                </a:lnTo>
                <a:lnTo>
                  <a:pt x="392" y="577"/>
                </a:lnTo>
                <a:lnTo>
                  <a:pt x="368" y="553"/>
                </a:lnTo>
                <a:lnTo>
                  <a:pt x="353" y="561"/>
                </a:lnTo>
                <a:lnTo>
                  <a:pt x="331" y="539"/>
                </a:lnTo>
                <a:lnTo>
                  <a:pt x="426" y="496"/>
                </a:lnTo>
                <a:lnTo>
                  <a:pt x="450" y="519"/>
                </a:lnTo>
                <a:close/>
                <a:moveTo>
                  <a:pt x="504" y="574"/>
                </a:moveTo>
                <a:lnTo>
                  <a:pt x="452" y="626"/>
                </a:lnTo>
                <a:lnTo>
                  <a:pt x="485" y="660"/>
                </a:lnTo>
                <a:lnTo>
                  <a:pt x="468" y="677"/>
                </a:lnTo>
                <a:lnTo>
                  <a:pt x="413" y="622"/>
                </a:lnTo>
                <a:lnTo>
                  <a:pt x="483" y="552"/>
                </a:lnTo>
                <a:lnTo>
                  <a:pt x="504" y="574"/>
                </a:lnTo>
                <a:close/>
                <a:moveTo>
                  <a:pt x="605" y="674"/>
                </a:moveTo>
                <a:lnTo>
                  <a:pt x="590" y="689"/>
                </a:lnTo>
                <a:lnTo>
                  <a:pt x="554" y="653"/>
                </a:lnTo>
                <a:lnTo>
                  <a:pt x="543" y="664"/>
                </a:lnTo>
                <a:lnTo>
                  <a:pt x="576" y="698"/>
                </a:lnTo>
                <a:lnTo>
                  <a:pt x="562" y="712"/>
                </a:lnTo>
                <a:lnTo>
                  <a:pt x="529" y="678"/>
                </a:lnTo>
                <a:lnTo>
                  <a:pt x="515" y="692"/>
                </a:lnTo>
                <a:lnTo>
                  <a:pt x="552" y="729"/>
                </a:lnTo>
                <a:lnTo>
                  <a:pt x="536" y="745"/>
                </a:lnTo>
                <a:lnTo>
                  <a:pt x="478" y="686"/>
                </a:lnTo>
                <a:lnTo>
                  <a:pt x="547" y="617"/>
                </a:lnTo>
                <a:lnTo>
                  <a:pt x="605" y="674"/>
                </a:lnTo>
                <a:close/>
                <a:moveTo>
                  <a:pt x="206" y="333"/>
                </a:moveTo>
                <a:cubicBezTo>
                  <a:pt x="204" y="347"/>
                  <a:pt x="202" y="361"/>
                  <a:pt x="199" y="375"/>
                </a:cubicBezTo>
                <a:cubicBezTo>
                  <a:pt x="198" y="383"/>
                  <a:pt x="199" y="390"/>
                  <a:pt x="204" y="396"/>
                </a:cubicBezTo>
                <a:cubicBezTo>
                  <a:pt x="209" y="402"/>
                  <a:pt x="217" y="406"/>
                  <a:pt x="225" y="406"/>
                </a:cubicBezTo>
                <a:cubicBezTo>
                  <a:pt x="236" y="406"/>
                  <a:pt x="245" y="399"/>
                  <a:pt x="247" y="387"/>
                </a:cubicBezTo>
                <a:cubicBezTo>
                  <a:pt x="251" y="371"/>
                  <a:pt x="253" y="354"/>
                  <a:pt x="255" y="337"/>
                </a:cubicBezTo>
                <a:cubicBezTo>
                  <a:pt x="257" y="339"/>
                  <a:pt x="260" y="341"/>
                  <a:pt x="262" y="343"/>
                </a:cubicBezTo>
                <a:cubicBezTo>
                  <a:pt x="271" y="353"/>
                  <a:pt x="277" y="365"/>
                  <a:pt x="277" y="379"/>
                </a:cubicBezTo>
                <a:cubicBezTo>
                  <a:pt x="277" y="392"/>
                  <a:pt x="271" y="405"/>
                  <a:pt x="262" y="414"/>
                </a:cubicBezTo>
                <a:cubicBezTo>
                  <a:pt x="252" y="424"/>
                  <a:pt x="240" y="429"/>
                  <a:pt x="226" y="429"/>
                </a:cubicBezTo>
                <a:cubicBezTo>
                  <a:pt x="213" y="429"/>
                  <a:pt x="200" y="424"/>
                  <a:pt x="191" y="414"/>
                </a:cubicBezTo>
                <a:cubicBezTo>
                  <a:pt x="171" y="395"/>
                  <a:pt x="171" y="363"/>
                  <a:pt x="191" y="343"/>
                </a:cubicBezTo>
                <a:cubicBezTo>
                  <a:pt x="195" y="339"/>
                  <a:pt x="200" y="335"/>
                  <a:pt x="206" y="333"/>
                </a:cubicBezTo>
                <a:close/>
                <a:moveTo>
                  <a:pt x="256" y="262"/>
                </a:moveTo>
                <a:cubicBezTo>
                  <a:pt x="255" y="233"/>
                  <a:pt x="250" y="204"/>
                  <a:pt x="243" y="175"/>
                </a:cubicBezTo>
                <a:cubicBezTo>
                  <a:pt x="219" y="74"/>
                  <a:pt x="179" y="18"/>
                  <a:pt x="122" y="3"/>
                </a:cubicBezTo>
                <a:cubicBezTo>
                  <a:pt x="114" y="1"/>
                  <a:pt x="106" y="0"/>
                  <a:pt x="99" y="0"/>
                </a:cubicBezTo>
                <a:cubicBezTo>
                  <a:pt x="38" y="0"/>
                  <a:pt x="7" y="71"/>
                  <a:pt x="4" y="137"/>
                </a:cubicBezTo>
                <a:cubicBezTo>
                  <a:pt x="0" y="210"/>
                  <a:pt x="22" y="285"/>
                  <a:pt x="65" y="348"/>
                </a:cubicBezTo>
                <a:cubicBezTo>
                  <a:pt x="70" y="355"/>
                  <a:pt x="77" y="359"/>
                  <a:pt x="86" y="359"/>
                </a:cubicBezTo>
                <a:cubicBezTo>
                  <a:pt x="96" y="359"/>
                  <a:pt x="105" y="354"/>
                  <a:pt x="110" y="346"/>
                </a:cubicBezTo>
                <a:cubicBezTo>
                  <a:pt x="114" y="338"/>
                  <a:pt x="113" y="330"/>
                  <a:pt x="108" y="323"/>
                </a:cubicBezTo>
                <a:cubicBezTo>
                  <a:pt x="76" y="276"/>
                  <a:pt x="58" y="224"/>
                  <a:pt x="54" y="169"/>
                </a:cubicBezTo>
                <a:cubicBezTo>
                  <a:pt x="52" y="142"/>
                  <a:pt x="54" y="85"/>
                  <a:pt x="76" y="61"/>
                </a:cubicBezTo>
                <a:cubicBezTo>
                  <a:pt x="83" y="53"/>
                  <a:pt x="91" y="50"/>
                  <a:pt x="100" y="50"/>
                </a:cubicBezTo>
                <a:cubicBezTo>
                  <a:pt x="106" y="50"/>
                  <a:pt x="113" y="51"/>
                  <a:pt x="120" y="54"/>
                </a:cubicBezTo>
                <a:cubicBezTo>
                  <a:pt x="146" y="65"/>
                  <a:pt x="160" y="92"/>
                  <a:pt x="173" y="122"/>
                </a:cubicBezTo>
                <a:cubicBezTo>
                  <a:pt x="184" y="146"/>
                  <a:pt x="193" y="173"/>
                  <a:pt x="200" y="206"/>
                </a:cubicBezTo>
                <a:cubicBezTo>
                  <a:pt x="204" y="226"/>
                  <a:pt x="207" y="247"/>
                  <a:pt x="208" y="268"/>
                </a:cubicBezTo>
                <a:lnTo>
                  <a:pt x="125" y="278"/>
                </a:lnTo>
                <a:lnTo>
                  <a:pt x="96" y="521"/>
                </a:lnTo>
                <a:lnTo>
                  <a:pt x="467" y="891"/>
                </a:lnTo>
                <a:lnTo>
                  <a:pt x="739" y="619"/>
                </a:lnTo>
                <a:lnTo>
                  <a:pt x="369" y="249"/>
                </a:lnTo>
                <a:lnTo>
                  <a:pt x="256" y="26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06"/>
          <p:cNvSpPr>
            <a:spLocks noEditPoints="1"/>
          </p:cNvSpPr>
          <p:nvPr/>
        </p:nvSpPr>
        <p:spPr bwMode="auto">
          <a:xfrm>
            <a:off x="4678363" y="1784351"/>
            <a:ext cx="233363" cy="241300"/>
          </a:xfrm>
          <a:custGeom>
            <a:avLst/>
            <a:gdLst>
              <a:gd name="T0" fmla="*/ 535 w 770"/>
              <a:gd name="T1" fmla="*/ 80 h 797"/>
              <a:gd name="T2" fmla="*/ 488 w 770"/>
              <a:gd name="T3" fmla="*/ 80 h 797"/>
              <a:gd name="T4" fmla="*/ 477 w 770"/>
              <a:gd name="T5" fmla="*/ 92 h 797"/>
              <a:gd name="T6" fmla="*/ 421 w 770"/>
              <a:gd name="T7" fmla="*/ 115 h 797"/>
              <a:gd name="T8" fmla="*/ 166 w 770"/>
              <a:gd name="T9" fmla="*/ 115 h 797"/>
              <a:gd name="T10" fmla="*/ 122 w 770"/>
              <a:gd name="T11" fmla="*/ 146 h 797"/>
              <a:gd name="T12" fmla="*/ 15 w 770"/>
              <a:gd name="T13" fmla="*/ 445 h 797"/>
              <a:gd name="T14" fmla="*/ 65 w 770"/>
              <a:gd name="T15" fmla="*/ 516 h 797"/>
              <a:gd name="T16" fmla="*/ 277 w 770"/>
              <a:gd name="T17" fmla="*/ 516 h 797"/>
              <a:gd name="T18" fmla="*/ 272 w 770"/>
              <a:gd name="T19" fmla="*/ 585 h 797"/>
              <a:gd name="T20" fmla="*/ 230 w 770"/>
              <a:gd name="T21" fmla="*/ 696 h 797"/>
              <a:gd name="T22" fmla="*/ 254 w 770"/>
              <a:gd name="T23" fmla="*/ 756 h 797"/>
              <a:gd name="T24" fmla="*/ 331 w 770"/>
              <a:gd name="T25" fmla="*/ 750 h 797"/>
              <a:gd name="T26" fmla="*/ 390 w 770"/>
              <a:gd name="T27" fmla="*/ 608 h 797"/>
              <a:gd name="T28" fmla="*/ 530 w 770"/>
              <a:gd name="T29" fmla="*/ 448 h 797"/>
              <a:gd name="T30" fmla="*/ 553 w 770"/>
              <a:gd name="T31" fmla="*/ 424 h 797"/>
              <a:gd name="T32" fmla="*/ 692 w 770"/>
              <a:gd name="T33" fmla="*/ 284 h 797"/>
              <a:gd name="T34" fmla="*/ 692 w 770"/>
              <a:gd name="T35" fmla="*/ 238 h 797"/>
              <a:gd name="T36" fmla="*/ 535 w 770"/>
              <a:gd name="T37" fmla="*/ 80 h 797"/>
              <a:gd name="T38" fmla="*/ 727 w 770"/>
              <a:gd name="T39" fmla="*/ 230 h 797"/>
              <a:gd name="T40" fmla="*/ 540 w 770"/>
              <a:gd name="T41" fmla="*/ 43 h 797"/>
              <a:gd name="T42" fmla="*/ 582 w 770"/>
              <a:gd name="T43" fmla="*/ 0 h 797"/>
              <a:gd name="T44" fmla="*/ 770 w 770"/>
              <a:gd name="T45" fmla="*/ 187 h 797"/>
              <a:gd name="T46" fmla="*/ 727 w 770"/>
              <a:gd name="T47" fmla="*/ 230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70" h="797">
                <a:moveTo>
                  <a:pt x="535" y="80"/>
                </a:moveTo>
                <a:cubicBezTo>
                  <a:pt x="522" y="67"/>
                  <a:pt x="501" y="67"/>
                  <a:pt x="488" y="80"/>
                </a:cubicBezTo>
                <a:lnTo>
                  <a:pt x="477" y="92"/>
                </a:lnTo>
                <a:cubicBezTo>
                  <a:pt x="464" y="104"/>
                  <a:pt x="439" y="115"/>
                  <a:pt x="421" y="115"/>
                </a:cubicBezTo>
                <a:lnTo>
                  <a:pt x="166" y="115"/>
                </a:lnTo>
                <a:cubicBezTo>
                  <a:pt x="148" y="115"/>
                  <a:pt x="128" y="129"/>
                  <a:pt x="122" y="146"/>
                </a:cubicBezTo>
                <a:lnTo>
                  <a:pt x="15" y="445"/>
                </a:lnTo>
                <a:cubicBezTo>
                  <a:pt x="0" y="484"/>
                  <a:pt x="23" y="516"/>
                  <a:pt x="65" y="516"/>
                </a:cubicBezTo>
                <a:lnTo>
                  <a:pt x="277" y="516"/>
                </a:lnTo>
                <a:cubicBezTo>
                  <a:pt x="286" y="547"/>
                  <a:pt x="281" y="572"/>
                  <a:pt x="272" y="585"/>
                </a:cubicBezTo>
                <a:cubicBezTo>
                  <a:pt x="259" y="605"/>
                  <a:pt x="223" y="641"/>
                  <a:pt x="230" y="696"/>
                </a:cubicBezTo>
                <a:cubicBezTo>
                  <a:pt x="232" y="714"/>
                  <a:pt x="243" y="741"/>
                  <a:pt x="254" y="756"/>
                </a:cubicBezTo>
                <a:cubicBezTo>
                  <a:pt x="285" y="797"/>
                  <a:pt x="331" y="787"/>
                  <a:pt x="331" y="750"/>
                </a:cubicBezTo>
                <a:cubicBezTo>
                  <a:pt x="331" y="707"/>
                  <a:pt x="308" y="663"/>
                  <a:pt x="390" y="608"/>
                </a:cubicBezTo>
                <a:cubicBezTo>
                  <a:pt x="473" y="554"/>
                  <a:pt x="530" y="448"/>
                  <a:pt x="530" y="448"/>
                </a:cubicBezTo>
                <a:cubicBezTo>
                  <a:pt x="530" y="447"/>
                  <a:pt x="540" y="437"/>
                  <a:pt x="553" y="424"/>
                </a:cubicBezTo>
                <a:lnTo>
                  <a:pt x="692" y="284"/>
                </a:lnTo>
                <a:cubicBezTo>
                  <a:pt x="705" y="271"/>
                  <a:pt x="705" y="251"/>
                  <a:pt x="692" y="238"/>
                </a:cubicBezTo>
                <a:lnTo>
                  <a:pt x="535" y="80"/>
                </a:lnTo>
                <a:close/>
                <a:moveTo>
                  <a:pt x="727" y="230"/>
                </a:moveTo>
                <a:lnTo>
                  <a:pt x="540" y="43"/>
                </a:lnTo>
                <a:lnTo>
                  <a:pt x="582" y="0"/>
                </a:lnTo>
                <a:lnTo>
                  <a:pt x="770" y="187"/>
                </a:lnTo>
                <a:lnTo>
                  <a:pt x="727" y="2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07"/>
          <p:cNvSpPr>
            <a:spLocks noEditPoints="1"/>
          </p:cNvSpPr>
          <p:nvPr/>
        </p:nvSpPr>
        <p:spPr bwMode="auto">
          <a:xfrm>
            <a:off x="6286502" y="3236914"/>
            <a:ext cx="217487" cy="217487"/>
          </a:xfrm>
          <a:custGeom>
            <a:avLst/>
            <a:gdLst>
              <a:gd name="T0" fmla="*/ 359 w 717"/>
              <a:gd name="T1" fmla="*/ 130 h 717"/>
              <a:gd name="T2" fmla="*/ 587 w 717"/>
              <a:gd name="T3" fmla="*/ 358 h 717"/>
              <a:gd name="T4" fmla="*/ 359 w 717"/>
              <a:gd name="T5" fmla="*/ 587 h 717"/>
              <a:gd name="T6" fmla="*/ 130 w 717"/>
              <a:gd name="T7" fmla="*/ 358 h 717"/>
              <a:gd name="T8" fmla="*/ 359 w 717"/>
              <a:gd name="T9" fmla="*/ 130 h 717"/>
              <a:gd name="T10" fmla="*/ 221 w 717"/>
              <a:gd name="T11" fmla="*/ 130 h 717"/>
              <a:gd name="T12" fmla="*/ 105 w 717"/>
              <a:gd name="T13" fmla="*/ 105 h 717"/>
              <a:gd name="T14" fmla="*/ 131 w 717"/>
              <a:gd name="T15" fmla="*/ 221 h 717"/>
              <a:gd name="T16" fmla="*/ 221 w 717"/>
              <a:gd name="T17" fmla="*/ 130 h 717"/>
              <a:gd name="T18" fmla="*/ 131 w 717"/>
              <a:gd name="T19" fmla="*/ 496 h 717"/>
              <a:gd name="T20" fmla="*/ 105 w 717"/>
              <a:gd name="T21" fmla="*/ 612 h 717"/>
              <a:gd name="T22" fmla="*/ 221 w 717"/>
              <a:gd name="T23" fmla="*/ 586 h 717"/>
              <a:gd name="T24" fmla="*/ 131 w 717"/>
              <a:gd name="T25" fmla="*/ 496 h 717"/>
              <a:gd name="T26" fmla="*/ 612 w 717"/>
              <a:gd name="T27" fmla="*/ 612 h 717"/>
              <a:gd name="T28" fmla="*/ 586 w 717"/>
              <a:gd name="T29" fmla="*/ 496 h 717"/>
              <a:gd name="T30" fmla="*/ 496 w 717"/>
              <a:gd name="T31" fmla="*/ 586 h 717"/>
              <a:gd name="T32" fmla="*/ 612 w 717"/>
              <a:gd name="T33" fmla="*/ 612 h 717"/>
              <a:gd name="T34" fmla="*/ 612 w 717"/>
              <a:gd name="T35" fmla="*/ 105 h 717"/>
              <a:gd name="T36" fmla="*/ 496 w 717"/>
              <a:gd name="T37" fmla="*/ 130 h 717"/>
              <a:gd name="T38" fmla="*/ 586 w 717"/>
              <a:gd name="T39" fmla="*/ 221 h 717"/>
              <a:gd name="T40" fmla="*/ 612 w 717"/>
              <a:gd name="T41" fmla="*/ 105 h 717"/>
              <a:gd name="T42" fmla="*/ 100 w 717"/>
              <a:gd name="T43" fmla="*/ 294 h 717"/>
              <a:gd name="T44" fmla="*/ 0 w 717"/>
              <a:gd name="T45" fmla="*/ 358 h 717"/>
              <a:gd name="T46" fmla="*/ 100 w 717"/>
              <a:gd name="T47" fmla="*/ 423 h 717"/>
              <a:gd name="T48" fmla="*/ 100 w 717"/>
              <a:gd name="T49" fmla="*/ 294 h 717"/>
              <a:gd name="T50" fmla="*/ 359 w 717"/>
              <a:gd name="T51" fmla="*/ 717 h 717"/>
              <a:gd name="T52" fmla="*/ 423 w 717"/>
              <a:gd name="T53" fmla="*/ 617 h 717"/>
              <a:gd name="T54" fmla="*/ 294 w 717"/>
              <a:gd name="T55" fmla="*/ 617 h 717"/>
              <a:gd name="T56" fmla="*/ 359 w 717"/>
              <a:gd name="T57" fmla="*/ 717 h 717"/>
              <a:gd name="T58" fmla="*/ 617 w 717"/>
              <a:gd name="T59" fmla="*/ 294 h 717"/>
              <a:gd name="T60" fmla="*/ 617 w 717"/>
              <a:gd name="T61" fmla="*/ 423 h 717"/>
              <a:gd name="T62" fmla="*/ 717 w 717"/>
              <a:gd name="T63" fmla="*/ 358 h 717"/>
              <a:gd name="T64" fmla="*/ 617 w 717"/>
              <a:gd name="T65" fmla="*/ 294 h 717"/>
              <a:gd name="T66" fmla="*/ 359 w 717"/>
              <a:gd name="T67" fmla="*/ 0 h 717"/>
              <a:gd name="T68" fmla="*/ 294 w 717"/>
              <a:gd name="T69" fmla="*/ 100 h 717"/>
              <a:gd name="T70" fmla="*/ 423 w 717"/>
              <a:gd name="T71" fmla="*/ 100 h 717"/>
              <a:gd name="T72" fmla="*/ 359 w 717"/>
              <a:gd name="T73" fmla="*/ 0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17" h="717">
                <a:moveTo>
                  <a:pt x="359" y="130"/>
                </a:moveTo>
                <a:cubicBezTo>
                  <a:pt x="485" y="130"/>
                  <a:pt x="587" y="232"/>
                  <a:pt x="587" y="358"/>
                </a:cubicBezTo>
                <a:cubicBezTo>
                  <a:pt x="587" y="485"/>
                  <a:pt x="485" y="587"/>
                  <a:pt x="359" y="587"/>
                </a:cubicBezTo>
                <a:cubicBezTo>
                  <a:pt x="232" y="587"/>
                  <a:pt x="130" y="485"/>
                  <a:pt x="130" y="358"/>
                </a:cubicBezTo>
                <a:cubicBezTo>
                  <a:pt x="130" y="232"/>
                  <a:pt x="232" y="130"/>
                  <a:pt x="359" y="130"/>
                </a:cubicBezTo>
                <a:close/>
                <a:moveTo>
                  <a:pt x="221" y="130"/>
                </a:moveTo>
                <a:lnTo>
                  <a:pt x="105" y="105"/>
                </a:lnTo>
                <a:lnTo>
                  <a:pt x="131" y="221"/>
                </a:lnTo>
                <a:lnTo>
                  <a:pt x="221" y="130"/>
                </a:lnTo>
                <a:close/>
                <a:moveTo>
                  <a:pt x="131" y="496"/>
                </a:moveTo>
                <a:lnTo>
                  <a:pt x="105" y="612"/>
                </a:lnTo>
                <a:lnTo>
                  <a:pt x="221" y="586"/>
                </a:lnTo>
                <a:lnTo>
                  <a:pt x="131" y="496"/>
                </a:lnTo>
                <a:close/>
                <a:moveTo>
                  <a:pt x="612" y="612"/>
                </a:moveTo>
                <a:lnTo>
                  <a:pt x="586" y="496"/>
                </a:lnTo>
                <a:lnTo>
                  <a:pt x="496" y="586"/>
                </a:lnTo>
                <a:lnTo>
                  <a:pt x="612" y="612"/>
                </a:lnTo>
                <a:close/>
                <a:moveTo>
                  <a:pt x="612" y="105"/>
                </a:moveTo>
                <a:lnTo>
                  <a:pt x="496" y="130"/>
                </a:lnTo>
                <a:lnTo>
                  <a:pt x="586" y="221"/>
                </a:lnTo>
                <a:lnTo>
                  <a:pt x="612" y="105"/>
                </a:lnTo>
                <a:close/>
                <a:moveTo>
                  <a:pt x="100" y="294"/>
                </a:moveTo>
                <a:lnTo>
                  <a:pt x="0" y="358"/>
                </a:lnTo>
                <a:lnTo>
                  <a:pt x="100" y="423"/>
                </a:lnTo>
                <a:lnTo>
                  <a:pt x="100" y="294"/>
                </a:lnTo>
                <a:close/>
                <a:moveTo>
                  <a:pt x="359" y="717"/>
                </a:moveTo>
                <a:lnTo>
                  <a:pt x="423" y="617"/>
                </a:lnTo>
                <a:lnTo>
                  <a:pt x="294" y="617"/>
                </a:lnTo>
                <a:lnTo>
                  <a:pt x="359" y="717"/>
                </a:lnTo>
                <a:close/>
                <a:moveTo>
                  <a:pt x="617" y="294"/>
                </a:moveTo>
                <a:lnTo>
                  <a:pt x="617" y="423"/>
                </a:lnTo>
                <a:lnTo>
                  <a:pt x="717" y="358"/>
                </a:lnTo>
                <a:lnTo>
                  <a:pt x="617" y="294"/>
                </a:lnTo>
                <a:close/>
                <a:moveTo>
                  <a:pt x="359" y="0"/>
                </a:moveTo>
                <a:lnTo>
                  <a:pt x="294" y="100"/>
                </a:lnTo>
                <a:lnTo>
                  <a:pt x="423" y="100"/>
                </a:lnTo>
                <a:lnTo>
                  <a:pt x="3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08"/>
          <p:cNvSpPr>
            <a:spLocks noEditPoints="1"/>
          </p:cNvSpPr>
          <p:nvPr/>
        </p:nvSpPr>
        <p:spPr bwMode="auto">
          <a:xfrm>
            <a:off x="9064625" y="1793877"/>
            <a:ext cx="182563" cy="219075"/>
          </a:xfrm>
          <a:custGeom>
            <a:avLst/>
            <a:gdLst>
              <a:gd name="T0" fmla="*/ 347 w 607"/>
              <a:gd name="T1" fmla="*/ 454 h 723"/>
              <a:gd name="T2" fmla="*/ 294 w 607"/>
              <a:gd name="T3" fmla="*/ 454 h 723"/>
              <a:gd name="T4" fmla="*/ 324 w 607"/>
              <a:gd name="T5" fmla="*/ 393 h 723"/>
              <a:gd name="T6" fmla="*/ 251 w 607"/>
              <a:gd name="T7" fmla="*/ 393 h 723"/>
              <a:gd name="T8" fmla="*/ 243 w 607"/>
              <a:gd name="T9" fmla="*/ 393 h 723"/>
              <a:gd name="T10" fmla="*/ 210 w 607"/>
              <a:gd name="T11" fmla="*/ 393 h 723"/>
              <a:gd name="T12" fmla="*/ 142 w 607"/>
              <a:gd name="T13" fmla="*/ 532 h 723"/>
              <a:gd name="T14" fmla="*/ 203 w 607"/>
              <a:gd name="T15" fmla="*/ 532 h 723"/>
              <a:gd name="T16" fmla="*/ 127 w 607"/>
              <a:gd name="T17" fmla="*/ 723 h 723"/>
              <a:gd name="T18" fmla="*/ 347 w 607"/>
              <a:gd name="T19" fmla="*/ 454 h 723"/>
              <a:gd name="T20" fmla="*/ 0 w 607"/>
              <a:gd name="T21" fmla="*/ 308 h 723"/>
              <a:gd name="T22" fmla="*/ 66 w 607"/>
              <a:gd name="T23" fmla="*/ 374 h 723"/>
              <a:gd name="T24" fmla="*/ 220 w 607"/>
              <a:gd name="T25" fmla="*/ 374 h 723"/>
              <a:gd name="T26" fmla="*/ 243 w 607"/>
              <a:gd name="T27" fmla="*/ 374 h 723"/>
              <a:gd name="T28" fmla="*/ 251 w 607"/>
              <a:gd name="T29" fmla="*/ 374 h 723"/>
              <a:gd name="T30" fmla="*/ 333 w 607"/>
              <a:gd name="T31" fmla="*/ 374 h 723"/>
              <a:gd name="T32" fmla="*/ 499 w 607"/>
              <a:gd name="T33" fmla="*/ 374 h 723"/>
              <a:gd name="T34" fmla="*/ 607 w 607"/>
              <a:gd name="T35" fmla="*/ 266 h 723"/>
              <a:gd name="T36" fmla="*/ 499 w 607"/>
              <a:gd name="T37" fmla="*/ 158 h 723"/>
              <a:gd name="T38" fmla="*/ 430 w 607"/>
              <a:gd name="T39" fmla="*/ 183 h 723"/>
              <a:gd name="T40" fmla="*/ 243 w 607"/>
              <a:gd name="T41" fmla="*/ 0 h 723"/>
              <a:gd name="T42" fmla="*/ 56 w 607"/>
              <a:gd name="T43" fmla="*/ 187 h 723"/>
              <a:gd name="T44" fmla="*/ 64 w 607"/>
              <a:gd name="T45" fmla="*/ 242 h 723"/>
              <a:gd name="T46" fmla="*/ 0 w 607"/>
              <a:gd name="T47" fmla="*/ 308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07" h="723">
                <a:moveTo>
                  <a:pt x="347" y="454"/>
                </a:moveTo>
                <a:lnTo>
                  <a:pt x="294" y="454"/>
                </a:lnTo>
                <a:lnTo>
                  <a:pt x="324" y="393"/>
                </a:lnTo>
                <a:lnTo>
                  <a:pt x="251" y="393"/>
                </a:lnTo>
                <a:lnTo>
                  <a:pt x="243" y="393"/>
                </a:lnTo>
                <a:lnTo>
                  <a:pt x="210" y="393"/>
                </a:lnTo>
                <a:lnTo>
                  <a:pt x="142" y="532"/>
                </a:lnTo>
                <a:lnTo>
                  <a:pt x="203" y="532"/>
                </a:lnTo>
                <a:lnTo>
                  <a:pt x="127" y="723"/>
                </a:lnTo>
                <a:lnTo>
                  <a:pt x="347" y="454"/>
                </a:lnTo>
                <a:close/>
                <a:moveTo>
                  <a:pt x="0" y="308"/>
                </a:moveTo>
                <a:cubicBezTo>
                  <a:pt x="0" y="344"/>
                  <a:pt x="29" y="374"/>
                  <a:pt x="66" y="374"/>
                </a:cubicBezTo>
                <a:lnTo>
                  <a:pt x="220" y="374"/>
                </a:lnTo>
                <a:lnTo>
                  <a:pt x="243" y="374"/>
                </a:lnTo>
                <a:lnTo>
                  <a:pt x="251" y="374"/>
                </a:lnTo>
                <a:lnTo>
                  <a:pt x="333" y="374"/>
                </a:lnTo>
                <a:lnTo>
                  <a:pt x="499" y="374"/>
                </a:lnTo>
                <a:cubicBezTo>
                  <a:pt x="558" y="374"/>
                  <a:pt x="607" y="325"/>
                  <a:pt x="607" y="266"/>
                </a:cubicBezTo>
                <a:cubicBezTo>
                  <a:pt x="607" y="206"/>
                  <a:pt x="558" y="158"/>
                  <a:pt x="499" y="158"/>
                </a:cubicBezTo>
                <a:cubicBezTo>
                  <a:pt x="472" y="158"/>
                  <a:pt x="448" y="168"/>
                  <a:pt x="430" y="183"/>
                </a:cubicBezTo>
                <a:cubicBezTo>
                  <a:pt x="428" y="82"/>
                  <a:pt x="345" y="0"/>
                  <a:pt x="243" y="0"/>
                </a:cubicBezTo>
                <a:cubicBezTo>
                  <a:pt x="140" y="0"/>
                  <a:pt x="56" y="84"/>
                  <a:pt x="56" y="187"/>
                </a:cubicBezTo>
                <a:cubicBezTo>
                  <a:pt x="56" y="206"/>
                  <a:pt x="59" y="224"/>
                  <a:pt x="64" y="242"/>
                </a:cubicBezTo>
                <a:cubicBezTo>
                  <a:pt x="28" y="243"/>
                  <a:pt x="0" y="272"/>
                  <a:pt x="0" y="30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09"/>
          <p:cNvSpPr>
            <a:spLocks noEditPoints="1"/>
          </p:cNvSpPr>
          <p:nvPr/>
        </p:nvSpPr>
        <p:spPr bwMode="auto">
          <a:xfrm>
            <a:off x="7913689" y="1487488"/>
            <a:ext cx="211137" cy="222251"/>
          </a:xfrm>
          <a:custGeom>
            <a:avLst/>
            <a:gdLst>
              <a:gd name="T0" fmla="*/ 490 w 700"/>
              <a:gd name="T1" fmla="*/ 448 h 734"/>
              <a:gd name="T2" fmla="*/ 565 w 700"/>
              <a:gd name="T3" fmla="*/ 491 h 734"/>
              <a:gd name="T4" fmla="*/ 564 w 700"/>
              <a:gd name="T5" fmla="*/ 243 h 734"/>
              <a:gd name="T6" fmla="*/ 490 w 700"/>
              <a:gd name="T7" fmla="*/ 286 h 734"/>
              <a:gd name="T8" fmla="*/ 432 w 700"/>
              <a:gd name="T9" fmla="*/ 391 h 734"/>
              <a:gd name="T10" fmla="*/ 370 w 700"/>
              <a:gd name="T11" fmla="*/ 403 h 734"/>
              <a:gd name="T12" fmla="*/ 329 w 700"/>
              <a:gd name="T13" fmla="*/ 450 h 734"/>
              <a:gd name="T14" fmla="*/ 264 w 700"/>
              <a:gd name="T15" fmla="*/ 417 h 734"/>
              <a:gd name="T16" fmla="*/ 267 w 700"/>
              <a:gd name="T17" fmla="*/ 343 h 734"/>
              <a:gd name="T18" fmla="*/ 329 w 700"/>
              <a:gd name="T19" fmla="*/ 332 h 734"/>
              <a:gd name="T20" fmla="*/ 370 w 700"/>
              <a:gd name="T21" fmla="*/ 284 h 734"/>
              <a:gd name="T22" fmla="*/ 436 w 700"/>
              <a:gd name="T23" fmla="*/ 317 h 734"/>
              <a:gd name="T24" fmla="*/ 432 w 700"/>
              <a:gd name="T25" fmla="*/ 391 h 734"/>
              <a:gd name="T26" fmla="*/ 314 w 700"/>
              <a:gd name="T27" fmla="*/ 593 h 734"/>
              <a:gd name="T28" fmla="*/ 387 w 700"/>
              <a:gd name="T29" fmla="*/ 508 h 734"/>
              <a:gd name="T30" fmla="*/ 135 w 700"/>
              <a:gd name="T31" fmla="*/ 491 h 734"/>
              <a:gd name="T32" fmla="*/ 209 w 700"/>
              <a:gd name="T33" fmla="*/ 449 h 734"/>
              <a:gd name="T34" fmla="*/ 172 w 700"/>
              <a:gd name="T35" fmla="*/ 223 h 734"/>
              <a:gd name="T36" fmla="*/ 210 w 700"/>
              <a:gd name="T37" fmla="*/ 329 h 734"/>
              <a:gd name="T38" fmla="*/ 172 w 700"/>
              <a:gd name="T39" fmla="*/ 223 h 734"/>
              <a:gd name="T40" fmla="*/ 386 w 700"/>
              <a:gd name="T41" fmla="*/ 141 h 734"/>
              <a:gd name="T42" fmla="*/ 313 w 700"/>
              <a:gd name="T43" fmla="*/ 227 h 734"/>
              <a:gd name="T44" fmla="*/ 600 w 700"/>
              <a:gd name="T45" fmla="*/ 199 h 734"/>
              <a:gd name="T46" fmla="*/ 491 w 700"/>
              <a:gd name="T47" fmla="*/ 195 h 734"/>
              <a:gd name="T48" fmla="*/ 476 w 700"/>
              <a:gd name="T49" fmla="*/ 75 h 734"/>
              <a:gd name="T50" fmla="*/ 407 w 700"/>
              <a:gd name="T51" fmla="*/ 87 h 734"/>
              <a:gd name="T52" fmla="*/ 428 w 700"/>
              <a:gd name="T53" fmla="*/ 9 h 734"/>
              <a:gd name="T54" fmla="*/ 339 w 700"/>
              <a:gd name="T55" fmla="*/ 0 h 734"/>
              <a:gd name="T56" fmla="*/ 271 w 700"/>
              <a:gd name="T57" fmla="*/ 33 h 734"/>
              <a:gd name="T58" fmla="*/ 271 w 700"/>
              <a:gd name="T59" fmla="*/ 87 h 734"/>
              <a:gd name="T60" fmla="*/ 224 w 700"/>
              <a:gd name="T61" fmla="*/ 149 h 734"/>
              <a:gd name="T62" fmla="*/ 147 w 700"/>
              <a:gd name="T63" fmla="*/ 160 h 734"/>
              <a:gd name="T64" fmla="*/ 99 w 700"/>
              <a:gd name="T65" fmla="*/ 132 h 734"/>
              <a:gd name="T66" fmla="*/ 37 w 700"/>
              <a:gd name="T67" fmla="*/ 175 h 734"/>
              <a:gd name="T68" fmla="*/ 0 w 700"/>
              <a:gd name="T69" fmla="*/ 256 h 734"/>
              <a:gd name="T70" fmla="*/ 79 w 700"/>
              <a:gd name="T71" fmla="*/ 277 h 734"/>
              <a:gd name="T72" fmla="*/ 33 w 700"/>
              <a:gd name="T73" fmla="*/ 331 h 734"/>
              <a:gd name="T74" fmla="*/ 129 w 700"/>
              <a:gd name="T75" fmla="*/ 404 h 734"/>
              <a:gd name="T76" fmla="*/ 79 w 700"/>
              <a:gd name="T77" fmla="*/ 500 h 734"/>
              <a:gd name="T78" fmla="*/ 68 w 700"/>
              <a:gd name="T79" fmla="*/ 518 h 734"/>
              <a:gd name="T80" fmla="*/ 79 w 700"/>
              <a:gd name="T81" fmla="*/ 536 h 734"/>
              <a:gd name="T82" fmla="*/ 100 w 700"/>
              <a:gd name="T83" fmla="*/ 536 h 734"/>
              <a:gd name="T84" fmla="*/ 209 w 700"/>
              <a:gd name="T85" fmla="*/ 540 h 734"/>
              <a:gd name="T86" fmla="*/ 224 w 700"/>
              <a:gd name="T87" fmla="*/ 660 h 734"/>
              <a:gd name="T88" fmla="*/ 293 w 700"/>
              <a:gd name="T89" fmla="*/ 647 h 734"/>
              <a:gd name="T90" fmla="*/ 271 w 700"/>
              <a:gd name="T91" fmla="*/ 726 h 734"/>
              <a:gd name="T92" fmla="*/ 361 w 700"/>
              <a:gd name="T93" fmla="*/ 734 h 734"/>
              <a:gd name="T94" fmla="*/ 429 w 700"/>
              <a:gd name="T95" fmla="*/ 702 h 734"/>
              <a:gd name="T96" fmla="*/ 429 w 700"/>
              <a:gd name="T97" fmla="*/ 647 h 734"/>
              <a:gd name="T98" fmla="*/ 476 w 700"/>
              <a:gd name="T99" fmla="*/ 586 h 734"/>
              <a:gd name="T100" fmla="*/ 553 w 700"/>
              <a:gd name="T101" fmla="*/ 575 h 734"/>
              <a:gd name="T102" fmla="*/ 600 w 700"/>
              <a:gd name="T103" fmla="*/ 602 h 734"/>
              <a:gd name="T104" fmla="*/ 663 w 700"/>
              <a:gd name="T105" fmla="*/ 559 h 734"/>
              <a:gd name="T106" fmla="*/ 700 w 700"/>
              <a:gd name="T107" fmla="*/ 478 h 734"/>
              <a:gd name="T108" fmla="*/ 621 w 700"/>
              <a:gd name="T109" fmla="*/ 457 h 734"/>
              <a:gd name="T110" fmla="*/ 666 w 700"/>
              <a:gd name="T111" fmla="*/ 403 h 734"/>
              <a:gd name="T112" fmla="*/ 571 w 700"/>
              <a:gd name="T113" fmla="*/ 330 h 734"/>
              <a:gd name="T114" fmla="*/ 621 w 700"/>
              <a:gd name="T115" fmla="*/ 235 h 734"/>
              <a:gd name="T116" fmla="*/ 631 w 700"/>
              <a:gd name="T117" fmla="*/ 216 h 734"/>
              <a:gd name="T118" fmla="*/ 621 w 700"/>
              <a:gd name="T119" fmla="*/ 198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00" h="734">
                <a:moveTo>
                  <a:pt x="528" y="512"/>
                </a:moveTo>
                <a:lnTo>
                  <a:pt x="453" y="469"/>
                </a:lnTo>
                <a:lnTo>
                  <a:pt x="490" y="448"/>
                </a:lnTo>
                <a:lnTo>
                  <a:pt x="490" y="406"/>
                </a:lnTo>
                <a:lnTo>
                  <a:pt x="564" y="448"/>
                </a:lnTo>
                <a:lnTo>
                  <a:pt x="565" y="491"/>
                </a:lnTo>
                <a:lnTo>
                  <a:pt x="528" y="512"/>
                </a:lnTo>
                <a:close/>
                <a:moveTo>
                  <a:pt x="527" y="222"/>
                </a:moveTo>
                <a:lnTo>
                  <a:pt x="564" y="243"/>
                </a:lnTo>
                <a:lnTo>
                  <a:pt x="564" y="286"/>
                </a:lnTo>
                <a:lnTo>
                  <a:pt x="490" y="328"/>
                </a:lnTo>
                <a:lnTo>
                  <a:pt x="490" y="286"/>
                </a:lnTo>
                <a:lnTo>
                  <a:pt x="453" y="265"/>
                </a:lnTo>
                <a:lnTo>
                  <a:pt x="527" y="222"/>
                </a:lnTo>
                <a:close/>
                <a:moveTo>
                  <a:pt x="432" y="391"/>
                </a:moveTo>
                <a:lnTo>
                  <a:pt x="436" y="417"/>
                </a:lnTo>
                <a:lnTo>
                  <a:pt x="411" y="427"/>
                </a:lnTo>
                <a:lnTo>
                  <a:pt x="370" y="403"/>
                </a:lnTo>
                <a:lnTo>
                  <a:pt x="370" y="450"/>
                </a:lnTo>
                <a:lnTo>
                  <a:pt x="350" y="467"/>
                </a:lnTo>
                <a:lnTo>
                  <a:pt x="329" y="450"/>
                </a:lnTo>
                <a:lnTo>
                  <a:pt x="329" y="403"/>
                </a:lnTo>
                <a:lnTo>
                  <a:pt x="288" y="426"/>
                </a:lnTo>
                <a:lnTo>
                  <a:pt x="264" y="417"/>
                </a:lnTo>
                <a:lnTo>
                  <a:pt x="267" y="391"/>
                </a:lnTo>
                <a:lnTo>
                  <a:pt x="309" y="367"/>
                </a:lnTo>
                <a:lnTo>
                  <a:pt x="267" y="343"/>
                </a:lnTo>
                <a:lnTo>
                  <a:pt x="264" y="317"/>
                </a:lnTo>
                <a:lnTo>
                  <a:pt x="288" y="308"/>
                </a:lnTo>
                <a:lnTo>
                  <a:pt x="329" y="332"/>
                </a:lnTo>
                <a:lnTo>
                  <a:pt x="329" y="284"/>
                </a:lnTo>
                <a:lnTo>
                  <a:pt x="350" y="268"/>
                </a:lnTo>
                <a:lnTo>
                  <a:pt x="370" y="284"/>
                </a:lnTo>
                <a:lnTo>
                  <a:pt x="370" y="332"/>
                </a:lnTo>
                <a:lnTo>
                  <a:pt x="412" y="308"/>
                </a:lnTo>
                <a:lnTo>
                  <a:pt x="436" y="317"/>
                </a:lnTo>
                <a:lnTo>
                  <a:pt x="432" y="343"/>
                </a:lnTo>
                <a:lnTo>
                  <a:pt x="391" y="367"/>
                </a:lnTo>
                <a:lnTo>
                  <a:pt x="432" y="391"/>
                </a:lnTo>
                <a:close/>
                <a:moveTo>
                  <a:pt x="387" y="593"/>
                </a:moveTo>
                <a:lnTo>
                  <a:pt x="350" y="615"/>
                </a:lnTo>
                <a:lnTo>
                  <a:pt x="314" y="593"/>
                </a:lnTo>
                <a:lnTo>
                  <a:pt x="314" y="508"/>
                </a:lnTo>
                <a:lnTo>
                  <a:pt x="350" y="530"/>
                </a:lnTo>
                <a:lnTo>
                  <a:pt x="387" y="508"/>
                </a:lnTo>
                <a:lnTo>
                  <a:pt x="387" y="593"/>
                </a:lnTo>
                <a:close/>
                <a:moveTo>
                  <a:pt x="172" y="512"/>
                </a:moveTo>
                <a:lnTo>
                  <a:pt x="135" y="491"/>
                </a:lnTo>
                <a:lnTo>
                  <a:pt x="136" y="449"/>
                </a:lnTo>
                <a:lnTo>
                  <a:pt x="210" y="406"/>
                </a:lnTo>
                <a:lnTo>
                  <a:pt x="209" y="449"/>
                </a:lnTo>
                <a:lnTo>
                  <a:pt x="247" y="469"/>
                </a:lnTo>
                <a:lnTo>
                  <a:pt x="172" y="512"/>
                </a:lnTo>
                <a:close/>
                <a:moveTo>
                  <a:pt x="172" y="223"/>
                </a:moveTo>
                <a:lnTo>
                  <a:pt x="246" y="266"/>
                </a:lnTo>
                <a:lnTo>
                  <a:pt x="209" y="286"/>
                </a:lnTo>
                <a:lnTo>
                  <a:pt x="210" y="329"/>
                </a:lnTo>
                <a:lnTo>
                  <a:pt x="136" y="286"/>
                </a:lnTo>
                <a:lnTo>
                  <a:pt x="135" y="243"/>
                </a:lnTo>
                <a:lnTo>
                  <a:pt x="172" y="223"/>
                </a:lnTo>
                <a:close/>
                <a:moveTo>
                  <a:pt x="313" y="141"/>
                </a:moveTo>
                <a:lnTo>
                  <a:pt x="350" y="119"/>
                </a:lnTo>
                <a:lnTo>
                  <a:pt x="386" y="141"/>
                </a:lnTo>
                <a:lnTo>
                  <a:pt x="386" y="227"/>
                </a:lnTo>
                <a:lnTo>
                  <a:pt x="350" y="205"/>
                </a:lnTo>
                <a:lnTo>
                  <a:pt x="313" y="227"/>
                </a:lnTo>
                <a:lnTo>
                  <a:pt x="313" y="141"/>
                </a:lnTo>
                <a:close/>
                <a:moveTo>
                  <a:pt x="600" y="132"/>
                </a:moveTo>
                <a:lnTo>
                  <a:pt x="600" y="199"/>
                </a:lnTo>
                <a:lnTo>
                  <a:pt x="563" y="177"/>
                </a:lnTo>
                <a:lnTo>
                  <a:pt x="553" y="159"/>
                </a:lnTo>
                <a:lnTo>
                  <a:pt x="491" y="195"/>
                </a:lnTo>
                <a:lnTo>
                  <a:pt x="539" y="111"/>
                </a:lnTo>
                <a:lnTo>
                  <a:pt x="476" y="149"/>
                </a:lnTo>
                <a:lnTo>
                  <a:pt x="476" y="75"/>
                </a:lnTo>
                <a:lnTo>
                  <a:pt x="428" y="158"/>
                </a:lnTo>
                <a:lnTo>
                  <a:pt x="428" y="87"/>
                </a:lnTo>
                <a:lnTo>
                  <a:pt x="407" y="87"/>
                </a:lnTo>
                <a:lnTo>
                  <a:pt x="370" y="66"/>
                </a:lnTo>
                <a:lnTo>
                  <a:pt x="428" y="33"/>
                </a:lnTo>
                <a:lnTo>
                  <a:pt x="428" y="9"/>
                </a:lnTo>
                <a:lnTo>
                  <a:pt x="360" y="48"/>
                </a:lnTo>
                <a:lnTo>
                  <a:pt x="360" y="0"/>
                </a:lnTo>
                <a:lnTo>
                  <a:pt x="339" y="0"/>
                </a:lnTo>
                <a:lnTo>
                  <a:pt x="339" y="48"/>
                </a:lnTo>
                <a:lnTo>
                  <a:pt x="271" y="9"/>
                </a:lnTo>
                <a:lnTo>
                  <a:pt x="271" y="33"/>
                </a:lnTo>
                <a:lnTo>
                  <a:pt x="329" y="66"/>
                </a:lnTo>
                <a:lnTo>
                  <a:pt x="292" y="87"/>
                </a:lnTo>
                <a:lnTo>
                  <a:pt x="271" y="87"/>
                </a:lnTo>
                <a:lnTo>
                  <a:pt x="271" y="159"/>
                </a:lnTo>
                <a:lnTo>
                  <a:pt x="223" y="75"/>
                </a:lnTo>
                <a:lnTo>
                  <a:pt x="224" y="149"/>
                </a:lnTo>
                <a:lnTo>
                  <a:pt x="160" y="112"/>
                </a:lnTo>
                <a:lnTo>
                  <a:pt x="207" y="195"/>
                </a:lnTo>
                <a:lnTo>
                  <a:pt x="147" y="160"/>
                </a:lnTo>
                <a:lnTo>
                  <a:pt x="136" y="178"/>
                </a:lnTo>
                <a:lnTo>
                  <a:pt x="99" y="199"/>
                </a:lnTo>
                <a:lnTo>
                  <a:pt x="99" y="132"/>
                </a:lnTo>
                <a:lnTo>
                  <a:pt x="79" y="120"/>
                </a:lnTo>
                <a:lnTo>
                  <a:pt x="79" y="199"/>
                </a:lnTo>
                <a:lnTo>
                  <a:pt x="37" y="175"/>
                </a:lnTo>
                <a:lnTo>
                  <a:pt x="27" y="193"/>
                </a:lnTo>
                <a:lnTo>
                  <a:pt x="68" y="217"/>
                </a:lnTo>
                <a:lnTo>
                  <a:pt x="0" y="256"/>
                </a:lnTo>
                <a:lnTo>
                  <a:pt x="21" y="268"/>
                </a:lnTo>
                <a:lnTo>
                  <a:pt x="79" y="235"/>
                </a:lnTo>
                <a:lnTo>
                  <a:pt x="79" y="277"/>
                </a:lnTo>
                <a:lnTo>
                  <a:pt x="68" y="296"/>
                </a:lnTo>
                <a:lnTo>
                  <a:pt x="130" y="331"/>
                </a:lnTo>
                <a:lnTo>
                  <a:pt x="33" y="331"/>
                </a:lnTo>
                <a:lnTo>
                  <a:pt x="97" y="367"/>
                </a:lnTo>
                <a:lnTo>
                  <a:pt x="33" y="404"/>
                </a:lnTo>
                <a:lnTo>
                  <a:pt x="129" y="404"/>
                </a:lnTo>
                <a:lnTo>
                  <a:pt x="68" y="439"/>
                </a:lnTo>
                <a:lnTo>
                  <a:pt x="79" y="457"/>
                </a:lnTo>
                <a:lnTo>
                  <a:pt x="79" y="500"/>
                </a:lnTo>
                <a:lnTo>
                  <a:pt x="21" y="467"/>
                </a:lnTo>
                <a:lnTo>
                  <a:pt x="0" y="479"/>
                </a:lnTo>
                <a:lnTo>
                  <a:pt x="68" y="518"/>
                </a:lnTo>
                <a:lnTo>
                  <a:pt x="27" y="542"/>
                </a:lnTo>
                <a:lnTo>
                  <a:pt x="37" y="560"/>
                </a:lnTo>
                <a:lnTo>
                  <a:pt x="79" y="536"/>
                </a:lnTo>
                <a:lnTo>
                  <a:pt x="79" y="615"/>
                </a:lnTo>
                <a:lnTo>
                  <a:pt x="100" y="603"/>
                </a:lnTo>
                <a:lnTo>
                  <a:pt x="100" y="536"/>
                </a:lnTo>
                <a:lnTo>
                  <a:pt x="136" y="557"/>
                </a:lnTo>
                <a:lnTo>
                  <a:pt x="147" y="575"/>
                </a:lnTo>
                <a:lnTo>
                  <a:pt x="209" y="540"/>
                </a:lnTo>
                <a:lnTo>
                  <a:pt x="161" y="623"/>
                </a:lnTo>
                <a:lnTo>
                  <a:pt x="224" y="586"/>
                </a:lnTo>
                <a:lnTo>
                  <a:pt x="224" y="660"/>
                </a:lnTo>
                <a:lnTo>
                  <a:pt x="272" y="577"/>
                </a:lnTo>
                <a:lnTo>
                  <a:pt x="272" y="647"/>
                </a:lnTo>
                <a:lnTo>
                  <a:pt x="293" y="647"/>
                </a:lnTo>
                <a:lnTo>
                  <a:pt x="329" y="668"/>
                </a:lnTo>
                <a:lnTo>
                  <a:pt x="271" y="702"/>
                </a:lnTo>
                <a:lnTo>
                  <a:pt x="271" y="726"/>
                </a:lnTo>
                <a:lnTo>
                  <a:pt x="340" y="686"/>
                </a:lnTo>
                <a:lnTo>
                  <a:pt x="340" y="734"/>
                </a:lnTo>
                <a:lnTo>
                  <a:pt x="361" y="734"/>
                </a:lnTo>
                <a:lnTo>
                  <a:pt x="361" y="686"/>
                </a:lnTo>
                <a:lnTo>
                  <a:pt x="429" y="726"/>
                </a:lnTo>
                <a:lnTo>
                  <a:pt x="429" y="702"/>
                </a:lnTo>
                <a:lnTo>
                  <a:pt x="371" y="668"/>
                </a:lnTo>
                <a:lnTo>
                  <a:pt x="408" y="647"/>
                </a:lnTo>
                <a:lnTo>
                  <a:pt x="429" y="647"/>
                </a:lnTo>
                <a:lnTo>
                  <a:pt x="429" y="576"/>
                </a:lnTo>
                <a:lnTo>
                  <a:pt x="477" y="659"/>
                </a:lnTo>
                <a:lnTo>
                  <a:pt x="476" y="586"/>
                </a:lnTo>
                <a:lnTo>
                  <a:pt x="540" y="623"/>
                </a:lnTo>
                <a:lnTo>
                  <a:pt x="492" y="540"/>
                </a:lnTo>
                <a:lnTo>
                  <a:pt x="553" y="575"/>
                </a:lnTo>
                <a:lnTo>
                  <a:pt x="563" y="557"/>
                </a:lnTo>
                <a:lnTo>
                  <a:pt x="600" y="536"/>
                </a:lnTo>
                <a:lnTo>
                  <a:pt x="600" y="602"/>
                </a:lnTo>
                <a:lnTo>
                  <a:pt x="621" y="614"/>
                </a:lnTo>
                <a:lnTo>
                  <a:pt x="621" y="536"/>
                </a:lnTo>
                <a:lnTo>
                  <a:pt x="663" y="559"/>
                </a:lnTo>
                <a:lnTo>
                  <a:pt x="673" y="541"/>
                </a:lnTo>
                <a:lnTo>
                  <a:pt x="632" y="518"/>
                </a:lnTo>
                <a:lnTo>
                  <a:pt x="700" y="478"/>
                </a:lnTo>
                <a:lnTo>
                  <a:pt x="679" y="466"/>
                </a:lnTo>
                <a:lnTo>
                  <a:pt x="621" y="500"/>
                </a:lnTo>
                <a:lnTo>
                  <a:pt x="621" y="457"/>
                </a:lnTo>
                <a:lnTo>
                  <a:pt x="632" y="439"/>
                </a:lnTo>
                <a:lnTo>
                  <a:pt x="570" y="403"/>
                </a:lnTo>
                <a:lnTo>
                  <a:pt x="666" y="403"/>
                </a:lnTo>
                <a:lnTo>
                  <a:pt x="602" y="367"/>
                </a:lnTo>
                <a:lnTo>
                  <a:pt x="666" y="330"/>
                </a:lnTo>
                <a:lnTo>
                  <a:pt x="571" y="330"/>
                </a:lnTo>
                <a:lnTo>
                  <a:pt x="631" y="295"/>
                </a:lnTo>
                <a:lnTo>
                  <a:pt x="621" y="277"/>
                </a:lnTo>
                <a:lnTo>
                  <a:pt x="621" y="235"/>
                </a:lnTo>
                <a:lnTo>
                  <a:pt x="679" y="268"/>
                </a:lnTo>
                <a:lnTo>
                  <a:pt x="700" y="256"/>
                </a:lnTo>
                <a:lnTo>
                  <a:pt x="631" y="216"/>
                </a:lnTo>
                <a:lnTo>
                  <a:pt x="673" y="193"/>
                </a:lnTo>
                <a:lnTo>
                  <a:pt x="662" y="175"/>
                </a:lnTo>
                <a:lnTo>
                  <a:pt x="621" y="198"/>
                </a:lnTo>
                <a:lnTo>
                  <a:pt x="621" y="120"/>
                </a:lnTo>
                <a:lnTo>
                  <a:pt x="600" y="13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10"/>
          <p:cNvSpPr>
            <a:spLocks noEditPoints="1"/>
          </p:cNvSpPr>
          <p:nvPr/>
        </p:nvSpPr>
        <p:spPr bwMode="auto">
          <a:xfrm>
            <a:off x="8288337" y="1493840"/>
            <a:ext cx="207963" cy="211137"/>
          </a:xfrm>
          <a:custGeom>
            <a:avLst/>
            <a:gdLst>
              <a:gd name="T0" fmla="*/ 376 w 689"/>
              <a:gd name="T1" fmla="*/ 459 h 695"/>
              <a:gd name="T2" fmla="*/ 291 w 689"/>
              <a:gd name="T3" fmla="*/ 382 h 695"/>
              <a:gd name="T4" fmla="*/ 287 w 689"/>
              <a:gd name="T5" fmla="*/ 376 h 695"/>
              <a:gd name="T6" fmla="*/ 263 w 689"/>
              <a:gd name="T7" fmla="*/ 264 h 695"/>
              <a:gd name="T8" fmla="*/ 344 w 689"/>
              <a:gd name="T9" fmla="*/ 181 h 695"/>
              <a:gd name="T10" fmla="*/ 425 w 689"/>
              <a:gd name="T11" fmla="*/ 264 h 695"/>
              <a:gd name="T12" fmla="*/ 401 w 689"/>
              <a:gd name="T13" fmla="*/ 376 h 695"/>
              <a:gd name="T14" fmla="*/ 689 w 689"/>
              <a:gd name="T15" fmla="*/ 319 h 695"/>
              <a:gd name="T16" fmla="*/ 634 w 689"/>
              <a:gd name="T17" fmla="*/ 319 h 695"/>
              <a:gd name="T18" fmla="*/ 580 w 689"/>
              <a:gd name="T19" fmla="*/ 319 h 695"/>
              <a:gd name="T20" fmla="*/ 527 w 689"/>
              <a:gd name="T21" fmla="*/ 319 h 695"/>
              <a:gd name="T22" fmla="*/ 628 w 689"/>
              <a:gd name="T23" fmla="*/ 237 h 695"/>
              <a:gd name="T24" fmla="*/ 494 w 689"/>
              <a:gd name="T25" fmla="*/ 233 h 695"/>
              <a:gd name="T26" fmla="*/ 523 w 689"/>
              <a:gd name="T27" fmla="*/ 183 h 695"/>
              <a:gd name="T28" fmla="*/ 557 w 689"/>
              <a:gd name="T29" fmla="*/ 138 h 695"/>
              <a:gd name="T30" fmla="*/ 590 w 689"/>
              <a:gd name="T31" fmla="*/ 93 h 695"/>
              <a:gd name="T32" fmla="*/ 481 w 689"/>
              <a:gd name="T33" fmla="*/ 54 h 695"/>
              <a:gd name="T34" fmla="*/ 454 w 689"/>
              <a:gd name="T35" fmla="*/ 100 h 695"/>
              <a:gd name="T36" fmla="*/ 427 w 689"/>
              <a:gd name="T37" fmla="*/ 147 h 695"/>
              <a:gd name="T38" fmla="*/ 393 w 689"/>
              <a:gd name="T39" fmla="*/ 205 h 695"/>
              <a:gd name="T40" fmla="*/ 344 w 689"/>
              <a:gd name="T41" fmla="*/ 0 h 695"/>
              <a:gd name="T42" fmla="*/ 295 w 689"/>
              <a:gd name="T43" fmla="*/ 205 h 695"/>
              <a:gd name="T44" fmla="*/ 261 w 689"/>
              <a:gd name="T45" fmla="*/ 147 h 695"/>
              <a:gd name="T46" fmla="*/ 235 w 689"/>
              <a:gd name="T47" fmla="*/ 100 h 695"/>
              <a:gd name="T48" fmla="*/ 208 w 689"/>
              <a:gd name="T49" fmla="*/ 54 h 695"/>
              <a:gd name="T50" fmla="*/ 98 w 689"/>
              <a:gd name="T51" fmla="*/ 93 h 695"/>
              <a:gd name="T52" fmla="*/ 132 w 689"/>
              <a:gd name="T53" fmla="*/ 138 h 695"/>
              <a:gd name="T54" fmla="*/ 166 w 689"/>
              <a:gd name="T55" fmla="*/ 183 h 695"/>
              <a:gd name="T56" fmla="*/ 195 w 689"/>
              <a:gd name="T57" fmla="*/ 233 h 695"/>
              <a:gd name="T58" fmla="*/ 61 w 689"/>
              <a:gd name="T59" fmla="*/ 236 h 695"/>
              <a:gd name="T60" fmla="*/ 162 w 689"/>
              <a:gd name="T61" fmla="*/ 319 h 695"/>
              <a:gd name="T62" fmla="*/ 108 w 689"/>
              <a:gd name="T63" fmla="*/ 319 h 695"/>
              <a:gd name="T64" fmla="*/ 55 w 689"/>
              <a:gd name="T65" fmla="*/ 319 h 695"/>
              <a:gd name="T66" fmla="*/ 0 w 689"/>
              <a:gd name="T67" fmla="*/ 319 h 695"/>
              <a:gd name="T68" fmla="*/ 35 w 689"/>
              <a:gd name="T69" fmla="*/ 429 h 695"/>
              <a:gd name="T70" fmla="*/ 91 w 689"/>
              <a:gd name="T71" fmla="*/ 422 h 695"/>
              <a:gd name="T72" fmla="*/ 147 w 689"/>
              <a:gd name="T73" fmla="*/ 416 h 695"/>
              <a:gd name="T74" fmla="*/ 92 w 689"/>
              <a:gd name="T75" fmla="*/ 465 h 695"/>
              <a:gd name="T76" fmla="*/ 117 w 689"/>
              <a:gd name="T77" fmla="*/ 506 h 695"/>
              <a:gd name="T78" fmla="*/ 187 w 689"/>
              <a:gd name="T79" fmla="*/ 484 h 695"/>
              <a:gd name="T80" fmla="*/ 153 w 689"/>
              <a:gd name="T81" fmla="*/ 529 h 695"/>
              <a:gd name="T82" fmla="*/ 119 w 689"/>
              <a:gd name="T83" fmla="*/ 574 h 695"/>
              <a:gd name="T84" fmla="*/ 197 w 689"/>
              <a:gd name="T85" fmla="*/ 660 h 695"/>
              <a:gd name="T86" fmla="*/ 224 w 689"/>
              <a:gd name="T87" fmla="*/ 612 h 695"/>
              <a:gd name="T88" fmla="*/ 251 w 689"/>
              <a:gd name="T89" fmla="*/ 566 h 695"/>
              <a:gd name="T90" fmla="*/ 278 w 689"/>
              <a:gd name="T91" fmla="*/ 519 h 695"/>
              <a:gd name="T92" fmla="*/ 298 w 689"/>
              <a:gd name="T93" fmla="*/ 648 h 695"/>
              <a:gd name="T94" fmla="*/ 368 w 689"/>
              <a:gd name="T95" fmla="*/ 534 h 695"/>
              <a:gd name="T96" fmla="*/ 397 w 689"/>
              <a:gd name="T97" fmla="*/ 584 h 695"/>
              <a:gd name="T98" fmla="*/ 419 w 689"/>
              <a:gd name="T99" fmla="*/ 636 h 695"/>
              <a:gd name="T100" fmla="*/ 442 w 689"/>
              <a:gd name="T101" fmla="*/ 688 h 695"/>
              <a:gd name="T102" fmla="*/ 530 w 689"/>
              <a:gd name="T103" fmla="*/ 612 h 695"/>
              <a:gd name="T104" fmla="*/ 503 w 689"/>
              <a:gd name="T105" fmla="*/ 566 h 695"/>
              <a:gd name="T106" fmla="*/ 477 w 689"/>
              <a:gd name="T107" fmla="*/ 519 h 695"/>
              <a:gd name="T108" fmla="*/ 443 w 689"/>
              <a:gd name="T109" fmla="*/ 461 h 695"/>
              <a:gd name="T110" fmla="*/ 645 w 689"/>
              <a:gd name="T111" fmla="*/ 521 h 695"/>
              <a:gd name="T112" fmla="*/ 492 w 689"/>
              <a:gd name="T113" fmla="*/ 376 h 695"/>
              <a:gd name="T114" fmla="*/ 559 w 689"/>
              <a:gd name="T115" fmla="*/ 376 h 695"/>
              <a:gd name="T116" fmla="*/ 613 w 689"/>
              <a:gd name="T117" fmla="*/ 376 h 695"/>
              <a:gd name="T118" fmla="*/ 667 w 689"/>
              <a:gd name="T119" fmla="*/ 376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89" h="695">
                <a:moveTo>
                  <a:pt x="425" y="430"/>
                </a:moveTo>
                <a:lnTo>
                  <a:pt x="398" y="382"/>
                </a:lnTo>
                <a:lnTo>
                  <a:pt x="348" y="411"/>
                </a:lnTo>
                <a:lnTo>
                  <a:pt x="376" y="459"/>
                </a:lnTo>
                <a:lnTo>
                  <a:pt x="344" y="513"/>
                </a:lnTo>
                <a:lnTo>
                  <a:pt x="313" y="459"/>
                </a:lnTo>
                <a:lnTo>
                  <a:pt x="341" y="411"/>
                </a:lnTo>
                <a:lnTo>
                  <a:pt x="291" y="382"/>
                </a:lnTo>
                <a:lnTo>
                  <a:pt x="263" y="430"/>
                </a:lnTo>
                <a:lnTo>
                  <a:pt x="201" y="430"/>
                </a:lnTo>
                <a:lnTo>
                  <a:pt x="232" y="376"/>
                </a:lnTo>
                <a:lnTo>
                  <a:pt x="287" y="376"/>
                </a:lnTo>
                <a:lnTo>
                  <a:pt x="287" y="319"/>
                </a:lnTo>
                <a:lnTo>
                  <a:pt x="232" y="319"/>
                </a:lnTo>
                <a:lnTo>
                  <a:pt x="201" y="264"/>
                </a:lnTo>
                <a:lnTo>
                  <a:pt x="263" y="264"/>
                </a:lnTo>
                <a:lnTo>
                  <a:pt x="291" y="312"/>
                </a:lnTo>
                <a:lnTo>
                  <a:pt x="341" y="284"/>
                </a:lnTo>
                <a:lnTo>
                  <a:pt x="313" y="236"/>
                </a:lnTo>
                <a:lnTo>
                  <a:pt x="344" y="181"/>
                </a:lnTo>
                <a:lnTo>
                  <a:pt x="376" y="236"/>
                </a:lnTo>
                <a:lnTo>
                  <a:pt x="348" y="284"/>
                </a:lnTo>
                <a:lnTo>
                  <a:pt x="398" y="312"/>
                </a:lnTo>
                <a:lnTo>
                  <a:pt x="425" y="264"/>
                </a:lnTo>
                <a:lnTo>
                  <a:pt x="488" y="264"/>
                </a:lnTo>
                <a:lnTo>
                  <a:pt x="457" y="319"/>
                </a:lnTo>
                <a:lnTo>
                  <a:pt x="401" y="319"/>
                </a:lnTo>
                <a:lnTo>
                  <a:pt x="401" y="376"/>
                </a:lnTo>
                <a:lnTo>
                  <a:pt x="457" y="376"/>
                </a:lnTo>
                <a:lnTo>
                  <a:pt x="488" y="430"/>
                </a:lnTo>
                <a:lnTo>
                  <a:pt x="425" y="430"/>
                </a:lnTo>
                <a:close/>
                <a:moveTo>
                  <a:pt x="689" y="319"/>
                </a:moveTo>
                <a:lnTo>
                  <a:pt x="667" y="319"/>
                </a:lnTo>
                <a:lnTo>
                  <a:pt x="688" y="261"/>
                </a:lnTo>
                <a:lnTo>
                  <a:pt x="653" y="265"/>
                </a:lnTo>
                <a:lnTo>
                  <a:pt x="634" y="319"/>
                </a:lnTo>
                <a:lnTo>
                  <a:pt x="613" y="319"/>
                </a:lnTo>
                <a:lnTo>
                  <a:pt x="632" y="268"/>
                </a:lnTo>
                <a:lnTo>
                  <a:pt x="597" y="272"/>
                </a:lnTo>
                <a:lnTo>
                  <a:pt x="580" y="319"/>
                </a:lnTo>
                <a:lnTo>
                  <a:pt x="559" y="319"/>
                </a:lnTo>
                <a:lnTo>
                  <a:pt x="575" y="275"/>
                </a:lnTo>
                <a:lnTo>
                  <a:pt x="541" y="279"/>
                </a:lnTo>
                <a:lnTo>
                  <a:pt x="527" y="319"/>
                </a:lnTo>
                <a:lnTo>
                  <a:pt x="492" y="319"/>
                </a:lnTo>
                <a:lnTo>
                  <a:pt x="517" y="275"/>
                </a:lnTo>
                <a:lnTo>
                  <a:pt x="596" y="230"/>
                </a:lnTo>
                <a:lnTo>
                  <a:pt x="628" y="237"/>
                </a:lnTo>
                <a:lnTo>
                  <a:pt x="645" y="174"/>
                </a:lnTo>
                <a:lnTo>
                  <a:pt x="582" y="157"/>
                </a:lnTo>
                <a:lnTo>
                  <a:pt x="572" y="189"/>
                </a:lnTo>
                <a:lnTo>
                  <a:pt x="494" y="233"/>
                </a:lnTo>
                <a:lnTo>
                  <a:pt x="443" y="233"/>
                </a:lnTo>
                <a:lnTo>
                  <a:pt x="460" y="204"/>
                </a:lnTo>
                <a:lnTo>
                  <a:pt x="502" y="211"/>
                </a:lnTo>
                <a:lnTo>
                  <a:pt x="523" y="183"/>
                </a:lnTo>
                <a:lnTo>
                  <a:pt x="477" y="175"/>
                </a:lnTo>
                <a:lnTo>
                  <a:pt x="487" y="157"/>
                </a:lnTo>
                <a:lnTo>
                  <a:pt x="536" y="166"/>
                </a:lnTo>
                <a:lnTo>
                  <a:pt x="557" y="138"/>
                </a:lnTo>
                <a:lnTo>
                  <a:pt x="503" y="129"/>
                </a:lnTo>
                <a:lnTo>
                  <a:pt x="514" y="111"/>
                </a:lnTo>
                <a:lnTo>
                  <a:pt x="570" y="121"/>
                </a:lnTo>
                <a:lnTo>
                  <a:pt x="590" y="93"/>
                </a:lnTo>
                <a:lnTo>
                  <a:pt x="530" y="82"/>
                </a:lnTo>
                <a:lnTo>
                  <a:pt x="541" y="63"/>
                </a:lnTo>
                <a:lnTo>
                  <a:pt x="492" y="34"/>
                </a:lnTo>
                <a:lnTo>
                  <a:pt x="481" y="54"/>
                </a:lnTo>
                <a:lnTo>
                  <a:pt x="442" y="7"/>
                </a:lnTo>
                <a:lnTo>
                  <a:pt x="428" y="39"/>
                </a:lnTo>
                <a:lnTo>
                  <a:pt x="464" y="82"/>
                </a:lnTo>
                <a:lnTo>
                  <a:pt x="454" y="100"/>
                </a:lnTo>
                <a:lnTo>
                  <a:pt x="419" y="59"/>
                </a:lnTo>
                <a:lnTo>
                  <a:pt x="406" y="91"/>
                </a:lnTo>
                <a:lnTo>
                  <a:pt x="438" y="129"/>
                </a:lnTo>
                <a:lnTo>
                  <a:pt x="427" y="147"/>
                </a:lnTo>
                <a:lnTo>
                  <a:pt x="397" y="111"/>
                </a:lnTo>
                <a:lnTo>
                  <a:pt x="383" y="143"/>
                </a:lnTo>
                <a:lnTo>
                  <a:pt x="411" y="175"/>
                </a:lnTo>
                <a:lnTo>
                  <a:pt x="393" y="205"/>
                </a:lnTo>
                <a:lnTo>
                  <a:pt x="368" y="161"/>
                </a:lnTo>
                <a:lnTo>
                  <a:pt x="368" y="70"/>
                </a:lnTo>
                <a:lnTo>
                  <a:pt x="390" y="46"/>
                </a:lnTo>
                <a:lnTo>
                  <a:pt x="344" y="0"/>
                </a:lnTo>
                <a:lnTo>
                  <a:pt x="299" y="46"/>
                </a:lnTo>
                <a:lnTo>
                  <a:pt x="321" y="71"/>
                </a:lnTo>
                <a:lnTo>
                  <a:pt x="321" y="161"/>
                </a:lnTo>
                <a:lnTo>
                  <a:pt x="295" y="205"/>
                </a:lnTo>
                <a:lnTo>
                  <a:pt x="278" y="175"/>
                </a:lnTo>
                <a:lnTo>
                  <a:pt x="305" y="143"/>
                </a:lnTo>
                <a:lnTo>
                  <a:pt x="291" y="111"/>
                </a:lnTo>
                <a:lnTo>
                  <a:pt x="261" y="147"/>
                </a:lnTo>
                <a:lnTo>
                  <a:pt x="251" y="129"/>
                </a:lnTo>
                <a:lnTo>
                  <a:pt x="283" y="91"/>
                </a:lnTo>
                <a:lnTo>
                  <a:pt x="269" y="59"/>
                </a:lnTo>
                <a:lnTo>
                  <a:pt x="235" y="100"/>
                </a:lnTo>
                <a:lnTo>
                  <a:pt x="224" y="82"/>
                </a:lnTo>
                <a:lnTo>
                  <a:pt x="261" y="39"/>
                </a:lnTo>
                <a:lnTo>
                  <a:pt x="247" y="7"/>
                </a:lnTo>
                <a:lnTo>
                  <a:pt x="208" y="54"/>
                </a:lnTo>
                <a:lnTo>
                  <a:pt x="197" y="35"/>
                </a:lnTo>
                <a:lnTo>
                  <a:pt x="147" y="63"/>
                </a:lnTo>
                <a:lnTo>
                  <a:pt x="158" y="82"/>
                </a:lnTo>
                <a:lnTo>
                  <a:pt x="98" y="93"/>
                </a:lnTo>
                <a:lnTo>
                  <a:pt x="119" y="121"/>
                </a:lnTo>
                <a:lnTo>
                  <a:pt x="175" y="111"/>
                </a:lnTo>
                <a:lnTo>
                  <a:pt x="185" y="129"/>
                </a:lnTo>
                <a:lnTo>
                  <a:pt x="132" y="138"/>
                </a:lnTo>
                <a:lnTo>
                  <a:pt x="153" y="166"/>
                </a:lnTo>
                <a:lnTo>
                  <a:pt x="202" y="157"/>
                </a:lnTo>
                <a:lnTo>
                  <a:pt x="212" y="175"/>
                </a:lnTo>
                <a:lnTo>
                  <a:pt x="166" y="183"/>
                </a:lnTo>
                <a:lnTo>
                  <a:pt x="187" y="211"/>
                </a:lnTo>
                <a:lnTo>
                  <a:pt x="228" y="204"/>
                </a:lnTo>
                <a:lnTo>
                  <a:pt x="246" y="233"/>
                </a:lnTo>
                <a:lnTo>
                  <a:pt x="195" y="233"/>
                </a:lnTo>
                <a:lnTo>
                  <a:pt x="117" y="188"/>
                </a:lnTo>
                <a:lnTo>
                  <a:pt x="107" y="157"/>
                </a:lnTo>
                <a:lnTo>
                  <a:pt x="44" y="174"/>
                </a:lnTo>
                <a:lnTo>
                  <a:pt x="61" y="236"/>
                </a:lnTo>
                <a:lnTo>
                  <a:pt x="93" y="230"/>
                </a:lnTo>
                <a:lnTo>
                  <a:pt x="171" y="275"/>
                </a:lnTo>
                <a:lnTo>
                  <a:pt x="196" y="319"/>
                </a:lnTo>
                <a:lnTo>
                  <a:pt x="162" y="319"/>
                </a:lnTo>
                <a:lnTo>
                  <a:pt x="148" y="279"/>
                </a:lnTo>
                <a:lnTo>
                  <a:pt x="113" y="275"/>
                </a:lnTo>
                <a:lnTo>
                  <a:pt x="129" y="319"/>
                </a:lnTo>
                <a:lnTo>
                  <a:pt x="108" y="319"/>
                </a:lnTo>
                <a:lnTo>
                  <a:pt x="91" y="272"/>
                </a:lnTo>
                <a:lnTo>
                  <a:pt x="57" y="268"/>
                </a:lnTo>
                <a:lnTo>
                  <a:pt x="75" y="319"/>
                </a:lnTo>
                <a:lnTo>
                  <a:pt x="55" y="319"/>
                </a:lnTo>
                <a:lnTo>
                  <a:pt x="35" y="265"/>
                </a:lnTo>
                <a:lnTo>
                  <a:pt x="1" y="261"/>
                </a:lnTo>
                <a:lnTo>
                  <a:pt x="22" y="319"/>
                </a:lnTo>
                <a:lnTo>
                  <a:pt x="0" y="319"/>
                </a:lnTo>
                <a:lnTo>
                  <a:pt x="0" y="376"/>
                </a:lnTo>
                <a:lnTo>
                  <a:pt x="22" y="376"/>
                </a:lnTo>
                <a:lnTo>
                  <a:pt x="1" y="433"/>
                </a:lnTo>
                <a:lnTo>
                  <a:pt x="35" y="429"/>
                </a:lnTo>
                <a:lnTo>
                  <a:pt x="55" y="376"/>
                </a:lnTo>
                <a:lnTo>
                  <a:pt x="75" y="376"/>
                </a:lnTo>
                <a:lnTo>
                  <a:pt x="57" y="427"/>
                </a:lnTo>
                <a:lnTo>
                  <a:pt x="91" y="422"/>
                </a:lnTo>
                <a:lnTo>
                  <a:pt x="108" y="376"/>
                </a:lnTo>
                <a:lnTo>
                  <a:pt x="129" y="376"/>
                </a:lnTo>
                <a:lnTo>
                  <a:pt x="113" y="420"/>
                </a:lnTo>
                <a:lnTo>
                  <a:pt x="147" y="416"/>
                </a:lnTo>
                <a:lnTo>
                  <a:pt x="162" y="376"/>
                </a:lnTo>
                <a:lnTo>
                  <a:pt x="196" y="376"/>
                </a:lnTo>
                <a:lnTo>
                  <a:pt x="171" y="419"/>
                </a:lnTo>
                <a:lnTo>
                  <a:pt x="92" y="465"/>
                </a:lnTo>
                <a:lnTo>
                  <a:pt x="61" y="458"/>
                </a:lnTo>
                <a:lnTo>
                  <a:pt x="44" y="521"/>
                </a:lnTo>
                <a:lnTo>
                  <a:pt x="107" y="537"/>
                </a:lnTo>
                <a:lnTo>
                  <a:pt x="117" y="506"/>
                </a:lnTo>
                <a:lnTo>
                  <a:pt x="195" y="461"/>
                </a:lnTo>
                <a:lnTo>
                  <a:pt x="246" y="461"/>
                </a:lnTo>
                <a:lnTo>
                  <a:pt x="228" y="491"/>
                </a:lnTo>
                <a:lnTo>
                  <a:pt x="187" y="484"/>
                </a:lnTo>
                <a:lnTo>
                  <a:pt x="166" y="511"/>
                </a:lnTo>
                <a:lnTo>
                  <a:pt x="212" y="519"/>
                </a:lnTo>
                <a:lnTo>
                  <a:pt x="202" y="537"/>
                </a:lnTo>
                <a:lnTo>
                  <a:pt x="153" y="529"/>
                </a:lnTo>
                <a:lnTo>
                  <a:pt x="132" y="556"/>
                </a:lnTo>
                <a:lnTo>
                  <a:pt x="185" y="566"/>
                </a:lnTo>
                <a:lnTo>
                  <a:pt x="175" y="584"/>
                </a:lnTo>
                <a:lnTo>
                  <a:pt x="119" y="574"/>
                </a:lnTo>
                <a:lnTo>
                  <a:pt x="98" y="602"/>
                </a:lnTo>
                <a:lnTo>
                  <a:pt x="158" y="612"/>
                </a:lnTo>
                <a:lnTo>
                  <a:pt x="147" y="631"/>
                </a:lnTo>
                <a:lnTo>
                  <a:pt x="197" y="660"/>
                </a:lnTo>
                <a:lnTo>
                  <a:pt x="208" y="641"/>
                </a:lnTo>
                <a:lnTo>
                  <a:pt x="247" y="688"/>
                </a:lnTo>
                <a:lnTo>
                  <a:pt x="261" y="656"/>
                </a:lnTo>
                <a:lnTo>
                  <a:pt x="224" y="612"/>
                </a:lnTo>
                <a:lnTo>
                  <a:pt x="235" y="594"/>
                </a:lnTo>
                <a:lnTo>
                  <a:pt x="269" y="636"/>
                </a:lnTo>
                <a:lnTo>
                  <a:pt x="283" y="604"/>
                </a:lnTo>
                <a:lnTo>
                  <a:pt x="251" y="566"/>
                </a:lnTo>
                <a:lnTo>
                  <a:pt x="261" y="548"/>
                </a:lnTo>
                <a:lnTo>
                  <a:pt x="291" y="584"/>
                </a:lnTo>
                <a:lnTo>
                  <a:pt x="305" y="552"/>
                </a:lnTo>
                <a:lnTo>
                  <a:pt x="278" y="519"/>
                </a:lnTo>
                <a:lnTo>
                  <a:pt x="295" y="490"/>
                </a:lnTo>
                <a:lnTo>
                  <a:pt x="320" y="533"/>
                </a:lnTo>
                <a:lnTo>
                  <a:pt x="320" y="624"/>
                </a:lnTo>
                <a:lnTo>
                  <a:pt x="298" y="648"/>
                </a:lnTo>
                <a:lnTo>
                  <a:pt x="344" y="695"/>
                </a:lnTo>
                <a:lnTo>
                  <a:pt x="390" y="648"/>
                </a:lnTo>
                <a:lnTo>
                  <a:pt x="368" y="624"/>
                </a:lnTo>
                <a:lnTo>
                  <a:pt x="368" y="534"/>
                </a:lnTo>
                <a:lnTo>
                  <a:pt x="394" y="490"/>
                </a:lnTo>
                <a:lnTo>
                  <a:pt x="411" y="519"/>
                </a:lnTo>
                <a:lnTo>
                  <a:pt x="383" y="552"/>
                </a:lnTo>
                <a:lnTo>
                  <a:pt x="397" y="584"/>
                </a:lnTo>
                <a:lnTo>
                  <a:pt x="427" y="548"/>
                </a:lnTo>
                <a:lnTo>
                  <a:pt x="438" y="566"/>
                </a:lnTo>
                <a:lnTo>
                  <a:pt x="406" y="604"/>
                </a:lnTo>
                <a:lnTo>
                  <a:pt x="419" y="636"/>
                </a:lnTo>
                <a:lnTo>
                  <a:pt x="454" y="594"/>
                </a:lnTo>
                <a:lnTo>
                  <a:pt x="464" y="612"/>
                </a:lnTo>
                <a:lnTo>
                  <a:pt x="428" y="656"/>
                </a:lnTo>
                <a:lnTo>
                  <a:pt x="442" y="688"/>
                </a:lnTo>
                <a:lnTo>
                  <a:pt x="481" y="641"/>
                </a:lnTo>
                <a:lnTo>
                  <a:pt x="492" y="660"/>
                </a:lnTo>
                <a:lnTo>
                  <a:pt x="541" y="631"/>
                </a:lnTo>
                <a:lnTo>
                  <a:pt x="530" y="612"/>
                </a:lnTo>
                <a:lnTo>
                  <a:pt x="590" y="602"/>
                </a:lnTo>
                <a:lnTo>
                  <a:pt x="570" y="574"/>
                </a:lnTo>
                <a:lnTo>
                  <a:pt x="514" y="584"/>
                </a:lnTo>
                <a:lnTo>
                  <a:pt x="503" y="566"/>
                </a:lnTo>
                <a:lnTo>
                  <a:pt x="557" y="556"/>
                </a:lnTo>
                <a:lnTo>
                  <a:pt x="536" y="529"/>
                </a:lnTo>
                <a:lnTo>
                  <a:pt x="487" y="537"/>
                </a:lnTo>
                <a:lnTo>
                  <a:pt x="477" y="519"/>
                </a:lnTo>
                <a:lnTo>
                  <a:pt x="523" y="511"/>
                </a:lnTo>
                <a:lnTo>
                  <a:pt x="502" y="484"/>
                </a:lnTo>
                <a:lnTo>
                  <a:pt x="460" y="491"/>
                </a:lnTo>
                <a:lnTo>
                  <a:pt x="443" y="461"/>
                </a:lnTo>
                <a:lnTo>
                  <a:pt x="493" y="461"/>
                </a:lnTo>
                <a:lnTo>
                  <a:pt x="572" y="507"/>
                </a:lnTo>
                <a:lnTo>
                  <a:pt x="582" y="537"/>
                </a:lnTo>
                <a:lnTo>
                  <a:pt x="645" y="521"/>
                </a:lnTo>
                <a:lnTo>
                  <a:pt x="628" y="458"/>
                </a:lnTo>
                <a:lnTo>
                  <a:pt x="595" y="465"/>
                </a:lnTo>
                <a:lnTo>
                  <a:pt x="518" y="420"/>
                </a:lnTo>
                <a:lnTo>
                  <a:pt x="492" y="376"/>
                </a:lnTo>
                <a:lnTo>
                  <a:pt x="527" y="376"/>
                </a:lnTo>
                <a:lnTo>
                  <a:pt x="541" y="416"/>
                </a:lnTo>
                <a:lnTo>
                  <a:pt x="575" y="420"/>
                </a:lnTo>
                <a:lnTo>
                  <a:pt x="559" y="376"/>
                </a:lnTo>
                <a:lnTo>
                  <a:pt x="580" y="376"/>
                </a:lnTo>
                <a:lnTo>
                  <a:pt x="597" y="422"/>
                </a:lnTo>
                <a:lnTo>
                  <a:pt x="632" y="427"/>
                </a:lnTo>
                <a:lnTo>
                  <a:pt x="613" y="376"/>
                </a:lnTo>
                <a:lnTo>
                  <a:pt x="634" y="376"/>
                </a:lnTo>
                <a:lnTo>
                  <a:pt x="653" y="429"/>
                </a:lnTo>
                <a:lnTo>
                  <a:pt x="688" y="433"/>
                </a:lnTo>
                <a:lnTo>
                  <a:pt x="667" y="376"/>
                </a:lnTo>
                <a:lnTo>
                  <a:pt x="689" y="376"/>
                </a:lnTo>
                <a:lnTo>
                  <a:pt x="689" y="31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11"/>
          <p:cNvSpPr>
            <a:spLocks noEditPoints="1"/>
          </p:cNvSpPr>
          <p:nvPr/>
        </p:nvSpPr>
        <p:spPr bwMode="auto">
          <a:xfrm>
            <a:off x="9436101" y="1166814"/>
            <a:ext cx="209551" cy="211137"/>
          </a:xfrm>
          <a:custGeom>
            <a:avLst/>
            <a:gdLst>
              <a:gd name="T0" fmla="*/ 586 w 695"/>
              <a:gd name="T1" fmla="*/ 589 h 695"/>
              <a:gd name="T2" fmla="*/ 502 w 695"/>
              <a:gd name="T3" fmla="*/ 621 h 695"/>
              <a:gd name="T4" fmla="*/ 425 w 695"/>
              <a:gd name="T5" fmla="*/ 624 h 695"/>
              <a:gd name="T6" fmla="*/ 425 w 695"/>
              <a:gd name="T7" fmla="*/ 656 h 695"/>
              <a:gd name="T8" fmla="*/ 384 w 695"/>
              <a:gd name="T9" fmla="*/ 601 h 695"/>
              <a:gd name="T10" fmla="*/ 342 w 695"/>
              <a:gd name="T11" fmla="*/ 546 h 695"/>
              <a:gd name="T12" fmla="*/ 384 w 695"/>
              <a:gd name="T13" fmla="*/ 491 h 695"/>
              <a:gd name="T14" fmla="*/ 425 w 695"/>
              <a:gd name="T15" fmla="*/ 436 h 695"/>
              <a:gd name="T16" fmla="*/ 425 w 695"/>
              <a:gd name="T17" fmla="*/ 482 h 695"/>
              <a:gd name="T18" fmla="*/ 569 w 695"/>
              <a:gd name="T19" fmla="*/ 482 h 695"/>
              <a:gd name="T20" fmla="*/ 663 w 695"/>
              <a:gd name="T21" fmla="*/ 448 h 695"/>
              <a:gd name="T22" fmla="*/ 586 w 695"/>
              <a:gd name="T23" fmla="*/ 589 h 695"/>
              <a:gd name="T24" fmla="*/ 270 w 695"/>
              <a:gd name="T25" fmla="*/ 234 h 695"/>
              <a:gd name="T26" fmla="*/ 149 w 695"/>
              <a:gd name="T27" fmla="*/ 159 h 695"/>
              <a:gd name="T28" fmla="*/ 193 w 695"/>
              <a:gd name="T29" fmla="*/ 87 h 695"/>
              <a:gd name="T30" fmla="*/ 284 w 695"/>
              <a:gd name="T31" fmla="*/ 63 h 695"/>
              <a:gd name="T32" fmla="*/ 335 w 695"/>
              <a:gd name="T33" fmla="*/ 129 h 695"/>
              <a:gd name="T34" fmla="*/ 270 w 695"/>
              <a:gd name="T35" fmla="*/ 234 h 695"/>
              <a:gd name="T36" fmla="*/ 291 w 695"/>
              <a:gd name="T37" fmla="*/ 622 h 695"/>
              <a:gd name="T38" fmla="*/ 206 w 695"/>
              <a:gd name="T39" fmla="*/ 620 h 695"/>
              <a:gd name="T40" fmla="*/ 140 w 695"/>
              <a:gd name="T41" fmla="*/ 554 h 695"/>
              <a:gd name="T42" fmla="*/ 171 w 695"/>
              <a:gd name="T43" fmla="*/ 477 h 695"/>
              <a:gd name="T44" fmla="*/ 294 w 695"/>
              <a:gd name="T45" fmla="*/ 479 h 695"/>
              <a:gd name="T46" fmla="*/ 291 w 695"/>
              <a:gd name="T47" fmla="*/ 622 h 695"/>
              <a:gd name="T48" fmla="*/ 118 w 695"/>
              <a:gd name="T49" fmla="*/ 576 h 695"/>
              <a:gd name="T50" fmla="*/ 37 w 695"/>
              <a:gd name="T51" fmla="*/ 437 h 695"/>
              <a:gd name="T52" fmla="*/ 53 w 695"/>
              <a:gd name="T53" fmla="*/ 348 h 695"/>
              <a:gd name="T54" fmla="*/ 90 w 695"/>
              <a:gd name="T55" fmla="*/ 281 h 695"/>
              <a:gd name="T56" fmla="*/ 63 w 695"/>
              <a:gd name="T57" fmla="*/ 265 h 695"/>
              <a:gd name="T58" fmla="*/ 132 w 695"/>
              <a:gd name="T59" fmla="*/ 258 h 695"/>
              <a:gd name="T60" fmla="*/ 200 w 695"/>
              <a:gd name="T61" fmla="*/ 251 h 695"/>
              <a:gd name="T62" fmla="*/ 226 w 695"/>
              <a:gd name="T63" fmla="*/ 315 h 695"/>
              <a:gd name="T64" fmla="*/ 251 w 695"/>
              <a:gd name="T65" fmla="*/ 379 h 695"/>
              <a:gd name="T66" fmla="*/ 212 w 695"/>
              <a:gd name="T67" fmla="*/ 355 h 695"/>
              <a:gd name="T68" fmla="*/ 138 w 695"/>
              <a:gd name="T69" fmla="*/ 478 h 695"/>
              <a:gd name="T70" fmla="*/ 118 w 695"/>
              <a:gd name="T71" fmla="*/ 576 h 695"/>
              <a:gd name="T72" fmla="*/ 437 w 695"/>
              <a:gd name="T73" fmla="*/ 39 h 695"/>
              <a:gd name="T74" fmla="*/ 505 w 695"/>
              <a:gd name="T75" fmla="*/ 97 h 695"/>
              <a:gd name="T76" fmla="*/ 544 w 695"/>
              <a:gd name="T77" fmla="*/ 164 h 695"/>
              <a:gd name="T78" fmla="*/ 572 w 695"/>
              <a:gd name="T79" fmla="*/ 149 h 695"/>
              <a:gd name="T80" fmla="*/ 543 w 695"/>
              <a:gd name="T81" fmla="*/ 211 h 695"/>
              <a:gd name="T82" fmla="*/ 515 w 695"/>
              <a:gd name="T83" fmla="*/ 274 h 695"/>
              <a:gd name="T84" fmla="*/ 447 w 695"/>
              <a:gd name="T85" fmla="*/ 263 h 695"/>
              <a:gd name="T86" fmla="*/ 379 w 695"/>
              <a:gd name="T87" fmla="*/ 253 h 695"/>
              <a:gd name="T88" fmla="*/ 419 w 695"/>
              <a:gd name="T89" fmla="*/ 231 h 695"/>
              <a:gd name="T90" fmla="*/ 350 w 695"/>
              <a:gd name="T91" fmla="*/ 105 h 695"/>
              <a:gd name="T92" fmla="*/ 276 w 695"/>
              <a:gd name="T93" fmla="*/ 39 h 695"/>
              <a:gd name="T94" fmla="*/ 437 w 695"/>
              <a:gd name="T95" fmla="*/ 39 h 695"/>
              <a:gd name="T96" fmla="*/ 652 w 695"/>
              <a:gd name="T97" fmla="*/ 351 h 695"/>
              <a:gd name="T98" fmla="*/ 629 w 695"/>
              <a:gd name="T99" fmla="*/ 442 h 695"/>
              <a:gd name="T100" fmla="*/ 548 w 695"/>
              <a:gd name="T101" fmla="*/ 456 h 695"/>
              <a:gd name="T102" fmla="*/ 486 w 695"/>
              <a:gd name="T103" fmla="*/ 349 h 695"/>
              <a:gd name="T104" fmla="*/ 609 w 695"/>
              <a:gd name="T105" fmla="*/ 278 h 695"/>
              <a:gd name="T106" fmla="*/ 652 w 695"/>
              <a:gd name="T107" fmla="*/ 351 h 695"/>
              <a:gd name="T108" fmla="*/ 695 w 695"/>
              <a:gd name="T109" fmla="*/ 0 h 695"/>
              <a:gd name="T110" fmla="*/ 0 w 695"/>
              <a:gd name="T111" fmla="*/ 0 h 695"/>
              <a:gd name="T112" fmla="*/ 0 w 695"/>
              <a:gd name="T113" fmla="*/ 695 h 695"/>
              <a:gd name="T114" fmla="*/ 695 w 695"/>
              <a:gd name="T115" fmla="*/ 695 h 695"/>
              <a:gd name="T116" fmla="*/ 695 w 695"/>
              <a:gd name="T117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695">
                <a:moveTo>
                  <a:pt x="586" y="589"/>
                </a:moveTo>
                <a:cubicBezTo>
                  <a:pt x="586" y="589"/>
                  <a:pt x="570" y="617"/>
                  <a:pt x="502" y="621"/>
                </a:cubicBezTo>
                <a:lnTo>
                  <a:pt x="425" y="624"/>
                </a:lnTo>
                <a:lnTo>
                  <a:pt x="425" y="656"/>
                </a:lnTo>
                <a:lnTo>
                  <a:pt x="384" y="601"/>
                </a:lnTo>
                <a:lnTo>
                  <a:pt x="342" y="546"/>
                </a:lnTo>
                <a:lnTo>
                  <a:pt x="384" y="491"/>
                </a:lnTo>
                <a:lnTo>
                  <a:pt x="425" y="436"/>
                </a:lnTo>
                <a:lnTo>
                  <a:pt x="425" y="482"/>
                </a:lnTo>
                <a:lnTo>
                  <a:pt x="569" y="482"/>
                </a:lnTo>
                <a:cubicBezTo>
                  <a:pt x="569" y="482"/>
                  <a:pt x="634" y="487"/>
                  <a:pt x="663" y="448"/>
                </a:cubicBezTo>
                <a:lnTo>
                  <a:pt x="586" y="589"/>
                </a:lnTo>
                <a:close/>
                <a:moveTo>
                  <a:pt x="270" y="234"/>
                </a:moveTo>
                <a:lnTo>
                  <a:pt x="149" y="159"/>
                </a:lnTo>
                <a:lnTo>
                  <a:pt x="193" y="87"/>
                </a:lnTo>
                <a:cubicBezTo>
                  <a:pt x="193" y="87"/>
                  <a:pt x="235" y="33"/>
                  <a:pt x="284" y="63"/>
                </a:cubicBezTo>
                <a:cubicBezTo>
                  <a:pt x="284" y="63"/>
                  <a:pt x="310" y="71"/>
                  <a:pt x="335" y="129"/>
                </a:cubicBezTo>
                <a:lnTo>
                  <a:pt x="270" y="234"/>
                </a:lnTo>
                <a:close/>
                <a:moveTo>
                  <a:pt x="291" y="622"/>
                </a:moveTo>
                <a:lnTo>
                  <a:pt x="206" y="620"/>
                </a:lnTo>
                <a:cubicBezTo>
                  <a:pt x="206" y="620"/>
                  <a:pt x="138" y="611"/>
                  <a:pt x="140" y="554"/>
                </a:cubicBezTo>
                <a:cubicBezTo>
                  <a:pt x="140" y="554"/>
                  <a:pt x="133" y="527"/>
                  <a:pt x="171" y="477"/>
                </a:cubicBezTo>
                <a:lnTo>
                  <a:pt x="294" y="479"/>
                </a:lnTo>
                <a:lnTo>
                  <a:pt x="291" y="622"/>
                </a:lnTo>
                <a:close/>
                <a:moveTo>
                  <a:pt x="118" y="576"/>
                </a:moveTo>
                <a:lnTo>
                  <a:pt x="37" y="437"/>
                </a:lnTo>
                <a:cubicBezTo>
                  <a:pt x="37" y="437"/>
                  <a:pt x="21" y="408"/>
                  <a:pt x="53" y="348"/>
                </a:cubicBezTo>
                <a:lnTo>
                  <a:pt x="90" y="281"/>
                </a:lnTo>
                <a:lnTo>
                  <a:pt x="63" y="265"/>
                </a:lnTo>
                <a:lnTo>
                  <a:pt x="132" y="258"/>
                </a:lnTo>
                <a:lnTo>
                  <a:pt x="200" y="251"/>
                </a:lnTo>
                <a:lnTo>
                  <a:pt x="226" y="315"/>
                </a:lnTo>
                <a:lnTo>
                  <a:pt x="251" y="379"/>
                </a:lnTo>
                <a:lnTo>
                  <a:pt x="212" y="355"/>
                </a:lnTo>
                <a:lnTo>
                  <a:pt x="138" y="478"/>
                </a:lnTo>
                <a:cubicBezTo>
                  <a:pt x="138" y="478"/>
                  <a:pt x="99" y="531"/>
                  <a:pt x="118" y="576"/>
                </a:cubicBezTo>
                <a:close/>
                <a:moveTo>
                  <a:pt x="437" y="39"/>
                </a:moveTo>
                <a:cubicBezTo>
                  <a:pt x="437" y="39"/>
                  <a:pt x="469" y="40"/>
                  <a:pt x="505" y="97"/>
                </a:cubicBezTo>
                <a:lnTo>
                  <a:pt x="544" y="164"/>
                </a:lnTo>
                <a:lnTo>
                  <a:pt x="572" y="149"/>
                </a:lnTo>
                <a:lnTo>
                  <a:pt x="543" y="211"/>
                </a:lnTo>
                <a:lnTo>
                  <a:pt x="515" y="274"/>
                </a:lnTo>
                <a:lnTo>
                  <a:pt x="447" y="263"/>
                </a:lnTo>
                <a:lnTo>
                  <a:pt x="379" y="253"/>
                </a:lnTo>
                <a:lnTo>
                  <a:pt x="419" y="231"/>
                </a:lnTo>
                <a:lnTo>
                  <a:pt x="350" y="105"/>
                </a:lnTo>
                <a:cubicBezTo>
                  <a:pt x="350" y="105"/>
                  <a:pt x="324" y="45"/>
                  <a:pt x="276" y="39"/>
                </a:cubicBezTo>
                <a:lnTo>
                  <a:pt x="437" y="39"/>
                </a:lnTo>
                <a:close/>
                <a:moveTo>
                  <a:pt x="652" y="351"/>
                </a:moveTo>
                <a:cubicBezTo>
                  <a:pt x="652" y="351"/>
                  <a:pt x="680" y="414"/>
                  <a:pt x="629" y="442"/>
                </a:cubicBezTo>
                <a:cubicBezTo>
                  <a:pt x="629" y="442"/>
                  <a:pt x="610" y="461"/>
                  <a:pt x="548" y="456"/>
                </a:cubicBezTo>
                <a:lnTo>
                  <a:pt x="486" y="349"/>
                </a:lnTo>
                <a:lnTo>
                  <a:pt x="609" y="278"/>
                </a:lnTo>
                <a:lnTo>
                  <a:pt x="652" y="351"/>
                </a:lnTo>
                <a:close/>
                <a:moveTo>
                  <a:pt x="695" y="0"/>
                </a:moveTo>
                <a:lnTo>
                  <a:pt x="0" y="0"/>
                </a:lnTo>
                <a:lnTo>
                  <a:pt x="0" y="695"/>
                </a:lnTo>
                <a:lnTo>
                  <a:pt x="695" y="695"/>
                </a:lnTo>
                <a:lnTo>
                  <a:pt x="69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12"/>
          <p:cNvSpPr>
            <a:spLocks noEditPoints="1"/>
          </p:cNvSpPr>
          <p:nvPr/>
        </p:nvSpPr>
        <p:spPr bwMode="auto">
          <a:xfrm>
            <a:off x="9450387" y="5387978"/>
            <a:ext cx="196851" cy="217487"/>
          </a:xfrm>
          <a:custGeom>
            <a:avLst/>
            <a:gdLst>
              <a:gd name="T0" fmla="*/ 415 w 651"/>
              <a:gd name="T1" fmla="*/ 158 h 714"/>
              <a:gd name="T2" fmla="*/ 326 w 651"/>
              <a:gd name="T3" fmla="*/ 0 h 714"/>
              <a:gd name="T4" fmla="*/ 236 w 651"/>
              <a:gd name="T5" fmla="*/ 158 h 714"/>
              <a:gd name="T6" fmla="*/ 326 w 651"/>
              <a:gd name="T7" fmla="*/ 315 h 714"/>
              <a:gd name="T8" fmla="*/ 415 w 651"/>
              <a:gd name="T9" fmla="*/ 158 h 714"/>
              <a:gd name="T10" fmla="*/ 308 w 651"/>
              <a:gd name="T11" fmla="*/ 360 h 714"/>
              <a:gd name="T12" fmla="*/ 308 w 651"/>
              <a:gd name="T13" fmla="*/ 702 h 714"/>
              <a:gd name="T14" fmla="*/ 326 w 651"/>
              <a:gd name="T15" fmla="*/ 714 h 714"/>
              <a:gd name="T16" fmla="*/ 343 w 651"/>
              <a:gd name="T17" fmla="*/ 702 h 714"/>
              <a:gd name="T18" fmla="*/ 343 w 651"/>
              <a:gd name="T19" fmla="*/ 360 h 714"/>
              <a:gd name="T20" fmla="*/ 326 w 651"/>
              <a:gd name="T21" fmla="*/ 348 h 714"/>
              <a:gd name="T22" fmla="*/ 308 w 651"/>
              <a:gd name="T23" fmla="*/ 360 h 714"/>
              <a:gd name="T24" fmla="*/ 101 w 651"/>
              <a:gd name="T25" fmla="*/ 621 h 714"/>
              <a:gd name="T26" fmla="*/ 282 w 651"/>
              <a:gd name="T27" fmla="*/ 620 h 714"/>
              <a:gd name="T28" fmla="*/ 189 w 651"/>
              <a:gd name="T29" fmla="*/ 465 h 714"/>
              <a:gd name="T30" fmla="*/ 8 w 651"/>
              <a:gd name="T31" fmla="*/ 466 h 714"/>
              <a:gd name="T32" fmla="*/ 101 w 651"/>
              <a:gd name="T33" fmla="*/ 621 h 714"/>
              <a:gd name="T34" fmla="*/ 101 w 651"/>
              <a:gd name="T35" fmla="*/ 393 h 714"/>
              <a:gd name="T36" fmla="*/ 282 w 651"/>
              <a:gd name="T37" fmla="*/ 392 h 714"/>
              <a:gd name="T38" fmla="*/ 189 w 651"/>
              <a:gd name="T39" fmla="*/ 237 h 714"/>
              <a:gd name="T40" fmla="*/ 8 w 651"/>
              <a:gd name="T41" fmla="*/ 238 h 714"/>
              <a:gd name="T42" fmla="*/ 101 w 651"/>
              <a:gd name="T43" fmla="*/ 393 h 714"/>
              <a:gd name="T44" fmla="*/ 550 w 651"/>
              <a:gd name="T45" fmla="*/ 621 h 714"/>
              <a:gd name="T46" fmla="*/ 643 w 651"/>
              <a:gd name="T47" fmla="*/ 466 h 714"/>
              <a:gd name="T48" fmla="*/ 462 w 651"/>
              <a:gd name="T49" fmla="*/ 465 h 714"/>
              <a:gd name="T50" fmla="*/ 369 w 651"/>
              <a:gd name="T51" fmla="*/ 620 h 714"/>
              <a:gd name="T52" fmla="*/ 550 w 651"/>
              <a:gd name="T53" fmla="*/ 621 h 714"/>
              <a:gd name="T54" fmla="*/ 369 w 651"/>
              <a:gd name="T55" fmla="*/ 392 h 714"/>
              <a:gd name="T56" fmla="*/ 550 w 651"/>
              <a:gd name="T57" fmla="*/ 393 h 714"/>
              <a:gd name="T58" fmla="*/ 643 w 651"/>
              <a:gd name="T59" fmla="*/ 238 h 714"/>
              <a:gd name="T60" fmla="*/ 462 w 651"/>
              <a:gd name="T61" fmla="*/ 237 h 714"/>
              <a:gd name="T62" fmla="*/ 369 w 651"/>
              <a:gd name="T63" fmla="*/ 392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51" h="714">
                <a:moveTo>
                  <a:pt x="415" y="158"/>
                </a:moveTo>
                <a:cubicBezTo>
                  <a:pt x="415" y="102"/>
                  <a:pt x="381" y="22"/>
                  <a:pt x="326" y="0"/>
                </a:cubicBezTo>
                <a:cubicBezTo>
                  <a:pt x="271" y="22"/>
                  <a:pt x="236" y="102"/>
                  <a:pt x="236" y="158"/>
                </a:cubicBezTo>
                <a:cubicBezTo>
                  <a:pt x="236" y="213"/>
                  <a:pt x="271" y="293"/>
                  <a:pt x="326" y="315"/>
                </a:cubicBezTo>
                <a:cubicBezTo>
                  <a:pt x="381" y="293"/>
                  <a:pt x="415" y="213"/>
                  <a:pt x="415" y="158"/>
                </a:cubicBezTo>
                <a:close/>
                <a:moveTo>
                  <a:pt x="308" y="360"/>
                </a:moveTo>
                <a:lnTo>
                  <a:pt x="308" y="702"/>
                </a:lnTo>
                <a:cubicBezTo>
                  <a:pt x="308" y="709"/>
                  <a:pt x="316" y="714"/>
                  <a:pt x="326" y="714"/>
                </a:cubicBezTo>
                <a:cubicBezTo>
                  <a:pt x="335" y="714"/>
                  <a:pt x="343" y="709"/>
                  <a:pt x="343" y="702"/>
                </a:cubicBezTo>
                <a:lnTo>
                  <a:pt x="343" y="360"/>
                </a:lnTo>
                <a:cubicBezTo>
                  <a:pt x="343" y="353"/>
                  <a:pt x="335" y="348"/>
                  <a:pt x="326" y="348"/>
                </a:cubicBezTo>
                <a:cubicBezTo>
                  <a:pt x="316" y="348"/>
                  <a:pt x="308" y="353"/>
                  <a:pt x="308" y="360"/>
                </a:cubicBezTo>
                <a:close/>
                <a:moveTo>
                  <a:pt x="101" y="621"/>
                </a:moveTo>
                <a:cubicBezTo>
                  <a:pt x="150" y="649"/>
                  <a:pt x="236" y="657"/>
                  <a:pt x="282" y="620"/>
                </a:cubicBezTo>
                <a:cubicBezTo>
                  <a:pt x="290" y="561"/>
                  <a:pt x="238" y="492"/>
                  <a:pt x="189" y="465"/>
                </a:cubicBezTo>
                <a:cubicBezTo>
                  <a:pt x="141" y="438"/>
                  <a:pt x="54" y="429"/>
                  <a:pt x="8" y="466"/>
                </a:cubicBezTo>
                <a:cubicBezTo>
                  <a:pt x="0" y="525"/>
                  <a:pt x="53" y="594"/>
                  <a:pt x="101" y="621"/>
                </a:cubicBezTo>
                <a:close/>
                <a:moveTo>
                  <a:pt x="101" y="393"/>
                </a:moveTo>
                <a:cubicBezTo>
                  <a:pt x="150" y="420"/>
                  <a:pt x="236" y="429"/>
                  <a:pt x="282" y="392"/>
                </a:cubicBezTo>
                <a:cubicBezTo>
                  <a:pt x="290" y="333"/>
                  <a:pt x="238" y="264"/>
                  <a:pt x="189" y="237"/>
                </a:cubicBezTo>
                <a:cubicBezTo>
                  <a:pt x="141" y="209"/>
                  <a:pt x="54" y="201"/>
                  <a:pt x="8" y="238"/>
                </a:cubicBezTo>
                <a:cubicBezTo>
                  <a:pt x="0" y="297"/>
                  <a:pt x="53" y="366"/>
                  <a:pt x="101" y="393"/>
                </a:cubicBezTo>
                <a:close/>
                <a:moveTo>
                  <a:pt x="550" y="621"/>
                </a:moveTo>
                <a:cubicBezTo>
                  <a:pt x="598" y="594"/>
                  <a:pt x="651" y="525"/>
                  <a:pt x="643" y="466"/>
                </a:cubicBezTo>
                <a:cubicBezTo>
                  <a:pt x="597" y="429"/>
                  <a:pt x="510" y="438"/>
                  <a:pt x="462" y="465"/>
                </a:cubicBezTo>
                <a:cubicBezTo>
                  <a:pt x="414" y="492"/>
                  <a:pt x="361" y="561"/>
                  <a:pt x="369" y="620"/>
                </a:cubicBezTo>
                <a:cubicBezTo>
                  <a:pt x="415" y="657"/>
                  <a:pt x="501" y="649"/>
                  <a:pt x="550" y="621"/>
                </a:cubicBezTo>
                <a:close/>
                <a:moveTo>
                  <a:pt x="369" y="392"/>
                </a:moveTo>
                <a:cubicBezTo>
                  <a:pt x="415" y="429"/>
                  <a:pt x="501" y="420"/>
                  <a:pt x="550" y="393"/>
                </a:cubicBezTo>
                <a:cubicBezTo>
                  <a:pt x="598" y="366"/>
                  <a:pt x="651" y="297"/>
                  <a:pt x="643" y="238"/>
                </a:cubicBezTo>
                <a:cubicBezTo>
                  <a:pt x="597" y="201"/>
                  <a:pt x="510" y="209"/>
                  <a:pt x="462" y="237"/>
                </a:cubicBezTo>
                <a:cubicBezTo>
                  <a:pt x="414" y="264"/>
                  <a:pt x="361" y="333"/>
                  <a:pt x="369" y="39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13"/>
          <p:cNvSpPr>
            <a:spLocks noEditPoints="1"/>
          </p:cNvSpPr>
          <p:nvPr/>
        </p:nvSpPr>
        <p:spPr bwMode="auto">
          <a:xfrm>
            <a:off x="6708775" y="1792289"/>
            <a:ext cx="176212" cy="220663"/>
          </a:xfrm>
          <a:custGeom>
            <a:avLst/>
            <a:gdLst>
              <a:gd name="T0" fmla="*/ 340 w 581"/>
              <a:gd name="T1" fmla="*/ 416 h 731"/>
              <a:gd name="T2" fmla="*/ 340 w 581"/>
              <a:gd name="T3" fmla="*/ 477 h 731"/>
              <a:gd name="T4" fmla="*/ 482 w 581"/>
              <a:gd name="T5" fmla="*/ 292 h 731"/>
              <a:gd name="T6" fmla="*/ 291 w 581"/>
              <a:gd name="T7" fmla="*/ 100 h 731"/>
              <a:gd name="T8" fmla="*/ 99 w 581"/>
              <a:gd name="T9" fmla="*/ 292 h 731"/>
              <a:gd name="T10" fmla="*/ 242 w 581"/>
              <a:gd name="T11" fmla="*/ 477 h 731"/>
              <a:gd name="T12" fmla="*/ 242 w 581"/>
              <a:gd name="T13" fmla="*/ 416 h 731"/>
              <a:gd name="T14" fmla="*/ 157 w 581"/>
              <a:gd name="T15" fmla="*/ 292 h 731"/>
              <a:gd name="T16" fmla="*/ 291 w 581"/>
              <a:gd name="T17" fmla="*/ 158 h 731"/>
              <a:gd name="T18" fmla="*/ 424 w 581"/>
              <a:gd name="T19" fmla="*/ 292 h 731"/>
              <a:gd name="T20" fmla="*/ 340 w 581"/>
              <a:gd name="T21" fmla="*/ 416 h 731"/>
              <a:gd name="T22" fmla="*/ 255 w 581"/>
              <a:gd name="T23" fmla="*/ 283 h 731"/>
              <a:gd name="T24" fmla="*/ 259 w 581"/>
              <a:gd name="T25" fmla="*/ 273 h 731"/>
              <a:gd name="T26" fmla="*/ 291 w 581"/>
              <a:gd name="T27" fmla="*/ 256 h 731"/>
              <a:gd name="T28" fmla="*/ 322 w 581"/>
              <a:gd name="T29" fmla="*/ 273 h 731"/>
              <a:gd name="T30" fmla="*/ 326 w 581"/>
              <a:gd name="T31" fmla="*/ 283 h 731"/>
              <a:gd name="T32" fmla="*/ 327 w 581"/>
              <a:gd name="T33" fmla="*/ 292 h 731"/>
              <a:gd name="T34" fmla="*/ 320 w 581"/>
              <a:gd name="T35" fmla="*/ 314 h 731"/>
              <a:gd name="T36" fmla="*/ 291 w 581"/>
              <a:gd name="T37" fmla="*/ 329 h 731"/>
              <a:gd name="T38" fmla="*/ 261 w 581"/>
              <a:gd name="T39" fmla="*/ 314 h 731"/>
              <a:gd name="T40" fmla="*/ 254 w 581"/>
              <a:gd name="T41" fmla="*/ 292 h 731"/>
              <a:gd name="T42" fmla="*/ 255 w 581"/>
              <a:gd name="T43" fmla="*/ 283 h 731"/>
              <a:gd name="T44" fmla="*/ 261 w 581"/>
              <a:gd name="T45" fmla="*/ 482 h 731"/>
              <a:gd name="T46" fmla="*/ 261 w 581"/>
              <a:gd name="T47" fmla="*/ 523 h 731"/>
              <a:gd name="T48" fmla="*/ 261 w 581"/>
              <a:gd name="T49" fmla="*/ 581 h 731"/>
              <a:gd name="T50" fmla="*/ 261 w 581"/>
              <a:gd name="T51" fmla="*/ 731 h 731"/>
              <a:gd name="T52" fmla="*/ 320 w 581"/>
              <a:gd name="T53" fmla="*/ 731 h 731"/>
              <a:gd name="T54" fmla="*/ 320 w 581"/>
              <a:gd name="T55" fmla="*/ 581 h 731"/>
              <a:gd name="T56" fmla="*/ 320 w 581"/>
              <a:gd name="T57" fmla="*/ 523 h 731"/>
              <a:gd name="T58" fmla="*/ 320 w 581"/>
              <a:gd name="T59" fmla="*/ 482 h 731"/>
              <a:gd name="T60" fmla="*/ 320 w 581"/>
              <a:gd name="T61" fmla="*/ 423 h 731"/>
              <a:gd name="T62" fmla="*/ 320 w 581"/>
              <a:gd name="T63" fmla="*/ 382 h 731"/>
              <a:gd name="T64" fmla="*/ 330 w 581"/>
              <a:gd name="T65" fmla="*/ 379 h 731"/>
              <a:gd name="T66" fmla="*/ 340 w 581"/>
              <a:gd name="T67" fmla="*/ 373 h 731"/>
              <a:gd name="T68" fmla="*/ 385 w 581"/>
              <a:gd name="T69" fmla="*/ 292 h 731"/>
              <a:gd name="T70" fmla="*/ 291 w 581"/>
              <a:gd name="T71" fmla="*/ 198 h 731"/>
              <a:gd name="T72" fmla="*/ 196 w 581"/>
              <a:gd name="T73" fmla="*/ 292 h 731"/>
              <a:gd name="T74" fmla="*/ 242 w 581"/>
              <a:gd name="T75" fmla="*/ 373 h 731"/>
              <a:gd name="T76" fmla="*/ 251 w 581"/>
              <a:gd name="T77" fmla="*/ 379 h 731"/>
              <a:gd name="T78" fmla="*/ 261 w 581"/>
              <a:gd name="T79" fmla="*/ 382 h 731"/>
              <a:gd name="T80" fmla="*/ 261 w 581"/>
              <a:gd name="T81" fmla="*/ 423 h 731"/>
              <a:gd name="T82" fmla="*/ 261 w 581"/>
              <a:gd name="T83" fmla="*/ 482 h 731"/>
              <a:gd name="T84" fmla="*/ 581 w 581"/>
              <a:gd name="T85" fmla="*/ 291 h 731"/>
              <a:gd name="T86" fmla="*/ 291 w 581"/>
              <a:gd name="T87" fmla="*/ 0 h 731"/>
              <a:gd name="T88" fmla="*/ 0 w 581"/>
              <a:gd name="T89" fmla="*/ 291 h 731"/>
              <a:gd name="T90" fmla="*/ 242 w 581"/>
              <a:gd name="T91" fmla="*/ 577 h 731"/>
              <a:gd name="T92" fmla="*/ 242 w 581"/>
              <a:gd name="T93" fmla="*/ 518 h 731"/>
              <a:gd name="T94" fmla="*/ 58 w 581"/>
              <a:gd name="T95" fmla="*/ 291 h 731"/>
              <a:gd name="T96" fmla="*/ 291 w 581"/>
              <a:gd name="T97" fmla="*/ 58 h 731"/>
              <a:gd name="T98" fmla="*/ 523 w 581"/>
              <a:gd name="T99" fmla="*/ 291 h 731"/>
              <a:gd name="T100" fmla="*/ 340 w 581"/>
              <a:gd name="T101" fmla="*/ 518 h 731"/>
              <a:gd name="T102" fmla="*/ 340 w 581"/>
              <a:gd name="T103" fmla="*/ 577 h 731"/>
              <a:gd name="T104" fmla="*/ 581 w 581"/>
              <a:gd name="T105" fmla="*/ 291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81" h="731">
                <a:moveTo>
                  <a:pt x="340" y="416"/>
                </a:moveTo>
                <a:lnTo>
                  <a:pt x="340" y="477"/>
                </a:lnTo>
                <a:cubicBezTo>
                  <a:pt x="422" y="455"/>
                  <a:pt x="482" y="380"/>
                  <a:pt x="482" y="292"/>
                </a:cubicBezTo>
                <a:cubicBezTo>
                  <a:pt x="482" y="186"/>
                  <a:pt x="396" y="100"/>
                  <a:pt x="291" y="100"/>
                </a:cubicBezTo>
                <a:cubicBezTo>
                  <a:pt x="185" y="100"/>
                  <a:pt x="99" y="186"/>
                  <a:pt x="99" y="292"/>
                </a:cubicBezTo>
                <a:cubicBezTo>
                  <a:pt x="99" y="380"/>
                  <a:pt x="159" y="455"/>
                  <a:pt x="242" y="477"/>
                </a:cubicBezTo>
                <a:lnTo>
                  <a:pt x="242" y="416"/>
                </a:lnTo>
                <a:cubicBezTo>
                  <a:pt x="192" y="396"/>
                  <a:pt x="157" y="348"/>
                  <a:pt x="157" y="292"/>
                </a:cubicBezTo>
                <a:cubicBezTo>
                  <a:pt x="157" y="218"/>
                  <a:pt x="217" y="158"/>
                  <a:pt x="291" y="158"/>
                </a:cubicBezTo>
                <a:cubicBezTo>
                  <a:pt x="364" y="158"/>
                  <a:pt x="424" y="218"/>
                  <a:pt x="424" y="292"/>
                </a:cubicBezTo>
                <a:cubicBezTo>
                  <a:pt x="424" y="348"/>
                  <a:pt x="389" y="396"/>
                  <a:pt x="340" y="416"/>
                </a:cubicBezTo>
                <a:close/>
                <a:moveTo>
                  <a:pt x="255" y="283"/>
                </a:moveTo>
                <a:cubicBezTo>
                  <a:pt x="256" y="279"/>
                  <a:pt x="258" y="276"/>
                  <a:pt x="259" y="273"/>
                </a:cubicBezTo>
                <a:cubicBezTo>
                  <a:pt x="266" y="263"/>
                  <a:pt x="277" y="256"/>
                  <a:pt x="291" y="256"/>
                </a:cubicBezTo>
                <a:cubicBezTo>
                  <a:pt x="304" y="256"/>
                  <a:pt x="315" y="263"/>
                  <a:pt x="322" y="273"/>
                </a:cubicBezTo>
                <a:cubicBezTo>
                  <a:pt x="324" y="276"/>
                  <a:pt x="325" y="279"/>
                  <a:pt x="326" y="283"/>
                </a:cubicBezTo>
                <a:cubicBezTo>
                  <a:pt x="327" y="286"/>
                  <a:pt x="327" y="289"/>
                  <a:pt x="327" y="292"/>
                </a:cubicBezTo>
                <a:cubicBezTo>
                  <a:pt x="327" y="300"/>
                  <a:pt x="325" y="308"/>
                  <a:pt x="320" y="314"/>
                </a:cubicBezTo>
                <a:cubicBezTo>
                  <a:pt x="314" y="323"/>
                  <a:pt x="303" y="329"/>
                  <a:pt x="291" y="329"/>
                </a:cubicBezTo>
                <a:cubicBezTo>
                  <a:pt x="278" y="329"/>
                  <a:pt x="268" y="323"/>
                  <a:pt x="261" y="314"/>
                </a:cubicBezTo>
                <a:cubicBezTo>
                  <a:pt x="257" y="308"/>
                  <a:pt x="254" y="300"/>
                  <a:pt x="254" y="292"/>
                </a:cubicBezTo>
                <a:cubicBezTo>
                  <a:pt x="254" y="289"/>
                  <a:pt x="254" y="286"/>
                  <a:pt x="255" y="283"/>
                </a:cubicBezTo>
                <a:close/>
                <a:moveTo>
                  <a:pt x="261" y="482"/>
                </a:moveTo>
                <a:lnTo>
                  <a:pt x="261" y="523"/>
                </a:lnTo>
                <a:lnTo>
                  <a:pt x="261" y="581"/>
                </a:lnTo>
                <a:lnTo>
                  <a:pt x="261" y="731"/>
                </a:lnTo>
                <a:lnTo>
                  <a:pt x="320" y="731"/>
                </a:lnTo>
                <a:lnTo>
                  <a:pt x="320" y="581"/>
                </a:lnTo>
                <a:lnTo>
                  <a:pt x="320" y="523"/>
                </a:lnTo>
                <a:lnTo>
                  <a:pt x="320" y="482"/>
                </a:lnTo>
                <a:lnTo>
                  <a:pt x="320" y="423"/>
                </a:lnTo>
                <a:lnTo>
                  <a:pt x="320" y="382"/>
                </a:lnTo>
                <a:cubicBezTo>
                  <a:pt x="324" y="381"/>
                  <a:pt x="327" y="380"/>
                  <a:pt x="330" y="379"/>
                </a:cubicBezTo>
                <a:cubicBezTo>
                  <a:pt x="333" y="377"/>
                  <a:pt x="337" y="375"/>
                  <a:pt x="340" y="373"/>
                </a:cubicBezTo>
                <a:cubicBezTo>
                  <a:pt x="367" y="357"/>
                  <a:pt x="385" y="327"/>
                  <a:pt x="385" y="292"/>
                </a:cubicBezTo>
                <a:cubicBezTo>
                  <a:pt x="385" y="240"/>
                  <a:pt x="343" y="198"/>
                  <a:pt x="291" y="198"/>
                </a:cubicBezTo>
                <a:cubicBezTo>
                  <a:pt x="238" y="198"/>
                  <a:pt x="196" y="240"/>
                  <a:pt x="196" y="292"/>
                </a:cubicBezTo>
                <a:cubicBezTo>
                  <a:pt x="196" y="327"/>
                  <a:pt x="214" y="357"/>
                  <a:pt x="242" y="373"/>
                </a:cubicBezTo>
                <a:cubicBezTo>
                  <a:pt x="245" y="375"/>
                  <a:pt x="248" y="377"/>
                  <a:pt x="251" y="379"/>
                </a:cubicBezTo>
                <a:cubicBezTo>
                  <a:pt x="254" y="380"/>
                  <a:pt x="258" y="381"/>
                  <a:pt x="261" y="382"/>
                </a:cubicBezTo>
                <a:lnTo>
                  <a:pt x="261" y="423"/>
                </a:lnTo>
                <a:lnTo>
                  <a:pt x="261" y="482"/>
                </a:lnTo>
                <a:close/>
                <a:moveTo>
                  <a:pt x="581" y="291"/>
                </a:moveTo>
                <a:cubicBezTo>
                  <a:pt x="581" y="130"/>
                  <a:pt x="451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0" y="434"/>
                  <a:pt x="105" y="553"/>
                  <a:pt x="242" y="577"/>
                </a:cubicBezTo>
                <a:lnTo>
                  <a:pt x="242" y="518"/>
                </a:lnTo>
                <a:cubicBezTo>
                  <a:pt x="137" y="495"/>
                  <a:pt x="58" y="402"/>
                  <a:pt x="58" y="291"/>
                </a:cubicBezTo>
                <a:cubicBezTo>
                  <a:pt x="58" y="162"/>
                  <a:pt x="162" y="58"/>
                  <a:pt x="291" y="58"/>
                </a:cubicBezTo>
                <a:cubicBezTo>
                  <a:pt x="419" y="58"/>
                  <a:pt x="523" y="162"/>
                  <a:pt x="523" y="291"/>
                </a:cubicBezTo>
                <a:cubicBezTo>
                  <a:pt x="523" y="402"/>
                  <a:pt x="444" y="495"/>
                  <a:pt x="340" y="518"/>
                </a:cubicBezTo>
                <a:lnTo>
                  <a:pt x="340" y="577"/>
                </a:lnTo>
                <a:cubicBezTo>
                  <a:pt x="476" y="553"/>
                  <a:pt x="581" y="434"/>
                  <a:pt x="581" y="2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114"/>
          <p:cNvSpPr>
            <a:spLocks noEditPoints="1"/>
          </p:cNvSpPr>
          <p:nvPr/>
        </p:nvSpPr>
        <p:spPr bwMode="auto">
          <a:xfrm>
            <a:off x="2493963" y="3262314"/>
            <a:ext cx="207963" cy="165100"/>
          </a:xfrm>
          <a:custGeom>
            <a:avLst/>
            <a:gdLst>
              <a:gd name="T0" fmla="*/ 281 w 689"/>
              <a:gd name="T1" fmla="*/ 206 h 543"/>
              <a:gd name="T2" fmla="*/ 382 w 689"/>
              <a:gd name="T3" fmla="*/ 346 h 543"/>
              <a:gd name="T4" fmla="*/ 338 w 689"/>
              <a:gd name="T5" fmla="*/ 407 h 543"/>
              <a:gd name="T6" fmla="*/ 331 w 689"/>
              <a:gd name="T7" fmla="*/ 418 h 543"/>
              <a:gd name="T8" fmla="*/ 129 w 689"/>
              <a:gd name="T9" fmla="*/ 418 h 543"/>
              <a:gd name="T10" fmla="*/ 281 w 689"/>
              <a:gd name="T11" fmla="*/ 206 h 543"/>
              <a:gd name="T12" fmla="*/ 634 w 689"/>
              <a:gd name="T13" fmla="*/ 488 h 543"/>
              <a:gd name="T14" fmla="*/ 54 w 689"/>
              <a:gd name="T15" fmla="*/ 488 h 543"/>
              <a:gd name="T16" fmla="*/ 54 w 689"/>
              <a:gd name="T17" fmla="*/ 55 h 543"/>
              <a:gd name="T18" fmla="*/ 634 w 689"/>
              <a:gd name="T19" fmla="*/ 55 h 543"/>
              <a:gd name="T20" fmla="*/ 634 w 689"/>
              <a:gd name="T21" fmla="*/ 488 h 543"/>
              <a:gd name="T22" fmla="*/ 689 w 689"/>
              <a:gd name="T23" fmla="*/ 0 h 543"/>
              <a:gd name="T24" fmla="*/ 0 w 689"/>
              <a:gd name="T25" fmla="*/ 0 h 543"/>
              <a:gd name="T26" fmla="*/ 0 w 689"/>
              <a:gd name="T27" fmla="*/ 543 h 543"/>
              <a:gd name="T28" fmla="*/ 689 w 689"/>
              <a:gd name="T29" fmla="*/ 543 h 543"/>
              <a:gd name="T30" fmla="*/ 689 w 689"/>
              <a:gd name="T31" fmla="*/ 0 h 543"/>
              <a:gd name="T32" fmla="*/ 491 w 689"/>
              <a:gd name="T33" fmla="*/ 130 h 543"/>
              <a:gd name="T34" fmla="*/ 533 w 689"/>
              <a:gd name="T35" fmla="*/ 171 h 543"/>
              <a:gd name="T36" fmla="*/ 491 w 689"/>
              <a:gd name="T37" fmla="*/ 213 h 543"/>
              <a:gd name="T38" fmla="*/ 449 w 689"/>
              <a:gd name="T39" fmla="*/ 171 h 543"/>
              <a:gd name="T40" fmla="*/ 491 w 689"/>
              <a:gd name="T41" fmla="*/ 130 h 543"/>
              <a:gd name="T42" fmla="*/ 564 w 689"/>
              <a:gd name="T43" fmla="*/ 418 h 543"/>
              <a:gd name="T44" fmla="*/ 353 w 689"/>
              <a:gd name="T45" fmla="*/ 418 h 543"/>
              <a:gd name="T46" fmla="*/ 393 w 689"/>
              <a:gd name="T47" fmla="*/ 362 h 543"/>
              <a:gd name="T48" fmla="*/ 458 w 689"/>
              <a:gd name="T49" fmla="*/ 271 h 543"/>
              <a:gd name="T50" fmla="*/ 564 w 689"/>
              <a:gd name="T51" fmla="*/ 418 h 543"/>
              <a:gd name="T52" fmla="*/ 608 w 689"/>
              <a:gd name="T53" fmla="*/ 80 h 543"/>
              <a:gd name="T54" fmla="*/ 80 w 689"/>
              <a:gd name="T55" fmla="*/ 80 h 543"/>
              <a:gd name="T56" fmla="*/ 80 w 689"/>
              <a:gd name="T57" fmla="*/ 463 h 543"/>
              <a:gd name="T58" fmla="*/ 608 w 689"/>
              <a:gd name="T59" fmla="*/ 463 h 543"/>
              <a:gd name="T60" fmla="*/ 608 w 689"/>
              <a:gd name="T61" fmla="*/ 8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89" h="543">
                <a:moveTo>
                  <a:pt x="281" y="206"/>
                </a:moveTo>
                <a:lnTo>
                  <a:pt x="382" y="346"/>
                </a:lnTo>
                <a:lnTo>
                  <a:pt x="338" y="407"/>
                </a:lnTo>
                <a:lnTo>
                  <a:pt x="331" y="418"/>
                </a:lnTo>
                <a:lnTo>
                  <a:pt x="129" y="418"/>
                </a:lnTo>
                <a:lnTo>
                  <a:pt x="281" y="206"/>
                </a:lnTo>
                <a:close/>
                <a:moveTo>
                  <a:pt x="634" y="488"/>
                </a:moveTo>
                <a:lnTo>
                  <a:pt x="54" y="488"/>
                </a:lnTo>
                <a:lnTo>
                  <a:pt x="54" y="55"/>
                </a:lnTo>
                <a:lnTo>
                  <a:pt x="634" y="55"/>
                </a:lnTo>
                <a:lnTo>
                  <a:pt x="634" y="488"/>
                </a:lnTo>
                <a:close/>
                <a:moveTo>
                  <a:pt x="689" y="0"/>
                </a:moveTo>
                <a:lnTo>
                  <a:pt x="0" y="0"/>
                </a:lnTo>
                <a:lnTo>
                  <a:pt x="0" y="543"/>
                </a:lnTo>
                <a:lnTo>
                  <a:pt x="689" y="543"/>
                </a:lnTo>
                <a:lnTo>
                  <a:pt x="689" y="0"/>
                </a:lnTo>
                <a:close/>
                <a:moveTo>
                  <a:pt x="491" y="130"/>
                </a:moveTo>
                <a:cubicBezTo>
                  <a:pt x="514" y="130"/>
                  <a:pt x="533" y="148"/>
                  <a:pt x="533" y="171"/>
                </a:cubicBezTo>
                <a:cubicBezTo>
                  <a:pt x="533" y="194"/>
                  <a:pt x="514" y="213"/>
                  <a:pt x="491" y="213"/>
                </a:cubicBezTo>
                <a:cubicBezTo>
                  <a:pt x="468" y="213"/>
                  <a:pt x="449" y="194"/>
                  <a:pt x="449" y="171"/>
                </a:cubicBezTo>
                <a:cubicBezTo>
                  <a:pt x="449" y="148"/>
                  <a:pt x="468" y="130"/>
                  <a:pt x="491" y="130"/>
                </a:cubicBezTo>
                <a:close/>
                <a:moveTo>
                  <a:pt x="564" y="418"/>
                </a:moveTo>
                <a:lnTo>
                  <a:pt x="353" y="418"/>
                </a:lnTo>
                <a:lnTo>
                  <a:pt x="393" y="362"/>
                </a:lnTo>
                <a:lnTo>
                  <a:pt x="458" y="271"/>
                </a:lnTo>
                <a:lnTo>
                  <a:pt x="564" y="418"/>
                </a:lnTo>
                <a:close/>
                <a:moveTo>
                  <a:pt x="608" y="80"/>
                </a:moveTo>
                <a:lnTo>
                  <a:pt x="80" y="80"/>
                </a:lnTo>
                <a:lnTo>
                  <a:pt x="80" y="463"/>
                </a:lnTo>
                <a:lnTo>
                  <a:pt x="608" y="463"/>
                </a:lnTo>
                <a:lnTo>
                  <a:pt x="608" y="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5"/>
          <p:cNvSpPr>
            <a:spLocks/>
          </p:cNvSpPr>
          <p:nvPr/>
        </p:nvSpPr>
        <p:spPr bwMode="auto">
          <a:xfrm>
            <a:off x="9015412" y="5378453"/>
            <a:ext cx="254000" cy="236537"/>
          </a:xfrm>
          <a:custGeom>
            <a:avLst/>
            <a:gdLst>
              <a:gd name="T0" fmla="*/ 172 w 841"/>
              <a:gd name="T1" fmla="*/ 610 h 780"/>
              <a:gd name="T2" fmla="*/ 316 w 841"/>
              <a:gd name="T3" fmla="*/ 756 h 780"/>
              <a:gd name="T4" fmla="*/ 197 w 841"/>
              <a:gd name="T5" fmla="*/ 594 h 780"/>
              <a:gd name="T6" fmla="*/ 266 w 841"/>
              <a:gd name="T7" fmla="*/ 516 h 780"/>
              <a:gd name="T8" fmla="*/ 277 w 841"/>
              <a:gd name="T9" fmla="*/ 565 h 780"/>
              <a:gd name="T10" fmla="*/ 420 w 841"/>
              <a:gd name="T11" fmla="*/ 591 h 780"/>
              <a:gd name="T12" fmla="*/ 296 w 841"/>
              <a:gd name="T13" fmla="*/ 507 h 780"/>
              <a:gd name="T14" fmla="*/ 348 w 841"/>
              <a:gd name="T15" fmla="*/ 445 h 780"/>
              <a:gd name="T16" fmla="*/ 365 w 841"/>
              <a:gd name="T17" fmla="*/ 462 h 780"/>
              <a:gd name="T18" fmla="*/ 543 w 841"/>
              <a:gd name="T19" fmla="*/ 604 h 780"/>
              <a:gd name="T20" fmla="*/ 412 w 841"/>
              <a:gd name="T21" fmla="*/ 437 h 780"/>
              <a:gd name="T22" fmla="*/ 365 w 841"/>
              <a:gd name="T23" fmla="*/ 432 h 780"/>
              <a:gd name="T24" fmla="*/ 444 w 841"/>
              <a:gd name="T25" fmla="*/ 373 h 780"/>
              <a:gd name="T26" fmla="*/ 463 w 841"/>
              <a:gd name="T27" fmla="*/ 394 h 780"/>
              <a:gd name="T28" fmla="*/ 660 w 841"/>
              <a:gd name="T29" fmla="*/ 507 h 780"/>
              <a:gd name="T30" fmla="*/ 501 w 841"/>
              <a:gd name="T31" fmla="*/ 360 h 780"/>
              <a:gd name="T32" fmla="*/ 464 w 841"/>
              <a:gd name="T33" fmla="*/ 359 h 780"/>
              <a:gd name="T34" fmla="*/ 556 w 841"/>
              <a:gd name="T35" fmla="*/ 319 h 780"/>
              <a:gd name="T36" fmla="*/ 754 w 841"/>
              <a:gd name="T37" fmla="*/ 416 h 780"/>
              <a:gd name="T38" fmla="*/ 628 w 841"/>
              <a:gd name="T39" fmla="*/ 296 h 780"/>
              <a:gd name="T40" fmla="*/ 565 w 841"/>
              <a:gd name="T41" fmla="*/ 293 h 780"/>
              <a:gd name="T42" fmla="*/ 623 w 841"/>
              <a:gd name="T43" fmla="*/ 228 h 780"/>
              <a:gd name="T44" fmla="*/ 777 w 841"/>
              <a:gd name="T45" fmla="*/ 312 h 780"/>
              <a:gd name="T46" fmla="*/ 646 w 841"/>
              <a:gd name="T47" fmla="*/ 210 h 780"/>
              <a:gd name="T48" fmla="*/ 668 w 841"/>
              <a:gd name="T49" fmla="*/ 179 h 780"/>
              <a:gd name="T50" fmla="*/ 804 w 841"/>
              <a:gd name="T51" fmla="*/ 157 h 780"/>
              <a:gd name="T52" fmla="*/ 799 w 841"/>
              <a:gd name="T53" fmla="*/ 86 h 780"/>
              <a:gd name="T54" fmla="*/ 614 w 841"/>
              <a:gd name="T55" fmla="*/ 207 h 780"/>
              <a:gd name="T56" fmla="*/ 617 w 841"/>
              <a:gd name="T57" fmla="*/ 187 h 780"/>
              <a:gd name="T58" fmla="*/ 604 w 841"/>
              <a:gd name="T59" fmla="*/ 0 h 780"/>
              <a:gd name="T60" fmla="*/ 590 w 841"/>
              <a:gd name="T61" fmla="*/ 188 h 780"/>
              <a:gd name="T62" fmla="*/ 541 w 841"/>
              <a:gd name="T63" fmla="*/ 276 h 780"/>
              <a:gd name="T64" fmla="*/ 541 w 841"/>
              <a:gd name="T65" fmla="*/ 257 h 780"/>
              <a:gd name="T66" fmla="*/ 547 w 841"/>
              <a:gd name="T67" fmla="*/ 94 h 780"/>
              <a:gd name="T68" fmla="*/ 492 w 841"/>
              <a:gd name="T69" fmla="*/ 226 h 780"/>
              <a:gd name="T70" fmla="*/ 521 w 841"/>
              <a:gd name="T71" fmla="*/ 292 h 780"/>
              <a:gd name="T72" fmla="*/ 440 w 841"/>
              <a:gd name="T73" fmla="*/ 339 h 780"/>
              <a:gd name="T74" fmla="*/ 471 w 841"/>
              <a:gd name="T75" fmla="*/ 264 h 780"/>
              <a:gd name="T76" fmla="*/ 387 w 841"/>
              <a:gd name="T77" fmla="*/ 211 h 780"/>
              <a:gd name="T78" fmla="*/ 422 w 841"/>
              <a:gd name="T79" fmla="*/ 340 h 780"/>
              <a:gd name="T80" fmla="*/ 343 w 841"/>
              <a:gd name="T81" fmla="*/ 424 h 780"/>
              <a:gd name="T82" fmla="*/ 352 w 841"/>
              <a:gd name="T83" fmla="*/ 408 h 780"/>
              <a:gd name="T84" fmla="*/ 314 w 841"/>
              <a:gd name="T85" fmla="*/ 224 h 780"/>
              <a:gd name="T86" fmla="*/ 321 w 841"/>
              <a:gd name="T87" fmla="*/ 412 h 780"/>
              <a:gd name="T88" fmla="*/ 252 w 841"/>
              <a:gd name="T89" fmla="*/ 498 h 780"/>
              <a:gd name="T90" fmla="*/ 250 w 841"/>
              <a:gd name="T91" fmla="*/ 483 h 780"/>
              <a:gd name="T92" fmla="*/ 280 w 841"/>
              <a:gd name="T93" fmla="*/ 332 h 780"/>
              <a:gd name="T94" fmla="*/ 206 w 841"/>
              <a:gd name="T95" fmla="*/ 316 h 780"/>
              <a:gd name="T96" fmla="*/ 230 w 841"/>
              <a:gd name="T97" fmla="*/ 484 h 780"/>
              <a:gd name="T98" fmla="*/ 226 w 841"/>
              <a:gd name="T99" fmla="*/ 522 h 780"/>
              <a:gd name="T100" fmla="*/ 173 w 841"/>
              <a:gd name="T101" fmla="*/ 567 h 780"/>
              <a:gd name="T102" fmla="*/ 109 w 841"/>
              <a:gd name="T103" fmla="*/ 392 h 780"/>
              <a:gd name="T104" fmla="*/ 131 w 841"/>
              <a:gd name="T105" fmla="*/ 617 h 780"/>
              <a:gd name="T106" fmla="*/ 73 w 841"/>
              <a:gd name="T107" fmla="*/ 715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41" h="780">
                <a:moveTo>
                  <a:pt x="73" y="715"/>
                </a:moveTo>
                <a:cubicBezTo>
                  <a:pt x="113" y="669"/>
                  <a:pt x="159" y="617"/>
                  <a:pt x="168" y="608"/>
                </a:cubicBezTo>
                <a:lnTo>
                  <a:pt x="172" y="604"/>
                </a:lnTo>
                <a:lnTo>
                  <a:pt x="172" y="610"/>
                </a:lnTo>
                <a:cubicBezTo>
                  <a:pt x="172" y="613"/>
                  <a:pt x="172" y="617"/>
                  <a:pt x="171" y="620"/>
                </a:cubicBezTo>
                <a:cubicBezTo>
                  <a:pt x="171" y="627"/>
                  <a:pt x="171" y="633"/>
                  <a:pt x="172" y="637"/>
                </a:cubicBezTo>
                <a:cubicBezTo>
                  <a:pt x="180" y="686"/>
                  <a:pt x="226" y="741"/>
                  <a:pt x="276" y="760"/>
                </a:cubicBezTo>
                <a:cubicBezTo>
                  <a:pt x="297" y="768"/>
                  <a:pt x="310" y="766"/>
                  <a:pt x="316" y="756"/>
                </a:cubicBezTo>
                <a:cubicBezTo>
                  <a:pt x="328" y="734"/>
                  <a:pt x="308" y="679"/>
                  <a:pt x="294" y="657"/>
                </a:cubicBezTo>
                <a:cubicBezTo>
                  <a:pt x="285" y="643"/>
                  <a:pt x="261" y="608"/>
                  <a:pt x="229" y="595"/>
                </a:cubicBezTo>
                <a:cubicBezTo>
                  <a:pt x="225" y="594"/>
                  <a:pt x="220" y="593"/>
                  <a:pt x="212" y="593"/>
                </a:cubicBezTo>
                <a:cubicBezTo>
                  <a:pt x="207" y="593"/>
                  <a:pt x="202" y="593"/>
                  <a:pt x="197" y="594"/>
                </a:cubicBezTo>
                <a:cubicBezTo>
                  <a:pt x="194" y="594"/>
                  <a:pt x="191" y="594"/>
                  <a:pt x="188" y="594"/>
                </a:cubicBezTo>
                <a:lnTo>
                  <a:pt x="182" y="594"/>
                </a:lnTo>
                <a:lnTo>
                  <a:pt x="186" y="591"/>
                </a:lnTo>
                <a:cubicBezTo>
                  <a:pt x="211" y="566"/>
                  <a:pt x="238" y="542"/>
                  <a:pt x="266" y="516"/>
                </a:cubicBezTo>
                <a:lnTo>
                  <a:pt x="268" y="514"/>
                </a:lnTo>
                <a:lnTo>
                  <a:pt x="269" y="518"/>
                </a:lnTo>
                <a:cubicBezTo>
                  <a:pt x="271" y="523"/>
                  <a:pt x="271" y="530"/>
                  <a:pt x="272" y="537"/>
                </a:cubicBezTo>
                <a:cubicBezTo>
                  <a:pt x="272" y="547"/>
                  <a:pt x="273" y="558"/>
                  <a:pt x="277" y="565"/>
                </a:cubicBezTo>
                <a:cubicBezTo>
                  <a:pt x="304" y="614"/>
                  <a:pt x="339" y="650"/>
                  <a:pt x="390" y="680"/>
                </a:cubicBezTo>
                <a:cubicBezTo>
                  <a:pt x="399" y="685"/>
                  <a:pt x="416" y="693"/>
                  <a:pt x="429" y="693"/>
                </a:cubicBezTo>
                <a:cubicBezTo>
                  <a:pt x="443" y="693"/>
                  <a:pt x="450" y="685"/>
                  <a:pt x="450" y="667"/>
                </a:cubicBezTo>
                <a:cubicBezTo>
                  <a:pt x="451" y="638"/>
                  <a:pt x="435" y="614"/>
                  <a:pt x="420" y="591"/>
                </a:cubicBezTo>
                <a:cubicBezTo>
                  <a:pt x="418" y="589"/>
                  <a:pt x="417" y="586"/>
                  <a:pt x="415" y="584"/>
                </a:cubicBezTo>
                <a:cubicBezTo>
                  <a:pt x="397" y="552"/>
                  <a:pt x="367" y="526"/>
                  <a:pt x="335" y="511"/>
                </a:cubicBezTo>
                <a:cubicBezTo>
                  <a:pt x="328" y="508"/>
                  <a:pt x="320" y="506"/>
                  <a:pt x="311" y="506"/>
                </a:cubicBezTo>
                <a:cubicBezTo>
                  <a:pt x="306" y="506"/>
                  <a:pt x="301" y="507"/>
                  <a:pt x="296" y="507"/>
                </a:cubicBezTo>
                <a:cubicBezTo>
                  <a:pt x="291" y="507"/>
                  <a:pt x="287" y="508"/>
                  <a:pt x="282" y="508"/>
                </a:cubicBezTo>
                <a:lnTo>
                  <a:pt x="276" y="508"/>
                </a:lnTo>
                <a:lnTo>
                  <a:pt x="280" y="504"/>
                </a:lnTo>
                <a:cubicBezTo>
                  <a:pt x="303" y="484"/>
                  <a:pt x="327" y="463"/>
                  <a:pt x="348" y="445"/>
                </a:cubicBezTo>
                <a:lnTo>
                  <a:pt x="350" y="444"/>
                </a:lnTo>
                <a:lnTo>
                  <a:pt x="363" y="454"/>
                </a:lnTo>
                <a:lnTo>
                  <a:pt x="363" y="455"/>
                </a:lnTo>
                <a:cubicBezTo>
                  <a:pt x="364" y="457"/>
                  <a:pt x="364" y="460"/>
                  <a:pt x="365" y="462"/>
                </a:cubicBezTo>
                <a:cubicBezTo>
                  <a:pt x="365" y="465"/>
                  <a:pt x="366" y="467"/>
                  <a:pt x="367" y="469"/>
                </a:cubicBezTo>
                <a:cubicBezTo>
                  <a:pt x="372" y="483"/>
                  <a:pt x="382" y="495"/>
                  <a:pt x="394" y="509"/>
                </a:cubicBezTo>
                <a:cubicBezTo>
                  <a:pt x="416" y="534"/>
                  <a:pt x="443" y="563"/>
                  <a:pt x="476" y="582"/>
                </a:cubicBezTo>
                <a:cubicBezTo>
                  <a:pt x="486" y="587"/>
                  <a:pt x="519" y="604"/>
                  <a:pt x="543" y="604"/>
                </a:cubicBezTo>
                <a:cubicBezTo>
                  <a:pt x="555" y="604"/>
                  <a:pt x="562" y="600"/>
                  <a:pt x="566" y="591"/>
                </a:cubicBezTo>
                <a:cubicBezTo>
                  <a:pt x="574" y="571"/>
                  <a:pt x="552" y="536"/>
                  <a:pt x="503" y="492"/>
                </a:cubicBezTo>
                <a:cubicBezTo>
                  <a:pt x="481" y="472"/>
                  <a:pt x="453" y="448"/>
                  <a:pt x="425" y="438"/>
                </a:cubicBezTo>
                <a:cubicBezTo>
                  <a:pt x="422" y="437"/>
                  <a:pt x="418" y="437"/>
                  <a:pt x="412" y="437"/>
                </a:cubicBezTo>
                <a:cubicBezTo>
                  <a:pt x="404" y="437"/>
                  <a:pt x="395" y="438"/>
                  <a:pt x="385" y="438"/>
                </a:cubicBezTo>
                <a:cubicBezTo>
                  <a:pt x="382" y="438"/>
                  <a:pt x="378" y="439"/>
                  <a:pt x="374" y="439"/>
                </a:cubicBezTo>
                <a:lnTo>
                  <a:pt x="374" y="439"/>
                </a:lnTo>
                <a:lnTo>
                  <a:pt x="365" y="432"/>
                </a:lnTo>
                <a:lnTo>
                  <a:pt x="367" y="430"/>
                </a:lnTo>
                <a:cubicBezTo>
                  <a:pt x="373" y="425"/>
                  <a:pt x="379" y="420"/>
                  <a:pt x="384" y="416"/>
                </a:cubicBezTo>
                <a:cubicBezTo>
                  <a:pt x="390" y="412"/>
                  <a:pt x="403" y="403"/>
                  <a:pt x="419" y="391"/>
                </a:cubicBezTo>
                <a:cubicBezTo>
                  <a:pt x="427" y="386"/>
                  <a:pt x="435" y="380"/>
                  <a:pt x="444" y="373"/>
                </a:cubicBezTo>
                <a:lnTo>
                  <a:pt x="446" y="372"/>
                </a:lnTo>
                <a:lnTo>
                  <a:pt x="458" y="382"/>
                </a:lnTo>
                <a:lnTo>
                  <a:pt x="458" y="382"/>
                </a:lnTo>
                <a:cubicBezTo>
                  <a:pt x="460" y="386"/>
                  <a:pt x="462" y="390"/>
                  <a:pt x="463" y="394"/>
                </a:cubicBezTo>
                <a:cubicBezTo>
                  <a:pt x="465" y="400"/>
                  <a:pt x="468" y="405"/>
                  <a:pt x="470" y="409"/>
                </a:cubicBezTo>
                <a:cubicBezTo>
                  <a:pt x="477" y="419"/>
                  <a:pt x="486" y="428"/>
                  <a:pt x="497" y="438"/>
                </a:cubicBezTo>
                <a:cubicBezTo>
                  <a:pt x="552" y="487"/>
                  <a:pt x="598" y="512"/>
                  <a:pt x="634" y="512"/>
                </a:cubicBezTo>
                <a:cubicBezTo>
                  <a:pt x="644" y="512"/>
                  <a:pt x="652" y="510"/>
                  <a:pt x="660" y="507"/>
                </a:cubicBezTo>
                <a:cubicBezTo>
                  <a:pt x="667" y="504"/>
                  <a:pt x="670" y="500"/>
                  <a:pt x="671" y="494"/>
                </a:cubicBezTo>
                <a:cubicBezTo>
                  <a:pt x="673" y="465"/>
                  <a:pt x="593" y="403"/>
                  <a:pt x="574" y="392"/>
                </a:cubicBezTo>
                <a:lnTo>
                  <a:pt x="571" y="390"/>
                </a:lnTo>
                <a:cubicBezTo>
                  <a:pt x="549" y="377"/>
                  <a:pt x="526" y="364"/>
                  <a:pt x="501" y="360"/>
                </a:cubicBezTo>
                <a:cubicBezTo>
                  <a:pt x="495" y="359"/>
                  <a:pt x="484" y="362"/>
                  <a:pt x="473" y="364"/>
                </a:cubicBezTo>
                <a:lnTo>
                  <a:pt x="468" y="366"/>
                </a:lnTo>
                <a:lnTo>
                  <a:pt x="461" y="361"/>
                </a:lnTo>
                <a:lnTo>
                  <a:pt x="464" y="359"/>
                </a:lnTo>
                <a:cubicBezTo>
                  <a:pt x="494" y="337"/>
                  <a:pt x="520" y="318"/>
                  <a:pt x="541" y="301"/>
                </a:cubicBezTo>
                <a:lnTo>
                  <a:pt x="542" y="300"/>
                </a:lnTo>
                <a:lnTo>
                  <a:pt x="544" y="301"/>
                </a:lnTo>
                <a:cubicBezTo>
                  <a:pt x="549" y="306"/>
                  <a:pt x="552" y="312"/>
                  <a:pt x="556" y="319"/>
                </a:cubicBezTo>
                <a:cubicBezTo>
                  <a:pt x="558" y="325"/>
                  <a:pt x="561" y="331"/>
                  <a:pt x="565" y="335"/>
                </a:cubicBezTo>
                <a:cubicBezTo>
                  <a:pt x="583" y="357"/>
                  <a:pt x="608" y="376"/>
                  <a:pt x="643" y="393"/>
                </a:cubicBezTo>
                <a:cubicBezTo>
                  <a:pt x="669" y="406"/>
                  <a:pt x="701" y="420"/>
                  <a:pt x="730" y="420"/>
                </a:cubicBezTo>
                <a:cubicBezTo>
                  <a:pt x="739" y="420"/>
                  <a:pt x="746" y="419"/>
                  <a:pt x="754" y="416"/>
                </a:cubicBezTo>
                <a:cubicBezTo>
                  <a:pt x="759" y="415"/>
                  <a:pt x="762" y="412"/>
                  <a:pt x="763" y="408"/>
                </a:cubicBezTo>
                <a:cubicBezTo>
                  <a:pt x="765" y="397"/>
                  <a:pt x="752" y="378"/>
                  <a:pt x="723" y="352"/>
                </a:cubicBezTo>
                <a:lnTo>
                  <a:pt x="721" y="351"/>
                </a:lnTo>
                <a:cubicBezTo>
                  <a:pt x="687" y="320"/>
                  <a:pt x="658" y="303"/>
                  <a:pt x="628" y="296"/>
                </a:cubicBezTo>
                <a:cubicBezTo>
                  <a:pt x="611" y="291"/>
                  <a:pt x="596" y="289"/>
                  <a:pt x="582" y="289"/>
                </a:cubicBezTo>
                <a:lnTo>
                  <a:pt x="580" y="289"/>
                </a:lnTo>
                <a:cubicBezTo>
                  <a:pt x="576" y="290"/>
                  <a:pt x="571" y="291"/>
                  <a:pt x="566" y="292"/>
                </a:cubicBezTo>
                <a:lnTo>
                  <a:pt x="565" y="293"/>
                </a:lnTo>
                <a:lnTo>
                  <a:pt x="558" y="288"/>
                </a:lnTo>
                <a:lnTo>
                  <a:pt x="560" y="286"/>
                </a:lnTo>
                <a:cubicBezTo>
                  <a:pt x="581" y="268"/>
                  <a:pt x="602" y="249"/>
                  <a:pt x="622" y="229"/>
                </a:cubicBezTo>
                <a:lnTo>
                  <a:pt x="623" y="228"/>
                </a:lnTo>
                <a:lnTo>
                  <a:pt x="625" y="229"/>
                </a:lnTo>
                <a:cubicBezTo>
                  <a:pt x="631" y="234"/>
                  <a:pt x="638" y="242"/>
                  <a:pt x="645" y="249"/>
                </a:cubicBezTo>
                <a:cubicBezTo>
                  <a:pt x="653" y="259"/>
                  <a:pt x="662" y="268"/>
                  <a:pt x="669" y="272"/>
                </a:cubicBezTo>
                <a:cubicBezTo>
                  <a:pt x="727" y="305"/>
                  <a:pt x="760" y="312"/>
                  <a:pt x="777" y="312"/>
                </a:cubicBezTo>
                <a:cubicBezTo>
                  <a:pt x="792" y="312"/>
                  <a:pt x="802" y="307"/>
                  <a:pt x="808" y="298"/>
                </a:cubicBezTo>
                <a:cubicBezTo>
                  <a:pt x="811" y="260"/>
                  <a:pt x="733" y="231"/>
                  <a:pt x="704" y="219"/>
                </a:cubicBezTo>
                <a:lnTo>
                  <a:pt x="701" y="218"/>
                </a:lnTo>
                <a:cubicBezTo>
                  <a:pt x="680" y="210"/>
                  <a:pt x="662" y="207"/>
                  <a:pt x="646" y="210"/>
                </a:cubicBezTo>
                <a:lnTo>
                  <a:pt x="640" y="210"/>
                </a:lnTo>
                <a:lnTo>
                  <a:pt x="644" y="206"/>
                </a:lnTo>
                <a:cubicBezTo>
                  <a:pt x="652" y="198"/>
                  <a:pt x="660" y="189"/>
                  <a:pt x="668" y="180"/>
                </a:cubicBezTo>
                <a:lnTo>
                  <a:pt x="668" y="179"/>
                </a:lnTo>
                <a:lnTo>
                  <a:pt x="670" y="180"/>
                </a:lnTo>
                <a:cubicBezTo>
                  <a:pt x="673" y="181"/>
                  <a:pt x="677" y="182"/>
                  <a:pt x="681" y="183"/>
                </a:cubicBezTo>
                <a:cubicBezTo>
                  <a:pt x="692" y="186"/>
                  <a:pt x="704" y="190"/>
                  <a:pt x="716" y="191"/>
                </a:cubicBezTo>
                <a:cubicBezTo>
                  <a:pt x="747" y="193"/>
                  <a:pt x="781" y="179"/>
                  <a:pt x="804" y="157"/>
                </a:cubicBezTo>
                <a:cubicBezTo>
                  <a:pt x="805" y="156"/>
                  <a:pt x="806" y="155"/>
                  <a:pt x="807" y="153"/>
                </a:cubicBezTo>
                <a:cubicBezTo>
                  <a:pt x="818" y="143"/>
                  <a:pt x="841" y="121"/>
                  <a:pt x="840" y="106"/>
                </a:cubicBezTo>
                <a:cubicBezTo>
                  <a:pt x="840" y="102"/>
                  <a:pt x="839" y="99"/>
                  <a:pt x="836" y="96"/>
                </a:cubicBezTo>
                <a:cubicBezTo>
                  <a:pt x="826" y="88"/>
                  <a:pt x="810" y="86"/>
                  <a:pt x="799" y="86"/>
                </a:cubicBezTo>
                <a:cubicBezTo>
                  <a:pt x="793" y="86"/>
                  <a:pt x="787" y="86"/>
                  <a:pt x="781" y="87"/>
                </a:cubicBezTo>
                <a:cubicBezTo>
                  <a:pt x="760" y="90"/>
                  <a:pt x="737" y="98"/>
                  <a:pt x="715" y="109"/>
                </a:cubicBezTo>
                <a:cubicBezTo>
                  <a:pt x="684" y="126"/>
                  <a:pt x="661" y="153"/>
                  <a:pt x="638" y="180"/>
                </a:cubicBezTo>
                <a:cubicBezTo>
                  <a:pt x="630" y="189"/>
                  <a:pt x="622" y="198"/>
                  <a:pt x="614" y="207"/>
                </a:cubicBezTo>
                <a:lnTo>
                  <a:pt x="611" y="211"/>
                </a:lnTo>
                <a:lnTo>
                  <a:pt x="610" y="198"/>
                </a:lnTo>
                <a:lnTo>
                  <a:pt x="610" y="198"/>
                </a:lnTo>
                <a:cubicBezTo>
                  <a:pt x="612" y="195"/>
                  <a:pt x="614" y="191"/>
                  <a:pt x="617" y="187"/>
                </a:cubicBezTo>
                <a:cubicBezTo>
                  <a:pt x="624" y="175"/>
                  <a:pt x="634" y="160"/>
                  <a:pt x="635" y="154"/>
                </a:cubicBezTo>
                <a:cubicBezTo>
                  <a:pt x="636" y="150"/>
                  <a:pt x="636" y="145"/>
                  <a:pt x="637" y="141"/>
                </a:cubicBezTo>
                <a:cubicBezTo>
                  <a:pt x="640" y="120"/>
                  <a:pt x="642" y="99"/>
                  <a:pt x="642" y="78"/>
                </a:cubicBezTo>
                <a:cubicBezTo>
                  <a:pt x="641" y="53"/>
                  <a:pt x="622" y="0"/>
                  <a:pt x="604" y="0"/>
                </a:cubicBezTo>
                <a:cubicBezTo>
                  <a:pt x="597" y="0"/>
                  <a:pt x="590" y="8"/>
                  <a:pt x="584" y="23"/>
                </a:cubicBezTo>
                <a:cubicBezTo>
                  <a:pt x="565" y="69"/>
                  <a:pt x="564" y="130"/>
                  <a:pt x="582" y="172"/>
                </a:cubicBezTo>
                <a:cubicBezTo>
                  <a:pt x="584" y="178"/>
                  <a:pt x="587" y="183"/>
                  <a:pt x="590" y="188"/>
                </a:cubicBezTo>
                <a:lnTo>
                  <a:pt x="590" y="188"/>
                </a:lnTo>
                <a:lnTo>
                  <a:pt x="593" y="226"/>
                </a:lnTo>
                <a:cubicBezTo>
                  <a:pt x="593" y="229"/>
                  <a:pt x="588" y="234"/>
                  <a:pt x="580" y="241"/>
                </a:cubicBezTo>
                <a:cubicBezTo>
                  <a:pt x="579" y="242"/>
                  <a:pt x="578" y="243"/>
                  <a:pt x="577" y="243"/>
                </a:cubicBezTo>
                <a:cubicBezTo>
                  <a:pt x="565" y="255"/>
                  <a:pt x="553" y="266"/>
                  <a:pt x="541" y="276"/>
                </a:cubicBezTo>
                <a:lnTo>
                  <a:pt x="538" y="278"/>
                </a:lnTo>
                <a:lnTo>
                  <a:pt x="535" y="263"/>
                </a:lnTo>
                <a:lnTo>
                  <a:pt x="536" y="262"/>
                </a:lnTo>
                <a:cubicBezTo>
                  <a:pt x="538" y="261"/>
                  <a:pt x="540" y="259"/>
                  <a:pt x="541" y="257"/>
                </a:cubicBezTo>
                <a:cubicBezTo>
                  <a:pt x="545" y="253"/>
                  <a:pt x="549" y="250"/>
                  <a:pt x="550" y="247"/>
                </a:cubicBezTo>
                <a:cubicBezTo>
                  <a:pt x="556" y="233"/>
                  <a:pt x="560" y="216"/>
                  <a:pt x="560" y="196"/>
                </a:cubicBezTo>
                <a:cubicBezTo>
                  <a:pt x="562" y="162"/>
                  <a:pt x="557" y="128"/>
                  <a:pt x="548" y="97"/>
                </a:cubicBezTo>
                <a:lnTo>
                  <a:pt x="547" y="94"/>
                </a:lnTo>
                <a:cubicBezTo>
                  <a:pt x="542" y="78"/>
                  <a:pt x="529" y="34"/>
                  <a:pt x="508" y="34"/>
                </a:cubicBezTo>
                <a:cubicBezTo>
                  <a:pt x="505" y="34"/>
                  <a:pt x="503" y="35"/>
                  <a:pt x="500" y="36"/>
                </a:cubicBezTo>
                <a:cubicBezTo>
                  <a:pt x="481" y="54"/>
                  <a:pt x="478" y="80"/>
                  <a:pt x="477" y="105"/>
                </a:cubicBezTo>
                <a:cubicBezTo>
                  <a:pt x="476" y="143"/>
                  <a:pt x="477" y="187"/>
                  <a:pt x="492" y="226"/>
                </a:cubicBezTo>
                <a:cubicBezTo>
                  <a:pt x="495" y="234"/>
                  <a:pt x="501" y="241"/>
                  <a:pt x="507" y="249"/>
                </a:cubicBezTo>
                <a:cubicBezTo>
                  <a:pt x="510" y="253"/>
                  <a:pt x="513" y="257"/>
                  <a:pt x="516" y="260"/>
                </a:cubicBezTo>
                <a:lnTo>
                  <a:pt x="516" y="261"/>
                </a:lnTo>
                <a:lnTo>
                  <a:pt x="521" y="292"/>
                </a:lnTo>
                <a:lnTo>
                  <a:pt x="520" y="292"/>
                </a:lnTo>
                <a:cubicBezTo>
                  <a:pt x="499" y="309"/>
                  <a:pt x="474" y="328"/>
                  <a:pt x="444" y="349"/>
                </a:cubicBezTo>
                <a:lnTo>
                  <a:pt x="441" y="351"/>
                </a:lnTo>
                <a:lnTo>
                  <a:pt x="440" y="339"/>
                </a:lnTo>
                <a:lnTo>
                  <a:pt x="441" y="338"/>
                </a:lnTo>
                <a:cubicBezTo>
                  <a:pt x="443" y="336"/>
                  <a:pt x="445" y="333"/>
                  <a:pt x="448" y="331"/>
                </a:cubicBezTo>
                <a:cubicBezTo>
                  <a:pt x="454" y="325"/>
                  <a:pt x="460" y="318"/>
                  <a:pt x="462" y="313"/>
                </a:cubicBezTo>
                <a:cubicBezTo>
                  <a:pt x="467" y="298"/>
                  <a:pt x="470" y="283"/>
                  <a:pt x="471" y="264"/>
                </a:cubicBezTo>
                <a:cubicBezTo>
                  <a:pt x="472" y="229"/>
                  <a:pt x="468" y="196"/>
                  <a:pt x="458" y="169"/>
                </a:cubicBezTo>
                <a:cubicBezTo>
                  <a:pt x="452" y="151"/>
                  <a:pt x="433" y="118"/>
                  <a:pt x="416" y="118"/>
                </a:cubicBezTo>
                <a:cubicBezTo>
                  <a:pt x="410" y="118"/>
                  <a:pt x="404" y="123"/>
                  <a:pt x="400" y="132"/>
                </a:cubicBezTo>
                <a:cubicBezTo>
                  <a:pt x="388" y="157"/>
                  <a:pt x="388" y="184"/>
                  <a:pt x="387" y="211"/>
                </a:cubicBezTo>
                <a:cubicBezTo>
                  <a:pt x="387" y="216"/>
                  <a:pt x="387" y="221"/>
                  <a:pt x="387" y="226"/>
                </a:cubicBezTo>
                <a:cubicBezTo>
                  <a:pt x="385" y="258"/>
                  <a:pt x="396" y="314"/>
                  <a:pt x="420" y="338"/>
                </a:cubicBezTo>
                <a:cubicBezTo>
                  <a:pt x="420" y="338"/>
                  <a:pt x="420" y="339"/>
                  <a:pt x="421" y="339"/>
                </a:cubicBezTo>
                <a:lnTo>
                  <a:pt x="422" y="340"/>
                </a:lnTo>
                <a:lnTo>
                  <a:pt x="422" y="365"/>
                </a:lnTo>
                <a:lnTo>
                  <a:pt x="407" y="375"/>
                </a:lnTo>
                <a:cubicBezTo>
                  <a:pt x="391" y="387"/>
                  <a:pt x="379" y="396"/>
                  <a:pt x="372" y="401"/>
                </a:cubicBezTo>
                <a:cubicBezTo>
                  <a:pt x="371" y="401"/>
                  <a:pt x="361" y="410"/>
                  <a:pt x="343" y="424"/>
                </a:cubicBezTo>
                <a:lnTo>
                  <a:pt x="340" y="427"/>
                </a:lnTo>
                <a:lnTo>
                  <a:pt x="339" y="419"/>
                </a:lnTo>
                <a:lnTo>
                  <a:pt x="340" y="418"/>
                </a:lnTo>
                <a:cubicBezTo>
                  <a:pt x="344" y="415"/>
                  <a:pt x="348" y="411"/>
                  <a:pt x="352" y="408"/>
                </a:cubicBezTo>
                <a:cubicBezTo>
                  <a:pt x="361" y="401"/>
                  <a:pt x="371" y="394"/>
                  <a:pt x="373" y="386"/>
                </a:cubicBezTo>
                <a:cubicBezTo>
                  <a:pt x="381" y="361"/>
                  <a:pt x="381" y="330"/>
                  <a:pt x="380" y="299"/>
                </a:cubicBezTo>
                <a:cubicBezTo>
                  <a:pt x="379" y="272"/>
                  <a:pt x="361" y="203"/>
                  <a:pt x="338" y="203"/>
                </a:cubicBezTo>
                <a:cubicBezTo>
                  <a:pt x="330" y="203"/>
                  <a:pt x="322" y="210"/>
                  <a:pt x="314" y="224"/>
                </a:cubicBezTo>
                <a:cubicBezTo>
                  <a:pt x="313" y="225"/>
                  <a:pt x="268" y="307"/>
                  <a:pt x="309" y="389"/>
                </a:cubicBezTo>
                <a:cubicBezTo>
                  <a:pt x="310" y="392"/>
                  <a:pt x="311" y="394"/>
                  <a:pt x="313" y="397"/>
                </a:cubicBezTo>
                <a:cubicBezTo>
                  <a:pt x="315" y="402"/>
                  <a:pt x="318" y="407"/>
                  <a:pt x="320" y="411"/>
                </a:cubicBezTo>
                <a:lnTo>
                  <a:pt x="321" y="412"/>
                </a:lnTo>
                <a:lnTo>
                  <a:pt x="321" y="442"/>
                </a:lnTo>
                <a:lnTo>
                  <a:pt x="321" y="443"/>
                </a:lnTo>
                <a:cubicBezTo>
                  <a:pt x="304" y="457"/>
                  <a:pt x="287" y="472"/>
                  <a:pt x="271" y="486"/>
                </a:cubicBezTo>
                <a:cubicBezTo>
                  <a:pt x="264" y="490"/>
                  <a:pt x="258" y="495"/>
                  <a:pt x="252" y="498"/>
                </a:cubicBezTo>
                <a:lnTo>
                  <a:pt x="248" y="501"/>
                </a:lnTo>
                <a:lnTo>
                  <a:pt x="249" y="496"/>
                </a:lnTo>
                <a:cubicBezTo>
                  <a:pt x="249" y="492"/>
                  <a:pt x="250" y="488"/>
                  <a:pt x="250" y="484"/>
                </a:cubicBezTo>
                <a:lnTo>
                  <a:pt x="250" y="483"/>
                </a:lnTo>
                <a:lnTo>
                  <a:pt x="250" y="482"/>
                </a:lnTo>
                <a:cubicBezTo>
                  <a:pt x="253" y="480"/>
                  <a:pt x="257" y="477"/>
                  <a:pt x="261" y="473"/>
                </a:cubicBezTo>
                <a:cubicBezTo>
                  <a:pt x="275" y="462"/>
                  <a:pt x="292" y="447"/>
                  <a:pt x="292" y="430"/>
                </a:cubicBezTo>
                <a:cubicBezTo>
                  <a:pt x="290" y="398"/>
                  <a:pt x="288" y="364"/>
                  <a:pt x="280" y="332"/>
                </a:cubicBezTo>
                <a:cubicBezTo>
                  <a:pt x="276" y="316"/>
                  <a:pt x="272" y="300"/>
                  <a:pt x="261" y="289"/>
                </a:cubicBezTo>
                <a:cubicBezTo>
                  <a:pt x="254" y="281"/>
                  <a:pt x="249" y="275"/>
                  <a:pt x="243" y="275"/>
                </a:cubicBezTo>
                <a:cubicBezTo>
                  <a:pt x="237" y="275"/>
                  <a:pt x="230" y="280"/>
                  <a:pt x="222" y="289"/>
                </a:cubicBezTo>
                <a:cubicBezTo>
                  <a:pt x="215" y="297"/>
                  <a:pt x="209" y="308"/>
                  <a:pt x="206" y="316"/>
                </a:cubicBezTo>
                <a:cubicBezTo>
                  <a:pt x="194" y="346"/>
                  <a:pt x="195" y="400"/>
                  <a:pt x="198" y="422"/>
                </a:cubicBezTo>
                <a:cubicBezTo>
                  <a:pt x="200" y="443"/>
                  <a:pt x="206" y="459"/>
                  <a:pt x="215" y="471"/>
                </a:cubicBezTo>
                <a:cubicBezTo>
                  <a:pt x="218" y="476"/>
                  <a:pt x="222" y="478"/>
                  <a:pt x="225" y="481"/>
                </a:cubicBezTo>
                <a:cubicBezTo>
                  <a:pt x="227" y="482"/>
                  <a:pt x="229" y="483"/>
                  <a:pt x="230" y="484"/>
                </a:cubicBezTo>
                <a:lnTo>
                  <a:pt x="231" y="485"/>
                </a:lnTo>
                <a:lnTo>
                  <a:pt x="231" y="486"/>
                </a:lnTo>
                <a:cubicBezTo>
                  <a:pt x="230" y="498"/>
                  <a:pt x="228" y="510"/>
                  <a:pt x="226" y="522"/>
                </a:cubicBezTo>
                <a:lnTo>
                  <a:pt x="226" y="522"/>
                </a:lnTo>
                <a:lnTo>
                  <a:pt x="226" y="523"/>
                </a:lnTo>
                <a:cubicBezTo>
                  <a:pt x="217" y="532"/>
                  <a:pt x="204" y="542"/>
                  <a:pt x="194" y="550"/>
                </a:cubicBezTo>
                <a:cubicBezTo>
                  <a:pt x="188" y="554"/>
                  <a:pt x="183" y="558"/>
                  <a:pt x="180" y="561"/>
                </a:cubicBezTo>
                <a:lnTo>
                  <a:pt x="173" y="567"/>
                </a:lnTo>
                <a:lnTo>
                  <a:pt x="177" y="558"/>
                </a:lnTo>
                <a:cubicBezTo>
                  <a:pt x="190" y="526"/>
                  <a:pt x="195" y="455"/>
                  <a:pt x="173" y="413"/>
                </a:cubicBezTo>
                <a:cubicBezTo>
                  <a:pt x="164" y="396"/>
                  <a:pt x="151" y="385"/>
                  <a:pt x="135" y="382"/>
                </a:cubicBezTo>
                <a:cubicBezTo>
                  <a:pt x="124" y="379"/>
                  <a:pt x="115" y="383"/>
                  <a:pt x="109" y="392"/>
                </a:cubicBezTo>
                <a:cubicBezTo>
                  <a:pt x="85" y="423"/>
                  <a:pt x="93" y="507"/>
                  <a:pt x="99" y="530"/>
                </a:cubicBezTo>
                <a:cubicBezTo>
                  <a:pt x="103" y="542"/>
                  <a:pt x="113" y="552"/>
                  <a:pt x="123" y="561"/>
                </a:cubicBezTo>
                <a:cubicBezTo>
                  <a:pt x="133" y="571"/>
                  <a:pt x="143" y="580"/>
                  <a:pt x="143" y="592"/>
                </a:cubicBezTo>
                <a:cubicBezTo>
                  <a:pt x="143" y="598"/>
                  <a:pt x="139" y="606"/>
                  <a:pt x="131" y="617"/>
                </a:cubicBezTo>
                <a:cubicBezTo>
                  <a:pt x="127" y="621"/>
                  <a:pt x="89" y="665"/>
                  <a:pt x="56" y="703"/>
                </a:cubicBezTo>
                <a:cubicBezTo>
                  <a:pt x="31" y="732"/>
                  <a:pt x="7" y="759"/>
                  <a:pt x="0" y="767"/>
                </a:cubicBezTo>
                <a:lnTo>
                  <a:pt x="15" y="780"/>
                </a:lnTo>
                <a:cubicBezTo>
                  <a:pt x="23" y="772"/>
                  <a:pt x="46" y="745"/>
                  <a:pt x="73" y="71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6"/>
          <p:cNvSpPr>
            <a:spLocks noEditPoints="1"/>
          </p:cNvSpPr>
          <p:nvPr/>
        </p:nvSpPr>
        <p:spPr bwMode="auto">
          <a:xfrm>
            <a:off x="5513388" y="5387976"/>
            <a:ext cx="198437" cy="214312"/>
          </a:xfrm>
          <a:custGeom>
            <a:avLst/>
            <a:gdLst>
              <a:gd name="T0" fmla="*/ 330 w 658"/>
              <a:gd name="T1" fmla="*/ 151 h 709"/>
              <a:gd name="T2" fmla="*/ 204 w 658"/>
              <a:gd name="T3" fmla="*/ 7 h 709"/>
              <a:gd name="T4" fmla="*/ 204 w 658"/>
              <a:gd name="T5" fmla="*/ 70 h 709"/>
              <a:gd name="T6" fmla="*/ 269 w 658"/>
              <a:gd name="T7" fmla="*/ 135 h 709"/>
              <a:gd name="T8" fmla="*/ 330 w 658"/>
              <a:gd name="T9" fmla="*/ 151 h 709"/>
              <a:gd name="T10" fmla="*/ 18 w 658"/>
              <a:gd name="T11" fmla="*/ 266 h 709"/>
              <a:gd name="T12" fmla="*/ 15 w 658"/>
              <a:gd name="T13" fmla="*/ 428 h 709"/>
              <a:gd name="T14" fmla="*/ 186 w 658"/>
              <a:gd name="T15" fmla="*/ 705 h 709"/>
              <a:gd name="T16" fmla="*/ 215 w 658"/>
              <a:gd name="T17" fmla="*/ 709 h 709"/>
              <a:gd name="T18" fmla="*/ 302 w 658"/>
              <a:gd name="T19" fmla="*/ 675 h 709"/>
              <a:gd name="T20" fmla="*/ 387 w 658"/>
              <a:gd name="T21" fmla="*/ 708 h 709"/>
              <a:gd name="T22" fmla="*/ 570 w 658"/>
              <a:gd name="T23" fmla="*/ 235 h 709"/>
              <a:gd name="T24" fmla="*/ 557 w 658"/>
              <a:gd name="T25" fmla="*/ 220 h 709"/>
              <a:gd name="T26" fmla="*/ 425 w 658"/>
              <a:gd name="T27" fmla="*/ 175 h 709"/>
              <a:gd name="T28" fmla="*/ 302 w 658"/>
              <a:gd name="T29" fmla="*/ 204 h 709"/>
              <a:gd name="T30" fmla="*/ 302 w 658"/>
              <a:gd name="T31" fmla="*/ 204 h 709"/>
              <a:gd name="T32" fmla="*/ 272 w 658"/>
              <a:gd name="T33" fmla="*/ 191 h 709"/>
              <a:gd name="T34" fmla="*/ 191 w 658"/>
              <a:gd name="T35" fmla="*/ 176 h 709"/>
              <a:gd name="T36" fmla="*/ 182 w 658"/>
              <a:gd name="T37" fmla="*/ 176 h 709"/>
              <a:gd name="T38" fmla="*/ 18 w 658"/>
              <a:gd name="T39" fmla="*/ 266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8" h="709">
                <a:moveTo>
                  <a:pt x="330" y="151"/>
                </a:moveTo>
                <a:cubicBezTo>
                  <a:pt x="344" y="74"/>
                  <a:pt x="286" y="0"/>
                  <a:pt x="204" y="7"/>
                </a:cubicBezTo>
                <a:cubicBezTo>
                  <a:pt x="165" y="11"/>
                  <a:pt x="164" y="74"/>
                  <a:pt x="204" y="70"/>
                </a:cubicBezTo>
                <a:cubicBezTo>
                  <a:pt x="242" y="66"/>
                  <a:pt x="277" y="94"/>
                  <a:pt x="269" y="135"/>
                </a:cubicBezTo>
                <a:cubicBezTo>
                  <a:pt x="262" y="174"/>
                  <a:pt x="322" y="191"/>
                  <a:pt x="330" y="151"/>
                </a:cubicBezTo>
                <a:close/>
                <a:moveTo>
                  <a:pt x="18" y="266"/>
                </a:moveTo>
                <a:cubicBezTo>
                  <a:pt x="0" y="317"/>
                  <a:pt x="6" y="377"/>
                  <a:pt x="15" y="428"/>
                </a:cubicBezTo>
                <a:cubicBezTo>
                  <a:pt x="32" y="524"/>
                  <a:pt x="79" y="675"/>
                  <a:pt x="186" y="705"/>
                </a:cubicBezTo>
                <a:cubicBezTo>
                  <a:pt x="196" y="708"/>
                  <a:pt x="205" y="709"/>
                  <a:pt x="215" y="709"/>
                </a:cubicBezTo>
                <a:cubicBezTo>
                  <a:pt x="247" y="709"/>
                  <a:pt x="277" y="695"/>
                  <a:pt x="302" y="675"/>
                </a:cubicBezTo>
                <a:cubicBezTo>
                  <a:pt x="331" y="698"/>
                  <a:pt x="360" y="708"/>
                  <a:pt x="387" y="708"/>
                </a:cubicBezTo>
                <a:cubicBezTo>
                  <a:pt x="547" y="708"/>
                  <a:pt x="658" y="353"/>
                  <a:pt x="570" y="235"/>
                </a:cubicBezTo>
                <a:cubicBezTo>
                  <a:pt x="566" y="230"/>
                  <a:pt x="562" y="225"/>
                  <a:pt x="557" y="220"/>
                </a:cubicBezTo>
                <a:cubicBezTo>
                  <a:pt x="524" y="188"/>
                  <a:pt x="475" y="175"/>
                  <a:pt x="425" y="175"/>
                </a:cubicBezTo>
                <a:cubicBezTo>
                  <a:pt x="381" y="175"/>
                  <a:pt x="336" y="186"/>
                  <a:pt x="302" y="204"/>
                </a:cubicBezTo>
                <a:cubicBezTo>
                  <a:pt x="302" y="204"/>
                  <a:pt x="302" y="204"/>
                  <a:pt x="302" y="204"/>
                </a:cubicBezTo>
                <a:cubicBezTo>
                  <a:pt x="297" y="204"/>
                  <a:pt x="275" y="192"/>
                  <a:pt x="272" y="191"/>
                </a:cubicBezTo>
                <a:cubicBezTo>
                  <a:pt x="246" y="182"/>
                  <a:pt x="218" y="177"/>
                  <a:pt x="191" y="176"/>
                </a:cubicBezTo>
                <a:cubicBezTo>
                  <a:pt x="188" y="176"/>
                  <a:pt x="185" y="176"/>
                  <a:pt x="182" y="176"/>
                </a:cubicBezTo>
                <a:cubicBezTo>
                  <a:pt x="117" y="176"/>
                  <a:pt x="41" y="200"/>
                  <a:pt x="18" y="26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7"/>
          <p:cNvSpPr>
            <a:spLocks noEditPoints="1"/>
          </p:cNvSpPr>
          <p:nvPr/>
        </p:nvSpPr>
        <p:spPr bwMode="auto">
          <a:xfrm>
            <a:off x="3275014" y="3581401"/>
            <a:ext cx="130175" cy="233363"/>
          </a:xfrm>
          <a:custGeom>
            <a:avLst/>
            <a:gdLst>
              <a:gd name="T0" fmla="*/ 366 w 429"/>
              <a:gd name="T1" fmla="*/ 543 h 768"/>
              <a:gd name="T2" fmla="*/ 366 w 429"/>
              <a:gd name="T3" fmla="*/ 702 h 768"/>
              <a:gd name="T4" fmla="*/ 63 w 429"/>
              <a:gd name="T5" fmla="*/ 702 h 768"/>
              <a:gd name="T6" fmla="*/ 63 w 429"/>
              <a:gd name="T7" fmla="*/ 543 h 768"/>
              <a:gd name="T8" fmla="*/ 366 w 429"/>
              <a:gd name="T9" fmla="*/ 543 h 768"/>
              <a:gd name="T10" fmla="*/ 366 w 429"/>
              <a:gd name="T11" fmla="*/ 341 h 768"/>
              <a:gd name="T12" fmla="*/ 366 w 429"/>
              <a:gd name="T13" fmla="*/ 500 h 768"/>
              <a:gd name="T14" fmla="*/ 63 w 429"/>
              <a:gd name="T15" fmla="*/ 500 h 768"/>
              <a:gd name="T16" fmla="*/ 63 w 429"/>
              <a:gd name="T17" fmla="*/ 341 h 768"/>
              <a:gd name="T18" fmla="*/ 366 w 429"/>
              <a:gd name="T19" fmla="*/ 341 h 768"/>
              <a:gd name="T20" fmla="*/ 0 w 429"/>
              <a:gd name="T21" fmla="*/ 74 h 768"/>
              <a:gd name="T22" fmla="*/ 0 w 429"/>
              <a:gd name="T23" fmla="*/ 78 h 768"/>
              <a:gd name="T24" fmla="*/ 0 w 429"/>
              <a:gd name="T25" fmla="*/ 763 h 768"/>
              <a:gd name="T26" fmla="*/ 0 w 429"/>
              <a:gd name="T27" fmla="*/ 768 h 768"/>
              <a:gd name="T28" fmla="*/ 4 w 429"/>
              <a:gd name="T29" fmla="*/ 768 h 768"/>
              <a:gd name="T30" fmla="*/ 425 w 429"/>
              <a:gd name="T31" fmla="*/ 768 h 768"/>
              <a:gd name="T32" fmla="*/ 429 w 429"/>
              <a:gd name="T33" fmla="*/ 768 h 768"/>
              <a:gd name="T34" fmla="*/ 429 w 429"/>
              <a:gd name="T35" fmla="*/ 763 h 768"/>
              <a:gd name="T36" fmla="*/ 429 w 429"/>
              <a:gd name="T37" fmla="*/ 78 h 768"/>
              <a:gd name="T38" fmla="*/ 429 w 429"/>
              <a:gd name="T39" fmla="*/ 74 h 768"/>
              <a:gd name="T40" fmla="*/ 425 w 429"/>
              <a:gd name="T41" fmla="*/ 74 h 768"/>
              <a:gd name="T42" fmla="*/ 323 w 429"/>
              <a:gd name="T43" fmla="*/ 74 h 768"/>
              <a:gd name="T44" fmla="*/ 323 w 429"/>
              <a:gd name="T45" fmla="*/ 4 h 768"/>
              <a:gd name="T46" fmla="*/ 323 w 429"/>
              <a:gd name="T47" fmla="*/ 0 h 768"/>
              <a:gd name="T48" fmla="*/ 319 w 429"/>
              <a:gd name="T49" fmla="*/ 0 h 768"/>
              <a:gd name="T50" fmla="*/ 110 w 429"/>
              <a:gd name="T51" fmla="*/ 0 h 768"/>
              <a:gd name="T52" fmla="*/ 106 w 429"/>
              <a:gd name="T53" fmla="*/ 0 h 768"/>
              <a:gd name="T54" fmla="*/ 106 w 429"/>
              <a:gd name="T55" fmla="*/ 4 h 768"/>
              <a:gd name="T56" fmla="*/ 106 w 429"/>
              <a:gd name="T57" fmla="*/ 74 h 768"/>
              <a:gd name="T58" fmla="*/ 4 w 429"/>
              <a:gd name="T59" fmla="*/ 74 h 768"/>
              <a:gd name="T60" fmla="*/ 0 w 429"/>
              <a:gd name="T61" fmla="*/ 74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29" h="768">
                <a:moveTo>
                  <a:pt x="366" y="543"/>
                </a:moveTo>
                <a:lnTo>
                  <a:pt x="366" y="702"/>
                </a:lnTo>
                <a:lnTo>
                  <a:pt x="63" y="702"/>
                </a:lnTo>
                <a:lnTo>
                  <a:pt x="63" y="543"/>
                </a:lnTo>
                <a:lnTo>
                  <a:pt x="366" y="543"/>
                </a:lnTo>
                <a:close/>
                <a:moveTo>
                  <a:pt x="366" y="341"/>
                </a:moveTo>
                <a:lnTo>
                  <a:pt x="366" y="500"/>
                </a:lnTo>
                <a:lnTo>
                  <a:pt x="63" y="500"/>
                </a:lnTo>
                <a:lnTo>
                  <a:pt x="63" y="341"/>
                </a:lnTo>
                <a:lnTo>
                  <a:pt x="366" y="341"/>
                </a:lnTo>
                <a:close/>
                <a:moveTo>
                  <a:pt x="0" y="74"/>
                </a:moveTo>
                <a:lnTo>
                  <a:pt x="0" y="78"/>
                </a:lnTo>
                <a:lnTo>
                  <a:pt x="0" y="763"/>
                </a:lnTo>
                <a:lnTo>
                  <a:pt x="0" y="768"/>
                </a:lnTo>
                <a:lnTo>
                  <a:pt x="4" y="768"/>
                </a:lnTo>
                <a:lnTo>
                  <a:pt x="425" y="768"/>
                </a:lnTo>
                <a:lnTo>
                  <a:pt x="429" y="768"/>
                </a:lnTo>
                <a:lnTo>
                  <a:pt x="429" y="763"/>
                </a:lnTo>
                <a:lnTo>
                  <a:pt x="429" y="78"/>
                </a:lnTo>
                <a:lnTo>
                  <a:pt x="429" y="74"/>
                </a:lnTo>
                <a:lnTo>
                  <a:pt x="425" y="74"/>
                </a:lnTo>
                <a:lnTo>
                  <a:pt x="323" y="74"/>
                </a:lnTo>
                <a:lnTo>
                  <a:pt x="323" y="4"/>
                </a:lnTo>
                <a:lnTo>
                  <a:pt x="323" y="0"/>
                </a:lnTo>
                <a:lnTo>
                  <a:pt x="319" y="0"/>
                </a:lnTo>
                <a:lnTo>
                  <a:pt x="110" y="0"/>
                </a:lnTo>
                <a:lnTo>
                  <a:pt x="106" y="0"/>
                </a:lnTo>
                <a:lnTo>
                  <a:pt x="106" y="4"/>
                </a:lnTo>
                <a:lnTo>
                  <a:pt x="106" y="74"/>
                </a:lnTo>
                <a:lnTo>
                  <a:pt x="4" y="74"/>
                </a:lnTo>
                <a:lnTo>
                  <a:pt x="0" y="7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18"/>
          <p:cNvSpPr>
            <a:spLocks/>
          </p:cNvSpPr>
          <p:nvPr/>
        </p:nvSpPr>
        <p:spPr bwMode="auto">
          <a:xfrm>
            <a:off x="2835277" y="3633790"/>
            <a:ext cx="231775" cy="130175"/>
          </a:xfrm>
          <a:custGeom>
            <a:avLst/>
            <a:gdLst>
              <a:gd name="T0" fmla="*/ 689 w 767"/>
              <a:gd name="T1" fmla="*/ 0 h 429"/>
              <a:gd name="T2" fmla="*/ 693 w 767"/>
              <a:gd name="T3" fmla="*/ 0 h 429"/>
              <a:gd name="T4" fmla="*/ 693 w 767"/>
              <a:gd name="T5" fmla="*/ 5 h 429"/>
              <a:gd name="T6" fmla="*/ 693 w 767"/>
              <a:gd name="T7" fmla="*/ 106 h 429"/>
              <a:gd name="T8" fmla="*/ 763 w 767"/>
              <a:gd name="T9" fmla="*/ 106 h 429"/>
              <a:gd name="T10" fmla="*/ 767 w 767"/>
              <a:gd name="T11" fmla="*/ 106 h 429"/>
              <a:gd name="T12" fmla="*/ 767 w 767"/>
              <a:gd name="T13" fmla="*/ 110 h 429"/>
              <a:gd name="T14" fmla="*/ 767 w 767"/>
              <a:gd name="T15" fmla="*/ 320 h 429"/>
              <a:gd name="T16" fmla="*/ 767 w 767"/>
              <a:gd name="T17" fmla="*/ 324 h 429"/>
              <a:gd name="T18" fmla="*/ 763 w 767"/>
              <a:gd name="T19" fmla="*/ 324 h 429"/>
              <a:gd name="T20" fmla="*/ 693 w 767"/>
              <a:gd name="T21" fmla="*/ 324 h 429"/>
              <a:gd name="T22" fmla="*/ 693 w 767"/>
              <a:gd name="T23" fmla="*/ 425 h 429"/>
              <a:gd name="T24" fmla="*/ 693 w 767"/>
              <a:gd name="T25" fmla="*/ 429 h 429"/>
              <a:gd name="T26" fmla="*/ 689 w 767"/>
              <a:gd name="T27" fmla="*/ 429 h 429"/>
              <a:gd name="T28" fmla="*/ 4 w 767"/>
              <a:gd name="T29" fmla="*/ 429 h 429"/>
              <a:gd name="T30" fmla="*/ 0 w 767"/>
              <a:gd name="T31" fmla="*/ 429 h 429"/>
              <a:gd name="T32" fmla="*/ 0 w 767"/>
              <a:gd name="T33" fmla="*/ 425 h 429"/>
              <a:gd name="T34" fmla="*/ 0 w 767"/>
              <a:gd name="T35" fmla="*/ 5 h 429"/>
              <a:gd name="T36" fmla="*/ 0 w 767"/>
              <a:gd name="T37" fmla="*/ 0 h 429"/>
              <a:gd name="T38" fmla="*/ 4 w 767"/>
              <a:gd name="T39" fmla="*/ 0 h 429"/>
              <a:gd name="T40" fmla="*/ 689 w 767"/>
              <a:gd name="T41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67" h="429">
                <a:moveTo>
                  <a:pt x="689" y="0"/>
                </a:moveTo>
                <a:lnTo>
                  <a:pt x="693" y="0"/>
                </a:lnTo>
                <a:lnTo>
                  <a:pt x="693" y="5"/>
                </a:lnTo>
                <a:lnTo>
                  <a:pt x="693" y="106"/>
                </a:lnTo>
                <a:lnTo>
                  <a:pt x="763" y="106"/>
                </a:lnTo>
                <a:lnTo>
                  <a:pt x="767" y="106"/>
                </a:lnTo>
                <a:lnTo>
                  <a:pt x="767" y="110"/>
                </a:lnTo>
                <a:lnTo>
                  <a:pt x="767" y="320"/>
                </a:lnTo>
                <a:lnTo>
                  <a:pt x="767" y="324"/>
                </a:lnTo>
                <a:lnTo>
                  <a:pt x="763" y="324"/>
                </a:lnTo>
                <a:lnTo>
                  <a:pt x="693" y="324"/>
                </a:lnTo>
                <a:lnTo>
                  <a:pt x="693" y="425"/>
                </a:lnTo>
                <a:lnTo>
                  <a:pt x="693" y="429"/>
                </a:lnTo>
                <a:lnTo>
                  <a:pt x="689" y="429"/>
                </a:lnTo>
                <a:lnTo>
                  <a:pt x="4" y="429"/>
                </a:lnTo>
                <a:lnTo>
                  <a:pt x="0" y="429"/>
                </a:lnTo>
                <a:lnTo>
                  <a:pt x="0" y="425"/>
                </a:lnTo>
                <a:lnTo>
                  <a:pt x="0" y="5"/>
                </a:lnTo>
                <a:lnTo>
                  <a:pt x="0" y="0"/>
                </a:lnTo>
                <a:lnTo>
                  <a:pt x="4" y="0"/>
                </a:lnTo>
                <a:lnTo>
                  <a:pt x="68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19"/>
          <p:cNvSpPr>
            <a:spLocks noEditPoints="1"/>
          </p:cNvSpPr>
          <p:nvPr/>
        </p:nvSpPr>
        <p:spPr bwMode="auto">
          <a:xfrm>
            <a:off x="2114551" y="3633790"/>
            <a:ext cx="231775" cy="130175"/>
          </a:xfrm>
          <a:custGeom>
            <a:avLst/>
            <a:gdLst>
              <a:gd name="T0" fmla="*/ 225 w 767"/>
              <a:gd name="T1" fmla="*/ 366 h 429"/>
              <a:gd name="T2" fmla="*/ 225 w 767"/>
              <a:gd name="T3" fmla="*/ 63 h 429"/>
              <a:gd name="T4" fmla="*/ 66 w 767"/>
              <a:gd name="T5" fmla="*/ 63 h 429"/>
              <a:gd name="T6" fmla="*/ 66 w 767"/>
              <a:gd name="T7" fmla="*/ 366 h 429"/>
              <a:gd name="T8" fmla="*/ 225 w 767"/>
              <a:gd name="T9" fmla="*/ 366 h 429"/>
              <a:gd name="T10" fmla="*/ 427 w 767"/>
              <a:gd name="T11" fmla="*/ 366 h 429"/>
              <a:gd name="T12" fmla="*/ 427 w 767"/>
              <a:gd name="T13" fmla="*/ 63 h 429"/>
              <a:gd name="T14" fmla="*/ 268 w 767"/>
              <a:gd name="T15" fmla="*/ 63 h 429"/>
              <a:gd name="T16" fmla="*/ 268 w 767"/>
              <a:gd name="T17" fmla="*/ 366 h 429"/>
              <a:gd name="T18" fmla="*/ 427 w 767"/>
              <a:gd name="T19" fmla="*/ 366 h 429"/>
              <a:gd name="T20" fmla="*/ 629 w 767"/>
              <a:gd name="T21" fmla="*/ 366 h 429"/>
              <a:gd name="T22" fmla="*/ 629 w 767"/>
              <a:gd name="T23" fmla="*/ 63 h 429"/>
              <a:gd name="T24" fmla="*/ 470 w 767"/>
              <a:gd name="T25" fmla="*/ 63 h 429"/>
              <a:gd name="T26" fmla="*/ 470 w 767"/>
              <a:gd name="T27" fmla="*/ 366 h 429"/>
              <a:gd name="T28" fmla="*/ 629 w 767"/>
              <a:gd name="T29" fmla="*/ 366 h 429"/>
              <a:gd name="T30" fmla="*/ 694 w 767"/>
              <a:gd name="T31" fmla="*/ 0 h 429"/>
              <a:gd name="T32" fmla="*/ 694 w 767"/>
              <a:gd name="T33" fmla="*/ 5 h 429"/>
              <a:gd name="T34" fmla="*/ 694 w 767"/>
              <a:gd name="T35" fmla="*/ 106 h 429"/>
              <a:gd name="T36" fmla="*/ 763 w 767"/>
              <a:gd name="T37" fmla="*/ 106 h 429"/>
              <a:gd name="T38" fmla="*/ 767 w 767"/>
              <a:gd name="T39" fmla="*/ 106 h 429"/>
              <a:gd name="T40" fmla="*/ 767 w 767"/>
              <a:gd name="T41" fmla="*/ 110 h 429"/>
              <a:gd name="T42" fmla="*/ 767 w 767"/>
              <a:gd name="T43" fmla="*/ 319 h 429"/>
              <a:gd name="T44" fmla="*/ 767 w 767"/>
              <a:gd name="T45" fmla="*/ 324 h 429"/>
              <a:gd name="T46" fmla="*/ 763 w 767"/>
              <a:gd name="T47" fmla="*/ 324 h 429"/>
              <a:gd name="T48" fmla="*/ 694 w 767"/>
              <a:gd name="T49" fmla="*/ 324 h 429"/>
              <a:gd name="T50" fmla="*/ 694 w 767"/>
              <a:gd name="T51" fmla="*/ 425 h 429"/>
              <a:gd name="T52" fmla="*/ 694 w 767"/>
              <a:gd name="T53" fmla="*/ 429 h 429"/>
              <a:gd name="T54" fmla="*/ 690 w 767"/>
              <a:gd name="T55" fmla="*/ 429 h 429"/>
              <a:gd name="T56" fmla="*/ 4 w 767"/>
              <a:gd name="T57" fmla="*/ 429 h 429"/>
              <a:gd name="T58" fmla="*/ 0 w 767"/>
              <a:gd name="T59" fmla="*/ 429 h 429"/>
              <a:gd name="T60" fmla="*/ 0 w 767"/>
              <a:gd name="T61" fmla="*/ 425 h 429"/>
              <a:gd name="T62" fmla="*/ 0 w 767"/>
              <a:gd name="T63" fmla="*/ 5 h 429"/>
              <a:gd name="T64" fmla="*/ 0 w 767"/>
              <a:gd name="T65" fmla="*/ 0 h 429"/>
              <a:gd name="T66" fmla="*/ 4 w 767"/>
              <a:gd name="T67" fmla="*/ 0 h 429"/>
              <a:gd name="T68" fmla="*/ 690 w 767"/>
              <a:gd name="T69" fmla="*/ 0 h 429"/>
              <a:gd name="T70" fmla="*/ 694 w 767"/>
              <a:gd name="T71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67" h="429">
                <a:moveTo>
                  <a:pt x="225" y="366"/>
                </a:moveTo>
                <a:lnTo>
                  <a:pt x="225" y="63"/>
                </a:lnTo>
                <a:lnTo>
                  <a:pt x="66" y="63"/>
                </a:lnTo>
                <a:lnTo>
                  <a:pt x="66" y="366"/>
                </a:lnTo>
                <a:lnTo>
                  <a:pt x="225" y="366"/>
                </a:lnTo>
                <a:close/>
                <a:moveTo>
                  <a:pt x="427" y="366"/>
                </a:moveTo>
                <a:lnTo>
                  <a:pt x="427" y="63"/>
                </a:lnTo>
                <a:lnTo>
                  <a:pt x="268" y="63"/>
                </a:lnTo>
                <a:lnTo>
                  <a:pt x="268" y="366"/>
                </a:lnTo>
                <a:lnTo>
                  <a:pt x="427" y="366"/>
                </a:lnTo>
                <a:close/>
                <a:moveTo>
                  <a:pt x="629" y="366"/>
                </a:moveTo>
                <a:lnTo>
                  <a:pt x="629" y="63"/>
                </a:lnTo>
                <a:lnTo>
                  <a:pt x="470" y="63"/>
                </a:lnTo>
                <a:lnTo>
                  <a:pt x="470" y="366"/>
                </a:lnTo>
                <a:lnTo>
                  <a:pt x="629" y="366"/>
                </a:lnTo>
                <a:close/>
                <a:moveTo>
                  <a:pt x="694" y="0"/>
                </a:moveTo>
                <a:lnTo>
                  <a:pt x="694" y="5"/>
                </a:lnTo>
                <a:lnTo>
                  <a:pt x="694" y="106"/>
                </a:lnTo>
                <a:lnTo>
                  <a:pt x="763" y="106"/>
                </a:lnTo>
                <a:lnTo>
                  <a:pt x="767" y="106"/>
                </a:lnTo>
                <a:lnTo>
                  <a:pt x="767" y="110"/>
                </a:lnTo>
                <a:lnTo>
                  <a:pt x="767" y="319"/>
                </a:lnTo>
                <a:lnTo>
                  <a:pt x="767" y="324"/>
                </a:lnTo>
                <a:lnTo>
                  <a:pt x="763" y="324"/>
                </a:lnTo>
                <a:lnTo>
                  <a:pt x="694" y="324"/>
                </a:lnTo>
                <a:lnTo>
                  <a:pt x="694" y="425"/>
                </a:lnTo>
                <a:lnTo>
                  <a:pt x="694" y="429"/>
                </a:lnTo>
                <a:lnTo>
                  <a:pt x="690" y="429"/>
                </a:lnTo>
                <a:lnTo>
                  <a:pt x="4" y="429"/>
                </a:lnTo>
                <a:lnTo>
                  <a:pt x="0" y="429"/>
                </a:lnTo>
                <a:lnTo>
                  <a:pt x="0" y="425"/>
                </a:lnTo>
                <a:lnTo>
                  <a:pt x="0" y="5"/>
                </a:lnTo>
                <a:lnTo>
                  <a:pt x="0" y="0"/>
                </a:lnTo>
                <a:lnTo>
                  <a:pt x="4" y="0"/>
                </a:lnTo>
                <a:lnTo>
                  <a:pt x="690" y="0"/>
                </a:lnTo>
                <a:lnTo>
                  <a:pt x="69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120"/>
          <p:cNvSpPr>
            <a:spLocks noEditPoints="1"/>
          </p:cNvSpPr>
          <p:nvPr/>
        </p:nvSpPr>
        <p:spPr bwMode="auto">
          <a:xfrm>
            <a:off x="8674100" y="514352"/>
            <a:ext cx="223837" cy="212725"/>
          </a:xfrm>
          <a:custGeom>
            <a:avLst/>
            <a:gdLst>
              <a:gd name="T0" fmla="*/ 479 w 739"/>
              <a:gd name="T1" fmla="*/ 416 h 703"/>
              <a:gd name="T2" fmla="*/ 515 w 739"/>
              <a:gd name="T3" fmla="*/ 591 h 703"/>
              <a:gd name="T4" fmla="*/ 369 w 739"/>
              <a:gd name="T5" fmla="*/ 528 h 703"/>
              <a:gd name="T6" fmla="*/ 220 w 739"/>
              <a:gd name="T7" fmla="*/ 592 h 703"/>
              <a:gd name="T8" fmla="*/ 248 w 739"/>
              <a:gd name="T9" fmla="*/ 416 h 703"/>
              <a:gd name="T10" fmla="*/ 128 w 739"/>
              <a:gd name="T11" fmla="*/ 300 h 703"/>
              <a:gd name="T12" fmla="*/ 289 w 739"/>
              <a:gd name="T13" fmla="*/ 270 h 703"/>
              <a:gd name="T14" fmla="*/ 370 w 739"/>
              <a:gd name="T15" fmla="*/ 122 h 703"/>
              <a:gd name="T16" fmla="*/ 450 w 739"/>
              <a:gd name="T17" fmla="*/ 271 h 703"/>
              <a:gd name="T18" fmla="*/ 607 w 739"/>
              <a:gd name="T19" fmla="*/ 299 h 703"/>
              <a:gd name="T20" fmla="*/ 479 w 739"/>
              <a:gd name="T21" fmla="*/ 416 h 703"/>
              <a:gd name="T22" fmla="*/ 669 w 739"/>
              <a:gd name="T23" fmla="*/ 213 h 703"/>
              <a:gd name="T24" fmla="*/ 513 w 739"/>
              <a:gd name="T25" fmla="*/ 184 h 703"/>
              <a:gd name="T26" fmla="*/ 437 w 739"/>
              <a:gd name="T27" fmla="*/ 44 h 703"/>
              <a:gd name="T28" fmla="*/ 370 w 739"/>
              <a:gd name="T29" fmla="*/ 0 h 703"/>
              <a:gd name="T30" fmla="*/ 302 w 739"/>
              <a:gd name="T31" fmla="*/ 44 h 703"/>
              <a:gd name="T32" fmla="*/ 226 w 739"/>
              <a:gd name="T33" fmla="*/ 184 h 703"/>
              <a:gd name="T34" fmla="*/ 70 w 739"/>
              <a:gd name="T35" fmla="*/ 212 h 703"/>
              <a:gd name="T36" fmla="*/ 8 w 739"/>
              <a:gd name="T37" fmla="*/ 263 h 703"/>
              <a:gd name="T38" fmla="*/ 32 w 739"/>
              <a:gd name="T39" fmla="*/ 340 h 703"/>
              <a:gd name="T40" fmla="*/ 145 w 739"/>
              <a:gd name="T41" fmla="*/ 450 h 703"/>
              <a:gd name="T42" fmla="*/ 119 w 739"/>
              <a:gd name="T43" fmla="*/ 611 h 703"/>
              <a:gd name="T44" fmla="*/ 135 w 739"/>
              <a:gd name="T45" fmla="*/ 678 h 703"/>
              <a:gd name="T46" fmla="*/ 189 w 739"/>
              <a:gd name="T47" fmla="*/ 703 h 703"/>
              <a:gd name="T48" fmla="*/ 189 w 739"/>
              <a:gd name="T49" fmla="*/ 703 h 703"/>
              <a:gd name="T50" fmla="*/ 225 w 739"/>
              <a:gd name="T51" fmla="*/ 695 h 703"/>
              <a:gd name="T52" fmla="*/ 369 w 739"/>
              <a:gd name="T53" fmla="*/ 633 h 703"/>
              <a:gd name="T54" fmla="*/ 513 w 739"/>
              <a:gd name="T55" fmla="*/ 695 h 703"/>
              <a:gd name="T56" fmla="*/ 550 w 739"/>
              <a:gd name="T57" fmla="*/ 703 h 703"/>
              <a:gd name="T58" fmla="*/ 603 w 739"/>
              <a:gd name="T59" fmla="*/ 678 h 703"/>
              <a:gd name="T60" fmla="*/ 617 w 739"/>
              <a:gd name="T61" fmla="*/ 610 h 703"/>
              <a:gd name="T62" fmla="*/ 584 w 739"/>
              <a:gd name="T63" fmla="*/ 451 h 703"/>
              <a:gd name="T64" fmla="*/ 705 w 739"/>
              <a:gd name="T65" fmla="*/ 340 h 703"/>
              <a:gd name="T66" fmla="*/ 731 w 739"/>
              <a:gd name="T67" fmla="*/ 264 h 703"/>
              <a:gd name="T68" fmla="*/ 669 w 739"/>
              <a:gd name="T69" fmla="*/ 213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39" h="703">
                <a:moveTo>
                  <a:pt x="479" y="416"/>
                </a:moveTo>
                <a:lnTo>
                  <a:pt x="515" y="591"/>
                </a:lnTo>
                <a:lnTo>
                  <a:pt x="369" y="528"/>
                </a:lnTo>
                <a:lnTo>
                  <a:pt x="220" y="592"/>
                </a:lnTo>
                <a:lnTo>
                  <a:pt x="248" y="416"/>
                </a:lnTo>
                <a:lnTo>
                  <a:pt x="128" y="300"/>
                </a:lnTo>
                <a:lnTo>
                  <a:pt x="289" y="270"/>
                </a:lnTo>
                <a:lnTo>
                  <a:pt x="370" y="122"/>
                </a:lnTo>
                <a:lnTo>
                  <a:pt x="450" y="271"/>
                </a:lnTo>
                <a:lnTo>
                  <a:pt x="607" y="299"/>
                </a:lnTo>
                <a:lnTo>
                  <a:pt x="479" y="416"/>
                </a:lnTo>
                <a:close/>
                <a:moveTo>
                  <a:pt x="669" y="213"/>
                </a:moveTo>
                <a:lnTo>
                  <a:pt x="513" y="184"/>
                </a:lnTo>
                <a:lnTo>
                  <a:pt x="437" y="44"/>
                </a:lnTo>
                <a:cubicBezTo>
                  <a:pt x="422" y="16"/>
                  <a:pt x="397" y="0"/>
                  <a:pt x="370" y="0"/>
                </a:cubicBezTo>
                <a:cubicBezTo>
                  <a:pt x="342" y="0"/>
                  <a:pt x="318" y="16"/>
                  <a:pt x="302" y="44"/>
                </a:cubicBezTo>
                <a:lnTo>
                  <a:pt x="226" y="184"/>
                </a:lnTo>
                <a:lnTo>
                  <a:pt x="70" y="212"/>
                </a:lnTo>
                <a:cubicBezTo>
                  <a:pt x="39" y="218"/>
                  <a:pt x="16" y="236"/>
                  <a:pt x="8" y="263"/>
                </a:cubicBezTo>
                <a:cubicBezTo>
                  <a:pt x="0" y="289"/>
                  <a:pt x="8" y="317"/>
                  <a:pt x="32" y="340"/>
                </a:cubicBezTo>
                <a:lnTo>
                  <a:pt x="145" y="450"/>
                </a:lnTo>
                <a:lnTo>
                  <a:pt x="119" y="611"/>
                </a:lnTo>
                <a:cubicBezTo>
                  <a:pt x="114" y="637"/>
                  <a:pt x="120" y="661"/>
                  <a:pt x="135" y="678"/>
                </a:cubicBezTo>
                <a:cubicBezTo>
                  <a:pt x="148" y="694"/>
                  <a:pt x="167" y="703"/>
                  <a:pt x="189" y="703"/>
                </a:cubicBezTo>
                <a:lnTo>
                  <a:pt x="189" y="703"/>
                </a:lnTo>
                <a:cubicBezTo>
                  <a:pt x="201" y="703"/>
                  <a:pt x="213" y="700"/>
                  <a:pt x="225" y="695"/>
                </a:cubicBezTo>
                <a:lnTo>
                  <a:pt x="369" y="633"/>
                </a:lnTo>
                <a:lnTo>
                  <a:pt x="513" y="695"/>
                </a:lnTo>
                <a:cubicBezTo>
                  <a:pt x="526" y="700"/>
                  <a:pt x="538" y="703"/>
                  <a:pt x="550" y="703"/>
                </a:cubicBezTo>
                <a:cubicBezTo>
                  <a:pt x="571" y="703"/>
                  <a:pt x="590" y="694"/>
                  <a:pt x="603" y="678"/>
                </a:cubicBezTo>
                <a:cubicBezTo>
                  <a:pt x="618" y="661"/>
                  <a:pt x="623" y="636"/>
                  <a:pt x="617" y="610"/>
                </a:cubicBezTo>
                <a:lnTo>
                  <a:pt x="584" y="451"/>
                </a:lnTo>
                <a:lnTo>
                  <a:pt x="705" y="340"/>
                </a:lnTo>
                <a:cubicBezTo>
                  <a:pt x="729" y="318"/>
                  <a:pt x="739" y="290"/>
                  <a:pt x="731" y="264"/>
                </a:cubicBezTo>
                <a:cubicBezTo>
                  <a:pt x="724" y="237"/>
                  <a:pt x="701" y="219"/>
                  <a:pt x="669" y="21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21"/>
          <p:cNvSpPr>
            <a:spLocks noEditPoints="1"/>
          </p:cNvSpPr>
          <p:nvPr/>
        </p:nvSpPr>
        <p:spPr bwMode="auto">
          <a:xfrm>
            <a:off x="2490788" y="3638551"/>
            <a:ext cx="212725" cy="119063"/>
          </a:xfrm>
          <a:custGeom>
            <a:avLst/>
            <a:gdLst>
              <a:gd name="T0" fmla="*/ 61 w 702"/>
              <a:gd name="T1" fmla="*/ 334 h 392"/>
              <a:gd name="T2" fmla="*/ 61 w 702"/>
              <a:gd name="T3" fmla="*/ 57 h 392"/>
              <a:gd name="T4" fmla="*/ 206 w 702"/>
              <a:gd name="T5" fmla="*/ 57 h 392"/>
              <a:gd name="T6" fmla="*/ 206 w 702"/>
              <a:gd name="T7" fmla="*/ 334 h 392"/>
              <a:gd name="T8" fmla="*/ 61 w 702"/>
              <a:gd name="T9" fmla="*/ 334 h 392"/>
              <a:gd name="T10" fmla="*/ 635 w 702"/>
              <a:gd name="T11" fmla="*/ 96 h 392"/>
              <a:gd name="T12" fmla="*/ 635 w 702"/>
              <a:gd name="T13" fmla="*/ 4 h 392"/>
              <a:gd name="T14" fmla="*/ 635 w 702"/>
              <a:gd name="T15" fmla="*/ 0 h 392"/>
              <a:gd name="T16" fmla="*/ 631 w 702"/>
              <a:gd name="T17" fmla="*/ 0 h 392"/>
              <a:gd name="T18" fmla="*/ 4 w 702"/>
              <a:gd name="T19" fmla="*/ 0 h 392"/>
              <a:gd name="T20" fmla="*/ 0 w 702"/>
              <a:gd name="T21" fmla="*/ 0 h 392"/>
              <a:gd name="T22" fmla="*/ 0 w 702"/>
              <a:gd name="T23" fmla="*/ 4 h 392"/>
              <a:gd name="T24" fmla="*/ 0 w 702"/>
              <a:gd name="T25" fmla="*/ 388 h 392"/>
              <a:gd name="T26" fmla="*/ 0 w 702"/>
              <a:gd name="T27" fmla="*/ 392 h 392"/>
              <a:gd name="T28" fmla="*/ 4 w 702"/>
              <a:gd name="T29" fmla="*/ 392 h 392"/>
              <a:gd name="T30" fmla="*/ 631 w 702"/>
              <a:gd name="T31" fmla="*/ 392 h 392"/>
              <a:gd name="T32" fmla="*/ 635 w 702"/>
              <a:gd name="T33" fmla="*/ 392 h 392"/>
              <a:gd name="T34" fmla="*/ 635 w 702"/>
              <a:gd name="T35" fmla="*/ 388 h 392"/>
              <a:gd name="T36" fmla="*/ 635 w 702"/>
              <a:gd name="T37" fmla="*/ 295 h 392"/>
              <a:gd name="T38" fmla="*/ 698 w 702"/>
              <a:gd name="T39" fmla="*/ 295 h 392"/>
              <a:gd name="T40" fmla="*/ 702 w 702"/>
              <a:gd name="T41" fmla="*/ 295 h 392"/>
              <a:gd name="T42" fmla="*/ 702 w 702"/>
              <a:gd name="T43" fmla="*/ 292 h 392"/>
              <a:gd name="T44" fmla="*/ 702 w 702"/>
              <a:gd name="T45" fmla="*/ 100 h 392"/>
              <a:gd name="T46" fmla="*/ 702 w 702"/>
              <a:gd name="T47" fmla="*/ 96 h 392"/>
              <a:gd name="T48" fmla="*/ 698 w 702"/>
              <a:gd name="T49" fmla="*/ 96 h 392"/>
              <a:gd name="T50" fmla="*/ 635 w 702"/>
              <a:gd name="T51" fmla="*/ 9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2" h="392">
                <a:moveTo>
                  <a:pt x="61" y="334"/>
                </a:moveTo>
                <a:lnTo>
                  <a:pt x="61" y="57"/>
                </a:lnTo>
                <a:lnTo>
                  <a:pt x="206" y="57"/>
                </a:lnTo>
                <a:lnTo>
                  <a:pt x="206" y="334"/>
                </a:lnTo>
                <a:lnTo>
                  <a:pt x="61" y="334"/>
                </a:lnTo>
                <a:close/>
                <a:moveTo>
                  <a:pt x="635" y="96"/>
                </a:moveTo>
                <a:lnTo>
                  <a:pt x="635" y="4"/>
                </a:lnTo>
                <a:lnTo>
                  <a:pt x="635" y="0"/>
                </a:lnTo>
                <a:lnTo>
                  <a:pt x="631" y="0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0" y="388"/>
                </a:lnTo>
                <a:lnTo>
                  <a:pt x="0" y="392"/>
                </a:lnTo>
                <a:lnTo>
                  <a:pt x="4" y="392"/>
                </a:lnTo>
                <a:lnTo>
                  <a:pt x="631" y="392"/>
                </a:lnTo>
                <a:lnTo>
                  <a:pt x="635" y="392"/>
                </a:lnTo>
                <a:lnTo>
                  <a:pt x="635" y="388"/>
                </a:lnTo>
                <a:lnTo>
                  <a:pt x="635" y="295"/>
                </a:lnTo>
                <a:lnTo>
                  <a:pt x="698" y="295"/>
                </a:lnTo>
                <a:lnTo>
                  <a:pt x="702" y="295"/>
                </a:lnTo>
                <a:lnTo>
                  <a:pt x="702" y="292"/>
                </a:lnTo>
                <a:lnTo>
                  <a:pt x="702" y="100"/>
                </a:lnTo>
                <a:lnTo>
                  <a:pt x="702" y="96"/>
                </a:lnTo>
                <a:lnTo>
                  <a:pt x="698" y="96"/>
                </a:lnTo>
                <a:lnTo>
                  <a:pt x="635" y="9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22"/>
          <p:cNvSpPr>
            <a:spLocks/>
          </p:cNvSpPr>
          <p:nvPr/>
        </p:nvSpPr>
        <p:spPr bwMode="auto">
          <a:xfrm>
            <a:off x="9885363" y="1778002"/>
            <a:ext cx="125412" cy="249237"/>
          </a:xfrm>
          <a:custGeom>
            <a:avLst/>
            <a:gdLst>
              <a:gd name="T0" fmla="*/ 0 w 414"/>
              <a:gd name="T1" fmla="*/ 478 h 819"/>
              <a:gd name="T2" fmla="*/ 123 w 414"/>
              <a:gd name="T3" fmla="*/ 478 h 819"/>
              <a:gd name="T4" fmla="*/ 78 w 414"/>
              <a:gd name="T5" fmla="*/ 819 h 819"/>
              <a:gd name="T6" fmla="*/ 414 w 414"/>
              <a:gd name="T7" fmla="*/ 321 h 819"/>
              <a:gd name="T8" fmla="*/ 300 w 414"/>
              <a:gd name="T9" fmla="*/ 321 h 819"/>
              <a:gd name="T10" fmla="*/ 349 w 414"/>
              <a:gd name="T11" fmla="*/ 0 h 819"/>
              <a:gd name="T12" fmla="*/ 0 w 414"/>
              <a:gd name="T13" fmla="*/ 478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4" h="819">
                <a:moveTo>
                  <a:pt x="0" y="478"/>
                </a:moveTo>
                <a:lnTo>
                  <a:pt x="123" y="478"/>
                </a:lnTo>
                <a:lnTo>
                  <a:pt x="78" y="819"/>
                </a:lnTo>
                <a:lnTo>
                  <a:pt x="414" y="321"/>
                </a:lnTo>
                <a:lnTo>
                  <a:pt x="300" y="321"/>
                </a:lnTo>
                <a:lnTo>
                  <a:pt x="349" y="0"/>
                </a:lnTo>
                <a:lnTo>
                  <a:pt x="0" y="4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123"/>
          <p:cNvSpPr>
            <a:spLocks/>
          </p:cNvSpPr>
          <p:nvPr/>
        </p:nvSpPr>
        <p:spPr bwMode="auto">
          <a:xfrm>
            <a:off x="8289925" y="3951288"/>
            <a:ext cx="204787" cy="163512"/>
          </a:xfrm>
          <a:custGeom>
            <a:avLst/>
            <a:gdLst>
              <a:gd name="T0" fmla="*/ 610 w 681"/>
              <a:gd name="T1" fmla="*/ 58 h 540"/>
              <a:gd name="T2" fmla="*/ 383 w 681"/>
              <a:gd name="T3" fmla="*/ 58 h 540"/>
              <a:gd name="T4" fmla="*/ 340 w 681"/>
              <a:gd name="T5" fmla="*/ 97 h 540"/>
              <a:gd name="T6" fmla="*/ 298 w 681"/>
              <a:gd name="T7" fmla="*/ 58 h 540"/>
              <a:gd name="T8" fmla="*/ 71 w 681"/>
              <a:gd name="T9" fmla="*/ 58 h 540"/>
              <a:gd name="T10" fmla="*/ 71 w 681"/>
              <a:gd name="T11" fmla="*/ 292 h 540"/>
              <a:gd name="T12" fmla="*/ 340 w 681"/>
              <a:gd name="T13" fmla="*/ 540 h 540"/>
              <a:gd name="T14" fmla="*/ 610 w 681"/>
              <a:gd name="T15" fmla="*/ 292 h 540"/>
              <a:gd name="T16" fmla="*/ 610 w 681"/>
              <a:gd name="T17" fmla="*/ 58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1" h="540">
                <a:moveTo>
                  <a:pt x="610" y="58"/>
                </a:moveTo>
                <a:cubicBezTo>
                  <a:pt x="547" y="0"/>
                  <a:pt x="446" y="0"/>
                  <a:pt x="383" y="58"/>
                </a:cubicBezTo>
                <a:lnTo>
                  <a:pt x="340" y="97"/>
                </a:lnTo>
                <a:lnTo>
                  <a:pt x="298" y="58"/>
                </a:lnTo>
                <a:cubicBezTo>
                  <a:pt x="235" y="0"/>
                  <a:pt x="133" y="0"/>
                  <a:pt x="71" y="58"/>
                </a:cubicBezTo>
                <a:cubicBezTo>
                  <a:pt x="0" y="122"/>
                  <a:pt x="0" y="227"/>
                  <a:pt x="71" y="292"/>
                </a:cubicBezTo>
                <a:lnTo>
                  <a:pt x="340" y="540"/>
                </a:lnTo>
                <a:lnTo>
                  <a:pt x="610" y="292"/>
                </a:lnTo>
                <a:cubicBezTo>
                  <a:pt x="681" y="227"/>
                  <a:pt x="681" y="122"/>
                  <a:pt x="610" y="5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24"/>
          <p:cNvSpPr>
            <a:spLocks noEditPoints="1"/>
          </p:cNvSpPr>
          <p:nvPr/>
        </p:nvSpPr>
        <p:spPr bwMode="auto">
          <a:xfrm>
            <a:off x="5878513" y="1528765"/>
            <a:ext cx="171451" cy="141287"/>
          </a:xfrm>
          <a:custGeom>
            <a:avLst/>
            <a:gdLst>
              <a:gd name="T0" fmla="*/ 450 w 567"/>
              <a:gd name="T1" fmla="*/ 186 h 466"/>
              <a:gd name="T2" fmla="*/ 283 w 567"/>
              <a:gd name="T3" fmla="*/ 0 h 466"/>
              <a:gd name="T4" fmla="*/ 116 w 567"/>
              <a:gd name="T5" fmla="*/ 186 h 466"/>
              <a:gd name="T6" fmla="*/ 344 w 567"/>
              <a:gd name="T7" fmla="*/ 254 h 466"/>
              <a:gd name="T8" fmla="*/ 344 w 567"/>
              <a:gd name="T9" fmla="*/ 222 h 466"/>
              <a:gd name="T10" fmla="*/ 344 w 567"/>
              <a:gd name="T11" fmla="*/ 254 h 466"/>
              <a:gd name="T12" fmla="*/ 328 w 567"/>
              <a:gd name="T13" fmla="*/ 293 h 466"/>
              <a:gd name="T14" fmla="*/ 360 w 567"/>
              <a:gd name="T15" fmla="*/ 293 h 466"/>
              <a:gd name="T16" fmla="*/ 344 w 567"/>
              <a:gd name="T17" fmla="*/ 365 h 466"/>
              <a:gd name="T18" fmla="*/ 344 w 567"/>
              <a:gd name="T19" fmla="*/ 332 h 466"/>
              <a:gd name="T20" fmla="*/ 344 w 567"/>
              <a:gd name="T21" fmla="*/ 365 h 466"/>
              <a:gd name="T22" fmla="*/ 261 w 567"/>
              <a:gd name="T23" fmla="*/ 238 h 466"/>
              <a:gd name="T24" fmla="*/ 294 w 567"/>
              <a:gd name="T25" fmla="*/ 238 h 466"/>
              <a:gd name="T26" fmla="*/ 277 w 567"/>
              <a:gd name="T27" fmla="*/ 309 h 466"/>
              <a:gd name="T28" fmla="*/ 277 w 567"/>
              <a:gd name="T29" fmla="*/ 277 h 466"/>
              <a:gd name="T30" fmla="*/ 277 w 567"/>
              <a:gd name="T31" fmla="*/ 309 h 466"/>
              <a:gd name="T32" fmla="*/ 261 w 567"/>
              <a:gd name="T33" fmla="*/ 348 h 466"/>
              <a:gd name="T34" fmla="*/ 294 w 567"/>
              <a:gd name="T35" fmla="*/ 348 h 466"/>
              <a:gd name="T36" fmla="*/ 211 w 567"/>
              <a:gd name="T37" fmla="*/ 254 h 466"/>
              <a:gd name="T38" fmla="*/ 211 w 567"/>
              <a:gd name="T39" fmla="*/ 222 h 466"/>
              <a:gd name="T40" fmla="*/ 211 w 567"/>
              <a:gd name="T41" fmla="*/ 254 h 466"/>
              <a:gd name="T42" fmla="*/ 195 w 567"/>
              <a:gd name="T43" fmla="*/ 293 h 466"/>
              <a:gd name="T44" fmla="*/ 227 w 567"/>
              <a:gd name="T45" fmla="*/ 293 h 466"/>
              <a:gd name="T46" fmla="*/ 211 w 567"/>
              <a:gd name="T47" fmla="*/ 365 h 466"/>
              <a:gd name="T48" fmla="*/ 211 w 567"/>
              <a:gd name="T49" fmla="*/ 332 h 466"/>
              <a:gd name="T50" fmla="*/ 211 w 567"/>
              <a:gd name="T51" fmla="*/ 365 h 466"/>
              <a:gd name="T52" fmla="*/ 394 w 567"/>
              <a:gd name="T53" fmla="*/ 155 h 466"/>
              <a:gd name="T54" fmla="*/ 358 w 567"/>
              <a:gd name="T55" fmla="*/ 147 h 466"/>
              <a:gd name="T56" fmla="*/ 339 w 567"/>
              <a:gd name="T57" fmla="*/ 169 h 466"/>
              <a:gd name="T58" fmla="*/ 217 w 567"/>
              <a:gd name="T59" fmla="*/ 180 h 466"/>
              <a:gd name="T60" fmla="*/ 217 w 567"/>
              <a:gd name="T61" fmla="*/ 155 h 466"/>
              <a:gd name="T62" fmla="*/ 181 w 567"/>
              <a:gd name="T63" fmla="*/ 147 h 466"/>
              <a:gd name="T64" fmla="*/ 162 w 567"/>
              <a:gd name="T65" fmla="*/ 171 h 466"/>
              <a:gd name="T66" fmla="*/ 41 w 567"/>
              <a:gd name="T67" fmla="*/ 351 h 466"/>
              <a:gd name="T68" fmla="*/ 57 w 567"/>
              <a:gd name="T69" fmla="*/ 466 h 466"/>
              <a:gd name="T70" fmla="*/ 515 w 567"/>
              <a:gd name="T71" fmla="*/ 450 h 466"/>
              <a:gd name="T72" fmla="*/ 394 w 567"/>
              <a:gd name="T73" fmla="*/ 186 h 466"/>
              <a:gd name="T74" fmla="*/ 451 w 567"/>
              <a:gd name="T75" fmla="*/ 199 h 466"/>
              <a:gd name="T76" fmla="*/ 451 w 567"/>
              <a:gd name="T77" fmla="*/ 213 h 466"/>
              <a:gd name="T78" fmla="*/ 567 w 567"/>
              <a:gd name="T79" fmla="*/ 199 h 466"/>
              <a:gd name="T80" fmla="*/ 58 w 567"/>
              <a:gd name="T81" fmla="*/ 239 h 466"/>
              <a:gd name="T82" fmla="*/ 117 w 567"/>
              <a:gd name="T83" fmla="*/ 199 h 466"/>
              <a:gd name="T84" fmla="*/ 0 w 567"/>
              <a:gd name="T85" fmla="*/ 199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7" h="466">
                <a:moveTo>
                  <a:pt x="286" y="85"/>
                </a:moveTo>
                <a:cubicBezTo>
                  <a:pt x="382" y="86"/>
                  <a:pt x="442" y="80"/>
                  <a:pt x="450" y="186"/>
                </a:cubicBezTo>
                <a:lnTo>
                  <a:pt x="566" y="186"/>
                </a:lnTo>
                <a:cubicBezTo>
                  <a:pt x="566" y="22"/>
                  <a:pt x="423" y="0"/>
                  <a:pt x="283" y="0"/>
                </a:cubicBezTo>
                <a:cubicBezTo>
                  <a:pt x="144" y="0"/>
                  <a:pt x="1" y="22"/>
                  <a:pt x="1" y="186"/>
                </a:cubicBezTo>
                <a:lnTo>
                  <a:pt x="116" y="186"/>
                </a:lnTo>
                <a:cubicBezTo>
                  <a:pt x="125" y="78"/>
                  <a:pt x="192" y="84"/>
                  <a:pt x="286" y="85"/>
                </a:cubicBezTo>
                <a:close/>
                <a:moveTo>
                  <a:pt x="344" y="254"/>
                </a:moveTo>
                <a:cubicBezTo>
                  <a:pt x="335" y="254"/>
                  <a:pt x="328" y="247"/>
                  <a:pt x="328" y="238"/>
                </a:cubicBezTo>
                <a:cubicBezTo>
                  <a:pt x="328" y="229"/>
                  <a:pt x="335" y="222"/>
                  <a:pt x="344" y="222"/>
                </a:cubicBezTo>
                <a:cubicBezTo>
                  <a:pt x="352" y="222"/>
                  <a:pt x="360" y="229"/>
                  <a:pt x="360" y="238"/>
                </a:cubicBezTo>
                <a:cubicBezTo>
                  <a:pt x="360" y="247"/>
                  <a:pt x="352" y="254"/>
                  <a:pt x="344" y="254"/>
                </a:cubicBezTo>
                <a:close/>
                <a:moveTo>
                  <a:pt x="344" y="309"/>
                </a:moveTo>
                <a:cubicBezTo>
                  <a:pt x="335" y="309"/>
                  <a:pt x="328" y="302"/>
                  <a:pt x="328" y="293"/>
                </a:cubicBezTo>
                <a:cubicBezTo>
                  <a:pt x="328" y="284"/>
                  <a:pt x="335" y="277"/>
                  <a:pt x="344" y="277"/>
                </a:cubicBezTo>
                <a:cubicBezTo>
                  <a:pt x="352" y="277"/>
                  <a:pt x="360" y="284"/>
                  <a:pt x="360" y="293"/>
                </a:cubicBezTo>
                <a:cubicBezTo>
                  <a:pt x="360" y="302"/>
                  <a:pt x="352" y="309"/>
                  <a:pt x="344" y="309"/>
                </a:cubicBezTo>
                <a:close/>
                <a:moveTo>
                  <a:pt x="344" y="365"/>
                </a:moveTo>
                <a:cubicBezTo>
                  <a:pt x="335" y="365"/>
                  <a:pt x="328" y="357"/>
                  <a:pt x="328" y="348"/>
                </a:cubicBezTo>
                <a:cubicBezTo>
                  <a:pt x="328" y="340"/>
                  <a:pt x="335" y="332"/>
                  <a:pt x="344" y="332"/>
                </a:cubicBezTo>
                <a:cubicBezTo>
                  <a:pt x="352" y="332"/>
                  <a:pt x="360" y="340"/>
                  <a:pt x="360" y="348"/>
                </a:cubicBezTo>
                <a:cubicBezTo>
                  <a:pt x="360" y="357"/>
                  <a:pt x="352" y="365"/>
                  <a:pt x="344" y="365"/>
                </a:cubicBezTo>
                <a:close/>
                <a:moveTo>
                  <a:pt x="277" y="254"/>
                </a:moveTo>
                <a:cubicBezTo>
                  <a:pt x="269" y="254"/>
                  <a:pt x="261" y="247"/>
                  <a:pt x="261" y="238"/>
                </a:cubicBezTo>
                <a:cubicBezTo>
                  <a:pt x="261" y="229"/>
                  <a:pt x="269" y="222"/>
                  <a:pt x="277" y="222"/>
                </a:cubicBezTo>
                <a:cubicBezTo>
                  <a:pt x="286" y="222"/>
                  <a:pt x="294" y="229"/>
                  <a:pt x="294" y="238"/>
                </a:cubicBezTo>
                <a:cubicBezTo>
                  <a:pt x="294" y="247"/>
                  <a:pt x="286" y="254"/>
                  <a:pt x="277" y="254"/>
                </a:cubicBezTo>
                <a:close/>
                <a:moveTo>
                  <a:pt x="277" y="309"/>
                </a:moveTo>
                <a:cubicBezTo>
                  <a:pt x="269" y="309"/>
                  <a:pt x="261" y="302"/>
                  <a:pt x="261" y="293"/>
                </a:cubicBezTo>
                <a:cubicBezTo>
                  <a:pt x="261" y="284"/>
                  <a:pt x="269" y="277"/>
                  <a:pt x="277" y="277"/>
                </a:cubicBezTo>
                <a:cubicBezTo>
                  <a:pt x="286" y="277"/>
                  <a:pt x="294" y="284"/>
                  <a:pt x="294" y="293"/>
                </a:cubicBezTo>
                <a:cubicBezTo>
                  <a:pt x="294" y="302"/>
                  <a:pt x="286" y="309"/>
                  <a:pt x="277" y="309"/>
                </a:cubicBezTo>
                <a:close/>
                <a:moveTo>
                  <a:pt x="277" y="365"/>
                </a:moveTo>
                <a:cubicBezTo>
                  <a:pt x="269" y="365"/>
                  <a:pt x="261" y="357"/>
                  <a:pt x="261" y="348"/>
                </a:cubicBezTo>
                <a:cubicBezTo>
                  <a:pt x="261" y="340"/>
                  <a:pt x="269" y="332"/>
                  <a:pt x="277" y="332"/>
                </a:cubicBezTo>
                <a:cubicBezTo>
                  <a:pt x="286" y="332"/>
                  <a:pt x="294" y="340"/>
                  <a:pt x="294" y="348"/>
                </a:cubicBezTo>
                <a:cubicBezTo>
                  <a:pt x="294" y="357"/>
                  <a:pt x="286" y="365"/>
                  <a:pt x="277" y="365"/>
                </a:cubicBezTo>
                <a:close/>
                <a:moveTo>
                  <a:pt x="211" y="254"/>
                </a:moveTo>
                <a:cubicBezTo>
                  <a:pt x="202" y="254"/>
                  <a:pt x="195" y="247"/>
                  <a:pt x="195" y="238"/>
                </a:cubicBezTo>
                <a:cubicBezTo>
                  <a:pt x="195" y="229"/>
                  <a:pt x="202" y="222"/>
                  <a:pt x="211" y="222"/>
                </a:cubicBezTo>
                <a:cubicBezTo>
                  <a:pt x="220" y="222"/>
                  <a:pt x="227" y="229"/>
                  <a:pt x="227" y="238"/>
                </a:cubicBezTo>
                <a:cubicBezTo>
                  <a:pt x="227" y="247"/>
                  <a:pt x="220" y="254"/>
                  <a:pt x="211" y="254"/>
                </a:cubicBezTo>
                <a:close/>
                <a:moveTo>
                  <a:pt x="211" y="309"/>
                </a:moveTo>
                <a:cubicBezTo>
                  <a:pt x="202" y="309"/>
                  <a:pt x="195" y="302"/>
                  <a:pt x="195" y="293"/>
                </a:cubicBezTo>
                <a:cubicBezTo>
                  <a:pt x="195" y="284"/>
                  <a:pt x="202" y="277"/>
                  <a:pt x="211" y="277"/>
                </a:cubicBezTo>
                <a:cubicBezTo>
                  <a:pt x="220" y="277"/>
                  <a:pt x="227" y="284"/>
                  <a:pt x="227" y="293"/>
                </a:cubicBezTo>
                <a:cubicBezTo>
                  <a:pt x="227" y="302"/>
                  <a:pt x="220" y="309"/>
                  <a:pt x="211" y="309"/>
                </a:cubicBezTo>
                <a:close/>
                <a:moveTo>
                  <a:pt x="211" y="365"/>
                </a:moveTo>
                <a:cubicBezTo>
                  <a:pt x="202" y="365"/>
                  <a:pt x="195" y="357"/>
                  <a:pt x="195" y="348"/>
                </a:cubicBezTo>
                <a:cubicBezTo>
                  <a:pt x="195" y="340"/>
                  <a:pt x="202" y="332"/>
                  <a:pt x="211" y="332"/>
                </a:cubicBezTo>
                <a:cubicBezTo>
                  <a:pt x="220" y="332"/>
                  <a:pt x="227" y="340"/>
                  <a:pt x="227" y="348"/>
                </a:cubicBezTo>
                <a:cubicBezTo>
                  <a:pt x="227" y="357"/>
                  <a:pt x="220" y="365"/>
                  <a:pt x="211" y="365"/>
                </a:cubicBezTo>
                <a:close/>
                <a:moveTo>
                  <a:pt x="394" y="171"/>
                </a:moveTo>
                <a:lnTo>
                  <a:pt x="394" y="155"/>
                </a:lnTo>
                <a:cubicBezTo>
                  <a:pt x="394" y="147"/>
                  <a:pt x="385" y="147"/>
                  <a:pt x="375" y="147"/>
                </a:cubicBezTo>
                <a:lnTo>
                  <a:pt x="358" y="147"/>
                </a:lnTo>
                <a:cubicBezTo>
                  <a:pt x="347" y="147"/>
                  <a:pt x="339" y="147"/>
                  <a:pt x="339" y="155"/>
                </a:cubicBezTo>
                <a:lnTo>
                  <a:pt x="339" y="169"/>
                </a:lnTo>
                <a:lnTo>
                  <a:pt x="339" y="180"/>
                </a:lnTo>
                <a:lnTo>
                  <a:pt x="217" y="180"/>
                </a:lnTo>
                <a:lnTo>
                  <a:pt x="217" y="169"/>
                </a:lnTo>
                <a:lnTo>
                  <a:pt x="217" y="155"/>
                </a:lnTo>
                <a:cubicBezTo>
                  <a:pt x="217" y="147"/>
                  <a:pt x="209" y="147"/>
                  <a:pt x="198" y="147"/>
                </a:cubicBezTo>
                <a:lnTo>
                  <a:pt x="181" y="147"/>
                </a:lnTo>
                <a:cubicBezTo>
                  <a:pt x="171" y="147"/>
                  <a:pt x="162" y="147"/>
                  <a:pt x="162" y="155"/>
                </a:cubicBezTo>
                <a:lnTo>
                  <a:pt x="162" y="171"/>
                </a:lnTo>
                <a:lnTo>
                  <a:pt x="162" y="186"/>
                </a:lnTo>
                <a:cubicBezTo>
                  <a:pt x="135" y="214"/>
                  <a:pt x="44" y="336"/>
                  <a:pt x="41" y="351"/>
                </a:cubicBezTo>
                <a:lnTo>
                  <a:pt x="41" y="450"/>
                </a:lnTo>
                <a:cubicBezTo>
                  <a:pt x="41" y="459"/>
                  <a:pt x="48" y="466"/>
                  <a:pt x="57" y="466"/>
                </a:cubicBezTo>
                <a:lnTo>
                  <a:pt x="498" y="466"/>
                </a:lnTo>
                <a:cubicBezTo>
                  <a:pt x="507" y="466"/>
                  <a:pt x="515" y="459"/>
                  <a:pt x="515" y="450"/>
                </a:cubicBezTo>
                <a:lnTo>
                  <a:pt x="515" y="351"/>
                </a:lnTo>
                <a:cubicBezTo>
                  <a:pt x="512" y="336"/>
                  <a:pt x="421" y="214"/>
                  <a:pt x="394" y="186"/>
                </a:cubicBezTo>
                <a:lnTo>
                  <a:pt x="394" y="171"/>
                </a:lnTo>
                <a:close/>
                <a:moveTo>
                  <a:pt x="451" y="199"/>
                </a:moveTo>
                <a:lnTo>
                  <a:pt x="449" y="199"/>
                </a:lnTo>
                <a:cubicBezTo>
                  <a:pt x="449" y="204"/>
                  <a:pt x="450" y="209"/>
                  <a:pt x="451" y="213"/>
                </a:cubicBezTo>
                <a:cubicBezTo>
                  <a:pt x="456" y="238"/>
                  <a:pt x="480" y="237"/>
                  <a:pt x="508" y="237"/>
                </a:cubicBezTo>
                <a:cubicBezTo>
                  <a:pt x="540" y="237"/>
                  <a:pt x="567" y="239"/>
                  <a:pt x="567" y="199"/>
                </a:cubicBezTo>
                <a:lnTo>
                  <a:pt x="451" y="199"/>
                </a:lnTo>
                <a:close/>
                <a:moveTo>
                  <a:pt x="58" y="239"/>
                </a:moveTo>
                <a:cubicBezTo>
                  <a:pt x="87" y="239"/>
                  <a:pt x="110" y="240"/>
                  <a:pt x="115" y="213"/>
                </a:cubicBezTo>
                <a:cubicBezTo>
                  <a:pt x="116" y="209"/>
                  <a:pt x="117" y="204"/>
                  <a:pt x="117" y="199"/>
                </a:cubicBezTo>
                <a:lnTo>
                  <a:pt x="115" y="199"/>
                </a:lnTo>
                <a:lnTo>
                  <a:pt x="0" y="199"/>
                </a:lnTo>
                <a:cubicBezTo>
                  <a:pt x="0" y="241"/>
                  <a:pt x="26" y="239"/>
                  <a:pt x="58" y="23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25"/>
          <p:cNvSpPr>
            <a:spLocks noEditPoints="1"/>
          </p:cNvSpPr>
          <p:nvPr/>
        </p:nvSpPr>
        <p:spPr bwMode="auto">
          <a:xfrm>
            <a:off x="5865813" y="3246437"/>
            <a:ext cx="196851" cy="196851"/>
          </a:xfrm>
          <a:custGeom>
            <a:avLst/>
            <a:gdLst>
              <a:gd name="T0" fmla="*/ 358 w 648"/>
              <a:gd name="T1" fmla="*/ 52 h 648"/>
              <a:gd name="T2" fmla="*/ 324 w 648"/>
              <a:gd name="T3" fmla="*/ 152 h 648"/>
              <a:gd name="T4" fmla="*/ 290 w 648"/>
              <a:gd name="T5" fmla="*/ 52 h 648"/>
              <a:gd name="T6" fmla="*/ 313 w 648"/>
              <a:gd name="T7" fmla="*/ 7 h 648"/>
              <a:gd name="T8" fmla="*/ 358 w 648"/>
              <a:gd name="T9" fmla="*/ 29 h 648"/>
              <a:gd name="T10" fmla="*/ 358 w 648"/>
              <a:gd name="T11" fmla="*/ 52 h 648"/>
              <a:gd name="T12" fmla="*/ 324 w 648"/>
              <a:gd name="T13" fmla="*/ 239 h 648"/>
              <a:gd name="T14" fmla="*/ 239 w 648"/>
              <a:gd name="T15" fmla="*/ 324 h 648"/>
              <a:gd name="T16" fmla="*/ 324 w 648"/>
              <a:gd name="T17" fmla="*/ 409 h 648"/>
              <a:gd name="T18" fmla="*/ 409 w 648"/>
              <a:gd name="T19" fmla="*/ 324 h 648"/>
              <a:gd name="T20" fmla="*/ 324 w 648"/>
              <a:gd name="T21" fmla="*/ 239 h 648"/>
              <a:gd name="T22" fmla="*/ 324 w 648"/>
              <a:gd name="T23" fmla="*/ 477 h 648"/>
              <a:gd name="T24" fmla="*/ 171 w 648"/>
              <a:gd name="T25" fmla="*/ 324 h 648"/>
              <a:gd name="T26" fmla="*/ 324 w 648"/>
              <a:gd name="T27" fmla="*/ 171 h 648"/>
              <a:gd name="T28" fmla="*/ 477 w 648"/>
              <a:gd name="T29" fmla="*/ 324 h 648"/>
              <a:gd name="T30" fmla="*/ 324 w 648"/>
              <a:gd name="T31" fmla="*/ 477 h 648"/>
              <a:gd name="T32" fmla="*/ 541 w 648"/>
              <a:gd name="T33" fmla="*/ 156 h 648"/>
              <a:gd name="T34" fmla="*/ 446 w 648"/>
              <a:gd name="T35" fmla="*/ 203 h 648"/>
              <a:gd name="T36" fmla="*/ 493 w 648"/>
              <a:gd name="T37" fmla="*/ 108 h 648"/>
              <a:gd name="T38" fmla="*/ 541 w 648"/>
              <a:gd name="T39" fmla="*/ 92 h 648"/>
              <a:gd name="T40" fmla="*/ 557 w 648"/>
              <a:gd name="T41" fmla="*/ 140 h 648"/>
              <a:gd name="T42" fmla="*/ 541 w 648"/>
              <a:gd name="T43" fmla="*/ 156 h 648"/>
              <a:gd name="T44" fmla="*/ 493 w 648"/>
              <a:gd name="T45" fmla="*/ 541 h 648"/>
              <a:gd name="T46" fmla="*/ 446 w 648"/>
              <a:gd name="T47" fmla="*/ 446 h 648"/>
              <a:gd name="T48" fmla="*/ 541 w 648"/>
              <a:gd name="T49" fmla="*/ 493 h 648"/>
              <a:gd name="T50" fmla="*/ 557 w 648"/>
              <a:gd name="T51" fmla="*/ 541 h 648"/>
              <a:gd name="T52" fmla="*/ 509 w 648"/>
              <a:gd name="T53" fmla="*/ 557 h 648"/>
              <a:gd name="T54" fmla="*/ 493 w 648"/>
              <a:gd name="T55" fmla="*/ 541 h 648"/>
              <a:gd name="T56" fmla="*/ 108 w 648"/>
              <a:gd name="T57" fmla="*/ 493 h 648"/>
              <a:gd name="T58" fmla="*/ 202 w 648"/>
              <a:gd name="T59" fmla="*/ 446 h 648"/>
              <a:gd name="T60" fmla="*/ 156 w 648"/>
              <a:gd name="T61" fmla="*/ 541 h 648"/>
              <a:gd name="T62" fmla="*/ 108 w 648"/>
              <a:gd name="T63" fmla="*/ 557 h 648"/>
              <a:gd name="T64" fmla="*/ 91 w 648"/>
              <a:gd name="T65" fmla="*/ 509 h 648"/>
              <a:gd name="T66" fmla="*/ 108 w 648"/>
              <a:gd name="T67" fmla="*/ 493 h 648"/>
              <a:gd name="T68" fmla="*/ 156 w 648"/>
              <a:gd name="T69" fmla="*/ 108 h 648"/>
              <a:gd name="T70" fmla="*/ 202 w 648"/>
              <a:gd name="T71" fmla="*/ 203 h 648"/>
              <a:gd name="T72" fmla="*/ 108 w 648"/>
              <a:gd name="T73" fmla="*/ 156 h 648"/>
              <a:gd name="T74" fmla="*/ 91 w 648"/>
              <a:gd name="T75" fmla="*/ 108 h 648"/>
              <a:gd name="T76" fmla="*/ 140 w 648"/>
              <a:gd name="T77" fmla="*/ 92 h 648"/>
              <a:gd name="T78" fmla="*/ 156 w 648"/>
              <a:gd name="T79" fmla="*/ 108 h 648"/>
              <a:gd name="T80" fmla="*/ 596 w 648"/>
              <a:gd name="T81" fmla="*/ 358 h 648"/>
              <a:gd name="T82" fmla="*/ 497 w 648"/>
              <a:gd name="T83" fmla="*/ 324 h 648"/>
              <a:gd name="T84" fmla="*/ 596 w 648"/>
              <a:gd name="T85" fmla="*/ 290 h 648"/>
              <a:gd name="T86" fmla="*/ 642 w 648"/>
              <a:gd name="T87" fmla="*/ 313 h 648"/>
              <a:gd name="T88" fmla="*/ 620 w 648"/>
              <a:gd name="T89" fmla="*/ 358 h 648"/>
              <a:gd name="T90" fmla="*/ 596 w 648"/>
              <a:gd name="T91" fmla="*/ 358 h 648"/>
              <a:gd name="T92" fmla="*/ 290 w 648"/>
              <a:gd name="T93" fmla="*/ 596 h 648"/>
              <a:gd name="T94" fmla="*/ 324 w 648"/>
              <a:gd name="T95" fmla="*/ 497 h 648"/>
              <a:gd name="T96" fmla="*/ 358 w 648"/>
              <a:gd name="T97" fmla="*/ 596 h 648"/>
              <a:gd name="T98" fmla="*/ 336 w 648"/>
              <a:gd name="T99" fmla="*/ 642 h 648"/>
              <a:gd name="T100" fmla="*/ 290 w 648"/>
              <a:gd name="T101" fmla="*/ 620 h 648"/>
              <a:gd name="T102" fmla="*/ 290 w 648"/>
              <a:gd name="T103" fmla="*/ 596 h 648"/>
              <a:gd name="T104" fmla="*/ 52 w 648"/>
              <a:gd name="T105" fmla="*/ 290 h 648"/>
              <a:gd name="T106" fmla="*/ 152 w 648"/>
              <a:gd name="T107" fmla="*/ 324 h 648"/>
              <a:gd name="T108" fmla="*/ 52 w 648"/>
              <a:gd name="T109" fmla="*/ 358 h 648"/>
              <a:gd name="T110" fmla="*/ 7 w 648"/>
              <a:gd name="T111" fmla="*/ 336 h 648"/>
              <a:gd name="T112" fmla="*/ 29 w 648"/>
              <a:gd name="T113" fmla="*/ 290 h 648"/>
              <a:gd name="T114" fmla="*/ 52 w 648"/>
              <a:gd name="T115" fmla="*/ 290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8" h="648">
                <a:moveTo>
                  <a:pt x="358" y="52"/>
                </a:moveTo>
                <a:lnTo>
                  <a:pt x="324" y="152"/>
                </a:lnTo>
                <a:lnTo>
                  <a:pt x="290" y="52"/>
                </a:lnTo>
                <a:cubicBezTo>
                  <a:pt x="284" y="34"/>
                  <a:pt x="294" y="13"/>
                  <a:pt x="313" y="7"/>
                </a:cubicBezTo>
                <a:cubicBezTo>
                  <a:pt x="331" y="0"/>
                  <a:pt x="352" y="10"/>
                  <a:pt x="358" y="29"/>
                </a:cubicBezTo>
                <a:cubicBezTo>
                  <a:pt x="361" y="37"/>
                  <a:pt x="361" y="45"/>
                  <a:pt x="358" y="52"/>
                </a:cubicBezTo>
                <a:close/>
                <a:moveTo>
                  <a:pt x="324" y="239"/>
                </a:moveTo>
                <a:cubicBezTo>
                  <a:pt x="277" y="239"/>
                  <a:pt x="239" y="278"/>
                  <a:pt x="239" y="324"/>
                </a:cubicBezTo>
                <a:cubicBezTo>
                  <a:pt x="239" y="371"/>
                  <a:pt x="277" y="409"/>
                  <a:pt x="324" y="409"/>
                </a:cubicBezTo>
                <a:cubicBezTo>
                  <a:pt x="371" y="409"/>
                  <a:pt x="409" y="371"/>
                  <a:pt x="409" y="324"/>
                </a:cubicBezTo>
                <a:cubicBezTo>
                  <a:pt x="409" y="278"/>
                  <a:pt x="371" y="239"/>
                  <a:pt x="324" y="239"/>
                </a:cubicBezTo>
                <a:close/>
                <a:moveTo>
                  <a:pt x="324" y="477"/>
                </a:moveTo>
                <a:cubicBezTo>
                  <a:pt x="240" y="477"/>
                  <a:pt x="171" y="409"/>
                  <a:pt x="171" y="324"/>
                </a:cubicBezTo>
                <a:cubicBezTo>
                  <a:pt x="171" y="240"/>
                  <a:pt x="240" y="171"/>
                  <a:pt x="324" y="171"/>
                </a:cubicBezTo>
                <a:cubicBezTo>
                  <a:pt x="409" y="171"/>
                  <a:pt x="477" y="240"/>
                  <a:pt x="477" y="324"/>
                </a:cubicBezTo>
                <a:cubicBezTo>
                  <a:pt x="477" y="409"/>
                  <a:pt x="409" y="477"/>
                  <a:pt x="324" y="477"/>
                </a:cubicBezTo>
                <a:close/>
                <a:moveTo>
                  <a:pt x="541" y="156"/>
                </a:moveTo>
                <a:lnTo>
                  <a:pt x="446" y="203"/>
                </a:lnTo>
                <a:lnTo>
                  <a:pt x="493" y="108"/>
                </a:lnTo>
                <a:cubicBezTo>
                  <a:pt x="501" y="90"/>
                  <a:pt x="523" y="83"/>
                  <a:pt x="541" y="92"/>
                </a:cubicBezTo>
                <a:cubicBezTo>
                  <a:pt x="558" y="100"/>
                  <a:pt x="566" y="122"/>
                  <a:pt x="557" y="140"/>
                </a:cubicBezTo>
                <a:cubicBezTo>
                  <a:pt x="553" y="147"/>
                  <a:pt x="548" y="153"/>
                  <a:pt x="541" y="156"/>
                </a:cubicBezTo>
                <a:close/>
                <a:moveTo>
                  <a:pt x="493" y="541"/>
                </a:moveTo>
                <a:lnTo>
                  <a:pt x="446" y="446"/>
                </a:lnTo>
                <a:lnTo>
                  <a:pt x="541" y="493"/>
                </a:lnTo>
                <a:cubicBezTo>
                  <a:pt x="559" y="501"/>
                  <a:pt x="566" y="523"/>
                  <a:pt x="557" y="541"/>
                </a:cubicBezTo>
                <a:cubicBezTo>
                  <a:pt x="548" y="559"/>
                  <a:pt x="527" y="566"/>
                  <a:pt x="509" y="557"/>
                </a:cubicBezTo>
                <a:cubicBezTo>
                  <a:pt x="502" y="554"/>
                  <a:pt x="496" y="548"/>
                  <a:pt x="493" y="541"/>
                </a:cubicBezTo>
                <a:close/>
                <a:moveTo>
                  <a:pt x="108" y="493"/>
                </a:moveTo>
                <a:lnTo>
                  <a:pt x="202" y="446"/>
                </a:lnTo>
                <a:lnTo>
                  <a:pt x="156" y="541"/>
                </a:lnTo>
                <a:cubicBezTo>
                  <a:pt x="147" y="559"/>
                  <a:pt x="126" y="566"/>
                  <a:pt x="108" y="557"/>
                </a:cubicBezTo>
                <a:cubicBezTo>
                  <a:pt x="90" y="548"/>
                  <a:pt x="83" y="527"/>
                  <a:pt x="91" y="509"/>
                </a:cubicBezTo>
                <a:cubicBezTo>
                  <a:pt x="95" y="502"/>
                  <a:pt x="101" y="496"/>
                  <a:pt x="108" y="493"/>
                </a:cubicBezTo>
                <a:close/>
                <a:moveTo>
                  <a:pt x="156" y="108"/>
                </a:moveTo>
                <a:lnTo>
                  <a:pt x="202" y="203"/>
                </a:lnTo>
                <a:lnTo>
                  <a:pt x="108" y="156"/>
                </a:lnTo>
                <a:cubicBezTo>
                  <a:pt x="90" y="147"/>
                  <a:pt x="83" y="126"/>
                  <a:pt x="91" y="108"/>
                </a:cubicBezTo>
                <a:cubicBezTo>
                  <a:pt x="100" y="90"/>
                  <a:pt x="122" y="83"/>
                  <a:pt x="140" y="92"/>
                </a:cubicBezTo>
                <a:cubicBezTo>
                  <a:pt x="147" y="95"/>
                  <a:pt x="153" y="101"/>
                  <a:pt x="156" y="108"/>
                </a:cubicBezTo>
                <a:close/>
                <a:moveTo>
                  <a:pt x="596" y="358"/>
                </a:moveTo>
                <a:lnTo>
                  <a:pt x="497" y="324"/>
                </a:lnTo>
                <a:lnTo>
                  <a:pt x="596" y="290"/>
                </a:lnTo>
                <a:cubicBezTo>
                  <a:pt x="615" y="284"/>
                  <a:pt x="636" y="294"/>
                  <a:pt x="642" y="313"/>
                </a:cubicBezTo>
                <a:cubicBezTo>
                  <a:pt x="648" y="332"/>
                  <a:pt x="638" y="352"/>
                  <a:pt x="620" y="358"/>
                </a:cubicBezTo>
                <a:cubicBezTo>
                  <a:pt x="612" y="361"/>
                  <a:pt x="604" y="361"/>
                  <a:pt x="596" y="358"/>
                </a:cubicBezTo>
                <a:close/>
                <a:moveTo>
                  <a:pt x="290" y="596"/>
                </a:moveTo>
                <a:lnTo>
                  <a:pt x="324" y="497"/>
                </a:lnTo>
                <a:lnTo>
                  <a:pt x="358" y="596"/>
                </a:lnTo>
                <a:cubicBezTo>
                  <a:pt x="365" y="615"/>
                  <a:pt x="355" y="636"/>
                  <a:pt x="336" y="642"/>
                </a:cubicBezTo>
                <a:cubicBezTo>
                  <a:pt x="317" y="648"/>
                  <a:pt x="297" y="638"/>
                  <a:pt x="290" y="620"/>
                </a:cubicBezTo>
                <a:cubicBezTo>
                  <a:pt x="288" y="612"/>
                  <a:pt x="288" y="604"/>
                  <a:pt x="290" y="596"/>
                </a:cubicBezTo>
                <a:close/>
                <a:moveTo>
                  <a:pt x="52" y="290"/>
                </a:moveTo>
                <a:lnTo>
                  <a:pt x="152" y="324"/>
                </a:lnTo>
                <a:lnTo>
                  <a:pt x="52" y="358"/>
                </a:lnTo>
                <a:cubicBezTo>
                  <a:pt x="33" y="365"/>
                  <a:pt x="13" y="355"/>
                  <a:pt x="7" y="336"/>
                </a:cubicBezTo>
                <a:cubicBezTo>
                  <a:pt x="0" y="317"/>
                  <a:pt x="10" y="297"/>
                  <a:pt x="29" y="290"/>
                </a:cubicBezTo>
                <a:cubicBezTo>
                  <a:pt x="37" y="288"/>
                  <a:pt x="45" y="288"/>
                  <a:pt x="52" y="29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126"/>
          <p:cNvSpPr>
            <a:spLocks noEditPoints="1"/>
          </p:cNvSpPr>
          <p:nvPr/>
        </p:nvSpPr>
        <p:spPr bwMode="auto">
          <a:xfrm>
            <a:off x="6253161" y="2474914"/>
            <a:ext cx="284163" cy="225425"/>
          </a:xfrm>
          <a:custGeom>
            <a:avLst/>
            <a:gdLst>
              <a:gd name="T0" fmla="*/ 563 w 939"/>
              <a:gd name="T1" fmla="*/ 212 h 746"/>
              <a:gd name="T2" fmla="*/ 879 w 939"/>
              <a:gd name="T3" fmla="*/ 234 h 746"/>
              <a:gd name="T4" fmla="*/ 784 w 939"/>
              <a:gd name="T5" fmla="*/ 555 h 746"/>
              <a:gd name="T6" fmla="*/ 556 w 939"/>
              <a:gd name="T7" fmla="*/ 307 h 746"/>
              <a:gd name="T8" fmla="*/ 611 w 939"/>
              <a:gd name="T9" fmla="*/ 407 h 746"/>
              <a:gd name="T10" fmla="*/ 629 w 939"/>
              <a:gd name="T11" fmla="*/ 407 h 746"/>
              <a:gd name="T12" fmla="*/ 784 w 939"/>
              <a:gd name="T13" fmla="*/ 555 h 746"/>
              <a:gd name="T14" fmla="*/ 171 w 939"/>
              <a:gd name="T15" fmla="*/ 357 h 746"/>
              <a:gd name="T16" fmla="*/ 404 w 939"/>
              <a:gd name="T17" fmla="*/ 416 h 746"/>
              <a:gd name="T18" fmla="*/ 508 w 939"/>
              <a:gd name="T19" fmla="*/ 279 h 746"/>
              <a:gd name="T20" fmla="*/ 171 w 939"/>
              <a:gd name="T21" fmla="*/ 587 h 746"/>
              <a:gd name="T22" fmla="*/ 492 w 939"/>
              <a:gd name="T23" fmla="*/ 217 h 746"/>
              <a:gd name="T24" fmla="*/ 64 w 939"/>
              <a:gd name="T25" fmla="*/ 280 h 746"/>
              <a:gd name="T26" fmla="*/ 435 w 939"/>
              <a:gd name="T27" fmla="*/ 49 h 746"/>
              <a:gd name="T28" fmla="*/ 529 w 939"/>
              <a:gd name="T29" fmla="*/ 176 h 746"/>
              <a:gd name="T30" fmla="*/ 435 w 939"/>
              <a:gd name="T31" fmla="*/ 49 h 746"/>
              <a:gd name="T32" fmla="*/ 794 w 939"/>
              <a:gd name="T33" fmla="*/ 53 h 746"/>
              <a:gd name="T34" fmla="*/ 436 w 939"/>
              <a:gd name="T35" fmla="*/ 1 h 746"/>
              <a:gd name="T36" fmla="*/ 137 w 939"/>
              <a:gd name="T37" fmla="*/ 107 h 746"/>
              <a:gd name="T38" fmla="*/ 136 w 939"/>
              <a:gd name="T39" fmla="*/ 108 h 746"/>
              <a:gd name="T40" fmla="*/ 131 w 939"/>
              <a:gd name="T41" fmla="*/ 111 h 746"/>
              <a:gd name="T42" fmla="*/ 126 w 939"/>
              <a:gd name="T43" fmla="*/ 115 h 746"/>
              <a:gd name="T44" fmla="*/ 2 w 939"/>
              <a:gd name="T45" fmla="*/ 303 h 746"/>
              <a:gd name="T46" fmla="*/ 124 w 939"/>
              <a:gd name="T47" fmla="*/ 345 h 746"/>
              <a:gd name="T48" fmla="*/ 140 w 939"/>
              <a:gd name="T49" fmla="*/ 627 h 746"/>
              <a:gd name="T50" fmla="*/ 525 w 939"/>
              <a:gd name="T51" fmla="*/ 745 h 746"/>
              <a:gd name="T52" fmla="*/ 532 w 939"/>
              <a:gd name="T53" fmla="*/ 746 h 746"/>
              <a:gd name="T54" fmla="*/ 539 w 939"/>
              <a:gd name="T55" fmla="*/ 745 h 746"/>
              <a:gd name="T56" fmla="*/ 543 w 939"/>
              <a:gd name="T57" fmla="*/ 743 h 746"/>
              <a:gd name="T58" fmla="*/ 831 w 939"/>
              <a:gd name="T59" fmla="*/ 569 h 746"/>
              <a:gd name="T60" fmla="*/ 925 w 939"/>
              <a:gd name="T61" fmla="*/ 265 h 746"/>
              <a:gd name="T62" fmla="*/ 934 w 939"/>
              <a:gd name="T63" fmla="*/ 229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39" h="746">
                <a:moveTo>
                  <a:pt x="630" y="353"/>
                </a:moveTo>
                <a:lnTo>
                  <a:pt x="563" y="212"/>
                </a:lnTo>
                <a:lnTo>
                  <a:pt x="790" y="107"/>
                </a:lnTo>
                <a:lnTo>
                  <a:pt x="879" y="234"/>
                </a:lnTo>
                <a:lnTo>
                  <a:pt x="630" y="353"/>
                </a:lnTo>
                <a:close/>
                <a:moveTo>
                  <a:pt x="784" y="555"/>
                </a:moveTo>
                <a:lnTo>
                  <a:pt x="556" y="682"/>
                </a:lnTo>
                <a:lnTo>
                  <a:pt x="556" y="307"/>
                </a:lnTo>
                <a:lnTo>
                  <a:pt x="597" y="395"/>
                </a:lnTo>
                <a:cubicBezTo>
                  <a:pt x="600" y="401"/>
                  <a:pt x="605" y="405"/>
                  <a:pt x="611" y="407"/>
                </a:cubicBezTo>
                <a:cubicBezTo>
                  <a:pt x="613" y="408"/>
                  <a:pt x="616" y="409"/>
                  <a:pt x="619" y="409"/>
                </a:cubicBezTo>
                <a:cubicBezTo>
                  <a:pt x="622" y="409"/>
                  <a:pt x="626" y="408"/>
                  <a:pt x="629" y="407"/>
                </a:cubicBezTo>
                <a:lnTo>
                  <a:pt x="784" y="332"/>
                </a:lnTo>
                <a:lnTo>
                  <a:pt x="784" y="555"/>
                </a:lnTo>
                <a:close/>
                <a:moveTo>
                  <a:pt x="171" y="587"/>
                </a:moveTo>
                <a:lnTo>
                  <a:pt x="171" y="357"/>
                </a:lnTo>
                <a:lnTo>
                  <a:pt x="398" y="416"/>
                </a:lnTo>
                <a:cubicBezTo>
                  <a:pt x="400" y="416"/>
                  <a:pt x="402" y="416"/>
                  <a:pt x="404" y="416"/>
                </a:cubicBezTo>
                <a:cubicBezTo>
                  <a:pt x="411" y="416"/>
                  <a:pt x="419" y="412"/>
                  <a:pt x="423" y="406"/>
                </a:cubicBezTo>
                <a:lnTo>
                  <a:pt x="508" y="279"/>
                </a:lnTo>
                <a:lnTo>
                  <a:pt x="508" y="690"/>
                </a:lnTo>
                <a:lnTo>
                  <a:pt x="171" y="587"/>
                </a:lnTo>
                <a:close/>
                <a:moveTo>
                  <a:pt x="156" y="155"/>
                </a:moveTo>
                <a:lnTo>
                  <a:pt x="492" y="217"/>
                </a:lnTo>
                <a:lnTo>
                  <a:pt x="393" y="365"/>
                </a:lnTo>
                <a:lnTo>
                  <a:pt x="64" y="280"/>
                </a:lnTo>
                <a:lnTo>
                  <a:pt x="156" y="155"/>
                </a:lnTo>
                <a:close/>
                <a:moveTo>
                  <a:pt x="435" y="49"/>
                </a:moveTo>
                <a:lnTo>
                  <a:pt x="714" y="90"/>
                </a:lnTo>
                <a:lnTo>
                  <a:pt x="529" y="176"/>
                </a:lnTo>
                <a:lnTo>
                  <a:pt x="235" y="122"/>
                </a:lnTo>
                <a:lnTo>
                  <a:pt x="435" y="49"/>
                </a:lnTo>
                <a:close/>
                <a:moveTo>
                  <a:pt x="817" y="63"/>
                </a:moveTo>
                <a:cubicBezTo>
                  <a:pt x="812" y="56"/>
                  <a:pt x="803" y="52"/>
                  <a:pt x="794" y="53"/>
                </a:cubicBezTo>
                <a:cubicBezTo>
                  <a:pt x="794" y="53"/>
                  <a:pt x="794" y="53"/>
                  <a:pt x="793" y="53"/>
                </a:cubicBezTo>
                <a:lnTo>
                  <a:pt x="436" y="1"/>
                </a:lnTo>
                <a:cubicBezTo>
                  <a:pt x="432" y="0"/>
                  <a:pt x="428" y="1"/>
                  <a:pt x="424" y="2"/>
                </a:cubicBezTo>
                <a:lnTo>
                  <a:pt x="137" y="107"/>
                </a:lnTo>
                <a:cubicBezTo>
                  <a:pt x="137" y="107"/>
                  <a:pt x="137" y="107"/>
                  <a:pt x="137" y="107"/>
                </a:cubicBezTo>
                <a:cubicBezTo>
                  <a:pt x="137" y="107"/>
                  <a:pt x="136" y="107"/>
                  <a:pt x="136" y="108"/>
                </a:cubicBezTo>
                <a:cubicBezTo>
                  <a:pt x="135" y="108"/>
                  <a:pt x="133" y="109"/>
                  <a:pt x="132" y="110"/>
                </a:cubicBezTo>
                <a:cubicBezTo>
                  <a:pt x="131" y="110"/>
                  <a:pt x="131" y="111"/>
                  <a:pt x="131" y="111"/>
                </a:cubicBezTo>
                <a:cubicBezTo>
                  <a:pt x="129" y="112"/>
                  <a:pt x="128" y="113"/>
                  <a:pt x="127" y="115"/>
                </a:cubicBezTo>
                <a:cubicBezTo>
                  <a:pt x="127" y="115"/>
                  <a:pt x="126" y="115"/>
                  <a:pt x="126" y="115"/>
                </a:cubicBezTo>
                <a:lnTo>
                  <a:pt x="5" y="281"/>
                </a:lnTo>
                <a:cubicBezTo>
                  <a:pt x="1" y="287"/>
                  <a:pt x="0" y="295"/>
                  <a:pt x="2" y="303"/>
                </a:cubicBezTo>
                <a:cubicBezTo>
                  <a:pt x="5" y="310"/>
                  <a:pt x="11" y="316"/>
                  <a:pt x="19" y="318"/>
                </a:cubicBezTo>
                <a:lnTo>
                  <a:pt x="124" y="345"/>
                </a:lnTo>
                <a:lnTo>
                  <a:pt x="124" y="604"/>
                </a:lnTo>
                <a:cubicBezTo>
                  <a:pt x="124" y="615"/>
                  <a:pt x="130" y="624"/>
                  <a:pt x="140" y="627"/>
                </a:cubicBezTo>
                <a:lnTo>
                  <a:pt x="525" y="745"/>
                </a:lnTo>
                <a:cubicBezTo>
                  <a:pt x="525" y="745"/>
                  <a:pt x="525" y="745"/>
                  <a:pt x="525" y="745"/>
                </a:cubicBezTo>
                <a:cubicBezTo>
                  <a:pt x="527" y="745"/>
                  <a:pt x="530" y="746"/>
                  <a:pt x="532" y="746"/>
                </a:cubicBezTo>
                <a:cubicBezTo>
                  <a:pt x="532" y="746"/>
                  <a:pt x="532" y="746"/>
                  <a:pt x="532" y="746"/>
                </a:cubicBezTo>
                <a:lnTo>
                  <a:pt x="532" y="746"/>
                </a:lnTo>
                <a:cubicBezTo>
                  <a:pt x="534" y="746"/>
                  <a:pt x="536" y="745"/>
                  <a:pt x="539" y="745"/>
                </a:cubicBezTo>
                <a:cubicBezTo>
                  <a:pt x="539" y="744"/>
                  <a:pt x="540" y="744"/>
                  <a:pt x="541" y="744"/>
                </a:cubicBezTo>
                <a:cubicBezTo>
                  <a:pt x="542" y="743"/>
                  <a:pt x="542" y="743"/>
                  <a:pt x="543" y="743"/>
                </a:cubicBezTo>
                <a:lnTo>
                  <a:pt x="819" y="590"/>
                </a:lnTo>
                <a:cubicBezTo>
                  <a:pt x="827" y="585"/>
                  <a:pt x="831" y="577"/>
                  <a:pt x="831" y="569"/>
                </a:cubicBezTo>
                <a:lnTo>
                  <a:pt x="831" y="309"/>
                </a:lnTo>
                <a:lnTo>
                  <a:pt x="925" y="265"/>
                </a:lnTo>
                <a:cubicBezTo>
                  <a:pt x="931" y="262"/>
                  <a:pt x="936" y="256"/>
                  <a:pt x="937" y="249"/>
                </a:cubicBezTo>
                <a:cubicBezTo>
                  <a:pt x="939" y="242"/>
                  <a:pt x="938" y="235"/>
                  <a:pt x="934" y="229"/>
                </a:cubicBezTo>
                <a:lnTo>
                  <a:pt x="817" y="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127"/>
          <p:cNvSpPr>
            <a:spLocks noEditPoints="1"/>
          </p:cNvSpPr>
          <p:nvPr/>
        </p:nvSpPr>
        <p:spPr bwMode="auto">
          <a:xfrm>
            <a:off x="7491413" y="1174751"/>
            <a:ext cx="211137" cy="195263"/>
          </a:xfrm>
          <a:custGeom>
            <a:avLst/>
            <a:gdLst>
              <a:gd name="T0" fmla="*/ 539 w 698"/>
              <a:gd name="T1" fmla="*/ 327 h 644"/>
              <a:gd name="T2" fmla="*/ 539 w 698"/>
              <a:gd name="T3" fmla="*/ 581 h 644"/>
              <a:gd name="T4" fmla="*/ 444 w 698"/>
              <a:gd name="T5" fmla="*/ 581 h 644"/>
              <a:gd name="T6" fmla="*/ 444 w 698"/>
              <a:gd name="T7" fmla="*/ 391 h 644"/>
              <a:gd name="T8" fmla="*/ 254 w 698"/>
              <a:gd name="T9" fmla="*/ 391 h 644"/>
              <a:gd name="T10" fmla="*/ 254 w 698"/>
              <a:gd name="T11" fmla="*/ 581 h 644"/>
              <a:gd name="T12" fmla="*/ 159 w 698"/>
              <a:gd name="T13" fmla="*/ 581 h 644"/>
              <a:gd name="T14" fmla="*/ 159 w 698"/>
              <a:gd name="T15" fmla="*/ 327 h 644"/>
              <a:gd name="T16" fmla="*/ 64 w 698"/>
              <a:gd name="T17" fmla="*/ 327 h 644"/>
              <a:gd name="T18" fmla="*/ 349 w 698"/>
              <a:gd name="T19" fmla="*/ 84 h 644"/>
              <a:gd name="T20" fmla="*/ 634 w 698"/>
              <a:gd name="T21" fmla="*/ 327 h 644"/>
              <a:gd name="T22" fmla="*/ 539 w 698"/>
              <a:gd name="T23" fmla="*/ 327 h 644"/>
              <a:gd name="T24" fmla="*/ 412 w 698"/>
              <a:gd name="T25" fmla="*/ 581 h 644"/>
              <a:gd name="T26" fmla="*/ 286 w 698"/>
              <a:gd name="T27" fmla="*/ 581 h 644"/>
              <a:gd name="T28" fmla="*/ 286 w 698"/>
              <a:gd name="T29" fmla="*/ 422 h 644"/>
              <a:gd name="T30" fmla="*/ 412 w 698"/>
              <a:gd name="T31" fmla="*/ 422 h 644"/>
              <a:gd name="T32" fmla="*/ 412 w 698"/>
              <a:gd name="T33" fmla="*/ 581 h 644"/>
              <a:gd name="T34" fmla="*/ 674 w 698"/>
              <a:gd name="T35" fmla="*/ 279 h 644"/>
              <a:gd name="T36" fmla="*/ 370 w 698"/>
              <a:gd name="T37" fmla="*/ 18 h 644"/>
              <a:gd name="T38" fmla="*/ 349 w 698"/>
              <a:gd name="T39" fmla="*/ 0 h 644"/>
              <a:gd name="T40" fmla="*/ 328 w 698"/>
              <a:gd name="T41" fmla="*/ 18 h 644"/>
              <a:gd name="T42" fmla="*/ 22 w 698"/>
              <a:gd name="T43" fmla="*/ 280 h 644"/>
              <a:gd name="T44" fmla="*/ 0 w 698"/>
              <a:gd name="T45" fmla="*/ 327 h 644"/>
              <a:gd name="T46" fmla="*/ 64 w 698"/>
              <a:gd name="T47" fmla="*/ 391 h 644"/>
              <a:gd name="T48" fmla="*/ 95 w 698"/>
              <a:gd name="T49" fmla="*/ 391 h 644"/>
              <a:gd name="T50" fmla="*/ 95 w 698"/>
              <a:gd name="T51" fmla="*/ 581 h 644"/>
              <a:gd name="T52" fmla="*/ 159 w 698"/>
              <a:gd name="T53" fmla="*/ 644 h 644"/>
              <a:gd name="T54" fmla="*/ 254 w 698"/>
              <a:gd name="T55" fmla="*/ 644 h 644"/>
              <a:gd name="T56" fmla="*/ 539 w 698"/>
              <a:gd name="T57" fmla="*/ 644 h 644"/>
              <a:gd name="T58" fmla="*/ 603 w 698"/>
              <a:gd name="T59" fmla="*/ 581 h 644"/>
              <a:gd name="T60" fmla="*/ 603 w 698"/>
              <a:gd name="T61" fmla="*/ 391 h 644"/>
              <a:gd name="T62" fmla="*/ 634 w 698"/>
              <a:gd name="T63" fmla="*/ 391 h 644"/>
              <a:gd name="T64" fmla="*/ 698 w 698"/>
              <a:gd name="T65" fmla="*/ 327 h 644"/>
              <a:gd name="T66" fmla="*/ 674 w 698"/>
              <a:gd name="T67" fmla="*/ 279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98" h="644">
                <a:moveTo>
                  <a:pt x="539" y="327"/>
                </a:moveTo>
                <a:lnTo>
                  <a:pt x="539" y="581"/>
                </a:lnTo>
                <a:cubicBezTo>
                  <a:pt x="539" y="581"/>
                  <a:pt x="444" y="581"/>
                  <a:pt x="444" y="581"/>
                </a:cubicBezTo>
                <a:lnTo>
                  <a:pt x="444" y="391"/>
                </a:lnTo>
                <a:lnTo>
                  <a:pt x="254" y="391"/>
                </a:lnTo>
                <a:lnTo>
                  <a:pt x="254" y="581"/>
                </a:lnTo>
                <a:lnTo>
                  <a:pt x="159" y="581"/>
                </a:lnTo>
                <a:lnTo>
                  <a:pt x="159" y="327"/>
                </a:lnTo>
                <a:lnTo>
                  <a:pt x="64" y="327"/>
                </a:lnTo>
                <a:cubicBezTo>
                  <a:pt x="151" y="254"/>
                  <a:pt x="296" y="130"/>
                  <a:pt x="349" y="84"/>
                </a:cubicBezTo>
                <a:cubicBezTo>
                  <a:pt x="402" y="130"/>
                  <a:pt x="547" y="254"/>
                  <a:pt x="634" y="327"/>
                </a:cubicBezTo>
                <a:cubicBezTo>
                  <a:pt x="634" y="327"/>
                  <a:pt x="539" y="327"/>
                  <a:pt x="539" y="327"/>
                </a:cubicBezTo>
                <a:close/>
                <a:moveTo>
                  <a:pt x="412" y="581"/>
                </a:moveTo>
                <a:lnTo>
                  <a:pt x="286" y="581"/>
                </a:lnTo>
                <a:lnTo>
                  <a:pt x="286" y="422"/>
                </a:lnTo>
                <a:lnTo>
                  <a:pt x="412" y="422"/>
                </a:lnTo>
                <a:lnTo>
                  <a:pt x="412" y="581"/>
                </a:lnTo>
                <a:close/>
                <a:moveTo>
                  <a:pt x="674" y="279"/>
                </a:moveTo>
                <a:cubicBezTo>
                  <a:pt x="567" y="188"/>
                  <a:pt x="372" y="20"/>
                  <a:pt x="370" y="18"/>
                </a:cubicBezTo>
                <a:lnTo>
                  <a:pt x="349" y="0"/>
                </a:lnTo>
                <a:lnTo>
                  <a:pt x="328" y="18"/>
                </a:lnTo>
                <a:cubicBezTo>
                  <a:pt x="326" y="20"/>
                  <a:pt x="131" y="188"/>
                  <a:pt x="22" y="280"/>
                </a:cubicBezTo>
                <a:cubicBezTo>
                  <a:pt x="8" y="292"/>
                  <a:pt x="0" y="309"/>
                  <a:pt x="0" y="327"/>
                </a:cubicBezTo>
                <a:cubicBezTo>
                  <a:pt x="0" y="362"/>
                  <a:pt x="29" y="391"/>
                  <a:pt x="64" y="391"/>
                </a:cubicBezTo>
                <a:lnTo>
                  <a:pt x="95" y="391"/>
                </a:lnTo>
                <a:lnTo>
                  <a:pt x="95" y="581"/>
                </a:lnTo>
                <a:cubicBezTo>
                  <a:pt x="95" y="616"/>
                  <a:pt x="124" y="644"/>
                  <a:pt x="159" y="644"/>
                </a:cubicBezTo>
                <a:lnTo>
                  <a:pt x="254" y="644"/>
                </a:lnTo>
                <a:lnTo>
                  <a:pt x="539" y="644"/>
                </a:lnTo>
                <a:cubicBezTo>
                  <a:pt x="574" y="644"/>
                  <a:pt x="603" y="616"/>
                  <a:pt x="603" y="581"/>
                </a:cubicBezTo>
                <a:lnTo>
                  <a:pt x="603" y="391"/>
                </a:lnTo>
                <a:lnTo>
                  <a:pt x="634" y="391"/>
                </a:lnTo>
                <a:cubicBezTo>
                  <a:pt x="669" y="391"/>
                  <a:pt x="698" y="362"/>
                  <a:pt x="698" y="327"/>
                </a:cubicBezTo>
                <a:cubicBezTo>
                  <a:pt x="698" y="308"/>
                  <a:pt x="689" y="290"/>
                  <a:pt x="674" y="27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28"/>
          <p:cNvSpPr>
            <a:spLocks noEditPoints="1"/>
          </p:cNvSpPr>
          <p:nvPr/>
        </p:nvSpPr>
        <p:spPr bwMode="auto">
          <a:xfrm>
            <a:off x="1782764" y="4997451"/>
            <a:ext cx="193675" cy="196851"/>
          </a:xfrm>
          <a:custGeom>
            <a:avLst/>
            <a:gdLst>
              <a:gd name="T0" fmla="*/ 308 w 642"/>
              <a:gd name="T1" fmla="*/ 32 h 649"/>
              <a:gd name="T2" fmla="*/ 0 w 642"/>
              <a:gd name="T3" fmla="*/ 340 h 649"/>
              <a:gd name="T4" fmla="*/ 308 w 642"/>
              <a:gd name="T5" fmla="*/ 649 h 649"/>
              <a:gd name="T6" fmla="*/ 617 w 642"/>
              <a:gd name="T7" fmla="*/ 340 h 649"/>
              <a:gd name="T8" fmla="*/ 308 w 642"/>
              <a:gd name="T9" fmla="*/ 340 h 649"/>
              <a:gd name="T10" fmla="*/ 308 w 642"/>
              <a:gd name="T11" fmla="*/ 32 h 649"/>
              <a:gd name="T12" fmla="*/ 367 w 642"/>
              <a:gd name="T13" fmla="*/ 252 h 649"/>
              <a:gd name="T14" fmla="*/ 367 w 642"/>
              <a:gd name="T15" fmla="*/ 34 h 649"/>
              <a:gd name="T16" fmla="*/ 514 w 642"/>
              <a:gd name="T17" fmla="*/ 85 h 649"/>
              <a:gd name="T18" fmla="*/ 367 w 642"/>
              <a:gd name="T19" fmla="*/ 252 h 649"/>
              <a:gd name="T20" fmla="*/ 551 w 642"/>
              <a:gd name="T21" fmla="*/ 70 h 649"/>
              <a:gd name="T22" fmla="*/ 550 w 642"/>
              <a:gd name="T23" fmla="*/ 70 h 649"/>
              <a:gd name="T24" fmla="*/ 549 w 642"/>
              <a:gd name="T25" fmla="*/ 69 h 649"/>
              <a:gd name="T26" fmla="*/ 548 w 642"/>
              <a:gd name="T27" fmla="*/ 68 h 649"/>
              <a:gd name="T28" fmla="*/ 548 w 642"/>
              <a:gd name="T29" fmla="*/ 68 h 649"/>
              <a:gd name="T30" fmla="*/ 350 w 642"/>
              <a:gd name="T31" fmla="*/ 0 h 649"/>
              <a:gd name="T32" fmla="*/ 333 w 642"/>
              <a:gd name="T33" fmla="*/ 17 h 649"/>
              <a:gd name="T34" fmla="*/ 333 w 642"/>
              <a:gd name="T35" fmla="*/ 296 h 649"/>
              <a:gd name="T36" fmla="*/ 344 w 642"/>
              <a:gd name="T37" fmla="*/ 312 h 649"/>
              <a:gd name="T38" fmla="*/ 350 w 642"/>
              <a:gd name="T39" fmla="*/ 313 h 649"/>
              <a:gd name="T40" fmla="*/ 351 w 642"/>
              <a:gd name="T41" fmla="*/ 313 h 649"/>
              <a:gd name="T42" fmla="*/ 352 w 642"/>
              <a:gd name="T43" fmla="*/ 313 h 649"/>
              <a:gd name="T44" fmla="*/ 625 w 642"/>
              <a:gd name="T45" fmla="*/ 313 h 649"/>
              <a:gd name="T46" fmla="*/ 642 w 642"/>
              <a:gd name="T47" fmla="*/ 296 h 649"/>
              <a:gd name="T48" fmla="*/ 551 w 642"/>
              <a:gd name="T49" fmla="*/ 7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2" h="649">
                <a:moveTo>
                  <a:pt x="308" y="32"/>
                </a:moveTo>
                <a:cubicBezTo>
                  <a:pt x="138" y="32"/>
                  <a:pt x="0" y="170"/>
                  <a:pt x="0" y="340"/>
                </a:cubicBezTo>
                <a:cubicBezTo>
                  <a:pt x="0" y="510"/>
                  <a:pt x="138" y="649"/>
                  <a:pt x="308" y="649"/>
                </a:cubicBezTo>
                <a:cubicBezTo>
                  <a:pt x="479" y="649"/>
                  <a:pt x="617" y="510"/>
                  <a:pt x="617" y="340"/>
                </a:cubicBezTo>
                <a:lnTo>
                  <a:pt x="308" y="340"/>
                </a:lnTo>
                <a:lnTo>
                  <a:pt x="308" y="32"/>
                </a:lnTo>
                <a:close/>
                <a:moveTo>
                  <a:pt x="367" y="252"/>
                </a:moveTo>
                <a:lnTo>
                  <a:pt x="367" y="34"/>
                </a:lnTo>
                <a:cubicBezTo>
                  <a:pt x="421" y="37"/>
                  <a:pt x="470" y="54"/>
                  <a:pt x="514" y="85"/>
                </a:cubicBezTo>
                <a:lnTo>
                  <a:pt x="367" y="252"/>
                </a:lnTo>
                <a:close/>
                <a:moveTo>
                  <a:pt x="551" y="70"/>
                </a:moveTo>
                <a:cubicBezTo>
                  <a:pt x="550" y="70"/>
                  <a:pt x="550" y="70"/>
                  <a:pt x="550" y="70"/>
                </a:cubicBezTo>
                <a:cubicBezTo>
                  <a:pt x="550" y="69"/>
                  <a:pt x="549" y="69"/>
                  <a:pt x="549" y="69"/>
                </a:cubicBezTo>
                <a:cubicBezTo>
                  <a:pt x="549" y="69"/>
                  <a:pt x="548" y="68"/>
                  <a:pt x="548" y="68"/>
                </a:cubicBezTo>
                <a:cubicBezTo>
                  <a:pt x="548" y="68"/>
                  <a:pt x="548" y="68"/>
                  <a:pt x="548" y="68"/>
                </a:cubicBezTo>
                <a:cubicBezTo>
                  <a:pt x="491" y="23"/>
                  <a:pt x="424" y="0"/>
                  <a:pt x="350" y="0"/>
                </a:cubicBezTo>
                <a:cubicBezTo>
                  <a:pt x="341" y="0"/>
                  <a:pt x="333" y="7"/>
                  <a:pt x="333" y="17"/>
                </a:cubicBezTo>
                <a:lnTo>
                  <a:pt x="333" y="296"/>
                </a:lnTo>
                <a:cubicBezTo>
                  <a:pt x="333" y="303"/>
                  <a:pt x="338" y="310"/>
                  <a:pt x="344" y="312"/>
                </a:cubicBezTo>
                <a:cubicBezTo>
                  <a:pt x="346" y="313"/>
                  <a:pt x="348" y="313"/>
                  <a:pt x="350" y="313"/>
                </a:cubicBezTo>
                <a:cubicBezTo>
                  <a:pt x="351" y="313"/>
                  <a:pt x="351" y="313"/>
                  <a:pt x="351" y="313"/>
                </a:cubicBezTo>
                <a:cubicBezTo>
                  <a:pt x="352" y="313"/>
                  <a:pt x="352" y="313"/>
                  <a:pt x="352" y="313"/>
                </a:cubicBezTo>
                <a:lnTo>
                  <a:pt x="625" y="313"/>
                </a:lnTo>
                <a:cubicBezTo>
                  <a:pt x="635" y="313"/>
                  <a:pt x="642" y="306"/>
                  <a:pt x="642" y="296"/>
                </a:cubicBezTo>
                <a:cubicBezTo>
                  <a:pt x="642" y="212"/>
                  <a:pt x="610" y="131"/>
                  <a:pt x="551" y="7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29"/>
          <p:cNvSpPr>
            <a:spLocks noEditPoints="1"/>
          </p:cNvSpPr>
          <p:nvPr/>
        </p:nvSpPr>
        <p:spPr bwMode="auto">
          <a:xfrm>
            <a:off x="7908925" y="1174751"/>
            <a:ext cx="219075" cy="195263"/>
          </a:xfrm>
          <a:custGeom>
            <a:avLst/>
            <a:gdLst>
              <a:gd name="T0" fmla="*/ 99 w 727"/>
              <a:gd name="T1" fmla="*/ 628 h 644"/>
              <a:gd name="T2" fmla="*/ 114 w 727"/>
              <a:gd name="T3" fmla="*/ 644 h 644"/>
              <a:gd name="T4" fmla="*/ 298 w 727"/>
              <a:gd name="T5" fmla="*/ 644 h 644"/>
              <a:gd name="T6" fmla="*/ 298 w 727"/>
              <a:gd name="T7" fmla="*/ 494 h 644"/>
              <a:gd name="T8" fmla="*/ 319 w 727"/>
              <a:gd name="T9" fmla="*/ 469 h 644"/>
              <a:gd name="T10" fmla="*/ 395 w 727"/>
              <a:gd name="T11" fmla="*/ 469 h 644"/>
              <a:gd name="T12" fmla="*/ 422 w 727"/>
              <a:gd name="T13" fmla="*/ 494 h 644"/>
              <a:gd name="T14" fmla="*/ 422 w 727"/>
              <a:gd name="T15" fmla="*/ 644 h 644"/>
              <a:gd name="T16" fmla="*/ 601 w 727"/>
              <a:gd name="T17" fmla="*/ 644 h 644"/>
              <a:gd name="T18" fmla="*/ 620 w 727"/>
              <a:gd name="T19" fmla="*/ 623 h 644"/>
              <a:gd name="T20" fmla="*/ 620 w 727"/>
              <a:gd name="T21" fmla="*/ 347 h 644"/>
              <a:gd name="T22" fmla="*/ 368 w 727"/>
              <a:gd name="T23" fmla="*/ 122 h 644"/>
              <a:gd name="T24" fmla="*/ 99 w 727"/>
              <a:gd name="T25" fmla="*/ 347 h 644"/>
              <a:gd name="T26" fmla="*/ 99 w 727"/>
              <a:gd name="T27" fmla="*/ 628 h 644"/>
              <a:gd name="T28" fmla="*/ 642 w 727"/>
              <a:gd name="T29" fmla="*/ 74 h 644"/>
              <a:gd name="T30" fmla="*/ 570 w 727"/>
              <a:gd name="T31" fmla="*/ 74 h 644"/>
              <a:gd name="T32" fmla="*/ 570 w 727"/>
              <a:gd name="T33" fmla="*/ 161 h 644"/>
              <a:gd name="T34" fmla="*/ 642 w 727"/>
              <a:gd name="T35" fmla="*/ 221 h 644"/>
              <a:gd name="T36" fmla="*/ 642 w 727"/>
              <a:gd name="T37" fmla="*/ 74 h 644"/>
              <a:gd name="T38" fmla="*/ 0 w 727"/>
              <a:gd name="T39" fmla="*/ 326 h 644"/>
              <a:gd name="T40" fmla="*/ 73 w 727"/>
              <a:gd name="T41" fmla="*/ 326 h 644"/>
              <a:gd name="T42" fmla="*/ 370 w 727"/>
              <a:gd name="T43" fmla="*/ 74 h 644"/>
              <a:gd name="T44" fmla="*/ 648 w 727"/>
              <a:gd name="T45" fmla="*/ 324 h 644"/>
              <a:gd name="T46" fmla="*/ 727 w 727"/>
              <a:gd name="T47" fmla="*/ 324 h 644"/>
              <a:gd name="T48" fmla="*/ 370 w 727"/>
              <a:gd name="T49" fmla="*/ 0 h 644"/>
              <a:gd name="T50" fmla="*/ 0 w 727"/>
              <a:gd name="T51" fmla="*/ 326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7" h="644">
                <a:moveTo>
                  <a:pt x="99" y="628"/>
                </a:moveTo>
                <a:cubicBezTo>
                  <a:pt x="99" y="628"/>
                  <a:pt x="98" y="644"/>
                  <a:pt x="114" y="644"/>
                </a:cubicBezTo>
                <a:cubicBezTo>
                  <a:pt x="134" y="644"/>
                  <a:pt x="298" y="644"/>
                  <a:pt x="298" y="644"/>
                </a:cubicBezTo>
                <a:lnTo>
                  <a:pt x="298" y="494"/>
                </a:lnTo>
                <a:cubicBezTo>
                  <a:pt x="298" y="494"/>
                  <a:pt x="295" y="469"/>
                  <a:pt x="319" y="469"/>
                </a:cubicBezTo>
                <a:lnTo>
                  <a:pt x="395" y="469"/>
                </a:lnTo>
                <a:cubicBezTo>
                  <a:pt x="424" y="469"/>
                  <a:pt x="422" y="494"/>
                  <a:pt x="422" y="494"/>
                </a:cubicBezTo>
                <a:lnTo>
                  <a:pt x="422" y="644"/>
                </a:lnTo>
                <a:cubicBezTo>
                  <a:pt x="422" y="644"/>
                  <a:pt x="577" y="644"/>
                  <a:pt x="601" y="644"/>
                </a:cubicBezTo>
                <a:cubicBezTo>
                  <a:pt x="621" y="644"/>
                  <a:pt x="620" y="623"/>
                  <a:pt x="620" y="623"/>
                </a:cubicBezTo>
                <a:lnTo>
                  <a:pt x="620" y="347"/>
                </a:lnTo>
                <a:lnTo>
                  <a:pt x="368" y="122"/>
                </a:lnTo>
                <a:lnTo>
                  <a:pt x="99" y="347"/>
                </a:lnTo>
                <a:lnTo>
                  <a:pt x="99" y="628"/>
                </a:lnTo>
                <a:close/>
                <a:moveTo>
                  <a:pt x="642" y="74"/>
                </a:moveTo>
                <a:lnTo>
                  <a:pt x="570" y="74"/>
                </a:lnTo>
                <a:lnTo>
                  <a:pt x="570" y="161"/>
                </a:lnTo>
                <a:lnTo>
                  <a:pt x="642" y="221"/>
                </a:lnTo>
                <a:lnTo>
                  <a:pt x="642" y="74"/>
                </a:lnTo>
                <a:close/>
                <a:moveTo>
                  <a:pt x="0" y="326"/>
                </a:moveTo>
                <a:cubicBezTo>
                  <a:pt x="0" y="326"/>
                  <a:pt x="23" y="368"/>
                  <a:pt x="73" y="326"/>
                </a:cubicBezTo>
                <a:lnTo>
                  <a:pt x="370" y="74"/>
                </a:lnTo>
                <a:lnTo>
                  <a:pt x="648" y="324"/>
                </a:lnTo>
                <a:cubicBezTo>
                  <a:pt x="706" y="366"/>
                  <a:pt x="727" y="324"/>
                  <a:pt x="727" y="324"/>
                </a:cubicBezTo>
                <a:lnTo>
                  <a:pt x="370" y="0"/>
                </a:lnTo>
                <a:lnTo>
                  <a:pt x="0" y="32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30"/>
          <p:cNvSpPr>
            <a:spLocks noEditPoints="1"/>
          </p:cNvSpPr>
          <p:nvPr/>
        </p:nvSpPr>
        <p:spPr bwMode="auto">
          <a:xfrm>
            <a:off x="3621088" y="1808163"/>
            <a:ext cx="138112" cy="188912"/>
          </a:xfrm>
          <a:custGeom>
            <a:avLst/>
            <a:gdLst>
              <a:gd name="T0" fmla="*/ 347 w 456"/>
              <a:gd name="T1" fmla="*/ 273 h 625"/>
              <a:gd name="T2" fmla="*/ 106 w 456"/>
              <a:gd name="T3" fmla="*/ 273 h 625"/>
              <a:gd name="T4" fmla="*/ 106 w 456"/>
              <a:gd name="T5" fmla="*/ 189 h 625"/>
              <a:gd name="T6" fmla="*/ 226 w 456"/>
              <a:gd name="T7" fmla="*/ 69 h 625"/>
              <a:gd name="T8" fmla="*/ 347 w 456"/>
              <a:gd name="T9" fmla="*/ 189 h 625"/>
              <a:gd name="T10" fmla="*/ 347 w 456"/>
              <a:gd name="T11" fmla="*/ 273 h 625"/>
              <a:gd name="T12" fmla="*/ 271 w 456"/>
              <a:gd name="T13" fmla="*/ 455 h 625"/>
              <a:gd name="T14" fmla="*/ 271 w 456"/>
              <a:gd name="T15" fmla="*/ 530 h 625"/>
              <a:gd name="T16" fmla="*/ 236 w 456"/>
              <a:gd name="T17" fmla="*/ 565 h 625"/>
              <a:gd name="T18" fmla="*/ 201 w 456"/>
              <a:gd name="T19" fmla="*/ 530 h 625"/>
              <a:gd name="T20" fmla="*/ 201 w 456"/>
              <a:gd name="T21" fmla="*/ 455 h 625"/>
              <a:gd name="T22" fmla="*/ 180 w 456"/>
              <a:gd name="T23" fmla="*/ 413 h 625"/>
              <a:gd name="T24" fmla="*/ 236 w 456"/>
              <a:gd name="T25" fmla="*/ 358 h 625"/>
              <a:gd name="T26" fmla="*/ 291 w 456"/>
              <a:gd name="T27" fmla="*/ 413 h 625"/>
              <a:gd name="T28" fmla="*/ 271 w 456"/>
              <a:gd name="T29" fmla="*/ 455 h 625"/>
              <a:gd name="T30" fmla="*/ 415 w 456"/>
              <a:gd name="T31" fmla="*/ 273 h 625"/>
              <a:gd name="T32" fmla="*/ 415 w 456"/>
              <a:gd name="T33" fmla="*/ 189 h 625"/>
              <a:gd name="T34" fmla="*/ 226 w 456"/>
              <a:gd name="T35" fmla="*/ 0 h 625"/>
              <a:gd name="T36" fmla="*/ 37 w 456"/>
              <a:gd name="T37" fmla="*/ 189 h 625"/>
              <a:gd name="T38" fmla="*/ 37 w 456"/>
              <a:gd name="T39" fmla="*/ 273 h 625"/>
              <a:gd name="T40" fmla="*/ 0 w 456"/>
              <a:gd name="T41" fmla="*/ 273 h 625"/>
              <a:gd name="T42" fmla="*/ 0 w 456"/>
              <a:gd name="T43" fmla="*/ 625 h 625"/>
              <a:gd name="T44" fmla="*/ 456 w 456"/>
              <a:gd name="T45" fmla="*/ 625 h 625"/>
              <a:gd name="T46" fmla="*/ 456 w 456"/>
              <a:gd name="T47" fmla="*/ 273 h 625"/>
              <a:gd name="T48" fmla="*/ 415 w 456"/>
              <a:gd name="T49" fmla="*/ 273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56" h="625">
                <a:moveTo>
                  <a:pt x="347" y="273"/>
                </a:moveTo>
                <a:lnTo>
                  <a:pt x="106" y="273"/>
                </a:lnTo>
                <a:lnTo>
                  <a:pt x="106" y="189"/>
                </a:lnTo>
                <a:cubicBezTo>
                  <a:pt x="106" y="123"/>
                  <a:pt x="160" y="69"/>
                  <a:pt x="226" y="69"/>
                </a:cubicBezTo>
                <a:cubicBezTo>
                  <a:pt x="293" y="69"/>
                  <a:pt x="347" y="123"/>
                  <a:pt x="347" y="189"/>
                </a:cubicBezTo>
                <a:lnTo>
                  <a:pt x="347" y="273"/>
                </a:lnTo>
                <a:close/>
                <a:moveTo>
                  <a:pt x="271" y="455"/>
                </a:moveTo>
                <a:lnTo>
                  <a:pt x="271" y="530"/>
                </a:lnTo>
                <a:cubicBezTo>
                  <a:pt x="271" y="549"/>
                  <a:pt x="255" y="565"/>
                  <a:pt x="236" y="565"/>
                </a:cubicBezTo>
                <a:cubicBezTo>
                  <a:pt x="216" y="565"/>
                  <a:pt x="201" y="549"/>
                  <a:pt x="201" y="530"/>
                </a:cubicBezTo>
                <a:lnTo>
                  <a:pt x="201" y="455"/>
                </a:lnTo>
                <a:cubicBezTo>
                  <a:pt x="188" y="445"/>
                  <a:pt x="180" y="430"/>
                  <a:pt x="180" y="413"/>
                </a:cubicBezTo>
                <a:cubicBezTo>
                  <a:pt x="180" y="382"/>
                  <a:pt x="205" y="358"/>
                  <a:pt x="236" y="358"/>
                </a:cubicBezTo>
                <a:cubicBezTo>
                  <a:pt x="266" y="358"/>
                  <a:pt x="291" y="382"/>
                  <a:pt x="291" y="413"/>
                </a:cubicBezTo>
                <a:cubicBezTo>
                  <a:pt x="291" y="430"/>
                  <a:pt x="283" y="445"/>
                  <a:pt x="271" y="455"/>
                </a:cubicBezTo>
                <a:close/>
                <a:moveTo>
                  <a:pt x="415" y="273"/>
                </a:moveTo>
                <a:lnTo>
                  <a:pt x="415" y="189"/>
                </a:lnTo>
                <a:cubicBezTo>
                  <a:pt x="415" y="85"/>
                  <a:pt x="331" y="0"/>
                  <a:pt x="226" y="0"/>
                </a:cubicBezTo>
                <a:cubicBezTo>
                  <a:pt x="122" y="0"/>
                  <a:pt x="37" y="85"/>
                  <a:pt x="37" y="189"/>
                </a:cubicBezTo>
                <a:lnTo>
                  <a:pt x="37" y="273"/>
                </a:lnTo>
                <a:lnTo>
                  <a:pt x="0" y="273"/>
                </a:lnTo>
                <a:lnTo>
                  <a:pt x="0" y="625"/>
                </a:lnTo>
                <a:lnTo>
                  <a:pt x="456" y="625"/>
                </a:lnTo>
                <a:lnTo>
                  <a:pt x="456" y="273"/>
                </a:lnTo>
                <a:lnTo>
                  <a:pt x="415" y="27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131"/>
          <p:cNvSpPr>
            <a:spLocks noEditPoints="1"/>
          </p:cNvSpPr>
          <p:nvPr/>
        </p:nvSpPr>
        <p:spPr bwMode="auto">
          <a:xfrm>
            <a:off x="9439275" y="2890837"/>
            <a:ext cx="203200" cy="171451"/>
          </a:xfrm>
          <a:custGeom>
            <a:avLst/>
            <a:gdLst>
              <a:gd name="T0" fmla="*/ 518 w 676"/>
              <a:gd name="T1" fmla="*/ 528 h 565"/>
              <a:gd name="T2" fmla="*/ 487 w 676"/>
              <a:gd name="T3" fmla="*/ 512 h 565"/>
              <a:gd name="T4" fmla="*/ 534 w 676"/>
              <a:gd name="T5" fmla="*/ 348 h 565"/>
              <a:gd name="T6" fmla="*/ 569 w 676"/>
              <a:gd name="T7" fmla="*/ 370 h 565"/>
              <a:gd name="T8" fmla="*/ 426 w 676"/>
              <a:gd name="T9" fmla="*/ 512 h 565"/>
              <a:gd name="T10" fmla="*/ 392 w 676"/>
              <a:gd name="T11" fmla="*/ 528 h 565"/>
              <a:gd name="T12" fmla="*/ 373 w 676"/>
              <a:gd name="T13" fmla="*/ 370 h 565"/>
              <a:gd name="T14" fmla="*/ 412 w 676"/>
              <a:gd name="T15" fmla="*/ 348 h 565"/>
              <a:gd name="T16" fmla="*/ 426 w 676"/>
              <a:gd name="T17" fmla="*/ 512 h 565"/>
              <a:gd name="T18" fmla="*/ 278 w 676"/>
              <a:gd name="T19" fmla="*/ 528 h 565"/>
              <a:gd name="T20" fmla="*/ 240 w 676"/>
              <a:gd name="T21" fmla="*/ 370 h 565"/>
              <a:gd name="T22" fmla="*/ 276 w 676"/>
              <a:gd name="T23" fmla="*/ 348 h 565"/>
              <a:gd name="T24" fmla="*/ 310 w 676"/>
              <a:gd name="T25" fmla="*/ 512 h 565"/>
              <a:gd name="T26" fmla="*/ 175 w 676"/>
              <a:gd name="T27" fmla="*/ 528 h 565"/>
              <a:gd name="T28" fmla="*/ 138 w 676"/>
              <a:gd name="T29" fmla="*/ 512 h 565"/>
              <a:gd name="T30" fmla="*/ 127 w 676"/>
              <a:gd name="T31" fmla="*/ 348 h 565"/>
              <a:gd name="T32" fmla="*/ 170 w 676"/>
              <a:gd name="T33" fmla="*/ 370 h 565"/>
              <a:gd name="T34" fmla="*/ 175 w 676"/>
              <a:gd name="T35" fmla="*/ 528 h 565"/>
              <a:gd name="T36" fmla="*/ 336 w 676"/>
              <a:gd name="T37" fmla="*/ 121 h 565"/>
              <a:gd name="T38" fmla="*/ 496 w 676"/>
              <a:gd name="T39" fmla="*/ 246 h 565"/>
              <a:gd name="T40" fmla="*/ 311 w 676"/>
              <a:gd name="T41" fmla="*/ 115 h 565"/>
              <a:gd name="T42" fmla="*/ 573 w 676"/>
              <a:gd name="T43" fmla="*/ 246 h 565"/>
              <a:gd name="T44" fmla="*/ 397 w 676"/>
              <a:gd name="T45" fmla="*/ 61 h 565"/>
              <a:gd name="T46" fmla="*/ 276 w 676"/>
              <a:gd name="T47" fmla="*/ 61 h 565"/>
              <a:gd name="T48" fmla="*/ 102 w 676"/>
              <a:gd name="T49" fmla="*/ 246 h 565"/>
              <a:gd name="T50" fmla="*/ 0 w 676"/>
              <a:gd name="T51" fmla="*/ 267 h 565"/>
              <a:gd name="T52" fmla="*/ 21 w 676"/>
              <a:gd name="T53" fmla="*/ 316 h 565"/>
              <a:gd name="T54" fmla="*/ 81 w 676"/>
              <a:gd name="T55" fmla="*/ 547 h 565"/>
              <a:gd name="T56" fmla="*/ 577 w 676"/>
              <a:gd name="T57" fmla="*/ 565 h 565"/>
              <a:gd name="T58" fmla="*/ 639 w 676"/>
              <a:gd name="T59" fmla="*/ 316 h 565"/>
              <a:gd name="T60" fmla="*/ 675 w 676"/>
              <a:gd name="T61" fmla="*/ 295 h 565"/>
              <a:gd name="T62" fmla="*/ 655 w 676"/>
              <a:gd name="T63" fmla="*/ 246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76" h="565">
                <a:moveTo>
                  <a:pt x="542" y="512"/>
                </a:moveTo>
                <a:cubicBezTo>
                  <a:pt x="541" y="521"/>
                  <a:pt x="530" y="528"/>
                  <a:pt x="518" y="528"/>
                </a:cubicBezTo>
                <a:lnTo>
                  <a:pt x="507" y="528"/>
                </a:lnTo>
                <a:cubicBezTo>
                  <a:pt x="495" y="528"/>
                  <a:pt x="486" y="521"/>
                  <a:pt x="487" y="512"/>
                </a:cubicBezTo>
                <a:lnTo>
                  <a:pt x="506" y="370"/>
                </a:lnTo>
                <a:cubicBezTo>
                  <a:pt x="507" y="358"/>
                  <a:pt x="520" y="348"/>
                  <a:pt x="534" y="348"/>
                </a:cubicBezTo>
                <a:lnTo>
                  <a:pt x="547" y="348"/>
                </a:lnTo>
                <a:cubicBezTo>
                  <a:pt x="562" y="348"/>
                  <a:pt x="571" y="358"/>
                  <a:pt x="569" y="370"/>
                </a:cubicBezTo>
                <a:lnTo>
                  <a:pt x="542" y="512"/>
                </a:lnTo>
                <a:close/>
                <a:moveTo>
                  <a:pt x="426" y="512"/>
                </a:moveTo>
                <a:cubicBezTo>
                  <a:pt x="426" y="521"/>
                  <a:pt x="415" y="528"/>
                  <a:pt x="403" y="528"/>
                </a:cubicBezTo>
                <a:lnTo>
                  <a:pt x="392" y="528"/>
                </a:lnTo>
                <a:cubicBezTo>
                  <a:pt x="380" y="528"/>
                  <a:pt x="371" y="521"/>
                  <a:pt x="371" y="512"/>
                </a:cubicBezTo>
                <a:lnTo>
                  <a:pt x="373" y="370"/>
                </a:lnTo>
                <a:cubicBezTo>
                  <a:pt x="373" y="358"/>
                  <a:pt x="385" y="348"/>
                  <a:pt x="399" y="348"/>
                </a:cubicBezTo>
                <a:lnTo>
                  <a:pt x="412" y="348"/>
                </a:lnTo>
                <a:cubicBezTo>
                  <a:pt x="426" y="348"/>
                  <a:pt x="437" y="358"/>
                  <a:pt x="436" y="370"/>
                </a:cubicBezTo>
                <a:lnTo>
                  <a:pt x="426" y="512"/>
                </a:lnTo>
                <a:close/>
                <a:moveTo>
                  <a:pt x="289" y="528"/>
                </a:moveTo>
                <a:lnTo>
                  <a:pt x="278" y="528"/>
                </a:lnTo>
                <a:cubicBezTo>
                  <a:pt x="266" y="528"/>
                  <a:pt x="256" y="521"/>
                  <a:pt x="255" y="512"/>
                </a:cubicBezTo>
                <a:lnTo>
                  <a:pt x="240" y="370"/>
                </a:lnTo>
                <a:cubicBezTo>
                  <a:pt x="238" y="358"/>
                  <a:pt x="249" y="348"/>
                  <a:pt x="263" y="348"/>
                </a:cubicBezTo>
                <a:lnTo>
                  <a:pt x="276" y="348"/>
                </a:lnTo>
                <a:cubicBezTo>
                  <a:pt x="290" y="348"/>
                  <a:pt x="302" y="358"/>
                  <a:pt x="303" y="370"/>
                </a:cubicBezTo>
                <a:lnTo>
                  <a:pt x="310" y="512"/>
                </a:lnTo>
                <a:cubicBezTo>
                  <a:pt x="310" y="521"/>
                  <a:pt x="301" y="528"/>
                  <a:pt x="289" y="528"/>
                </a:cubicBezTo>
                <a:close/>
                <a:moveTo>
                  <a:pt x="175" y="528"/>
                </a:moveTo>
                <a:lnTo>
                  <a:pt x="164" y="528"/>
                </a:lnTo>
                <a:cubicBezTo>
                  <a:pt x="152" y="528"/>
                  <a:pt x="140" y="521"/>
                  <a:pt x="138" y="512"/>
                </a:cubicBezTo>
                <a:lnTo>
                  <a:pt x="107" y="370"/>
                </a:lnTo>
                <a:cubicBezTo>
                  <a:pt x="104" y="358"/>
                  <a:pt x="113" y="348"/>
                  <a:pt x="127" y="348"/>
                </a:cubicBezTo>
                <a:lnTo>
                  <a:pt x="140" y="348"/>
                </a:lnTo>
                <a:cubicBezTo>
                  <a:pt x="155" y="348"/>
                  <a:pt x="168" y="358"/>
                  <a:pt x="170" y="370"/>
                </a:cubicBezTo>
                <a:lnTo>
                  <a:pt x="194" y="512"/>
                </a:lnTo>
                <a:cubicBezTo>
                  <a:pt x="195" y="521"/>
                  <a:pt x="186" y="528"/>
                  <a:pt x="175" y="528"/>
                </a:cubicBezTo>
                <a:close/>
                <a:moveTo>
                  <a:pt x="311" y="115"/>
                </a:moveTo>
                <a:cubicBezTo>
                  <a:pt x="318" y="118"/>
                  <a:pt x="327" y="121"/>
                  <a:pt x="336" y="121"/>
                </a:cubicBezTo>
                <a:cubicBezTo>
                  <a:pt x="346" y="121"/>
                  <a:pt x="356" y="118"/>
                  <a:pt x="364" y="114"/>
                </a:cubicBezTo>
                <a:lnTo>
                  <a:pt x="496" y="246"/>
                </a:lnTo>
                <a:lnTo>
                  <a:pt x="179" y="246"/>
                </a:lnTo>
                <a:lnTo>
                  <a:pt x="311" y="115"/>
                </a:lnTo>
                <a:close/>
                <a:moveTo>
                  <a:pt x="655" y="246"/>
                </a:moveTo>
                <a:lnTo>
                  <a:pt x="573" y="246"/>
                </a:lnTo>
                <a:lnTo>
                  <a:pt x="396" y="68"/>
                </a:lnTo>
                <a:cubicBezTo>
                  <a:pt x="396" y="66"/>
                  <a:pt x="397" y="63"/>
                  <a:pt x="397" y="61"/>
                </a:cubicBezTo>
                <a:cubicBezTo>
                  <a:pt x="397" y="27"/>
                  <a:pt x="370" y="1"/>
                  <a:pt x="337" y="1"/>
                </a:cubicBezTo>
                <a:cubicBezTo>
                  <a:pt x="303" y="0"/>
                  <a:pt x="276" y="27"/>
                  <a:pt x="276" y="61"/>
                </a:cubicBezTo>
                <a:cubicBezTo>
                  <a:pt x="276" y="64"/>
                  <a:pt x="277" y="67"/>
                  <a:pt x="277" y="70"/>
                </a:cubicBezTo>
                <a:lnTo>
                  <a:pt x="102" y="246"/>
                </a:lnTo>
                <a:lnTo>
                  <a:pt x="21" y="246"/>
                </a:lnTo>
                <a:cubicBezTo>
                  <a:pt x="9" y="246"/>
                  <a:pt x="0" y="255"/>
                  <a:pt x="0" y="267"/>
                </a:cubicBezTo>
                <a:lnTo>
                  <a:pt x="0" y="295"/>
                </a:lnTo>
                <a:cubicBezTo>
                  <a:pt x="0" y="306"/>
                  <a:pt x="9" y="316"/>
                  <a:pt x="21" y="316"/>
                </a:cubicBezTo>
                <a:lnTo>
                  <a:pt x="37" y="316"/>
                </a:lnTo>
                <a:lnTo>
                  <a:pt x="81" y="547"/>
                </a:lnTo>
                <a:cubicBezTo>
                  <a:pt x="81" y="557"/>
                  <a:pt x="89" y="565"/>
                  <a:pt x="98" y="565"/>
                </a:cubicBezTo>
                <a:lnTo>
                  <a:pt x="577" y="565"/>
                </a:lnTo>
                <a:cubicBezTo>
                  <a:pt x="587" y="565"/>
                  <a:pt x="595" y="557"/>
                  <a:pt x="595" y="547"/>
                </a:cubicBezTo>
                <a:lnTo>
                  <a:pt x="639" y="316"/>
                </a:lnTo>
                <a:lnTo>
                  <a:pt x="655" y="316"/>
                </a:lnTo>
                <a:cubicBezTo>
                  <a:pt x="666" y="316"/>
                  <a:pt x="675" y="307"/>
                  <a:pt x="675" y="295"/>
                </a:cubicBezTo>
                <a:lnTo>
                  <a:pt x="675" y="267"/>
                </a:lnTo>
                <a:cubicBezTo>
                  <a:pt x="676" y="255"/>
                  <a:pt x="666" y="246"/>
                  <a:pt x="655" y="24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132"/>
          <p:cNvSpPr>
            <a:spLocks noEditPoints="1"/>
          </p:cNvSpPr>
          <p:nvPr/>
        </p:nvSpPr>
        <p:spPr bwMode="auto">
          <a:xfrm>
            <a:off x="7488237" y="1501777"/>
            <a:ext cx="219075" cy="193675"/>
          </a:xfrm>
          <a:custGeom>
            <a:avLst/>
            <a:gdLst>
              <a:gd name="T0" fmla="*/ 34 w 722"/>
              <a:gd name="T1" fmla="*/ 0 h 637"/>
              <a:gd name="T2" fmla="*/ 0 w 722"/>
              <a:gd name="T3" fmla="*/ 33 h 637"/>
              <a:gd name="T4" fmla="*/ 0 w 722"/>
              <a:gd name="T5" fmla="*/ 156 h 637"/>
              <a:gd name="T6" fmla="*/ 34 w 722"/>
              <a:gd name="T7" fmla="*/ 190 h 637"/>
              <a:gd name="T8" fmla="*/ 169 w 722"/>
              <a:gd name="T9" fmla="*/ 190 h 637"/>
              <a:gd name="T10" fmla="*/ 169 w 722"/>
              <a:gd name="T11" fmla="*/ 0 h 637"/>
              <a:gd name="T12" fmla="*/ 34 w 722"/>
              <a:gd name="T13" fmla="*/ 0 h 637"/>
              <a:gd name="T14" fmla="*/ 332 w 722"/>
              <a:gd name="T15" fmla="*/ 190 h 637"/>
              <a:gd name="T16" fmla="*/ 522 w 722"/>
              <a:gd name="T17" fmla="*/ 318 h 637"/>
              <a:gd name="T18" fmla="*/ 332 w 722"/>
              <a:gd name="T19" fmla="*/ 446 h 637"/>
              <a:gd name="T20" fmla="*/ 199 w 722"/>
              <a:gd name="T21" fmla="*/ 446 h 637"/>
              <a:gd name="T22" fmla="*/ 199 w 722"/>
              <a:gd name="T23" fmla="*/ 637 h 637"/>
              <a:gd name="T24" fmla="*/ 414 w 722"/>
              <a:gd name="T25" fmla="*/ 637 h 637"/>
              <a:gd name="T26" fmla="*/ 722 w 722"/>
              <a:gd name="T27" fmla="*/ 318 h 637"/>
              <a:gd name="T28" fmla="*/ 414 w 722"/>
              <a:gd name="T29" fmla="*/ 0 h 637"/>
              <a:gd name="T30" fmla="*/ 199 w 722"/>
              <a:gd name="T31" fmla="*/ 0 h 637"/>
              <a:gd name="T32" fmla="*/ 199 w 722"/>
              <a:gd name="T33" fmla="*/ 190 h 637"/>
              <a:gd name="T34" fmla="*/ 332 w 722"/>
              <a:gd name="T35" fmla="*/ 190 h 637"/>
              <a:gd name="T36" fmla="*/ 34 w 722"/>
              <a:gd name="T37" fmla="*/ 446 h 637"/>
              <a:gd name="T38" fmla="*/ 0 w 722"/>
              <a:gd name="T39" fmla="*/ 480 h 637"/>
              <a:gd name="T40" fmla="*/ 0 w 722"/>
              <a:gd name="T41" fmla="*/ 603 h 637"/>
              <a:gd name="T42" fmla="*/ 34 w 722"/>
              <a:gd name="T43" fmla="*/ 637 h 637"/>
              <a:gd name="T44" fmla="*/ 169 w 722"/>
              <a:gd name="T45" fmla="*/ 637 h 637"/>
              <a:gd name="T46" fmla="*/ 169 w 722"/>
              <a:gd name="T47" fmla="*/ 446 h 637"/>
              <a:gd name="T48" fmla="*/ 34 w 722"/>
              <a:gd name="T49" fmla="*/ 446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637">
                <a:moveTo>
                  <a:pt x="34" y="0"/>
                </a:moveTo>
                <a:cubicBezTo>
                  <a:pt x="15" y="0"/>
                  <a:pt x="0" y="15"/>
                  <a:pt x="0" y="33"/>
                </a:cubicBezTo>
                <a:lnTo>
                  <a:pt x="0" y="156"/>
                </a:lnTo>
                <a:cubicBezTo>
                  <a:pt x="0" y="175"/>
                  <a:pt x="15" y="190"/>
                  <a:pt x="34" y="190"/>
                </a:cubicBezTo>
                <a:lnTo>
                  <a:pt x="169" y="190"/>
                </a:lnTo>
                <a:lnTo>
                  <a:pt x="169" y="0"/>
                </a:lnTo>
                <a:lnTo>
                  <a:pt x="34" y="0"/>
                </a:lnTo>
                <a:close/>
                <a:moveTo>
                  <a:pt x="332" y="190"/>
                </a:moveTo>
                <a:cubicBezTo>
                  <a:pt x="423" y="190"/>
                  <a:pt x="522" y="230"/>
                  <a:pt x="522" y="318"/>
                </a:cubicBezTo>
                <a:cubicBezTo>
                  <a:pt x="522" y="406"/>
                  <a:pt x="423" y="446"/>
                  <a:pt x="332" y="446"/>
                </a:cubicBezTo>
                <a:lnTo>
                  <a:pt x="199" y="446"/>
                </a:lnTo>
                <a:lnTo>
                  <a:pt x="199" y="637"/>
                </a:lnTo>
                <a:lnTo>
                  <a:pt x="414" y="637"/>
                </a:lnTo>
                <a:cubicBezTo>
                  <a:pt x="584" y="637"/>
                  <a:pt x="722" y="494"/>
                  <a:pt x="722" y="318"/>
                </a:cubicBezTo>
                <a:cubicBezTo>
                  <a:pt x="722" y="142"/>
                  <a:pt x="584" y="0"/>
                  <a:pt x="414" y="0"/>
                </a:cubicBezTo>
                <a:lnTo>
                  <a:pt x="199" y="0"/>
                </a:lnTo>
                <a:lnTo>
                  <a:pt x="199" y="190"/>
                </a:lnTo>
                <a:lnTo>
                  <a:pt x="332" y="190"/>
                </a:lnTo>
                <a:close/>
                <a:moveTo>
                  <a:pt x="34" y="446"/>
                </a:moveTo>
                <a:cubicBezTo>
                  <a:pt x="15" y="446"/>
                  <a:pt x="0" y="461"/>
                  <a:pt x="0" y="480"/>
                </a:cubicBezTo>
                <a:lnTo>
                  <a:pt x="0" y="603"/>
                </a:lnTo>
                <a:cubicBezTo>
                  <a:pt x="0" y="622"/>
                  <a:pt x="15" y="637"/>
                  <a:pt x="34" y="637"/>
                </a:cubicBezTo>
                <a:lnTo>
                  <a:pt x="169" y="637"/>
                </a:lnTo>
                <a:lnTo>
                  <a:pt x="169" y="446"/>
                </a:lnTo>
                <a:lnTo>
                  <a:pt x="34" y="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133"/>
          <p:cNvSpPr>
            <a:spLocks noEditPoints="1"/>
          </p:cNvSpPr>
          <p:nvPr/>
        </p:nvSpPr>
        <p:spPr bwMode="auto">
          <a:xfrm>
            <a:off x="1800226" y="1195390"/>
            <a:ext cx="158751" cy="155575"/>
          </a:xfrm>
          <a:custGeom>
            <a:avLst/>
            <a:gdLst>
              <a:gd name="T0" fmla="*/ 20 w 524"/>
              <a:gd name="T1" fmla="*/ 0 h 515"/>
              <a:gd name="T2" fmla="*/ 0 w 524"/>
              <a:gd name="T3" fmla="*/ 128 h 515"/>
              <a:gd name="T4" fmla="*/ 128 w 524"/>
              <a:gd name="T5" fmla="*/ 148 h 515"/>
              <a:gd name="T6" fmla="*/ 148 w 524"/>
              <a:gd name="T7" fmla="*/ 20 h 515"/>
              <a:gd name="T8" fmla="*/ 504 w 524"/>
              <a:gd name="T9" fmla="*/ 367 h 515"/>
              <a:gd name="T10" fmla="*/ 376 w 524"/>
              <a:gd name="T11" fmla="*/ 387 h 515"/>
              <a:gd name="T12" fmla="*/ 396 w 524"/>
              <a:gd name="T13" fmla="*/ 515 h 515"/>
              <a:gd name="T14" fmla="*/ 524 w 524"/>
              <a:gd name="T15" fmla="*/ 495 h 515"/>
              <a:gd name="T16" fmla="*/ 504 w 524"/>
              <a:gd name="T17" fmla="*/ 367 h 515"/>
              <a:gd name="T18" fmla="*/ 206 w 524"/>
              <a:gd name="T19" fmla="*/ 367 h 515"/>
              <a:gd name="T20" fmla="*/ 186 w 524"/>
              <a:gd name="T21" fmla="*/ 495 h 515"/>
              <a:gd name="T22" fmla="*/ 314 w 524"/>
              <a:gd name="T23" fmla="*/ 515 h 515"/>
              <a:gd name="T24" fmla="*/ 334 w 524"/>
              <a:gd name="T25" fmla="*/ 387 h 515"/>
              <a:gd name="T26" fmla="*/ 128 w 524"/>
              <a:gd name="T27" fmla="*/ 367 h 515"/>
              <a:gd name="T28" fmla="*/ 0 w 524"/>
              <a:gd name="T29" fmla="*/ 387 h 515"/>
              <a:gd name="T30" fmla="*/ 20 w 524"/>
              <a:gd name="T31" fmla="*/ 515 h 515"/>
              <a:gd name="T32" fmla="*/ 148 w 524"/>
              <a:gd name="T33" fmla="*/ 495 h 515"/>
              <a:gd name="T34" fmla="*/ 128 w 524"/>
              <a:gd name="T35" fmla="*/ 367 h 515"/>
              <a:gd name="T36" fmla="*/ 396 w 524"/>
              <a:gd name="T37" fmla="*/ 181 h 515"/>
              <a:gd name="T38" fmla="*/ 376 w 524"/>
              <a:gd name="T39" fmla="*/ 309 h 515"/>
              <a:gd name="T40" fmla="*/ 504 w 524"/>
              <a:gd name="T41" fmla="*/ 329 h 515"/>
              <a:gd name="T42" fmla="*/ 524 w 524"/>
              <a:gd name="T43" fmla="*/ 201 h 515"/>
              <a:gd name="T44" fmla="*/ 314 w 524"/>
              <a:gd name="T45" fmla="*/ 181 h 515"/>
              <a:gd name="T46" fmla="*/ 186 w 524"/>
              <a:gd name="T47" fmla="*/ 201 h 515"/>
              <a:gd name="T48" fmla="*/ 206 w 524"/>
              <a:gd name="T49" fmla="*/ 329 h 515"/>
              <a:gd name="T50" fmla="*/ 334 w 524"/>
              <a:gd name="T51" fmla="*/ 309 h 515"/>
              <a:gd name="T52" fmla="*/ 314 w 524"/>
              <a:gd name="T53" fmla="*/ 181 h 515"/>
              <a:gd name="T54" fmla="*/ 20 w 524"/>
              <a:gd name="T55" fmla="*/ 181 h 515"/>
              <a:gd name="T56" fmla="*/ 0 w 524"/>
              <a:gd name="T57" fmla="*/ 309 h 515"/>
              <a:gd name="T58" fmla="*/ 128 w 524"/>
              <a:gd name="T59" fmla="*/ 329 h 515"/>
              <a:gd name="T60" fmla="*/ 148 w 524"/>
              <a:gd name="T61" fmla="*/ 201 h 515"/>
              <a:gd name="T62" fmla="*/ 504 w 524"/>
              <a:gd name="T63" fmla="*/ 0 h 515"/>
              <a:gd name="T64" fmla="*/ 376 w 524"/>
              <a:gd name="T65" fmla="*/ 20 h 515"/>
              <a:gd name="T66" fmla="*/ 396 w 524"/>
              <a:gd name="T67" fmla="*/ 148 h 515"/>
              <a:gd name="T68" fmla="*/ 524 w 524"/>
              <a:gd name="T69" fmla="*/ 128 h 515"/>
              <a:gd name="T70" fmla="*/ 504 w 524"/>
              <a:gd name="T71" fmla="*/ 0 h 515"/>
              <a:gd name="T72" fmla="*/ 206 w 524"/>
              <a:gd name="T73" fmla="*/ 0 h 515"/>
              <a:gd name="T74" fmla="*/ 186 w 524"/>
              <a:gd name="T75" fmla="*/ 128 h 515"/>
              <a:gd name="T76" fmla="*/ 314 w 524"/>
              <a:gd name="T77" fmla="*/ 148 h 515"/>
              <a:gd name="T78" fmla="*/ 334 w 524"/>
              <a:gd name="T79" fmla="*/ 20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4" h="515">
                <a:moveTo>
                  <a:pt x="128" y="0"/>
                </a:moveTo>
                <a:lnTo>
                  <a:pt x="20" y="0"/>
                </a:lnTo>
                <a:cubicBezTo>
                  <a:pt x="9" y="0"/>
                  <a:pt x="0" y="9"/>
                  <a:pt x="0" y="20"/>
                </a:cubicBezTo>
                <a:lnTo>
                  <a:pt x="0" y="128"/>
                </a:lnTo>
                <a:cubicBezTo>
                  <a:pt x="0" y="139"/>
                  <a:pt x="9" y="148"/>
                  <a:pt x="20" y="148"/>
                </a:cubicBezTo>
                <a:lnTo>
                  <a:pt x="128" y="148"/>
                </a:lnTo>
                <a:cubicBezTo>
                  <a:pt x="139" y="148"/>
                  <a:pt x="148" y="139"/>
                  <a:pt x="148" y="128"/>
                </a:cubicBezTo>
                <a:lnTo>
                  <a:pt x="148" y="20"/>
                </a:lnTo>
                <a:cubicBezTo>
                  <a:pt x="148" y="9"/>
                  <a:pt x="139" y="0"/>
                  <a:pt x="128" y="0"/>
                </a:cubicBezTo>
                <a:close/>
                <a:moveTo>
                  <a:pt x="504" y="367"/>
                </a:moveTo>
                <a:lnTo>
                  <a:pt x="396" y="367"/>
                </a:lnTo>
                <a:cubicBezTo>
                  <a:pt x="385" y="367"/>
                  <a:pt x="376" y="376"/>
                  <a:pt x="376" y="387"/>
                </a:cubicBezTo>
                <a:lnTo>
                  <a:pt x="376" y="495"/>
                </a:lnTo>
                <a:cubicBezTo>
                  <a:pt x="376" y="506"/>
                  <a:pt x="385" y="515"/>
                  <a:pt x="396" y="515"/>
                </a:cubicBezTo>
                <a:lnTo>
                  <a:pt x="504" y="515"/>
                </a:lnTo>
                <a:cubicBezTo>
                  <a:pt x="515" y="515"/>
                  <a:pt x="524" y="506"/>
                  <a:pt x="524" y="495"/>
                </a:cubicBezTo>
                <a:lnTo>
                  <a:pt x="524" y="387"/>
                </a:lnTo>
                <a:cubicBezTo>
                  <a:pt x="524" y="376"/>
                  <a:pt x="515" y="367"/>
                  <a:pt x="504" y="367"/>
                </a:cubicBezTo>
                <a:close/>
                <a:moveTo>
                  <a:pt x="314" y="367"/>
                </a:moveTo>
                <a:lnTo>
                  <a:pt x="206" y="367"/>
                </a:lnTo>
                <a:cubicBezTo>
                  <a:pt x="195" y="367"/>
                  <a:pt x="186" y="376"/>
                  <a:pt x="186" y="387"/>
                </a:cubicBezTo>
                <a:lnTo>
                  <a:pt x="186" y="495"/>
                </a:lnTo>
                <a:cubicBezTo>
                  <a:pt x="186" y="506"/>
                  <a:pt x="195" y="515"/>
                  <a:pt x="206" y="515"/>
                </a:cubicBezTo>
                <a:lnTo>
                  <a:pt x="314" y="515"/>
                </a:lnTo>
                <a:cubicBezTo>
                  <a:pt x="325" y="515"/>
                  <a:pt x="334" y="506"/>
                  <a:pt x="334" y="495"/>
                </a:cubicBezTo>
                <a:lnTo>
                  <a:pt x="334" y="387"/>
                </a:lnTo>
                <a:cubicBezTo>
                  <a:pt x="334" y="376"/>
                  <a:pt x="325" y="367"/>
                  <a:pt x="314" y="367"/>
                </a:cubicBezTo>
                <a:close/>
                <a:moveTo>
                  <a:pt x="128" y="367"/>
                </a:moveTo>
                <a:lnTo>
                  <a:pt x="20" y="367"/>
                </a:lnTo>
                <a:cubicBezTo>
                  <a:pt x="9" y="367"/>
                  <a:pt x="0" y="376"/>
                  <a:pt x="0" y="387"/>
                </a:cubicBezTo>
                <a:lnTo>
                  <a:pt x="0" y="495"/>
                </a:lnTo>
                <a:cubicBezTo>
                  <a:pt x="0" y="506"/>
                  <a:pt x="9" y="515"/>
                  <a:pt x="20" y="515"/>
                </a:cubicBezTo>
                <a:lnTo>
                  <a:pt x="128" y="515"/>
                </a:lnTo>
                <a:cubicBezTo>
                  <a:pt x="139" y="515"/>
                  <a:pt x="148" y="506"/>
                  <a:pt x="148" y="495"/>
                </a:cubicBezTo>
                <a:lnTo>
                  <a:pt x="148" y="387"/>
                </a:lnTo>
                <a:cubicBezTo>
                  <a:pt x="148" y="376"/>
                  <a:pt x="139" y="367"/>
                  <a:pt x="128" y="367"/>
                </a:cubicBezTo>
                <a:close/>
                <a:moveTo>
                  <a:pt x="504" y="181"/>
                </a:moveTo>
                <a:lnTo>
                  <a:pt x="396" y="181"/>
                </a:lnTo>
                <a:cubicBezTo>
                  <a:pt x="385" y="181"/>
                  <a:pt x="376" y="190"/>
                  <a:pt x="376" y="201"/>
                </a:cubicBezTo>
                <a:lnTo>
                  <a:pt x="376" y="309"/>
                </a:lnTo>
                <a:cubicBezTo>
                  <a:pt x="376" y="320"/>
                  <a:pt x="385" y="329"/>
                  <a:pt x="396" y="329"/>
                </a:cubicBezTo>
                <a:lnTo>
                  <a:pt x="504" y="329"/>
                </a:lnTo>
                <a:cubicBezTo>
                  <a:pt x="515" y="329"/>
                  <a:pt x="524" y="320"/>
                  <a:pt x="524" y="309"/>
                </a:cubicBezTo>
                <a:lnTo>
                  <a:pt x="524" y="201"/>
                </a:lnTo>
                <a:cubicBezTo>
                  <a:pt x="524" y="190"/>
                  <a:pt x="515" y="181"/>
                  <a:pt x="504" y="181"/>
                </a:cubicBezTo>
                <a:close/>
                <a:moveTo>
                  <a:pt x="314" y="181"/>
                </a:moveTo>
                <a:lnTo>
                  <a:pt x="206" y="181"/>
                </a:lnTo>
                <a:cubicBezTo>
                  <a:pt x="195" y="181"/>
                  <a:pt x="186" y="190"/>
                  <a:pt x="186" y="201"/>
                </a:cubicBezTo>
                <a:lnTo>
                  <a:pt x="186" y="309"/>
                </a:lnTo>
                <a:cubicBezTo>
                  <a:pt x="186" y="320"/>
                  <a:pt x="195" y="329"/>
                  <a:pt x="206" y="329"/>
                </a:cubicBezTo>
                <a:lnTo>
                  <a:pt x="314" y="329"/>
                </a:lnTo>
                <a:cubicBezTo>
                  <a:pt x="325" y="329"/>
                  <a:pt x="334" y="320"/>
                  <a:pt x="334" y="309"/>
                </a:cubicBezTo>
                <a:lnTo>
                  <a:pt x="334" y="201"/>
                </a:lnTo>
                <a:cubicBezTo>
                  <a:pt x="334" y="190"/>
                  <a:pt x="325" y="181"/>
                  <a:pt x="314" y="181"/>
                </a:cubicBezTo>
                <a:close/>
                <a:moveTo>
                  <a:pt x="128" y="181"/>
                </a:moveTo>
                <a:lnTo>
                  <a:pt x="20" y="181"/>
                </a:lnTo>
                <a:cubicBezTo>
                  <a:pt x="9" y="181"/>
                  <a:pt x="0" y="190"/>
                  <a:pt x="0" y="201"/>
                </a:cubicBezTo>
                <a:lnTo>
                  <a:pt x="0" y="309"/>
                </a:lnTo>
                <a:cubicBezTo>
                  <a:pt x="0" y="320"/>
                  <a:pt x="9" y="329"/>
                  <a:pt x="20" y="329"/>
                </a:cubicBezTo>
                <a:lnTo>
                  <a:pt x="128" y="329"/>
                </a:lnTo>
                <a:cubicBezTo>
                  <a:pt x="139" y="329"/>
                  <a:pt x="148" y="320"/>
                  <a:pt x="148" y="309"/>
                </a:cubicBezTo>
                <a:lnTo>
                  <a:pt x="148" y="201"/>
                </a:lnTo>
                <a:cubicBezTo>
                  <a:pt x="148" y="190"/>
                  <a:pt x="139" y="181"/>
                  <a:pt x="128" y="181"/>
                </a:cubicBezTo>
                <a:close/>
                <a:moveTo>
                  <a:pt x="504" y="0"/>
                </a:moveTo>
                <a:lnTo>
                  <a:pt x="396" y="0"/>
                </a:lnTo>
                <a:cubicBezTo>
                  <a:pt x="385" y="0"/>
                  <a:pt x="376" y="9"/>
                  <a:pt x="376" y="20"/>
                </a:cubicBezTo>
                <a:lnTo>
                  <a:pt x="376" y="128"/>
                </a:lnTo>
                <a:cubicBezTo>
                  <a:pt x="376" y="139"/>
                  <a:pt x="385" y="148"/>
                  <a:pt x="396" y="148"/>
                </a:cubicBezTo>
                <a:lnTo>
                  <a:pt x="504" y="148"/>
                </a:lnTo>
                <a:cubicBezTo>
                  <a:pt x="515" y="148"/>
                  <a:pt x="524" y="139"/>
                  <a:pt x="524" y="128"/>
                </a:cubicBezTo>
                <a:lnTo>
                  <a:pt x="524" y="20"/>
                </a:lnTo>
                <a:cubicBezTo>
                  <a:pt x="524" y="9"/>
                  <a:pt x="515" y="0"/>
                  <a:pt x="504" y="0"/>
                </a:cubicBezTo>
                <a:close/>
                <a:moveTo>
                  <a:pt x="314" y="0"/>
                </a:moveTo>
                <a:lnTo>
                  <a:pt x="206" y="0"/>
                </a:lnTo>
                <a:cubicBezTo>
                  <a:pt x="195" y="0"/>
                  <a:pt x="186" y="9"/>
                  <a:pt x="186" y="20"/>
                </a:cubicBezTo>
                <a:lnTo>
                  <a:pt x="186" y="128"/>
                </a:lnTo>
                <a:cubicBezTo>
                  <a:pt x="186" y="139"/>
                  <a:pt x="195" y="148"/>
                  <a:pt x="206" y="148"/>
                </a:cubicBezTo>
                <a:lnTo>
                  <a:pt x="314" y="148"/>
                </a:lnTo>
                <a:cubicBezTo>
                  <a:pt x="325" y="148"/>
                  <a:pt x="334" y="139"/>
                  <a:pt x="334" y="128"/>
                </a:cubicBezTo>
                <a:lnTo>
                  <a:pt x="334" y="20"/>
                </a:lnTo>
                <a:cubicBezTo>
                  <a:pt x="334" y="9"/>
                  <a:pt x="325" y="0"/>
                  <a:pt x="31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4"/>
          <p:cNvSpPr>
            <a:spLocks noEditPoints="1"/>
          </p:cNvSpPr>
          <p:nvPr/>
        </p:nvSpPr>
        <p:spPr bwMode="auto">
          <a:xfrm>
            <a:off x="2827337" y="2928939"/>
            <a:ext cx="247651" cy="92075"/>
          </a:xfrm>
          <a:custGeom>
            <a:avLst/>
            <a:gdLst>
              <a:gd name="T0" fmla="*/ 803 w 816"/>
              <a:gd name="T1" fmla="*/ 225 h 303"/>
              <a:gd name="T2" fmla="*/ 811 w 816"/>
              <a:gd name="T3" fmla="*/ 153 h 303"/>
              <a:gd name="T4" fmla="*/ 796 w 816"/>
              <a:gd name="T5" fmla="*/ 134 h 303"/>
              <a:gd name="T6" fmla="*/ 793 w 816"/>
              <a:gd name="T7" fmla="*/ 89 h 303"/>
              <a:gd name="T8" fmla="*/ 782 w 816"/>
              <a:gd name="T9" fmla="*/ 83 h 303"/>
              <a:gd name="T10" fmla="*/ 722 w 816"/>
              <a:gd name="T11" fmla="*/ 29 h 303"/>
              <a:gd name="T12" fmla="*/ 722 w 816"/>
              <a:gd name="T13" fmla="*/ 23 h 303"/>
              <a:gd name="T14" fmla="*/ 395 w 816"/>
              <a:gd name="T15" fmla="*/ 13 h 303"/>
              <a:gd name="T16" fmla="*/ 219 w 816"/>
              <a:gd name="T17" fmla="*/ 93 h 303"/>
              <a:gd name="T18" fmla="*/ 28 w 816"/>
              <a:gd name="T19" fmla="*/ 137 h 303"/>
              <a:gd name="T20" fmla="*/ 15 w 816"/>
              <a:gd name="T21" fmla="*/ 157 h 303"/>
              <a:gd name="T22" fmla="*/ 2 w 816"/>
              <a:gd name="T23" fmla="*/ 196 h 303"/>
              <a:gd name="T24" fmla="*/ 11 w 816"/>
              <a:gd name="T25" fmla="*/ 236 h 303"/>
              <a:gd name="T26" fmla="*/ 91 w 816"/>
              <a:gd name="T27" fmla="*/ 257 h 303"/>
              <a:gd name="T28" fmla="*/ 88 w 816"/>
              <a:gd name="T29" fmla="*/ 237 h 303"/>
              <a:gd name="T30" fmla="*/ 168 w 816"/>
              <a:gd name="T31" fmla="*/ 158 h 303"/>
              <a:gd name="T32" fmla="*/ 247 w 816"/>
              <a:gd name="T33" fmla="*/ 237 h 303"/>
              <a:gd name="T34" fmla="*/ 247 w 816"/>
              <a:gd name="T35" fmla="*/ 243 h 303"/>
              <a:gd name="T36" fmla="*/ 591 w 816"/>
              <a:gd name="T37" fmla="*/ 243 h 303"/>
              <a:gd name="T38" fmla="*/ 591 w 816"/>
              <a:gd name="T39" fmla="*/ 237 h 303"/>
              <a:gd name="T40" fmla="*/ 670 w 816"/>
              <a:gd name="T41" fmla="*/ 158 h 303"/>
              <a:gd name="T42" fmla="*/ 750 w 816"/>
              <a:gd name="T43" fmla="*/ 237 h 303"/>
              <a:gd name="T44" fmla="*/ 749 w 816"/>
              <a:gd name="T45" fmla="*/ 240 h 303"/>
              <a:gd name="T46" fmla="*/ 803 w 816"/>
              <a:gd name="T47" fmla="*/ 225 h 303"/>
              <a:gd name="T48" fmla="*/ 670 w 816"/>
              <a:gd name="T49" fmla="*/ 171 h 303"/>
              <a:gd name="T50" fmla="*/ 604 w 816"/>
              <a:gd name="T51" fmla="*/ 237 h 303"/>
              <a:gd name="T52" fmla="*/ 605 w 816"/>
              <a:gd name="T53" fmla="*/ 243 h 303"/>
              <a:gd name="T54" fmla="*/ 670 w 816"/>
              <a:gd name="T55" fmla="*/ 303 h 303"/>
              <a:gd name="T56" fmla="*/ 736 w 816"/>
              <a:gd name="T57" fmla="*/ 241 h 303"/>
              <a:gd name="T58" fmla="*/ 736 w 816"/>
              <a:gd name="T59" fmla="*/ 237 h 303"/>
              <a:gd name="T60" fmla="*/ 670 w 816"/>
              <a:gd name="T61" fmla="*/ 171 h 303"/>
              <a:gd name="T62" fmla="*/ 168 w 816"/>
              <a:gd name="T63" fmla="*/ 171 h 303"/>
              <a:gd name="T64" fmla="*/ 102 w 816"/>
              <a:gd name="T65" fmla="*/ 237 h 303"/>
              <a:gd name="T66" fmla="*/ 104 w 816"/>
              <a:gd name="T67" fmla="*/ 253 h 303"/>
              <a:gd name="T68" fmla="*/ 168 w 816"/>
              <a:gd name="T69" fmla="*/ 303 h 303"/>
              <a:gd name="T70" fmla="*/ 233 w 816"/>
              <a:gd name="T71" fmla="*/ 243 h 303"/>
              <a:gd name="T72" fmla="*/ 234 w 816"/>
              <a:gd name="T73" fmla="*/ 237 h 303"/>
              <a:gd name="T74" fmla="*/ 168 w 816"/>
              <a:gd name="T75" fmla="*/ 17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6" h="303">
                <a:moveTo>
                  <a:pt x="803" y="225"/>
                </a:moveTo>
                <a:cubicBezTo>
                  <a:pt x="816" y="208"/>
                  <a:pt x="813" y="168"/>
                  <a:pt x="811" y="153"/>
                </a:cubicBezTo>
                <a:cubicBezTo>
                  <a:pt x="809" y="137"/>
                  <a:pt x="796" y="144"/>
                  <a:pt x="796" y="134"/>
                </a:cubicBezTo>
                <a:cubicBezTo>
                  <a:pt x="797" y="123"/>
                  <a:pt x="798" y="93"/>
                  <a:pt x="793" y="89"/>
                </a:cubicBezTo>
                <a:cubicBezTo>
                  <a:pt x="787" y="85"/>
                  <a:pt x="782" y="83"/>
                  <a:pt x="782" y="83"/>
                </a:cubicBezTo>
                <a:cubicBezTo>
                  <a:pt x="774" y="67"/>
                  <a:pt x="722" y="29"/>
                  <a:pt x="722" y="29"/>
                </a:cubicBezTo>
                <a:lnTo>
                  <a:pt x="722" y="23"/>
                </a:lnTo>
                <a:cubicBezTo>
                  <a:pt x="638" y="13"/>
                  <a:pt x="449" y="0"/>
                  <a:pt x="395" y="13"/>
                </a:cubicBezTo>
                <a:cubicBezTo>
                  <a:pt x="342" y="26"/>
                  <a:pt x="219" y="93"/>
                  <a:pt x="219" y="93"/>
                </a:cubicBezTo>
                <a:cubicBezTo>
                  <a:pt x="90" y="95"/>
                  <a:pt x="28" y="137"/>
                  <a:pt x="28" y="137"/>
                </a:cubicBezTo>
                <a:cubicBezTo>
                  <a:pt x="28" y="137"/>
                  <a:pt x="29" y="143"/>
                  <a:pt x="15" y="157"/>
                </a:cubicBezTo>
                <a:cubicBezTo>
                  <a:pt x="0" y="170"/>
                  <a:pt x="2" y="196"/>
                  <a:pt x="2" y="196"/>
                </a:cubicBezTo>
                <a:lnTo>
                  <a:pt x="11" y="236"/>
                </a:lnTo>
                <a:cubicBezTo>
                  <a:pt x="15" y="240"/>
                  <a:pt x="74" y="259"/>
                  <a:pt x="91" y="257"/>
                </a:cubicBezTo>
                <a:cubicBezTo>
                  <a:pt x="89" y="251"/>
                  <a:pt x="88" y="244"/>
                  <a:pt x="88" y="237"/>
                </a:cubicBezTo>
                <a:cubicBezTo>
                  <a:pt x="88" y="193"/>
                  <a:pt x="124" y="158"/>
                  <a:pt x="168" y="158"/>
                </a:cubicBezTo>
                <a:cubicBezTo>
                  <a:pt x="212" y="158"/>
                  <a:pt x="247" y="193"/>
                  <a:pt x="247" y="237"/>
                </a:cubicBezTo>
                <a:cubicBezTo>
                  <a:pt x="247" y="239"/>
                  <a:pt x="247" y="241"/>
                  <a:pt x="247" y="243"/>
                </a:cubicBezTo>
                <a:cubicBezTo>
                  <a:pt x="298" y="243"/>
                  <a:pt x="470" y="244"/>
                  <a:pt x="591" y="243"/>
                </a:cubicBezTo>
                <a:cubicBezTo>
                  <a:pt x="591" y="241"/>
                  <a:pt x="591" y="239"/>
                  <a:pt x="591" y="237"/>
                </a:cubicBezTo>
                <a:cubicBezTo>
                  <a:pt x="591" y="193"/>
                  <a:pt x="627" y="158"/>
                  <a:pt x="670" y="158"/>
                </a:cubicBezTo>
                <a:cubicBezTo>
                  <a:pt x="714" y="158"/>
                  <a:pt x="750" y="193"/>
                  <a:pt x="750" y="237"/>
                </a:cubicBezTo>
                <a:cubicBezTo>
                  <a:pt x="750" y="238"/>
                  <a:pt x="749" y="239"/>
                  <a:pt x="749" y="240"/>
                </a:cubicBezTo>
                <a:cubicBezTo>
                  <a:pt x="781" y="234"/>
                  <a:pt x="803" y="225"/>
                  <a:pt x="803" y="225"/>
                </a:cubicBezTo>
                <a:close/>
                <a:moveTo>
                  <a:pt x="670" y="171"/>
                </a:moveTo>
                <a:cubicBezTo>
                  <a:pt x="634" y="171"/>
                  <a:pt x="604" y="201"/>
                  <a:pt x="604" y="237"/>
                </a:cubicBezTo>
                <a:cubicBezTo>
                  <a:pt x="604" y="239"/>
                  <a:pt x="605" y="241"/>
                  <a:pt x="605" y="243"/>
                </a:cubicBezTo>
                <a:cubicBezTo>
                  <a:pt x="608" y="277"/>
                  <a:pt x="636" y="303"/>
                  <a:pt x="670" y="303"/>
                </a:cubicBezTo>
                <a:cubicBezTo>
                  <a:pt x="705" y="303"/>
                  <a:pt x="734" y="276"/>
                  <a:pt x="736" y="241"/>
                </a:cubicBezTo>
                <a:cubicBezTo>
                  <a:pt x="736" y="240"/>
                  <a:pt x="736" y="239"/>
                  <a:pt x="736" y="237"/>
                </a:cubicBezTo>
                <a:cubicBezTo>
                  <a:pt x="736" y="201"/>
                  <a:pt x="707" y="171"/>
                  <a:pt x="670" y="171"/>
                </a:cubicBezTo>
                <a:close/>
                <a:moveTo>
                  <a:pt x="168" y="171"/>
                </a:moveTo>
                <a:cubicBezTo>
                  <a:pt x="131" y="171"/>
                  <a:pt x="102" y="201"/>
                  <a:pt x="102" y="237"/>
                </a:cubicBezTo>
                <a:cubicBezTo>
                  <a:pt x="102" y="243"/>
                  <a:pt x="103" y="248"/>
                  <a:pt x="104" y="253"/>
                </a:cubicBezTo>
                <a:cubicBezTo>
                  <a:pt x="111" y="282"/>
                  <a:pt x="137" y="303"/>
                  <a:pt x="168" y="303"/>
                </a:cubicBezTo>
                <a:cubicBezTo>
                  <a:pt x="202" y="303"/>
                  <a:pt x="230" y="277"/>
                  <a:pt x="233" y="243"/>
                </a:cubicBezTo>
                <a:cubicBezTo>
                  <a:pt x="233" y="241"/>
                  <a:pt x="234" y="239"/>
                  <a:pt x="234" y="237"/>
                </a:cubicBezTo>
                <a:cubicBezTo>
                  <a:pt x="234" y="201"/>
                  <a:pt x="204" y="171"/>
                  <a:pt x="168" y="17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135"/>
          <p:cNvSpPr>
            <a:spLocks noEditPoints="1"/>
          </p:cNvSpPr>
          <p:nvPr/>
        </p:nvSpPr>
        <p:spPr bwMode="auto">
          <a:xfrm>
            <a:off x="5495926" y="858839"/>
            <a:ext cx="215900" cy="217487"/>
          </a:xfrm>
          <a:custGeom>
            <a:avLst/>
            <a:gdLst>
              <a:gd name="T0" fmla="*/ 559 w 714"/>
              <a:gd name="T1" fmla="*/ 238 h 714"/>
              <a:gd name="T2" fmla="*/ 666 w 714"/>
              <a:gd name="T3" fmla="*/ 333 h 714"/>
              <a:gd name="T4" fmla="*/ 643 w 714"/>
              <a:gd name="T5" fmla="*/ 476 h 714"/>
              <a:gd name="T6" fmla="*/ 571 w 714"/>
              <a:gd name="T7" fmla="*/ 381 h 714"/>
              <a:gd name="T8" fmla="*/ 643 w 714"/>
              <a:gd name="T9" fmla="*/ 476 h 714"/>
              <a:gd name="T10" fmla="*/ 547 w 714"/>
              <a:gd name="T11" fmla="*/ 523 h 714"/>
              <a:gd name="T12" fmla="*/ 491 w 714"/>
              <a:gd name="T13" fmla="*/ 636 h 714"/>
              <a:gd name="T14" fmla="*/ 381 w 714"/>
              <a:gd name="T15" fmla="*/ 523 h 714"/>
              <a:gd name="T16" fmla="*/ 381 w 714"/>
              <a:gd name="T17" fmla="*/ 663 h 714"/>
              <a:gd name="T18" fmla="*/ 523 w 714"/>
              <a:gd name="T19" fmla="*/ 381 h 714"/>
              <a:gd name="T20" fmla="*/ 381 w 714"/>
              <a:gd name="T21" fmla="*/ 476 h 714"/>
              <a:gd name="T22" fmla="*/ 381 w 714"/>
              <a:gd name="T23" fmla="*/ 238 h 714"/>
              <a:gd name="T24" fmla="*/ 523 w 714"/>
              <a:gd name="T25" fmla="*/ 333 h 714"/>
              <a:gd name="T26" fmla="*/ 381 w 714"/>
              <a:gd name="T27" fmla="*/ 238 h 714"/>
              <a:gd name="T28" fmla="*/ 497 w 714"/>
              <a:gd name="T29" fmla="*/ 190 h 714"/>
              <a:gd name="T30" fmla="*/ 381 w 714"/>
              <a:gd name="T31" fmla="*/ 50 h 714"/>
              <a:gd name="T32" fmla="*/ 547 w 714"/>
              <a:gd name="T33" fmla="*/ 190 h 714"/>
              <a:gd name="T34" fmla="*/ 618 w 714"/>
              <a:gd name="T35" fmla="*/ 190 h 714"/>
              <a:gd name="T36" fmla="*/ 216 w 714"/>
              <a:gd name="T37" fmla="*/ 190 h 714"/>
              <a:gd name="T38" fmla="*/ 333 w 714"/>
              <a:gd name="T39" fmla="*/ 190 h 714"/>
              <a:gd name="T40" fmla="*/ 191 w 714"/>
              <a:gd name="T41" fmla="*/ 333 h 714"/>
              <a:gd name="T42" fmla="*/ 333 w 714"/>
              <a:gd name="T43" fmla="*/ 238 h 714"/>
              <a:gd name="T44" fmla="*/ 333 w 714"/>
              <a:gd name="T45" fmla="*/ 476 h 714"/>
              <a:gd name="T46" fmla="*/ 191 w 714"/>
              <a:gd name="T47" fmla="*/ 381 h 714"/>
              <a:gd name="T48" fmla="*/ 333 w 714"/>
              <a:gd name="T49" fmla="*/ 476 h 714"/>
              <a:gd name="T50" fmla="*/ 216 w 714"/>
              <a:gd name="T51" fmla="*/ 523 h 714"/>
              <a:gd name="T52" fmla="*/ 333 w 714"/>
              <a:gd name="T53" fmla="*/ 663 h 714"/>
              <a:gd name="T54" fmla="*/ 167 w 714"/>
              <a:gd name="T55" fmla="*/ 523 h 714"/>
              <a:gd name="T56" fmla="*/ 96 w 714"/>
              <a:gd name="T57" fmla="*/ 523 h 714"/>
              <a:gd name="T58" fmla="*/ 143 w 714"/>
              <a:gd name="T59" fmla="*/ 381 h 714"/>
              <a:gd name="T60" fmla="*/ 71 w 714"/>
              <a:gd name="T61" fmla="*/ 476 h 714"/>
              <a:gd name="T62" fmla="*/ 71 w 714"/>
              <a:gd name="T63" fmla="*/ 238 h 714"/>
              <a:gd name="T64" fmla="*/ 143 w 714"/>
              <a:gd name="T65" fmla="*/ 333 h 714"/>
              <a:gd name="T66" fmla="*/ 71 w 714"/>
              <a:gd name="T67" fmla="*/ 238 h 714"/>
              <a:gd name="T68" fmla="*/ 167 w 714"/>
              <a:gd name="T69" fmla="*/ 190 h 714"/>
              <a:gd name="T70" fmla="*/ 223 w 714"/>
              <a:gd name="T71" fmla="*/ 77 h 714"/>
              <a:gd name="T72" fmla="*/ 381 w 714"/>
              <a:gd name="T73" fmla="*/ 0 h 714"/>
              <a:gd name="T74" fmla="*/ 357 w 714"/>
              <a:gd name="T75" fmla="*/ 0 h 714"/>
              <a:gd name="T76" fmla="*/ 333 w 714"/>
              <a:gd name="T77" fmla="*/ 0 h 714"/>
              <a:gd name="T78" fmla="*/ 0 w 714"/>
              <a:gd name="T79" fmla="*/ 333 h 714"/>
              <a:gd name="T80" fmla="*/ 0 w 714"/>
              <a:gd name="T81" fmla="*/ 381 h 714"/>
              <a:gd name="T82" fmla="*/ 333 w 714"/>
              <a:gd name="T83" fmla="*/ 713 h 714"/>
              <a:gd name="T84" fmla="*/ 357 w 714"/>
              <a:gd name="T85" fmla="*/ 714 h 714"/>
              <a:gd name="T86" fmla="*/ 381 w 714"/>
              <a:gd name="T87" fmla="*/ 713 h 714"/>
              <a:gd name="T88" fmla="*/ 714 w 714"/>
              <a:gd name="T89" fmla="*/ 381 h 714"/>
              <a:gd name="T90" fmla="*/ 714 w 714"/>
              <a:gd name="T91" fmla="*/ 333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4" h="714">
                <a:moveTo>
                  <a:pt x="571" y="333"/>
                </a:moveTo>
                <a:cubicBezTo>
                  <a:pt x="569" y="300"/>
                  <a:pt x="565" y="268"/>
                  <a:pt x="559" y="238"/>
                </a:cubicBezTo>
                <a:lnTo>
                  <a:pt x="643" y="238"/>
                </a:lnTo>
                <a:cubicBezTo>
                  <a:pt x="655" y="267"/>
                  <a:pt x="663" y="299"/>
                  <a:pt x="666" y="333"/>
                </a:cubicBezTo>
                <a:lnTo>
                  <a:pt x="571" y="333"/>
                </a:lnTo>
                <a:close/>
                <a:moveTo>
                  <a:pt x="643" y="476"/>
                </a:moveTo>
                <a:lnTo>
                  <a:pt x="559" y="476"/>
                </a:lnTo>
                <a:cubicBezTo>
                  <a:pt x="565" y="446"/>
                  <a:pt x="569" y="414"/>
                  <a:pt x="571" y="381"/>
                </a:cubicBezTo>
                <a:lnTo>
                  <a:pt x="666" y="381"/>
                </a:lnTo>
                <a:cubicBezTo>
                  <a:pt x="663" y="414"/>
                  <a:pt x="655" y="446"/>
                  <a:pt x="643" y="476"/>
                </a:cubicBezTo>
                <a:close/>
                <a:moveTo>
                  <a:pt x="491" y="636"/>
                </a:moveTo>
                <a:cubicBezTo>
                  <a:pt x="514" y="606"/>
                  <a:pt x="533" y="567"/>
                  <a:pt x="547" y="523"/>
                </a:cubicBezTo>
                <a:lnTo>
                  <a:pt x="618" y="523"/>
                </a:lnTo>
                <a:cubicBezTo>
                  <a:pt x="587" y="572"/>
                  <a:pt x="543" y="611"/>
                  <a:pt x="491" y="636"/>
                </a:cubicBezTo>
                <a:close/>
                <a:moveTo>
                  <a:pt x="381" y="663"/>
                </a:moveTo>
                <a:lnTo>
                  <a:pt x="381" y="523"/>
                </a:lnTo>
                <a:lnTo>
                  <a:pt x="497" y="523"/>
                </a:lnTo>
                <a:cubicBezTo>
                  <a:pt x="472" y="598"/>
                  <a:pt x="430" y="650"/>
                  <a:pt x="381" y="663"/>
                </a:cubicBezTo>
                <a:close/>
                <a:moveTo>
                  <a:pt x="381" y="381"/>
                </a:moveTo>
                <a:lnTo>
                  <a:pt x="523" y="381"/>
                </a:lnTo>
                <a:cubicBezTo>
                  <a:pt x="522" y="414"/>
                  <a:pt x="518" y="446"/>
                  <a:pt x="511" y="476"/>
                </a:cubicBezTo>
                <a:lnTo>
                  <a:pt x="381" y="476"/>
                </a:lnTo>
                <a:lnTo>
                  <a:pt x="381" y="381"/>
                </a:lnTo>
                <a:close/>
                <a:moveTo>
                  <a:pt x="381" y="238"/>
                </a:moveTo>
                <a:lnTo>
                  <a:pt x="511" y="238"/>
                </a:lnTo>
                <a:cubicBezTo>
                  <a:pt x="518" y="267"/>
                  <a:pt x="522" y="299"/>
                  <a:pt x="523" y="333"/>
                </a:cubicBezTo>
                <a:lnTo>
                  <a:pt x="381" y="333"/>
                </a:lnTo>
                <a:lnTo>
                  <a:pt x="381" y="238"/>
                </a:lnTo>
                <a:close/>
                <a:moveTo>
                  <a:pt x="381" y="50"/>
                </a:moveTo>
                <a:cubicBezTo>
                  <a:pt x="430" y="63"/>
                  <a:pt x="472" y="116"/>
                  <a:pt x="497" y="190"/>
                </a:cubicBezTo>
                <a:lnTo>
                  <a:pt x="381" y="190"/>
                </a:lnTo>
                <a:lnTo>
                  <a:pt x="381" y="50"/>
                </a:lnTo>
                <a:close/>
                <a:moveTo>
                  <a:pt x="618" y="190"/>
                </a:moveTo>
                <a:lnTo>
                  <a:pt x="547" y="190"/>
                </a:lnTo>
                <a:cubicBezTo>
                  <a:pt x="533" y="146"/>
                  <a:pt x="514" y="108"/>
                  <a:pt x="491" y="77"/>
                </a:cubicBezTo>
                <a:cubicBezTo>
                  <a:pt x="543" y="102"/>
                  <a:pt x="587" y="142"/>
                  <a:pt x="618" y="190"/>
                </a:cubicBezTo>
                <a:close/>
                <a:moveTo>
                  <a:pt x="333" y="190"/>
                </a:moveTo>
                <a:lnTo>
                  <a:pt x="216" y="190"/>
                </a:lnTo>
                <a:cubicBezTo>
                  <a:pt x="242" y="116"/>
                  <a:pt x="284" y="63"/>
                  <a:pt x="333" y="50"/>
                </a:cubicBezTo>
                <a:lnTo>
                  <a:pt x="333" y="190"/>
                </a:lnTo>
                <a:close/>
                <a:moveTo>
                  <a:pt x="333" y="333"/>
                </a:moveTo>
                <a:lnTo>
                  <a:pt x="191" y="333"/>
                </a:lnTo>
                <a:cubicBezTo>
                  <a:pt x="192" y="299"/>
                  <a:pt x="196" y="267"/>
                  <a:pt x="203" y="238"/>
                </a:cubicBezTo>
                <a:lnTo>
                  <a:pt x="333" y="238"/>
                </a:lnTo>
                <a:lnTo>
                  <a:pt x="333" y="333"/>
                </a:lnTo>
                <a:close/>
                <a:moveTo>
                  <a:pt x="333" y="476"/>
                </a:moveTo>
                <a:lnTo>
                  <a:pt x="203" y="476"/>
                </a:lnTo>
                <a:cubicBezTo>
                  <a:pt x="196" y="446"/>
                  <a:pt x="192" y="414"/>
                  <a:pt x="191" y="381"/>
                </a:cubicBezTo>
                <a:lnTo>
                  <a:pt x="333" y="381"/>
                </a:lnTo>
                <a:lnTo>
                  <a:pt x="333" y="476"/>
                </a:lnTo>
                <a:close/>
                <a:moveTo>
                  <a:pt x="333" y="663"/>
                </a:moveTo>
                <a:cubicBezTo>
                  <a:pt x="284" y="650"/>
                  <a:pt x="242" y="598"/>
                  <a:pt x="216" y="523"/>
                </a:cubicBezTo>
                <a:lnTo>
                  <a:pt x="333" y="523"/>
                </a:lnTo>
                <a:lnTo>
                  <a:pt x="333" y="663"/>
                </a:lnTo>
                <a:close/>
                <a:moveTo>
                  <a:pt x="96" y="523"/>
                </a:moveTo>
                <a:lnTo>
                  <a:pt x="167" y="523"/>
                </a:lnTo>
                <a:cubicBezTo>
                  <a:pt x="181" y="567"/>
                  <a:pt x="200" y="606"/>
                  <a:pt x="223" y="636"/>
                </a:cubicBezTo>
                <a:cubicBezTo>
                  <a:pt x="171" y="611"/>
                  <a:pt x="127" y="572"/>
                  <a:pt x="96" y="523"/>
                </a:cubicBezTo>
                <a:close/>
                <a:moveTo>
                  <a:pt x="48" y="381"/>
                </a:moveTo>
                <a:lnTo>
                  <a:pt x="143" y="381"/>
                </a:lnTo>
                <a:cubicBezTo>
                  <a:pt x="144" y="414"/>
                  <a:pt x="148" y="446"/>
                  <a:pt x="155" y="476"/>
                </a:cubicBezTo>
                <a:lnTo>
                  <a:pt x="71" y="476"/>
                </a:lnTo>
                <a:cubicBezTo>
                  <a:pt x="59" y="446"/>
                  <a:pt x="51" y="414"/>
                  <a:pt x="48" y="381"/>
                </a:cubicBezTo>
                <a:close/>
                <a:moveTo>
                  <a:pt x="71" y="238"/>
                </a:moveTo>
                <a:lnTo>
                  <a:pt x="155" y="238"/>
                </a:lnTo>
                <a:cubicBezTo>
                  <a:pt x="148" y="268"/>
                  <a:pt x="144" y="300"/>
                  <a:pt x="143" y="333"/>
                </a:cubicBezTo>
                <a:lnTo>
                  <a:pt x="48" y="333"/>
                </a:lnTo>
                <a:cubicBezTo>
                  <a:pt x="51" y="299"/>
                  <a:pt x="59" y="267"/>
                  <a:pt x="71" y="238"/>
                </a:cubicBezTo>
                <a:close/>
                <a:moveTo>
                  <a:pt x="223" y="77"/>
                </a:moveTo>
                <a:cubicBezTo>
                  <a:pt x="200" y="108"/>
                  <a:pt x="181" y="146"/>
                  <a:pt x="167" y="190"/>
                </a:cubicBezTo>
                <a:lnTo>
                  <a:pt x="96" y="190"/>
                </a:lnTo>
                <a:cubicBezTo>
                  <a:pt x="127" y="142"/>
                  <a:pt x="171" y="102"/>
                  <a:pt x="223" y="77"/>
                </a:cubicBezTo>
                <a:close/>
                <a:moveTo>
                  <a:pt x="713" y="333"/>
                </a:moveTo>
                <a:cubicBezTo>
                  <a:pt x="702" y="155"/>
                  <a:pt x="559" y="12"/>
                  <a:pt x="381" y="0"/>
                </a:cubicBezTo>
                <a:lnTo>
                  <a:pt x="381" y="0"/>
                </a:lnTo>
                <a:lnTo>
                  <a:pt x="357" y="0"/>
                </a:lnTo>
                <a:lnTo>
                  <a:pt x="333" y="0"/>
                </a:lnTo>
                <a:lnTo>
                  <a:pt x="333" y="0"/>
                </a:lnTo>
                <a:cubicBezTo>
                  <a:pt x="155" y="12"/>
                  <a:pt x="12" y="155"/>
                  <a:pt x="1" y="333"/>
                </a:cubicBezTo>
                <a:lnTo>
                  <a:pt x="0" y="333"/>
                </a:lnTo>
                <a:lnTo>
                  <a:pt x="0" y="357"/>
                </a:lnTo>
                <a:lnTo>
                  <a:pt x="0" y="381"/>
                </a:lnTo>
                <a:lnTo>
                  <a:pt x="1" y="381"/>
                </a:lnTo>
                <a:cubicBezTo>
                  <a:pt x="12" y="559"/>
                  <a:pt x="155" y="701"/>
                  <a:pt x="333" y="713"/>
                </a:cubicBezTo>
                <a:lnTo>
                  <a:pt x="333" y="714"/>
                </a:lnTo>
                <a:lnTo>
                  <a:pt x="357" y="714"/>
                </a:lnTo>
                <a:lnTo>
                  <a:pt x="381" y="714"/>
                </a:lnTo>
                <a:lnTo>
                  <a:pt x="381" y="713"/>
                </a:lnTo>
                <a:cubicBezTo>
                  <a:pt x="559" y="701"/>
                  <a:pt x="702" y="559"/>
                  <a:pt x="713" y="381"/>
                </a:cubicBezTo>
                <a:lnTo>
                  <a:pt x="714" y="381"/>
                </a:lnTo>
                <a:lnTo>
                  <a:pt x="714" y="357"/>
                </a:lnTo>
                <a:lnTo>
                  <a:pt x="714" y="333"/>
                </a:lnTo>
                <a:lnTo>
                  <a:pt x="713" y="33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36"/>
          <p:cNvSpPr>
            <a:spLocks noEditPoints="1"/>
          </p:cNvSpPr>
          <p:nvPr/>
        </p:nvSpPr>
        <p:spPr bwMode="auto">
          <a:xfrm>
            <a:off x="3259139" y="2909889"/>
            <a:ext cx="161925" cy="134937"/>
          </a:xfrm>
          <a:custGeom>
            <a:avLst/>
            <a:gdLst>
              <a:gd name="T0" fmla="*/ 474 w 537"/>
              <a:gd name="T1" fmla="*/ 297 h 445"/>
              <a:gd name="T2" fmla="*/ 412 w 537"/>
              <a:gd name="T3" fmla="*/ 297 h 445"/>
              <a:gd name="T4" fmla="*/ 391 w 537"/>
              <a:gd name="T5" fmla="*/ 277 h 445"/>
              <a:gd name="T6" fmla="*/ 412 w 537"/>
              <a:gd name="T7" fmla="*/ 256 h 445"/>
              <a:gd name="T8" fmla="*/ 474 w 537"/>
              <a:gd name="T9" fmla="*/ 256 h 445"/>
              <a:gd name="T10" fmla="*/ 494 w 537"/>
              <a:gd name="T11" fmla="*/ 277 h 445"/>
              <a:gd name="T12" fmla="*/ 474 w 537"/>
              <a:gd name="T13" fmla="*/ 297 h 445"/>
              <a:gd name="T14" fmla="*/ 343 w 537"/>
              <a:gd name="T15" fmla="*/ 293 h 445"/>
              <a:gd name="T16" fmla="*/ 199 w 537"/>
              <a:gd name="T17" fmla="*/ 293 h 445"/>
              <a:gd name="T18" fmla="*/ 186 w 537"/>
              <a:gd name="T19" fmla="*/ 280 h 445"/>
              <a:gd name="T20" fmla="*/ 199 w 537"/>
              <a:gd name="T21" fmla="*/ 267 h 445"/>
              <a:gd name="T22" fmla="*/ 343 w 537"/>
              <a:gd name="T23" fmla="*/ 267 h 445"/>
              <a:gd name="T24" fmla="*/ 356 w 537"/>
              <a:gd name="T25" fmla="*/ 280 h 445"/>
              <a:gd name="T26" fmla="*/ 343 w 537"/>
              <a:gd name="T27" fmla="*/ 293 h 445"/>
              <a:gd name="T28" fmla="*/ 124 w 537"/>
              <a:gd name="T29" fmla="*/ 297 h 445"/>
              <a:gd name="T30" fmla="*/ 62 w 537"/>
              <a:gd name="T31" fmla="*/ 297 h 445"/>
              <a:gd name="T32" fmla="*/ 42 w 537"/>
              <a:gd name="T33" fmla="*/ 277 h 445"/>
              <a:gd name="T34" fmla="*/ 62 w 537"/>
              <a:gd name="T35" fmla="*/ 256 h 445"/>
              <a:gd name="T36" fmla="*/ 124 w 537"/>
              <a:gd name="T37" fmla="*/ 256 h 445"/>
              <a:gd name="T38" fmla="*/ 144 w 537"/>
              <a:gd name="T39" fmla="*/ 277 h 445"/>
              <a:gd name="T40" fmla="*/ 124 w 537"/>
              <a:gd name="T41" fmla="*/ 297 h 445"/>
              <a:gd name="T42" fmla="*/ 95 w 537"/>
              <a:gd name="T43" fmla="*/ 105 h 445"/>
              <a:gd name="T44" fmla="*/ 158 w 537"/>
              <a:gd name="T45" fmla="*/ 37 h 445"/>
              <a:gd name="T46" fmla="*/ 383 w 537"/>
              <a:gd name="T47" fmla="*/ 37 h 445"/>
              <a:gd name="T48" fmla="*/ 447 w 537"/>
              <a:gd name="T49" fmla="*/ 105 h 445"/>
              <a:gd name="T50" fmla="*/ 481 w 537"/>
              <a:gd name="T51" fmla="*/ 174 h 445"/>
              <a:gd name="T52" fmla="*/ 445 w 537"/>
              <a:gd name="T53" fmla="*/ 167 h 445"/>
              <a:gd name="T54" fmla="*/ 92 w 537"/>
              <a:gd name="T55" fmla="*/ 167 h 445"/>
              <a:gd name="T56" fmla="*/ 60 w 537"/>
              <a:gd name="T57" fmla="*/ 173 h 445"/>
              <a:gd name="T58" fmla="*/ 95 w 537"/>
              <a:gd name="T59" fmla="*/ 105 h 445"/>
              <a:gd name="T60" fmla="*/ 537 w 537"/>
              <a:gd name="T61" fmla="*/ 247 h 445"/>
              <a:gd name="T62" fmla="*/ 530 w 537"/>
              <a:gd name="T63" fmla="*/ 217 h 445"/>
              <a:gd name="T64" fmla="*/ 528 w 537"/>
              <a:gd name="T65" fmla="*/ 210 h 445"/>
              <a:gd name="T66" fmla="*/ 482 w 537"/>
              <a:gd name="T67" fmla="*/ 95 h 445"/>
              <a:gd name="T68" fmla="*/ 482 w 537"/>
              <a:gd name="T69" fmla="*/ 94 h 445"/>
              <a:gd name="T70" fmla="*/ 383 w 537"/>
              <a:gd name="T71" fmla="*/ 0 h 445"/>
              <a:gd name="T72" fmla="*/ 158 w 537"/>
              <a:gd name="T73" fmla="*/ 0 h 445"/>
              <a:gd name="T74" fmla="*/ 60 w 537"/>
              <a:gd name="T75" fmla="*/ 94 h 445"/>
              <a:gd name="T76" fmla="*/ 11 w 537"/>
              <a:gd name="T77" fmla="*/ 209 h 445"/>
              <a:gd name="T78" fmla="*/ 0 w 537"/>
              <a:gd name="T79" fmla="*/ 247 h 445"/>
              <a:gd name="T80" fmla="*/ 0 w 537"/>
              <a:gd name="T81" fmla="*/ 283 h 445"/>
              <a:gd name="T82" fmla="*/ 2 w 537"/>
              <a:gd name="T83" fmla="*/ 299 h 445"/>
              <a:gd name="T84" fmla="*/ 0 w 537"/>
              <a:gd name="T85" fmla="*/ 310 h 445"/>
              <a:gd name="T86" fmla="*/ 0 w 537"/>
              <a:gd name="T87" fmla="*/ 416 h 445"/>
              <a:gd name="T88" fmla="*/ 29 w 537"/>
              <a:gd name="T89" fmla="*/ 445 h 445"/>
              <a:gd name="T90" fmla="*/ 88 w 537"/>
              <a:gd name="T91" fmla="*/ 445 h 445"/>
              <a:gd name="T92" fmla="*/ 116 w 537"/>
              <a:gd name="T93" fmla="*/ 416 h 445"/>
              <a:gd name="T94" fmla="*/ 116 w 537"/>
              <a:gd name="T95" fmla="*/ 363 h 445"/>
              <a:gd name="T96" fmla="*/ 424 w 537"/>
              <a:gd name="T97" fmla="*/ 363 h 445"/>
              <a:gd name="T98" fmla="*/ 424 w 537"/>
              <a:gd name="T99" fmla="*/ 416 h 445"/>
              <a:gd name="T100" fmla="*/ 453 w 537"/>
              <a:gd name="T101" fmla="*/ 445 h 445"/>
              <a:gd name="T102" fmla="*/ 508 w 537"/>
              <a:gd name="T103" fmla="*/ 445 h 445"/>
              <a:gd name="T104" fmla="*/ 537 w 537"/>
              <a:gd name="T105" fmla="*/ 416 h 445"/>
              <a:gd name="T106" fmla="*/ 537 w 537"/>
              <a:gd name="T107" fmla="*/ 310 h 445"/>
              <a:gd name="T108" fmla="*/ 535 w 537"/>
              <a:gd name="T109" fmla="*/ 299 h 445"/>
              <a:gd name="T110" fmla="*/ 537 w 537"/>
              <a:gd name="T111" fmla="*/ 283 h 445"/>
              <a:gd name="T112" fmla="*/ 537 w 537"/>
              <a:gd name="T113" fmla="*/ 247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37" h="445">
                <a:moveTo>
                  <a:pt x="474" y="297"/>
                </a:moveTo>
                <a:lnTo>
                  <a:pt x="412" y="297"/>
                </a:lnTo>
                <a:cubicBezTo>
                  <a:pt x="400" y="297"/>
                  <a:pt x="391" y="288"/>
                  <a:pt x="391" y="277"/>
                </a:cubicBezTo>
                <a:cubicBezTo>
                  <a:pt x="391" y="265"/>
                  <a:pt x="400" y="256"/>
                  <a:pt x="412" y="256"/>
                </a:cubicBezTo>
                <a:lnTo>
                  <a:pt x="474" y="256"/>
                </a:lnTo>
                <a:cubicBezTo>
                  <a:pt x="485" y="256"/>
                  <a:pt x="494" y="265"/>
                  <a:pt x="494" y="277"/>
                </a:cubicBezTo>
                <a:cubicBezTo>
                  <a:pt x="494" y="288"/>
                  <a:pt x="485" y="297"/>
                  <a:pt x="474" y="297"/>
                </a:cubicBezTo>
                <a:close/>
                <a:moveTo>
                  <a:pt x="343" y="293"/>
                </a:moveTo>
                <a:lnTo>
                  <a:pt x="199" y="293"/>
                </a:lnTo>
                <a:cubicBezTo>
                  <a:pt x="192" y="293"/>
                  <a:pt x="186" y="287"/>
                  <a:pt x="186" y="280"/>
                </a:cubicBezTo>
                <a:cubicBezTo>
                  <a:pt x="186" y="273"/>
                  <a:pt x="192" y="267"/>
                  <a:pt x="199" y="267"/>
                </a:cubicBezTo>
                <a:lnTo>
                  <a:pt x="343" y="267"/>
                </a:lnTo>
                <a:cubicBezTo>
                  <a:pt x="350" y="267"/>
                  <a:pt x="356" y="273"/>
                  <a:pt x="356" y="280"/>
                </a:cubicBezTo>
                <a:cubicBezTo>
                  <a:pt x="356" y="287"/>
                  <a:pt x="350" y="293"/>
                  <a:pt x="343" y="293"/>
                </a:cubicBezTo>
                <a:close/>
                <a:moveTo>
                  <a:pt x="124" y="297"/>
                </a:moveTo>
                <a:lnTo>
                  <a:pt x="62" y="297"/>
                </a:lnTo>
                <a:cubicBezTo>
                  <a:pt x="51" y="297"/>
                  <a:pt x="42" y="288"/>
                  <a:pt x="42" y="277"/>
                </a:cubicBezTo>
                <a:cubicBezTo>
                  <a:pt x="42" y="265"/>
                  <a:pt x="51" y="256"/>
                  <a:pt x="62" y="256"/>
                </a:cubicBezTo>
                <a:lnTo>
                  <a:pt x="124" y="256"/>
                </a:lnTo>
                <a:cubicBezTo>
                  <a:pt x="135" y="256"/>
                  <a:pt x="144" y="265"/>
                  <a:pt x="144" y="277"/>
                </a:cubicBezTo>
                <a:cubicBezTo>
                  <a:pt x="144" y="288"/>
                  <a:pt x="135" y="297"/>
                  <a:pt x="124" y="297"/>
                </a:cubicBezTo>
                <a:close/>
                <a:moveTo>
                  <a:pt x="95" y="105"/>
                </a:moveTo>
                <a:cubicBezTo>
                  <a:pt x="113" y="53"/>
                  <a:pt x="128" y="37"/>
                  <a:pt x="158" y="37"/>
                </a:cubicBezTo>
                <a:lnTo>
                  <a:pt x="383" y="37"/>
                </a:lnTo>
                <a:cubicBezTo>
                  <a:pt x="413" y="37"/>
                  <a:pt x="430" y="55"/>
                  <a:pt x="447" y="105"/>
                </a:cubicBezTo>
                <a:lnTo>
                  <a:pt x="481" y="174"/>
                </a:lnTo>
                <a:cubicBezTo>
                  <a:pt x="470" y="170"/>
                  <a:pt x="457" y="167"/>
                  <a:pt x="445" y="167"/>
                </a:cubicBezTo>
                <a:lnTo>
                  <a:pt x="92" y="167"/>
                </a:lnTo>
                <a:cubicBezTo>
                  <a:pt x="81" y="167"/>
                  <a:pt x="70" y="169"/>
                  <a:pt x="60" y="173"/>
                </a:cubicBezTo>
                <a:lnTo>
                  <a:pt x="95" y="105"/>
                </a:lnTo>
                <a:close/>
                <a:moveTo>
                  <a:pt x="537" y="247"/>
                </a:moveTo>
                <a:cubicBezTo>
                  <a:pt x="537" y="237"/>
                  <a:pt x="534" y="227"/>
                  <a:pt x="530" y="217"/>
                </a:cubicBezTo>
                <a:cubicBezTo>
                  <a:pt x="530" y="215"/>
                  <a:pt x="529" y="213"/>
                  <a:pt x="528" y="210"/>
                </a:cubicBezTo>
                <a:lnTo>
                  <a:pt x="482" y="95"/>
                </a:lnTo>
                <a:lnTo>
                  <a:pt x="482" y="94"/>
                </a:lnTo>
                <a:cubicBezTo>
                  <a:pt x="465" y="45"/>
                  <a:pt x="442" y="0"/>
                  <a:pt x="383" y="0"/>
                </a:cubicBezTo>
                <a:lnTo>
                  <a:pt x="158" y="0"/>
                </a:lnTo>
                <a:cubicBezTo>
                  <a:pt x="98" y="0"/>
                  <a:pt x="77" y="46"/>
                  <a:pt x="60" y="94"/>
                </a:cubicBezTo>
                <a:lnTo>
                  <a:pt x="11" y="209"/>
                </a:lnTo>
                <a:cubicBezTo>
                  <a:pt x="4" y="221"/>
                  <a:pt x="0" y="233"/>
                  <a:pt x="0" y="247"/>
                </a:cubicBezTo>
                <a:lnTo>
                  <a:pt x="0" y="283"/>
                </a:lnTo>
                <a:cubicBezTo>
                  <a:pt x="0" y="289"/>
                  <a:pt x="1" y="294"/>
                  <a:pt x="2" y="299"/>
                </a:cubicBezTo>
                <a:cubicBezTo>
                  <a:pt x="1" y="303"/>
                  <a:pt x="0" y="306"/>
                  <a:pt x="0" y="310"/>
                </a:cubicBezTo>
                <a:lnTo>
                  <a:pt x="0" y="416"/>
                </a:lnTo>
                <a:cubicBezTo>
                  <a:pt x="0" y="432"/>
                  <a:pt x="13" y="445"/>
                  <a:pt x="29" y="445"/>
                </a:cubicBezTo>
                <a:lnTo>
                  <a:pt x="88" y="445"/>
                </a:lnTo>
                <a:cubicBezTo>
                  <a:pt x="103" y="445"/>
                  <a:pt x="116" y="432"/>
                  <a:pt x="116" y="416"/>
                </a:cubicBezTo>
                <a:lnTo>
                  <a:pt x="116" y="363"/>
                </a:lnTo>
                <a:lnTo>
                  <a:pt x="424" y="363"/>
                </a:lnTo>
                <a:lnTo>
                  <a:pt x="424" y="416"/>
                </a:lnTo>
                <a:cubicBezTo>
                  <a:pt x="424" y="432"/>
                  <a:pt x="437" y="445"/>
                  <a:pt x="453" y="445"/>
                </a:cubicBezTo>
                <a:lnTo>
                  <a:pt x="508" y="445"/>
                </a:lnTo>
                <a:cubicBezTo>
                  <a:pt x="524" y="445"/>
                  <a:pt x="537" y="432"/>
                  <a:pt x="537" y="416"/>
                </a:cubicBezTo>
                <a:lnTo>
                  <a:pt x="537" y="310"/>
                </a:lnTo>
                <a:cubicBezTo>
                  <a:pt x="537" y="306"/>
                  <a:pt x="536" y="303"/>
                  <a:pt x="535" y="299"/>
                </a:cubicBezTo>
                <a:cubicBezTo>
                  <a:pt x="536" y="294"/>
                  <a:pt x="537" y="289"/>
                  <a:pt x="537" y="283"/>
                </a:cubicBezTo>
                <a:lnTo>
                  <a:pt x="537" y="24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137"/>
          <p:cNvSpPr>
            <a:spLocks noEditPoints="1"/>
          </p:cNvSpPr>
          <p:nvPr/>
        </p:nvSpPr>
        <p:spPr bwMode="auto">
          <a:xfrm>
            <a:off x="4319590" y="3600451"/>
            <a:ext cx="192087" cy="195263"/>
          </a:xfrm>
          <a:custGeom>
            <a:avLst/>
            <a:gdLst>
              <a:gd name="T0" fmla="*/ 518 w 633"/>
              <a:gd name="T1" fmla="*/ 91 h 642"/>
              <a:gd name="T2" fmla="*/ 474 w 633"/>
              <a:gd name="T3" fmla="*/ 0 h 642"/>
              <a:gd name="T4" fmla="*/ 429 w 633"/>
              <a:gd name="T5" fmla="*/ 91 h 642"/>
              <a:gd name="T6" fmla="*/ 484 w 633"/>
              <a:gd name="T7" fmla="*/ 539 h 642"/>
              <a:gd name="T8" fmla="*/ 453 w 633"/>
              <a:gd name="T9" fmla="*/ 336 h 642"/>
              <a:gd name="T10" fmla="*/ 389 w 633"/>
              <a:gd name="T11" fmla="*/ 374 h 642"/>
              <a:gd name="T12" fmla="*/ 436 w 633"/>
              <a:gd name="T13" fmla="*/ 313 h 642"/>
              <a:gd name="T14" fmla="*/ 484 w 633"/>
              <a:gd name="T15" fmla="*/ 278 h 642"/>
              <a:gd name="T16" fmla="*/ 163 w 633"/>
              <a:gd name="T17" fmla="*/ 470 h 642"/>
              <a:gd name="T18" fmla="*/ 214 w 633"/>
              <a:gd name="T19" fmla="*/ 505 h 642"/>
              <a:gd name="T20" fmla="*/ 284 w 633"/>
              <a:gd name="T21" fmla="*/ 501 h 642"/>
              <a:gd name="T22" fmla="*/ 285 w 633"/>
              <a:gd name="T23" fmla="*/ 426 h 642"/>
              <a:gd name="T24" fmla="*/ 226 w 633"/>
              <a:gd name="T25" fmla="*/ 416 h 642"/>
              <a:gd name="T26" fmla="*/ 235 w 633"/>
              <a:gd name="T27" fmla="*/ 388 h 642"/>
              <a:gd name="T28" fmla="*/ 288 w 633"/>
              <a:gd name="T29" fmla="*/ 345 h 642"/>
              <a:gd name="T30" fmla="*/ 245 w 633"/>
              <a:gd name="T31" fmla="*/ 304 h 642"/>
              <a:gd name="T32" fmla="*/ 198 w 633"/>
              <a:gd name="T33" fmla="*/ 351 h 642"/>
              <a:gd name="T34" fmla="*/ 193 w 633"/>
              <a:gd name="T35" fmla="*/ 296 h 642"/>
              <a:gd name="T36" fmla="*/ 283 w 633"/>
              <a:gd name="T37" fmla="*/ 287 h 642"/>
              <a:gd name="T38" fmla="*/ 320 w 633"/>
              <a:gd name="T39" fmla="*/ 346 h 642"/>
              <a:gd name="T40" fmla="*/ 285 w 633"/>
              <a:gd name="T41" fmla="*/ 398 h 642"/>
              <a:gd name="T42" fmla="*/ 333 w 633"/>
              <a:gd name="T43" fmla="*/ 462 h 642"/>
              <a:gd name="T44" fmla="*/ 246 w 633"/>
              <a:gd name="T45" fmla="*/ 543 h 642"/>
              <a:gd name="T46" fmla="*/ 163 w 633"/>
              <a:gd name="T47" fmla="*/ 470 h 642"/>
              <a:gd name="T48" fmla="*/ 202 w 633"/>
              <a:gd name="T49" fmla="*/ 91 h 642"/>
              <a:gd name="T50" fmla="*/ 157 w 633"/>
              <a:gd name="T51" fmla="*/ 0 h 642"/>
              <a:gd name="T52" fmla="*/ 113 w 633"/>
              <a:gd name="T53" fmla="*/ 91 h 642"/>
              <a:gd name="T54" fmla="*/ 588 w 633"/>
              <a:gd name="T55" fmla="*/ 597 h 642"/>
              <a:gd name="T56" fmla="*/ 45 w 633"/>
              <a:gd name="T57" fmla="*/ 235 h 642"/>
              <a:gd name="T58" fmla="*/ 588 w 633"/>
              <a:gd name="T59" fmla="*/ 597 h 642"/>
              <a:gd name="T60" fmla="*/ 542 w 633"/>
              <a:gd name="T61" fmla="*/ 77 h 642"/>
              <a:gd name="T62" fmla="*/ 475 w 633"/>
              <a:gd name="T63" fmla="*/ 167 h 642"/>
              <a:gd name="T64" fmla="*/ 407 w 633"/>
              <a:gd name="T65" fmla="*/ 77 h 642"/>
              <a:gd name="T66" fmla="*/ 226 w 633"/>
              <a:gd name="T67" fmla="*/ 99 h 642"/>
              <a:gd name="T68" fmla="*/ 90 w 633"/>
              <a:gd name="T69" fmla="*/ 99 h 642"/>
              <a:gd name="T70" fmla="*/ 0 w 633"/>
              <a:gd name="T71" fmla="*/ 76 h 642"/>
              <a:gd name="T72" fmla="*/ 45 w 633"/>
              <a:gd name="T73" fmla="*/ 642 h 642"/>
              <a:gd name="T74" fmla="*/ 633 w 633"/>
              <a:gd name="T75" fmla="*/ 642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33" h="642">
                <a:moveTo>
                  <a:pt x="474" y="135"/>
                </a:moveTo>
                <a:cubicBezTo>
                  <a:pt x="498" y="135"/>
                  <a:pt x="518" y="115"/>
                  <a:pt x="518" y="91"/>
                </a:cubicBezTo>
                <a:lnTo>
                  <a:pt x="518" y="44"/>
                </a:lnTo>
                <a:cubicBezTo>
                  <a:pt x="518" y="20"/>
                  <a:pt x="498" y="0"/>
                  <a:pt x="474" y="0"/>
                </a:cubicBezTo>
                <a:cubicBezTo>
                  <a:pt x="449" y="0"/>
                  <a:pt x="429" y="20"/>
                  <a:pt x="429" y="44"/>
                </a:cubicBezTo>
                <a:lnTo>
                  <a:pt x="429" y="91"/>
                </a:lnTo>
                <a:cubicBezTo>
                  <a:pt x="429" y="115"/>
                  <a:pt x="449" y="135"/>
                  <a:pt x="474" y="135"/>
                </a:cubicBezTo>
                <a:close/>
                <a:moveTo>
                  <a:pt x="484" y="539"/>
                </a:moveTo>
                <a:lnTo>
                  <a:pt x="453" y="539"/>
                </a:lnTo>
                <a:lnTo>
                  <a:pt x="453" y="336"/>
                </a:lnTo>
                <a:cubicBezTo>
                  <a:pt x="445" y="343"/>
                  <a:pt x="435" y="350"/>
                  <a:pt x="423" y="358"/>
                </a:cubicBezTo>
                <a:cubicBezTo>
                  <a:pt x="410" y="365"/>
                  <a:pt x="399" y="370"/>
                  <a:pt x="389" y="374"/>
                </a:cubicBezTo>
                <a:lnTo>
                  <a:pt x="389" y="343"/>
                </a:lnTo>
                <a:cubicBezTo>
                  <a:pt x="407" y="335"/>
                  <a:pt x="422" y="325"/>
                  <a:pt x="436" y="313"/>
                </a:cubicBezTo>
                <a:cubicBezTo>
                  <a:pt x="449" y="301"/>
                  <a:pt x="458" y="289"/>
                  <a:pt x="464" y="278"/>
                </a:cubicBezTo>
                <a:lnTo>
                  <a:pt x="484" y="278"/>
                </a:lnTo>
                <a:lnTo>
                  <a:pt x="484" y="539"/>
                </a:lnTo>
                <a:close/>
                <a:moveTo>
                  <a:pt x="163" y="470"/>
                </a:moveTo>
                <a:lnTo>
                  <a:pt x="195" y="466"/>
                </a:lnTo>
                <a:cubicBezTo>
                  <a:pt x="199" y="484"/>
                  <a:pt x="205" y="497"/>
                  <a:pt x="214" y="505"/>
                </a:cubicBezTo>
                <a:cubicBezTo>
                  <a:pt x="222" y="513"/>
                  <a:pt x="233" y="517"/>
                  <a:pt x="246" y="517"/>
                </a:cubicBezTo>
                <a:cubicBezTo>
                  <a:pt x="261" y="517"/>
                  <a:pt x="273" y="512"/>
                  <a:pt x="284" y="501"/>
                </a:cubicBezTo>
                <a:cubicBezTo>
                  <a:pt x="294" y="491"/>
                  <a:pt x="299" y="478"/>
                  <a:pt x="299" y="463"/>
                </a:cubicBezTo>
                <a:cubicBezTo>
                  <a:pt x="299" y="448"/>
                  <a:pt x="294" y="436"/>
                  <a:pt x="285" y="426"/>
                </a:cubicBezTo>
                <a:cubicBezTo>
                  <a:pt x="275" y="417"/>
                  <a:pt x="263" y="412"/>
                  <a:pt x="248" y="412"/>
                </a:cubicBezTo>
                <a:cubicBezTo>
                  <a:pt x="242" y="412"/>
                  <a:pt x="235" y="413"/>
                  <a:pt x="226" y="416"/>
                </a:cubicBezTo>
                <a:lnTo>
                  <a:pt x="230" y="388"/>
                </a:lnTo>
                <a:cubicBezTo>
                  <a:pt x="232" y="388"/>
                  <a:pt x="233" y="388"/>
                  <a:pt x="235" y="388"/>
                </a:cubicBezTo>
                <a:cubicBezTo>
                  <a:pt x="248" y="388"/>
                  <a:pt x="260" y="385"/>
                  <a:pt x="271" y="378"/>
                </a:cubicBezTo>
                <a:cubicBezTo>
                  <a:pt x="282" y="370"/>
                  <a:pt x="288" y="360"/>
                  <a:pt x="288" y="345"/>
                </a:cubicBezTo>
                <a:cubicBezTo>
                  <a:pt x="288" y="333"/>
                  <a:pt x="284" y="323"/>
                  <a:pt x="276" y="316"/>
                </a:cubicBezTo>
                <a:cubicBezTo>
                  <a:pt x="268" y="308"/>
                  <a:pt x="258" y="304"/>
                  <a:pt x="245" y="304"/>
                </a:cubicBezTo>
                <a:cubicBezTo>
                  <a:pt x="233" y="304"/>
                  <a:pt x="222" y="308"/>
                  <a:pt x="214" y="316"/>
                </a:cubicBezTo>
                <a:cubicBezTo>
                  <a:pt x="206" y="324"/>
                  <a:pt x="201" y="335"/>
                  <a:pt x="198" y="351"/>
                </a:cubicBezTo>
                <a:lnTo>
                  <a:pt x="166" y="345"/>
                </a:lnTo>
                <a:cubicBezTo>
                  <a:pt x="170" y="324"/>
                  <a:pt x="179" y="307"/>
                  <a:pt x="193" y="296"/>
                </a:cubicBezTo>
                <a:cubicBezTo>
                  <a:pt x="207" y="284"/>
                  <a:pt x="224" y="278"/>
                  <a:pt x="244" y="278"/>
                </a:cubicBezTo>
                <a:cubicBezTo>
                  <a:pt x="259" y="278"/>
                  <a:pt x="272" y="281"/>
                  <a:pt x="283" y="287"/>
                </a:cubicBezTo>
                <a:cubicBezTo>
                  <a:pt x="295" y="293"/>
                  <a:pt x="305" y="302"/>
                  <a:pt x="311" y="312"/>
                </a:cubicBezTo>
                <a:cubicBezTo>
                  <a:pt x="317" y="323"/>
                  <a:pt x="320" y="334"/>
                  <a:pt x="320" y="346"/>
                </a:cubicBezTo>
                <a:cubicBezTo>
                  <a:pt x="320" y="357"/>
                  <a:pt x="317" y="367"/>
                  <a:pt x="311" y="376"/>
                </a:cubicBezTo>
                <a:cubicBezTo>
                  <a:pt x="305" y="385"/>
                  <a:pt x="296" y="393"/>
                  <a:pt x="285" y="398"/>
                </a:cubicBezTo>
                <a:cubicBezTo>
                  <a:pt x="300" y="402"/>
                  <a:pt x="312" y="409"/>
                  <a:pt x="320" y="420"/>
                </a:cubicBezTo>
                <a:cubicBezTo>
                  <a:pt x="329" y="431"/>
                  <a:pt x="333" y="445"/>
                  <a:pt x="333" y="462"/>
                </a:cubicBezTo>
                <a:cubicBezTo>
                  <a:pt x="333" y="485"/>
                  <a:pt x="325" y="504"/>
                  <a:pt x="308" y="520"/>
                </a:cubicBezTo>
                <a:cubicBezTo>
                  <a:pt x="292" y="535"/>
                  <a:pt x="271" y="543"/>
                  <a:pt x="246" y="543"/>
                </a:cubicBezTo>
                <a:cubicBezTo>
                  <a:pt x="223" y="543"/>
                  <a:pt x="204" y="536"/>
                  <a:pt x="189" y="523"/>
                </a:cubicBezTo>
                <a:cubicBezTo>
                  <a:pt x="174" y="509"/>
                  <a:pt x="165" y="492"/>
                  <a:pt x="163" y="470"/>
                </a:cubicBezTo>
                <a:close/>
                <a:moveTo>
                  <a:pt x="157" y="135"/>
                </a:moveTo>
                <a:cubicBezTo>
                  <a:pt x="182" y="135"/>
                  <a:pt x="202" y="115"/>
                  <a:pt x="202" y="91"/>
                </a:cubicBezTo>
                <a:lnTo>
                  <a:pt x="202" y="44"/>
                </a:lnTo>
                <a:cubicBezTo>
                  <a:pt x="202" y="20"/>
                  <a:pt x="182" y="0"/>
                  <a:pt x="157" y="0"/>
                </a:cubicBezTo>
                <a:cubicBezTo>
                  <a:pt x="133" y="0"/>
                  <a:pt x="113" y="20"/>
                  <a:pt x="113" y="44"/>
                </a:cubicBezTo>
                <a:lnTo>
                  <a:pt x="113" y="91"/>
                </a:lnTo>
                <a:cubicBezTo>
                  <a:pt x="113" y="115"/>
                  <a:pt x="133" y="135"/>
                  <a:pt x="157" y="135"/>
                </a:cubicBezTo>
                <a:close/>
                <a:moveTo>
                  <a:pt x="588" y="597"/>
                </a:moveTo>
                <a:lnTo>
                  <a:pt x="45" y="597"/>
                </a:lnTo>
                <a:lnTo>
                  <a:pt x="45" y="235"/>
                </a:lnTo>
                <a:lnTo>
                  <a:pt x="588" y="235"/>
                </a:lnTo>
                <a:lnTo>
                  <a:pt x="588" y="597"/>
                </a:lnTo>
                <a:close/>
                <a:moveTo>
                  <a:pt x="632" y="77"/>
                </a:moveTo>
                <a:lnTo>
                  <a:pt x="542" y="77"/>
                </a:lnTo>
                <a:lnTo>
                  <a:pt x="542" y="99"/>
                </a:lnTo>
                <a:cubicBezTo>
                  <a:pt x="542" y="137"/>
                  <a:pt x="512" y="167"/>
                  <a:pt x="475" y="167"/>
                </a:cubicBezTo>
                <a:cubicBezTo>
                  <a:pt x="437" y="167"/>
                  <a:pt x="407" y="137"/>
                  <a:pt x="407" y="99"/>
                </a:cubicBezTo>
                <a:lnTo>
                  <a:pt x="407" y="77"/>
                </a:lnTo>
                <a:lnTo>
                  <a:pt x="226" y="77"/>
                </a:lnTo>
                <a:lnTo>
                  <a:pt x="226" y="99"/>
                </a:lnTo>
                <a:cubicBezTo>
                  <a:pt x="226" y="137"/>
                  <a:pt x="195" y="167"/>
                  <a:pt x="158" y="167"/>
                </a:cubicBezTo>
                <a:cubicBezTo>
                  <a:pt x="120" y="167"/>
                  <a:pt x="90" y="137"/>
                  <a:pt x="90" y="99"/>
                </a:cubicBezTo>
                <a:lnTo>
                  <a:pt x="90" y="77"/>
                </a:lnTo>
                <a:lnTo>
                  <a:pt x="0" y="76"/>
                </a:lnTo>
                <a:lnTo>
                  <a:pt x="0" y="642"/>
                </a:lnTo>
                <a:lnTo>
                  <a:pt x="45" y="642"/>
                </a:lnTo>
                <a:lnTo>
                  <a:pt x="588" y="642"/>
                </a:lnTo>
                <a:lnTo>
                  <a:pt x="633" y="642"/>
                </a:lnTo>
                <a:lnTo>
                  <a:pt x="632" y="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38"/>
          <p:cNvSpPr>
            <a:spLocks noEditPoints="1"/>
          </p:cNvSpPr>
          <p:nvPr/>
        </p:nvSpPr>
        <p:spPr bwMode="auto">
          <a:xfrm>
            <a:off x="7908926" y="531814"/>
            <a:ext cx="220663" cy="176212"/>
          </a:xfrm>
          <a:custGeom>
            <a:avLst/>
            <a:gdLst>
              <a:gd name="T0" fmla="*/ 50 w 732"/>
              <a:gd name="T1" fmla="*/ 398 h 581"/>
              <a:gd name="T2" fmla="*/ 129 w 732"/>
              <a:gd name="T3" fmla="*/ 398 h 581"/>
              <a:gd name="T4" fmla="*/ 129 w 732"/>
              <a:gd name="T5" fmla="*/ 203 h 581"/>
              <a:gd name="T6" fmla="*/ 50 w 732"/>
              <a:gd name="T7" fmla="*/ 398 h 581"/>
              <a:gd name="T8" fmla="*/ 229 w 732"/>
              <a:gd name="T9" fmla="*/ 398 h 581"/>
              <a:gd name="T10" fmla="*/ 151 w 732"/>
              <a:gd name="T11" fmla="*/ 203 h 581"/>
              <a:gd name="T12" fmla="*/ 151 w 732"/>
              <a:gd name="T13" fmla="*/ 398 h 581"/>
              <a:gd name="T14" fmla="*/ 229 w 732"/>
              <a:gd name="T15" fmla="*/ 398 h 581"/>
              <a:gd name="T16" fmla="*/ 502 w 732"/>
              <a:gd name="T17" fmla="*/ 398 h 581"/>
              <a:gd name="T18" fmla="*/ 581 w 732"/>
              <a:gd name="T19" fmla="*/ 398 h 581"/>
              <a:gd name="T20" fmla="*/ 581 w 732"/>
              <a:gd name="T21" fmla="*/ 203 h 581"/>
              <a:gd name="T22" fmla="*/ 502 w 732"/>
              <a:gd name="T23" fmla="*/ 398 h 581"/>
              <a:gd name="T24" fmla="*/ 682 w 732"/>
              <a:gd name="T25" fmla="*/ 398 h 581"/>
              <a:gd name="T26" fmla="*/ 603 w 732"/>
              <a:gd name="T27" fmla="*/ 203 h 581"/>
              <a:gd name="T28" fmla="*/ 603 w 732"/>
              <a:gd name="T29" fmla="*/ 398 h 581"/>
              <a:gd name="T30" fmla="*/ 682 w 732"/>
              <a:gd name="T31" fmla="*/ 398 h 581"/>
              <a:gd name="T32" fmla="*/ 377 w 732"/>
              <a:gd name="T33" fmla="*/ 0 h 581"/>
              <a:gd name="T34" fmla="*/ 398 w 732"/>
              <a:gd name="T35" fmla="*/ 43 h 581"/>
              <a:gd name="T36" fmla="*/ 400 w 732"/>
              <a:gd name="T37" fmla="*/ 86 h 581"/>
              <a:gd name="T38" fmla="*/ 646 w 732"/>
              <a:gd name="T39" fmla="*/ 86 h 581"/>
              <a:gd name="T40" fmla="*/ 646 w 732"/>
              <a:gd name="T41" fmla="*/ 129 h 581"/>
              <a:gd name="T42" fmla="*/ 618 w 732"/>
              <a:gd name="T43" fmla="*/ 129 h 581"/>
              <a:gd name="T44" fmla="*/ 732 w 732"/>
              <a:gd name="T45" fmla="*/ 398 h 581"/>
              <a:gd name="T46" fmla="*/ 592 w 732"/>
              <a:gd name="T47" fmla="*/ 473 h 581"/>
              <a:gd name="T48" fmla="*/ 452 w 732"/>
              <a:gd name="T49" fmla="*/ 398 h 581"/>
              <a:gd name="T50" fmla="*/ 566 w 732"/>
              <a:gd name="T51" fmla="*/ 129 h 581"/>
              <a:gd name="T52" fmla="*/ 401 w 732"/>
              <a:gd name="T53" fmla="*/ 129 h 581"/>
              <a:gd name="T54" fmla="*/ 414 w 732"/>
              <a:gd name="T55" fmla="*/ 518 h 581"/>
              <a:gd name="T56" fmla="*/ 560 w 732"/>
              <a:gd name="T57" fmla="*/ 581 h 581"/>
              <a:gd name="T58" fmla="*/ 194 w 732"/>
              <a:gd name="T59" fmla="*/ 581 h 581"/>
              <a:gd name="T60" fmla="*/ 339 w 732"/>
              <a:gd name="T61" fmla="*/ 518 h 581"/>
              <a:gd name="T62" fmla="*/ 352 w 732"/>
              <a:gd name="T63" fmla="*/ 129 h 581"/>
              <a:gd name="T64" fmla="*/ 166 w 732"/>
              <a:gd name="T65" fmla="*/ 129 h 581"/>
              <a:gd name="T66" fmla="*/ 280 w 732"/>
              <a:gd name="T67" fmla="*/ 398 h 581"/>
              <a:gd name="T68" fmla="*/ 140 w 732"/>
              <a:gd name="T69" fmla="*/ 473 h 581"/>
              <a:gd name="T70" fmla="*/ 0 w 732"/>
              <a:gd name="T71" fmla="*/ 398 h 581"/>
              <a:gd name="T72" fmla="*/ 114 w 732"/>
              <a:gd name="T73" fmla="*/ 129 h 581"/>
              <a:gd name="T74" fmla="*/ 86 w 732"/>
              <a:gd name="T75" fmla="*/ 129 h 581"/>
              <a:gd name="T76" fmla="*/ 86 w 732"/>
              <a:gd name="T77" fmla="*/ 86 h 581"/>
              <a:gd name="T78" fmla="*/ 354 w 732"/>
              <a:gd name="T79" fmla="*/ 86 h 581"/>
              <a:gd name="T80" fmla="*/ 355 w 732"/>
              <a:gd name="T81" fmla="*/ 43 h 581"/>
              <a:gd name="T82" fmla="*/ 377 w 732"/>
              <a:gd name="T83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2" h="581">
                <a:moveTo>
                  <a:pt x="50" y="398"/>
                </a:moveTo>
                <a:lnTo>
                  <a:pt x="129" y="398"/>
                </a:lnTo>
                <a:lnTo>
                  <a:pt x="129" y="203"/>
                </a:lnTo>
                <a:lnTo>
                  <a:pt x="50" y="398"/>
                </a:lnTo>
                <a:close/>
                <a:moveTo>
                  <a:pt x="229" y="398"/>
                </a:moveTo>
                <a:lnTo>
                  <a:pt x="151" y="203"/>
                </a:lnTo>
                <a:lnTo>
                  <a:pt x="151" y="398"/>
                </a:lnTo>
                <a:lnTo>
                  <a:pt x="229" y="398"/>
                </a:lnTo>
                <a:close/>
                <a:moveTo>
                  <a:pt x="502" y="398"/>
                </a:moveTo>
                <a:lnTo>
                  <a:pt x="581" y="398"/>
                </a:lnTo>
                <a:lnTo>
                  <a:pt x="581" y="203"/>
                </a:lnTo>
                <a:lnTo>
                  <a:pt x="502" y="398"/>
                </a:lnTo>
                <a:close/>
                <a:moveTo>
                  <a:pt x="682" y="398"/>
                </a:moveTo>
                <a:lnTo>
                  <a:pt x="603" y="203"/>
                </a:lnTo>
                <a:lnTo>
                  <a:pt x="603" y="398"/>
                </a:lnTo>
                <a:lnTo>
                  <a:pt x="682" y="398"/>
                </a:lnTo>
                <a:close/>
                <a:moveTo>
                  <a:pt x="377" y="0"/>
                </a:moveTo>
                <a:cubicBezTo>
                  <a:pt x="400" y="0"/>
                  <a:pt x="398" y="19"/>
                  <a:pt x="398" y="43"/>
                </a:cubicBezTo>
                <a:lnTo>
                  <a:pt x="400" y="86"/>
                </a:lnTo>
                <a:lnTo>
                  <a:pt x="646" y="86"/>
                </a:lnTo>
                <a:lnTo>
                  <a:pt x="646" y="129"/>
                </a:lnTo>
                <a:lnTo>
                  <a:pt x="618" y="129"/>
                </a:lnTo>
                <a:lnTo>
                  <a:pt x="732" y="398"/>
                </a:lnTo>
                <a:cubicBezTo>
                  <a:pt x="732" y="439"/>
                  <a:pt x="663" y="473"/>
                  <a:pt x="592" y="473"/>
                </a:cubicBezTo>
                <a:cubicBezTo>
                  <a:pt x="521" y="473"/>
                  <a:pt x="452" y="439"/>
                  <a:pt x="452" y="398"/>
                </a:cubicBezTo>
                <a:lnTo>
                  <a:pt x="566" y="129"/>
                </a:lnTo>
                <a:lnTo>
                  <a:pt x="401" y="129"/>
                </a:lnTo>
                <a:lnTo>
                  <a:pt x="414" y="518"/>
                </a:lnTo>
                <a:cubicBezTo>
                  <a:pt x="497" y="524"/>
                  <a:pt x="560" y="550"/>
                  <a:pt x="560" y="581"/>
                </a:cubicBezTo>
                <a:lnTo>
                  <a:pt x="194" y="581"/>
                </a:lnTo>
                <a:cubicBezTo>
                  <a:pt x="194" y="550"/>
                  <a:pt x="256" y="524"/>
                  <a:pt x="339" y="518"/>
                </a:cubicBezTo>
                <a:lnTo>
                  <a:pt x="352" y="129"/>
                </a:lnTo>
                <a:lnTo>
                  <a:pt x="166" y="129"/>
                </a:lnTo>
                <a:lnTo>
                  <a:pt x="280" y="398"/>
                </a:lnTo>
                <a:cubicBezTo>
                  <a:pt x="280" y="439"/>
                  <a:pt x="211" y="473"/>
                  <a:pt x="140" y="473"/>
                </a:cubicBezTo>
                <a:cubicBezTo>
                  <a:pt x="69" y="473"/>
                  <a:pt x="0" y="439"/>
                  <a:pt x="0" y="398"/>
                </a:cubicBezTo>
                <a:lnTo>
                  <a:pt x="114" y="129"/>
                </a:lnTo>
                <a:lnTo>
                  <a:pt x="86" y="129"/>
                </a:lnTo>
                <a:lnTo>
                  <a:pt x="86" y="86"/>
                </a:lnTo>
                <a:lnTo>
                  <a:pt x="354" y="86"/>
                </a:lnTo>
                <a:lnTo>
                  <a:pt x="355" y="43"/>
                </a:lnTo>
                <a:cubicBezTo>
                  <a:pt x="355" y="19"/>
                  <a:pt x="353" y="0"/>
                  <a:pt x="37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139"/>
          <p:cNvSpPr>
            <a:spLocks noEditPoints="1"/>
          </p:cNvSpPr>
          <p:nvPr/>
        </p:nvSpPr>
        <p:spPr bwMode="auto">
          <a:xfrm>
            <a:off x="8701087" y="885827"/>
            <a:ext cx="169863" cy="163512"/>
          </a:xfrm>
          <a:custGeom>
            <a:avLst/>
            <a:gdLst>
              <a:gd name="T0" fmla="*/ 130 w 563"/>
              <a:gd name="T1" fmla="*/ 479 h 538"/>
              <a:gd name="T2" fmla="*/ 72 w 563"/>
              <a:gd name="T3" fmla="*/ 421 h 538"/>
              <a:gd name="T4" fmla="*/ 130 w 563"/>
              <a:gd name="T5" fmla="*/ 363 h 538"/>
              <a:gd name="T6" fmla="*/ 188 w 563"/>
              <a:gd name="T7" fmla="*/ 421 h 538"/>
              <a:gd name="T8" fmla="*/ 130 w 563"/>
              <a:gd name="T9" fmla="*/ 479 h 538"/>
              <a:gd name="T10" fmla="*/ 438 w 563"/>
              <a:gd name="T11" fmla="*/ 171 h 538"/>
              <a:gd name="T12" fmla="*/ 380 w 563"/>
              <a:gd name="T13" fmla="*/ 113 h 538"/>
              <a:gd name="T14" fmla="*/ 438 w 563"/>
              <a:gd name="T15" fmla="*/ 55 h 538"/>
              <a:gd name="T16" fmla="*/ 496 w 563"/>
              <a:gd name="T17" fmla="*/ 113 h 538"/>
              <a:gd name="T18" fmla="*/ 438 w 563"/>
              <a:gd name="T19" fmla="*/ 171 h 538"/>
              <a:gd name="T20" fmla="*/ 441 w 563"/>
              <a:gd name="T21" fmla="*/ 480 h 538"/>
              <a:gd name="T22" fmla="*/ 383 w 563"/>
              <a:gd name="T23" fmla="*/ 422 h 538"/>
              <a:gd name="T24" fmla="*/ 441 w 563"/>
              <a:gd name="T25" fmla="*/ 364 h 538"/>
              <a:gd name="T26" fmla="*/ 499 w 563"/>
              <a:gd name="T27" fmla="*/ 422 h 538"/>
              <a:gd name="T28" fmla="*/ 441 w 563"/>
              <a:gd name="T29" fmla="*/ 480 h 538"/>
              <a:gd name="T30" fmla="*/ 129 w 563"/>
              <a:gd name="T31" fmla="*/ 327 h 538"/>
              <a:gd name="T32" fmla="*/ 71 w 563"/>
              <a:gd name="T33" fmla="*/ 269 h 538"/>
              <a:gd name="T34" fmla="*/ 129 w 563"/>
              <a:gd name="T35" fmla="*/ 211 h 538"/>
              <a:gd name="T36" fmla="*/ 187 w 563"/>
              <a:gd name="T37" fmla="*/ 269 h 538"/>
              <a:gd name="T38" fmla="*/ 129 w 563"/>
              <a:gd name="T39" fmla="*/ 327 h 538"/>
              <a:gd name="T40" fmla="*/ 437 w 563"/>
              <a:gd name="T41" fmla="*/ 327 h 538"/>
              <a:gd name="T42" fmla="*/ 379 w 563"/>
              <a:gd name="T43" fmla="*/ 269 h 538"/>
              <a:gd name="T44" fmla="*/ 437 w 563"/>
              <a:gd name="T45" fmla="*/ 211 h 538"/>
              <a:gd name="T46" fmla="*/ 495 w 563"/>
              <a:gd name="T47" fmla="*/ 269 h 538"/>
              <a:gd name="T48" fmla="*/ 437 w 563"/>
              <a:gd name="T49" fmla="*/ 327 h 538"/>
              <a:gd name="T50" fmla="*/ 128 w 563"/>
              <a:gd name="T51" fmla="*/ 170 h 538"/>
              <a:gd name="T52" fmla="*/ 70 w 563"/>
              <a:gd name="T53" fmla="*/ 112 h 538"/>
              <a:gd name="T54" fmla="*/ 128 w 563"/>
              <a:gd name="T55" fmla="*/ 54 h 538"/>
              <a:gd name="T56" fmla="*/ 186 w 563"/>
              <a:gd name="T57" fmla="*/ 112 h 538"/>
              <a:gd name="T58" fmla="*/ 128 w 563"/>
              <a:gd name="T59" fmla="*/ 170 h 538"/>
              <a:gd name="T60" fmla="*/ 518 w 563"/>
              <a:gd name="T61" fmla="*/ 0 h 538"/>
              <a:gd name="T62" fmla="*/ 44 w 563"/>
              <a:gd name="T63" fmla="*/ 0 h 538"/>
              <a:gd name="T64" fmla="*/ 0 w 563"/>
              <a:gd name="T65" fmla="*/ 45 h 538"/>
              <a:gd name="T66" fmla="*/ 0 w 563"/>
              <a:gd name="T67" fmla="*/ 493 h 538"/>
              <a:gd name="T68" fmla="*/ 44 w 563"/>
              <a:gd name="T69" fmla="*/ 538 h 538"/>
              <a:gd name="T70" fmla="*/ 518 w 563"/>
              <a:gd name="T71" fmla="*/ 538 h 538"/>
              <a:gd name="T72" fmla="*/ 563 w 563"/>
              <a:gd name="T73" fmla="*/ 493 h 538"/>
              <a:gd name="T74" fmla="*/ 563 w 563"/>
              <a:gd name="T75" fmla="*/ 45 h 538"/>
              <a:gd name="T76" fmla="*/ 518 w 563"/>
              <a:gd name="T77" fmla="*/ 0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63" h="538">
                <a:moveTo>
                  <a:pt x="130" y="479"/>
                </a:moveTo>
                <a:cubicBezTo>
                  <a:pt x="98" y="479"/>
                  <a:pt x="72" y="453"/>
                  <a:pt x="72" y="421"/>
                </a:cubicBezTo>
                <a:cubicBezTo>
                  <a:pt x="72" y="389"/>
                  <a:pt x="98" y="363"/>
                  <a:pt x="130" y="363"/>
                </a:cubicBezTo>
                <a:cubicBezTo>
                  <a:pt x="162" y="363"/>
                  <a:pt x="188" y="389"/>
                  <a:pt x="188" y="421"/>
                </a:cubicBezTo>
                <a:cubicBezTo>
                  <a:pt x="188" y="453"/>
                  <a:pt x="162" y="479"/>
                  <a:pt x="130" y="479"/>
                </a:cubicBezTo>
                <a:close/>
                <a:moveTo>
                  <a:pt x="438" y="171"/>
                </a:moveTo>
                <a:cubicBezTo>
                  <a:pt x="406" y="171"/>
                  <a:pt x="380" y="145"/>
                  <a:pt x="380" y="113"/>
                </a:cubicBezTo>
                <a:cubicBezTo>
                  <a:pt x="380" y="81"/>
                  <a:pt x="406" y="55"/>
                  <a:pt x="438" y="55"/>
                </a:cubicBezTo>
                <a:cubicBezTo>
                  <a:pt x="470" y="55"/>
                  <a:pt x="496" y="81"/>
                  <a:pt x="496" y="113"/>
                </a:cubicBezTo>
                <a:cubicBezTo>
                  <a:pt x="496" y="145"/>
                  <a:pt x="470" y="171"/>
                  <a:pt x="438" y="171"/>
                </a:cubicBezTo>
                <a:close/>
                <a:moveTo>
                  <a:pt x="441" y="480"/>
                </a:moveTo>
                <a:cubicBezTo>
                  <a:pt x="409" y="480"/>
                  <a:pt x="383" y="454"/>
                  <a:pt x="383" y="422"/>
                </a:cubicBezTo>
                <a:cubicBezTo>
                  <a:pt x="383" y="390"/>
                  <a:pt x="409" y="364"/>
                  <a:pt x="441" y="364"/>
                </a:cubicBezTo>
                <a:cubicBezTo>
                  <a:pt x="473" y="364"/>
                  <a:pt x="499" y="390"/>
                  <a:pt x="499" y="422"/>
                </a:cubicBezTo>
                <a:cubicBezTo>
                  <a:pt x="499" y="454"/>
                  <a:pt x="473" y="480"/>
                  <a:pt x="441" y="480"/>
                </a:cubicBezTo>
                <a:close/>
                <a:moveTo>
                  <a:pt x="129" y="327"/>
                </a:moveTo>
                <a:cubicBezTo>
                  <a:pt x="97" y="327"/>
                  <a:pt x="71" y="301"/>
                  <a:pt x="71" y="269"/>
                </a:cubicBezTo>
                <a:cubicBezTo>
                  <a:pt x="71" y="237"/>
                  <a:pt x="97" y="211"/>
                  <a:pt x="129" y="211"/>
                </a:cubicBezTo>
                <a:cubicBezTo>
                  <a:pt x="161" y="211"/>
                  <a:pt x="187" y="237"/>
                  <a:pt x="187" y="269"/>
                </a:cubicBezTo>
                <a:cubicBezTo>
                  <a:pt x="187" y="301"/>
                  <a:pt x="161" y="327"/>
                  <a:pt x="129" y="327"/>
                </a:cubicBezTo>
                <a:close/>
                <a:moveTo>
                  <a:pt x="437" y="327"/>
                </a:moveTo>
                <a:cubicBezTo>
                  <a:pt x="405" y="327"/>
                  <a:pt x="379" y="301"/>
                  <a:pt x="379" y="269"/>
                </a:cubicBezTo>
                <a:cubicBezTo>
                  <a:pt x="379" y="237"/>
                  <a:pt x="405" y="211"/>
                  <a:pt x="437" y="211"/>
                </a:cubicBezTo>
                <a:cubicBezTo>
                  <a:pt x="469" y="211"/>
                  <a:pt x="495" y="237"/>
                  <a:pt x="495" y="269"/>
                </a:cubicBezTo>
                <a:cubicBezTo>
                  <a:pt x="495" y="301"/>
                  <a:pt x="469" y="327"/>
                  <a:pt x="437" y="327"/>
                </a:cubicBezTo>
                <a:close/>
                <a:moveTo>
                  <a:pt x="128" y="170"/>
                </a:moveTo>
                <a:cubicBezTo>
                  <a:pt x="96" y="170"/>
                  <a:pt x="70" y="144"/>
                  <a:pt x="70" y="112"/>
                </a:cubicBezTo>
                <a:cubicBezTo>
                  <a:pt x="70" y="80"/>
                  <a:pt x="96" y="54"/>
                  <a:pt x="128" y="54"/>
                </a:cubicBezTo>
                <a:cubicBezTo>
                  <a:pt x="160" y="54"/>
                  <a:pt x="186" y="80"/>
                  <a:pt x="186" y="112"/>
                </a:cubicBezTo>
                <a:cubicBezTo>
                  <a:pt x="186" y="144"/>
                  <a:pt x="160" y="170"/>
                  <a:pt x="128" y="170"/>
                </a:cubicBezTo>
                <a:close/>
                <a:moveTo>
                  <a:pt x="518" y="0"/>
                </a:moveTo>
                <a:lnTo>
                  <a:pt x="44" y="0"/>
                </a:lnTo>
                <a:cubicBezTo>
                  <a:pt x="20" y="0"/>
                  <a:pt x="0" y="20"/>
                  <a:pt x="0" y="45"/>
                </a:cubicBezTo>
                <a:lnTo>
                  <a:pt x="0" y="493"/>
                </a:lnTo>
                <a:cubicBezTo>
                  <a:pt x="0" y="518"/>
                  <a:pt x="20" y="538"/>
                  <a:pt x="44" y="538"/>
                </a:cubicBezTo>
                <a:lnTo>
                  <a:pt x="518" y="538"/>
                </a:lnTo>
                <a:cubicBezTo>
                  <a:pt x="543" y="538"/>
                  <a:pt x="563" y="518"/>
                  <a:pt x="563" y="493"/>
                </a:cubicBezTo>
                <a:lnTo>
                  <a:pt x="563" y="45"/>
                </a:lnTo>
                <a:cubicBezTo>
                  <a:pt x="563" y="20"/>
                  <a:pt x="543" y="0"/>
                  <a:pt x="51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40"/>
          <p:cNvSpPr>
            <a:spLocks noEditPoints="1"/>
          </p:cNvSpPr>
          <p:nvPr/>
        </p:nvSpPr>
        <p:spPr bwMode="auto">
          <a:xfrm>
            <a:off x="6704013" y="3941765"/>
            <a:ext cx="185737" cy="185737"/>
          </a:xfrm>
          <a:custGeom>
            <a:avLst/>
            <a:gdLst>
              <a:gd name="T0" fmla="*/ 363 w 613"/>
              <a:gd name="T1" fmla="*/ 181 h 614"/>
              <a:gd name="T2" fmla="*/ 307 w 613"/>
              <a:gd name="T3" fmla="*/ 166 h 614"/>
              <a:gd name="T4" fmla="*/ 307 w 613"/>
              <a:gd name="T5" fmla="*/ 22 h 614"/>
              <a:gd name="T6" fmla="*/ 433 w 613"/>
              <a:gd name="T7" fmla="*/ 55 h 614"/>
              <a:gd name="T8" fmla="*/ 363 w 613"/>
              <a:gd name="T9" fmla="*/ 181 h 614"/>
              <a:gd name="T10" fmla="*/ 307 w 613"/>
              <a:gd name="T11" fmla="*/ 362 h 614"/>
              <a:gd name="T12" fmla="*/ 252 w 613"/>
              <a:gd name="T13" fmla="*/ 307 h 614"/>
              <a:gd name="T14" fmla="*/ 307 w 613"/>
              <a:gd name="T15" fmla="*/ 253 h 614"/>
              <a:gd name="T16" fmla="*/ 361 w 613"/>
              <a:gd name="T17" fmla="*/ 307 h 614"/>
              <a:gd name="T18" fmla="*/ 307 w 613"/>
              <a:gd name="T19" fmla="*/ 362 h 614"/>
              <a:gd name="T20" fmla="*/ 307 w 613"/>
              <a:gd name="T21" fmla="*/ 198 h 614"/>
              <a:gd name="T22" fmla="*/ 197 w 613"/>
              <a:gd name="T23" fmla="*/ 307 h 614"/>
              <a:gd name="T24" fmla="*/ 307 w 613"/>
              <a:gd name="T25" fmla="*/ 417 h 614"/>
              <a:gd name="T26" fmla="*/ 416 w 613"/>
              <a:gd name="T27" fmla="*/ 307 h 614"/>
              <a:gd name="T28" fmla="*/ 307 w 613"/>
              <a:gd name="T29" fmla="*/ 198 h 614"/>
              <a:gd name="T30" fmla="*/ 307 w 613"/>
              <a:gd name="T31" fmla="*/ 430 h 614"/>
              <a:gd name="T32" fmla="*/ 184 w 613"/>
              <a:gd name="T33" fmla="*/ 307 h 614"/>
              <a:gd name="T34" fmla="*/ 307 w 613"/>
              <a:gd name="T35" fmla="*/ 185 h 614"/>
              <a:gd name="T36" fmla="*/ 429 w 613"/>
              <a:gd name="T37" fmla="*/ 307 h 614"/>
              <a:gd name="T38" fmla="*/ 307 w 613"/>
              <a:gd name="T39" fmla="*/ 430 h 614"/>
              <a:gd name="T40" fmla="*/ 307 w 613"/>
              <a:gd name="T41" fmla="*/ 0 h 614"/>
              <a:gd name="T42" fmla="*/ 0 w 613"/>
              <a:gd name="T43" fmla="*/ 307 h 614"/>
              <a:gd name="T44" fmla="*/ 307 w 613"/>
              <a:gd name="T45" fmla="*/ 614 h 614"/>
              <a:gd name="T46" fmla="*/ 613 w 613"/>
              <a:gd name="T47" fmla="*/ 307 h 614"/>
              <a:gd name="T48" fmla="*/ 307 w 613"/>
              <a:gd name="T49" fmla="*/ 0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614">
                <a:moveTo>
                  <a:pt x="363" y="181"/>
                </a:moveTo>
                <a:cubicBezTo>
                  <a:pt x="345" y="167"/>
                  <a:pt x="307" y="166"/>
                  <a:pt x="307" y="166"/>
                </a:cubicBezTo>
                <a:lnTo>
                  <a:pt x="307" y="22"/>
                </a:lnTo>
                <a:cubicBezTo>
                  <a:pt x="380" y="15"/>
                  <a:pt x="433" y="55"/>
                  <a:pt x="433" y="55"/>
                </a:cubicBezTo>
                <a:lnTo>
                  <a:pt x="363" y="181"/>
                </a:lnTo>
                <a:close/>
                <a:moveTo>
                  <a:pt x="307" y="362"/>
                </a:moveTo>
                <a:cubicBezTo>
                  <a:pt x="277" y="362"/>
                  <a:pt x="252" y="337"/>
                  <a:pt x="252" y="307"/>
                </a:cubicBezTo>
                <a:cubicBezTo>
                  <a:pt x="252" y="277"/>
                  <a:pt x="277" y="253"/>
                  <a:pt x="307" y="253"/>
                </a:cubicBezTo>
                <a:cubicBezTo>
                  <a:pt x="337" y="253"/>
                  <a:pt x="361" y="277"/>
                  <a:pt x="361" y="307"/>
                </a:cubicBezTo>
                <a:cubicBezTo>
                  <a:pt x="361" y="337"/>
                  <a:pt x="337" y="362"/>
                  <a:pt x="307" y="362"/>
                </a:cubicBezTo>
                <a:close/>
                <a:moveTo>
                  <a:pt x="307" y="198"/>
                </a:moveTo>
                <a:cubicBezTo>
                  <a:pt x="246" y="198"/>
                  <a:pt x="197" y="247"/>
                  <a:pt x="197" y="307"/>
                </a:cubicBezTo>
                <a:cubicBezTo>
                  <a:pt x="197" y="367"/>
                  <a:pt x="246" y="417"/>
                  <a:pt x="307" y="417"/>
                </a:cubicBezTo>
                <a:cubicBezTo>
                  <a:pt x="367" y="417"/>
                  <a:pt x="416" y="367"/>
                  <a:pt x="416" y="307"/>
                </a:cubicBezTo>
                <a:cubicBezTo>
                  <a:pt x="416" y="247"/>
                  <a:pt x="367" y="198"/>
                  <a:pt x="307" y="198"/>
                </a:cubicBezTo>
                <a:close/>
                <a:moveTo>
                  <a:pt x="307" y="430"/>
                </a:moveTo>
                <a:cubicBezTo>
                  <a:pt x="239" y="430"/>
                  <a:pt x="184" y="375"/>
                  <a:pt x="184" y="307"/>
                </a:cubicBezTo>
                <a:cubicBezTo>
                  <a:pt x="184" y="240"/>
                  <a:pt x="239" y="185"/>
                  <a:pt x="307" y="185"/>
                </a:cubicBezTo>
                <a:cubicBezTo>
                  <a:pt x="374" y="185"/>
                  <a:pt x="429" y="240"/>
                  <a:pt x="429" y="307"/>
                </a:cubicBezTo>
                <a:cubicBezTo>
                  <a:pt x="429" y="375"/>
                  <a:pt x="374" y="430"/>
                  <a:pt x="307" y="430"/>
                </a:cubicBezTo>
                <a:close/>
                <a:moveTo>
                  <a:pt x="307" y="0"/>
                </a:moveTo>
                <a:cubicBezTo>
                  <a:pt x="137" y="0"/>
                  <a:pt x="0" y="138"/>
                  <a:pt x="0" y="307"/>
                </a:cubicBezTo>
                <a:cubicBezTo>
                  <a:pt x="0" y="477"/>
                  <a:pt x="137" y="614"/>
                  <a:pt x="307" y="614"/>
                </a:cubicBezTo>
                <a:cubicBezTo>
                  <a:pt x="476" y="614"/>
                  <a:pt x="613" y="477"/>
                  <a:pt x="613" y="307"/>
                </a:cubicBezTo>
                <a:cubicBezTo>
                  <a:pt x="613" y="138"/>
                  <a:pt x="476" y="0"/>
                  <a:pt x="30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141"/>
          <p:cNvSpPr>
            <a:spLocks noEditPoints="1"/>
          </p:cNvSpPr>
          <p:nvPr/>
        </p:nvSpPr>
        <p:spPr bwMode="auto">
          <a:xfrm>
            <a:off x="5513390" y="2101851"/>
            <a:ext cx="180975" cy="239712"/>
          </a:xfrm>
          <a:custGeom>
            <a:avLst/>
            <a:gdLst>
              <a:gd name="T0" fmla="*/ 48 w 598"/>
              <a:gd name="T1" fmla="*/ 48 h 789"/>
              <a:gd name="T2" fmla="*/ 373 w 598"/>
              <a:gd name="T3" fmla="*/ 48 h 789"/>
              <a:gd name="T4" fmla="*/ 373 w 598"/>
              <a:gd name="T5" fmla="*/ 171 h 789"/>
              <a:gd name="T6" fmla="*/ 405 w 598"/>
              <a:gd name="T7" fmla="*/ 203 h 789"/>
              <a:gd name="T8" fmla="*/ 550 w 598"/>
              <a:gd name="T9" fmla="*/ 203 h 789"/>
              <a:gd name="T10" fmla="*/ 550 w 598"/>
              <a:gd name="T11" fmla="*/ 741 h 789"/>
              <a:gd name="T12" fmla="*/ 48 w 598"/>
              <a:gd name="T13" fmla="*/ 741 h 789"/>
              <a:gd name="T14" fmla="*/ 48 w 598"/>
              <a:gd name="T15" fmla="*/ 48 h 789"/>
              <a:gd name="T16" fmla="*/ 421 w 598"/>
              <a:gd name="T17" fmla="*/ 72 h 789"/>
              <a:gd name="T18" fmla="*/ 515 w 598"/>
              <a:gd name="T19" fmla="*/ 155 h 789"/>
              <a:gd name="T20" fmla="*/ 421 w 598"/>
              <a:gd name="T21" fmla="*/ 155 h 789"/>
              <a:gd name="T22" fmla="*/ 421 w 598"/>
              <a:gd name="T23" fmla="*/ 72 h 789"/>
              <a:gd name="T24" fmla="*/ 32 w 598"/>
              <a:gd name="T25" fmla="*/ 789 h 789"/>
              <a:gd name="T26" fmla="*/ 566 w 598"/>
              <a:gd name="T27" fmla="*/ 789 h 789"/>
              <a:gd name="T28" fmla="*/ 598 w 598"/>
              <a:gd name="T29" fmla="*/ 757 h 789"/>
              <a:gd name="T30" fmla="*/ 598 w 598"/>
              <a:gd name="T31" fmla="*/ 187 h 789"/>
              <a:gd name="T32" fmla="*/ 581 w 598"/>
              <a:gd name="T33" fmla="*/ 149 h 789"/>
              <a:gd name="T34" fmla="*/ 428 w 598"/>
              <a:gd name="T35" fmla="*/ 15 h 789"/>
              <a:gd name="T36" fmla="*/ 389 w 598"/>
              <a:gd name="T37" fmla="*/ 0 h 789"/>
              <a:gd name="T38" fmla="*/ 32 w 598"/>
              <a:gd name="T39" fmla="*/ 0 h 789"/>
              <a:gd name="T40" fmla="*/ 0 w 598"/>
              <a:gd name="T41" fmla="*/ 32 h 789"/>
              <a:gd name="T42" fmla="*/ 0 w 598"/>
              <a:gd name="T43" fmla="*/ 757 h 789"/>
              <a:gd name="T44" fmla="*/ 32 w 598"/>
              <a:gd name="T45" fmla="*/ 789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8" h="789">
                <a:moveTo>
                  <a:pt x="48" y="48"/>
                </a:moveTo>
                <a:lnTo>
                  <a:pt x="373" y="48"/>
                </a:lnTo>
                <a:lnTo>
                  <a:pt x="373" y="171"/>
                </a:lnTo>
                <a:cubicBezTo>
                  <a:pt x="373" y="188"/>
                  <a:pt x="387" y="203"/>
                  <a:pt x="405" y="203"/>
                </a:cubicBezTo>
                <a:lnTo>
                  <a:pt x="550" y="203"/>
                </a:lnTo>
                <a:lnTo>
                  <a:pt x="550" y="741"/>
                </a:lnTo>
                <a:lnTo>
                  <a:pt x="48" y="741"/>
                </a:lnTo>
                <a:lnTo>
                  <a:pt x="48" y="48"/>
                </a:lnTo>
                <a:close/>
                <a:moveTo>
                  <a:pt x="421" y="72"/>
                </a:moveTo>
                <a:lnTo>
                  <a:pt x="515" y="155"/>
                </a:lnTo>
                <a:lnTo>
                  <a:pt x="421" y="155"/>
                </a:lnTo>
                <a:lnTo>
                  <a:pt x="421" y="72"/>
                </a:lnTo>
                <a:close/>
                <a:moveTo>
                  <a:pt x="32" y="789"/>
                </a:moveTo>
                <a:lnTo>
                  <a:pt x="566" y="789"/>
                </a:lnTo>
                <a:cubicBezTo>
                  <a:pt x="584" y="789"/>
                  <a:pt x="598" y="775"/>
                  <a:pt x="598" y="757"/>
                </a:cubicBezTo>
                <a:lnTo>
                  <a:pt x="598" y="187"/>
                </a:lnTo>
                <a:cubicBezTo>
                  <a:pt x="598" y="174"/>
                  <a:pt x="591" y="157"/>
                  <a:pt x="581" y="149"/>
                </a:cubicBezTo>
                <a:lnTo>
                  <a:pt x="428" y="15"/>
                </a:lnTo>
                <a:cubicBezTo>
                  <a:pt x="418" y="6"/>
                  <a:pt x="402" y="0"/>
                  <a:pt x="389" y="0"/>
                </a:cubicBezTo>
                <a:lnTo>
                  <a:pt x="32" y="0"/>
                </a:lnTo>
                <a:cubicBezTo>
                  <a:pt x="14" y="0"/>
                  <a:pt x="0" y="14"/>
                  <a:pt x="0" y="32"/>
                </a:cubicBezTo>
                <a:lnTo>
                  <a:pt x="0" y="757"/>
                </a:lnTo>
                <a:cubicBezTo>
                  <a:pt x="0" y="775"/>
                  <a:pt x="14" y="789"/>
                  <a:pt x="32" y="7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142"/>
          <p:cNvSpPr>
            <a:spLocks/>
          </p:cNvSpPr>
          <p:nvPr/>
        </p:nvSpPr>
        <p:spPr bwMode="auto">
          <a:xfrm>
            <a:off x="1812926" y="5395914"/>
            <a:ext cx="133351" cy="200025"/>
          </a:xfrm>
          <a:custGeom>
            <a:avLst/>
            <a:gdLst>
              <a:gd name="T0" fmla="*/ 34 w 440"/>
              <a:gd name="T1" fmla="*/ 0 h 660"/>
              <a:gd name="T2" fmla="*/ 10 w 440"/>
              <a:gd name="T3" fmla="*/ 10 h 660"/>
              <a:gd name="T4" fmla="*/ 0 w 440"/>
              <a:gd name="T5" fmla="*/ 35 h 660"/>
              <a:gd name="T6" fmla="*/ 0 w 440"/>
              <a:gd name="T7" fmla="*/ 70 h 660"/>
              <a:gd name="T8" fmla="*/ 0 w 440"/>
              <a:gd name="T9" fmla="*/ 105 h 660"/>
              <a:gd name="T10" fmla="*/ 0 w 440"/>
              <a:gd name="T11" fmla="*/ 313 h 660"/>
              <a:gd name="T12" fmla="*/ 0 w 440"/>
              <a:gd name="T13" fmla="*/ 625 h 660"/>
              <a:gd name="T14" fmla="*/ 11 w 440"/>
              <a:gd name="T15" fmla="*/ 649 h 660"/>
              <a:gd name="T16" fmla="*/ 34 w 440"/>
              <a:gd name="T17" fmla="*/ 660 h 660"/>
              <a:gd name="T18" fmla="*/ 58 w 440"/>
              <a:gd name="T19" fmla="*/ 649 h 660"/>
              <a:gd name="T20" fmla="*/ 69 w 440"/>
              <a:gd name="T21" fmla="*/ 625 h 660"/>
              <a:gd name="T22" fmla="*/ 69 w 440"/>
              <a:gd name="T23" fmla="*/ 270 h 660"/>
              <a:gd name="T24" fmla="*/ 102 w 440"/>
              <a:gd name="T25" fmla="*/ 260 h 660"/>
              <a:gd name="T26" fmla="*/ 219 w 440"/>
              <a:gd name="T27" fmla="*/ 304 h 660"/>
              <a:gd name="T28" fmla="*/ 338 w 440"/>
              <a:gd name="T29" fmla="*/ 348 h 660"/>
              <a:gd name="T30" fmla="*/ 440 w 440"/>
              <a:gd name="T31" fmla="*/ 313 h 660"/>
              <a:gd name="T32" fmla="*/ 440 w 440"/>
              <a:gd name="T33" fmla="*/ 70 h 660"/>
              <a:gd name="T34" fmla="*/ 405 w 440"/>
              <a:gd name="T35" fmla="*/ 96 h 660"/>
              <a:gd name="T36" fmla="*/ 374 w 440"/>
              <a:gd name="T37" fmla="*/ 114 h 660"/>
              <a:gd name="T38" fmla="*/ 338 w 440"/>
              <a:gd name="T39" fmla="*/ 122 h 660"/>
              <a:gd name="T40" fmla="*/ 220 w 440"/>
              <a:gd name="T41" fmla="*/ 79 h 660"/>
              <a:gd name="T42" fmla="*/ 102 w 440"/>
              <a:gd name="T43" fmla="*/ 35 h 660"/>
              <a:gd name="T44" fmla="*/ 69 w 440"/>
              <a:gd name="T45" fmla="*/ 39 h 660"/>
              <a:gd name="T46" fmla="*/ 69 w 440"/>
              <a:gd name="T47" fmla="*/ 35 h 660"/>
              <a:gd name="T48" fmla="*/ 58 w 440"/>
              <a:gd name="T49" fmla="*/ 10 h 660"/>
              <a:gd name="T50" fmla="*/ 34 w 440"/>
              <a:gd name="T51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0" h="660">
                <a:moveTo>
                  <a:pt x="34" y="0"/>
                </a:moveTo>
                <a:cubicBezTo>
                  <a:pt x="25" y="0"/>
                  <a:pt x="17" y="3"/>
                  <a:pt x="10" y="10"/>
                </a:cubicBezTo>
                <a:cubicBezTo>
                  <a:pt x="3" y="17"/>
                  <a:pt x="0" y="25"/>
                  <a:pt x="0" y="35"/>
                </a:cubicBezTo>
                <a:lnTo>
                  <a:pt x="0" y="70"/>
                </a:lnTo>
                <a:lnTo>
                  <a:pt x="0" y="105"/>
                </a:lnTo>
                <a:lnTo>
                  <a:pt x="0" y="313"/>
                </a:lnTo>
                <a:lnTo>
                  <a:pt x="0" y="625"/>
                </a:lnTo>
                <a:cubicBezTo>
                  <a:pt x="0" y="634"/>
                  <a:pt x="4" y="642"/>
                  <a:pt x="11" y="649"/>
                </a:cubicBezTo>
                <a:cubicBezTo>
                  <a:pt x="18" y="657"/>
                  <a:pt x="26" y="660"/>
                  <a:pt x="34" y="660"/>
                </a:cubicBezTo>
                <a:cubicBezTo>
                  <a:pt x="43" y="660"/>
                  <a:pt x="51" y="657"/>
                  <a:pt x="58" y="649"/>
                </a:cubicBezTo>
                <a:cubicBezTo>
                  <a:pt x="65" y="642"/>
                  <a:pt x="69" y="634"/>
                  <a:pt x="69" y="625"/>
                </a:cubicBezTo>
                <a:lnTo>
                  <a:pt x="69" y="270"/>
                </a:lnTo>
                <a:cubicBezTo>
                  <a:pt x="81" y="264"/>
                  <a:pt x="92" y="260"/>
                  <a:pt x="102" y="260"/>
                </a:cubicBezTo>
                <a:cubicBezTo>
                  <a:pt x="124" y="260"/>
                  <a:pt x="164" y="275"/>
                  <a:pt x="219" y="304"/>
                </a:cubicBezTo>
                <a:cubicBezTo>
                  <a:pt x="275" y="333"/>
                  <a:pt x="315" y="348"/>
                  <a:pt x="338" y="348"/>
                </a:cubicBezTo>
                <a:cubicBezTo>
                  <a:pt x="376" y="348"/>
                  <a:pt x="410" y="336"/>
                  <a:pt x="440" y="313"/>
                </a:cubicBezTo>
                <a:lnTo>
                  <a:pt x="440" y="70"/>
                </a:lnTo>
                <a:cubicBezTo>
                  <a:pt x="425" y="82"/>
                  <a:pt x="413" y="90"/>
                  <a:pt x="405" y="96"/>
                </a:cubicBezTo>
                <a:cubicBezTo>
                  <a:pt x="397" y="102"/>
                  <a:pt x="387" y="108"/>
                  <a:pt x="374" y="114"/>
                </a:cubicBezTo>
                <a:cubicBezTo>
                  <a:pt x="361" y="119"/>
                  <a:pt x="349" y="122"/>
                  <a:pt x="338" y="122"/>
                </a:cubicBezTo>
                <a:cubicBezTo>
                  <a:pt x="316" y="122"/>
                  <a:pt x="276" y="108"/>
                  <a:pt x="220" y="79"/>
                </a:cubicBezTo>
                <a:cubicBezTo>
                  <a:pt x="164" y="50"/>
                  <a:pt x="124" y="35"/>
                  <a:pt x="102" y="35"/>
                </a:cubicBezTo>
                <a:cubicBezTo>
                  <a:pt x="94" y="35"/>
                  <a:pt x="83" y="36"/>
                  <a:pt x="69" y="39"/>
                </a:cubicBezTo>
                <a:lnTo>
                  <a:pt x="69" y="35"/>
                </a:lnTo>
                <a:cubicBezTo>
                  <a:pt x="69" y="25"/>
                  <a:pt x="65" y="17"/>
                  <a:pt x="58" y="10"/>
                </a:cubicBezTo>
                <a:cubicBezTo>
                  <a:pt x="52" y="3"/>
                  <a:pt x="44" y="0"/>
                  <a:pt x="3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143"/>
          <p:cNvSpPr>
            <a:spLocks/>
          </p:cNvSpPr>
          <p:nvPr/>
        </p:nvSpPr>
        <p:spPr bwMode="auto">
          <a:xfrm>
            <a:off x="9083676" y="3938590"/>
            <a:ext cx="142875" cy="192087"/>
          </a:xfrm>
          <a:custGeom>
            <a:avLst/>
            <a:gdLst>
              <a:gd name="T0" fmla="*/ 470 w 470"/>
              <a:gd name="T1" fmla="*/ 586 h 634"/>
              <a:gd name="T2" fmla="*/ 422 w 470"/>
              <a:gd name="T3" fmla="*/ 634 h 634"/>
              <a:gd name="T4" fmla="*/ 48 w 470"/>
              <a:gd name="T5" fmla="*/ 634 h 634"/>
              <a:gd name="T6" fmla="*/ 0 w 470"/>
              <a:gd name="T7" fmla="*/ 586 h 634"/>
              <a:gd name="T8" fmla="*/ 1 w 470"/>
              <a:gd name="T9" fmla="*/ 578 h 634"/>
              <a:gd name="T10" fmla="*/ 131 w 470"/>
              <a:gd name="T11" fmla="*/ 239 h 634"/>
              <a:gd name="T12" fmla="*/ 131 w 470"/>
              <a:gd name="T13" fmla="*/ 237 h 634"/>
              <a:gd name="T14" fmla="*/ 131 w 470"/>
              <a:gd name="T15" fmla="*/ 43 h 634"/>
              <a:gd name="T16" fmla="*/ 116 w 470"/>
              <a:gd name="T17" fmla="*/ 43 h 634"/>
              <a:gd name="T18" fmla="*/ 95 w 470"/>
              <a:gd name="T19" fmla="*/ 21 h 634"/>
              <a:gd name="T20" fmla="*/ 116 w 470"/>
              <a:gd name="T21" fmla="*/ 0 h 634"/>
              <a:gd name="T22" fmla="*/ 152 w 470"/>
              <a:gd name="T23" fmla="*/ 0 h 634"/>
              <a:gd name="T24" fmla="*/ 174 w 470"/>
              <a:gd name="T25" fmla="*/ 21 h 634"/>
              <a:gd name="T26" fmla="*/ 174 w 470"/>
              <a:gd name="T27" fmla="*/ 239 h 634"/>
              <a:gd name="T28" fmla="*/ 173 w 470"/>
              <a:gd name="T29" fmla="*/ 242 h 634"/>
              <a:gd name="T30" fmla="*/ 172 w 470"/>
              <a:gd name="T31" fmla="*/ 251 h 634"/>
              <a:gd name="T32" fmla="*/ 94 w 470"/>
              <a:gd name="T33" fmla="*/ 455 h 634"/>
              <a:gd name="T34" fmla="*/ 375 w 470"/>
              <a:gd name="T35" fmla="*/ 455 h 634"/>
              <a:gd name="T36" fmla="*/ 294 w 470"/>
              <a:gd name="T37" fmla="*/ 251 h 634"/>
              <a:gd name="T38" fmla="*/ 293 w 470"/>
              <a:gd name="T39" fmla="*/ 244 h 634"/>
              <a:gd name="T40" fmla="*/ 293 w 470"/>
              <a:gd name="T41" fmla="*/ 243 h 634"/>
              <a:gd name="T42" fmla="*/ 293 w 470"/>
              <a:gd name="T43" fmla="*/ 240 h 634"/>
              <a:gd name="T44" fmla="*/ 293 w 470"/>
              <a:gd name="T45" fmla="*/ 21 h 634"/>
              <a:gd name="T46" fmla="*/ 314 w 470"/>
              <a:gd name="T47" fmla="*/ 0 h 634"/>
              <a:gd name="T48" fmla="*/ 351 w 470"/>
              <a:gd name="T49" fmla="*/ 0 h 634"/>
              <a:gd name="T50" fmla="*/ 372 w 470"/>
              <a:gd name="T51" fmla="*/ 21 h 634"/>
              <a:gd name="T52" fmla="*/ 351 w 470"/>
              <a:gd name="T53" fmla="*/ 43 h 634"/>
              <a:gd name="T54" fmla="*/ 335 w 470"/>
              <a:gd name="T55" fmla="*/ 43 h 634"/>
              <a:gd name="T56" fmla="*/ 335 w 470"/>
              <a:gd name="T57" fmla="*/ 239 h 634"/>
              <a:gd name="T58" fmla="*/ 469 w 470"/>
              <a:gd name="T59" fmla="*/ 578 h 634"/>
              <a:gd name="T60" fmla="*/ 470 w 470"/>
              <a:gd name="T61" fmla="*/ 586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70" h="634">
                <a:moveTo>
                  <a:pt x="470" y="586"/>
                </a:moveTo>
                <a:cubicBezTo>
                  <a:pt x="470" y="612"/>
                  <a:pt x="449" y="634"/>
                  <a:pt x="422" y="634"/>
                </a:cubicBezTo>
                <a:lnTo>
                  <a:pt x="48" y="634"/>
                </a:lnTo>
                <a:cubicBezTo>
                  <a:pt x="22" y="634"/>
                  <a:pt x="0" y="612"/>
                  <a:pt x="0" y="586"/>
                </a:cubicBezTo>
                <a:cubicBezTo>
                  <a:pt x="0" y="583"/>
                  <a:pt x="1" y="581"/>
                  <a:pt x="1" y="578"/>
                </a:cubicBezTo>
                <a:lnTo>
                  <a:pt x="131" y="239"/>
                </a:lnTo>
                <a:cubicBezTo>
                  <a:pt x="131" y="238"/>
                  <a:pt x="131" y="238"/>
                  <a:pt x="131" y="237"/>
                </a:cubicBezTo>
                <a:lnTo>
                  <a:pt x="131" y="43"/>
                </a:lnTo>
                <a:lnTo>
                  <a:pt x="116" y="43"/>
                </a:lnTo>
                <a:cubicBezTo>
                  <a:pt x="104" y="43"/>
                  <a:pt x="95" y="33"/>
                  <a:pt x="95" y="21"/>
                </a:cubicBezTo>
                <a:cubicBezTo>
                  <a:pt x="95" y="10"/>
                  <a:pt x="104" y="0"/>
                  <a:pt x="116" y="0"/>
                </a:cubicBezTo>
                <a:lnTo>
                  <a:pt x="152" y="0"/>
                </a:lnTo>
                <a:cubicBezTo>
                  <a:pt x="164" y="0"/>
                  <a:pt x="174" y="10"/>
                  <a:pt x="174" y="21"/>
                </a:cubicBezTo>
                <a:lnTo>
                  <a:pt x="174" y="239"/>
                </a:lnTo>
                <a:cubicBezTo>
                  <a:pt x="174" y="240"/>
                  <a:pt x="173" y="241"/>
                  <a:pt x="173" y="242"/>
                </a:cubicBezTo>
                <a:cubicBezTo>
                  <a:pt x="173" y="245"/>
                  <a:pt x="173" y="248"/>
                  <a:pt x="172" y="251"/>
                </a:cubicBezTo>
                <a:lnTo>
                  <a:pt x="94" y="455"/>
                </a:lnTo>
                <a:lnTo>
                  <a:pt x="375" y="455"/>
                </a:lnTo>
                <a:lnTo>
                  <a:pt x="294" y="251"/>
                </a:lnTo>
                <a:cubicBezTo>
                  <a:pt x="293" y="249"/>
                  <a:pt x="293" y="247"/>
                  <a:pt x="293" y="244"/>
                </a:cubicBezTo>
                <a:lnTo>
                  <a:pt x="293" y="243"/>
                </a:lnTo>
                <a:cubicBezTo>
                  <a:pt x="293" y="242"/>
                  <a:pt x="293" y="241"/>
                  <a:pt x="293" y="240"/>
                </a:cubicBezTo>
                <a:lnTo>
                  <a:pt x="293" y="21"/>
                </a:lnTo>
                <a:cubicBezTo>
                  <a:pt x="293" y="10"/>
                  <a:pt x="302" y="0"/>
                  <a:pt x="314" y="0"/>
                </a:cubicBezTo>
                <a:lnTo>
                  <a:pt x="351" y="0"/>
                </a:lnTo>
                <a:cubicBezTo>
                  <a:pt x="363" y="0"/>
                  <a:pt x="372" y="10"/>
                  <a:pt x="372" y="21"/>
                </a:cubicBezTo>
                <a:cubicBezTo>
                  <a:pt x="372" y="33"/>
                  <a:pt x="363" y="43"/>
                  <a:pt x="351" y="43"/>
                </a:cubicBezTo>
                <a:lnTo>
                  <a:pt x="335" y="43"/>
                </a:lnTo>
                <a:lnTo>
                  <a:pt x="335" y="239"/>
                </a:lnTo>
                <a:lnTo>
                  <a:pt x="469" y="578"/>
                </a:lnTo>
                <a:cubicBezTo>
                  <a:pt x="470" y="580"/>
                  <a:pt x="470" y="583"/>
                  <a:pt x="470" y="5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144"/>
          <p:cNvSpPr>
            <a:spLocks noEditPoints="1"/>
          </p:cNvSpPr>
          <p:nvPr/>
        </p:nvSpPr>
        <p:spPr bwMode="auto">
          <a:xfrm>
            <a:off x="6680201" y="501653"/>
            <a:ext cx="234951" cy="236537"/>
          </a:xfrm>
          <a:custGeom>
            <a:avLst/>
            <a:gdLst>
              <a:gd name="T0" fmla="*/ 622 w 774"/>
              <a:gd name="T1" fmla="*/ 190 h 783"/>
              <a:gd name="T2" fmla="*/ 601 w 774"/>
              <a:gd name="T3" fmla="*/ 135 h 783"/>
              <a:gd name="T4" fmla="*/ 640 w 774"/>
              <a:gd name="T5" fmla="*/ 235 h 783"/>
              <a:gd name="T6" fmla="*/ 583 w 774"/>
              <a:gd name="T7" fmla="*/ 90 h 783"/>
              <a:gd name="T8" fmla="*/ 640 w 774"/>
              <a:gd name="T9" fmla="*/ 235 h 783"/>
              <a:gd name="T10" fmla="*/ 750 w 774"/>
              <a:gd name="T11" fmla="*/ 196 h 783"/>
              <a:gd name="T12" fmla="*/ 769 w 774"/>
              <a:gd name="T13" fmla="*/ 127 h 783"/>
              <a:gd name="T14" fmla="*/ 760 w 774"/>
              <a:gd name="T15" fmla="*/ 85 h 783"/>
              <a:gd name="T16" fmla="*/ 731 w 774"/>
              <a:gd name="T17" fmla="*/ 88 h 783"/>
              <a:gd name="T18" fmla="*/ 696 w 774"/>
              <a:gd name="T19" fmla="*/ 26 h 783"/>
              <a:gd name="T20" fmla="*/ 692 w 774"/>
              <a:gd name="T21" fmla="*/ 17 h 783"/>
              <a:gd name="T22" fmla="*/ 650 w 774"/>
              <a:gd name="T23" fmla="*/ 7 h 783"/>
              <a:gd name="T24" fmla="*/ 583 w 774"/>
              <a:gd name="T25" fmla="*/ 25 h 783"/>
              <a:gd name="T26" fmla="*/ 565 w 774"/>
              <a:gd name="T27" fmla="*/ 2 h 783"/>
              <a:gd name="T28" fmla="*/ 529 w 774"/>
              <a:gd name="T29" fmla="*/ 24 h 783"/>
              <a:gd name="T30" fmla="*/ 493 w 774"/>
              <a:gd name="T31" fmla="*/ 85 h 783"/>
              <a:gd name="T32" fmla="*/ 465 w 774"/>
              <a:gd name="T33" fmla="*/ 81 h 783"/>
              <a:gd name="T34" fmla="*/ 451 w 774"/>
              <a:gd name="T35" fmla="*/ 119 h 783"/>
              <a:gd name="T36" fmla="*/ 473 w 774"/>
              <a:gd name="T37" fmla="*/ 131 h 783"/>
              <a:gd name="T38" fmla="*/ 454 w 774"/>
              <a:gd name="T39" fmla="*/ 198 h 783"/>
              <a:gd name="T40" fmla="*/ 463 w 774"/>
              <a:gd name="T41" fmla="*/ 240 h 783"/>
              <a:gd name="T42" fmla="*/ 489 w 774"/>
              <a:gd name="T43" fmla="*/ 238 h 783"/>
              <a:gd name="T44" fmla="*/ 524 w 774"/>
              <a:gd name="T45" fmla="*/ 299 h 783"/>
              <a:gd name="T46" fmla="*/ 560 w 774"/>
              <a:gd name="T47" fmla="*/ 323 h 783"/>
              <a:gd name="T48" fmla="*/ 570 w 774"/>
              <a:gd name="T49" fmla="*/ 319 h 783"/>
              <a:gd name="T50" fmla="*/ 640 w 774"/>
              <a:gd name="T51" fmla="*/ 304 h 783"/>
              <a:gd name="T52" fmla="*/ 656 w 774"/>
              <a:gd name="T53" fmla="*/ 324 h 783"/>
              <a:gd name="T54" fmla="*/ 693 w 774"/>
              <a:gd name="T55" fmla="*/ 302 h 783"/>
              <a:gd name="T56" fmla="*/ 731 w 774"/>
              <a:gd name="T57" fmla="*/ 242 h 783"/>
              <a:gd name="T58" fmla="*/ 757 w 774"/>
              <a:gd name="T59" fmla="*/ 245 h 783"/>
              <a:gd name="T60" fmla="*/ 767 w 774"/>
              <a:gd name="T61" fmla="*/ 203 h 783"/>
              <a:gd name="T62" fmla="*/ 292 w 774"/>
              <a:gd name="T63" fmla="*/ 543 h 783"/>
              <a:gd name="T64" fmla="*/ 292 w 774"/>
              <a:gd name="T65" fmla="*/ 440 h 783"/>
              <a:gd name="T66" fmla="*/ 292 w 774"/>
              <a:gd name="T67" fmla="*/ 628 h 783"/>
              <a:gd name="T68" fmla="*/ 292 w 774"/>
              <a:gd name="T69" fmla="*/ 356 h 783"/>
              <a:gd name="T70" fmla="*/ 292 w 774"/>
              <a:gd name="T71" fmla="*/ 628 h 783"/>
              <a:gd name="T72" fmla="*/ 534 w 774"/>
              <a:gd name="T73" fmla="*/ 448 h 783"/>
              <a:gd name="T74" fmla="*/ 517 w 774"/>
              <a:gd name="T75" fmla="*/ 325 h 783"/>
              <a:gd name="T76" fmla="*/ 517 w 774"/>
              <a:gd name="T77" fmla="*/ 307 h 783"/>
              <a:gd name="T78" fmla="*/ 456 w 774"/>
              <a:gd name="T79" fmla="*/ 264 h 783"/>
              <a:gd name="T80" fmla="*/ 333 w 774"/>
              <a:gd name="T81" fmla="*/ 250 h 783"/>
              <a:gd name="T82" fmla="*/ 321 w 774"/>
              <a:gd name="T83" fmla="*/ 200 h 783"/>
              <a:gd name="T84" fmla="*/ 246 w 774"/>
              <a:gd name="T85" fmla="*/ 213 h 783"/>
              <a:gd name="T86" fmla="*/ 149 w 774"/>
              <a:gd name="T87" fmla="*/ 290 h 783"/>
              <a:gd name="T88" fmla="*/ 106 w 774"/>
              <a:gd name="T89" fmla="*/ 265 h 783"/>
              <a:gd name="T90" fmla="*/ 59 w 774"/>
              <a:gd name="T91" fmla="*/ 317 h 783"/>
              <a:gd name="T92" fmla="*/ 87 w 774"/>
              <a:gd name="T93" fmla="*/ 351 h 783"/>
              <a:gd name="T94" fmla="*/ 13 w 774"/>
              <a:gd name="T95" fmla="*/ 448 h 783"/>
              <a:gd name="T96" fmla="*/ 0 w 774"/>
              <a:gd name="T97" fmla="*/ 522 h 783"/>
              <a:gd name="T98" fmla="*/ 44 w 774"/>
              <a:gd name="T99" fmla="*/ 535 h 783"/>
              <a:gd name="T100" fmla="*/ 62 w 774"/>
              <a:gd name="T101" fmla="*/ 658 h 783"/>
              <a:gd name="T102" fmla="*/ 105 w 774"/>
              <a:gd name="T103" fmla="*/ 719 h 783"/>
              <a:gd name="T104" fmla="*/ 123 w 774"/>
              <a:gd name="T105" fmla="*/ 719 h 783"/>
              <a:gd name="T106" fmla="*/ 246 w 774"/>
              <a:gd name="T107" fmla="*/ 740 h 783"/>
              <a:gd name="T108" fmla="*/ 259 w 774"/>
              <a:gd name="T109" fmla="*/ 783 h 783"/>
              <a:gd name="T110" fmla="*/ 333 w 774"/>
              <a:gd name="T111" fmla="*/ 771 h 783"/>
              <a:gd name="T112" fmla="*/ 434 w 774"/>
              <a:gd name="T113" fmla="*/ 697 h 783"/>
              <a:gd name="T114" fmla="*/ 475 w 774"/>
              <a:gd name="T115" fmla="*/ 720 h 783"/>
              <a:gd name="T116" fmla="*/ 518 w 774"/>
              <a:gd name="T117" fmla="*/ 659 h 783"/>
              <a:gd name="T118" fmla="*/ 535 w 774"/>
              <a:gd name="T119" fmla="*/ 535 h 783"/>
              <a:gd name="T120" fmla="*/ 583 w 774"/>
              <a:gd name="T121" fmla="*/ 522 h 783"/>
              <a:gd name="T122" fmla="*/ 570 w 774"/>
              <a:gd name="T123" fmla="*/ 448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74" h="783">
                <a:moveTo>
                  <a:pt x="639" y="152"/>
                </a:moveTo>
                <a:cubicBezTo>
                  <a:pt x="645" y="167"/>
                  <a:pt x="637" y="184"/>
                  <a:pt x="622" y="190"/>
                </a:cubicBezTo>
                <a:cubicBezTo>
                  <a:pt x="607" y="196"/>
                  <a:pt x="590" y="188"/>
                  <a:pt x="584" y="173"/>
                </a:cubicBezTo>
                <a:cubicBezTo>
                  <a:pt x="578" y="158"/>
                  <a:pt x="585" y="141"/>
                  <a:pt x="601" y="135"/>
                </a:cubicBezTo>
                <a:cubicBezTo>
                  <a:pt x="616" y="129"/>
                  <a:pt x="633" y="136"/>
                  <a:pt x="639" y="152"/>
                </a:cubicBezTo>
                <a:close/>
                <a:moveTo>
                  <a:pt x="640" y="235"/>
                </a:moveTo>
                <a:cubicBezTo>
                  <a:pt x="600" y="250"/>
                  <a:pt x="555" y="231"/>
                  <a:pt x="539" y="191"/>
                </a:cubicBezTo>
                <a:cubicBezTo>
                  <a:pt x="524" y="151"/>
                  <a:pt x="543" y="106"/>
                  <a:pt x="583" y="90"/>
                </a:cubicBezTo>
                <a:cubicBezTo>
                  <a:pt x="623" y="74"/>
                  <a:pt x="668" y="94"/>
                  <a:pt x="684" y="134"/>
                </a:cubicBezTo>
                <a:cubicBezTo>
                  <a:pt x="699" y="174"/>
                  <a:pt x="680" y="219"/>
                  <a:pt x="640" y="235"/>
                </a:cubicBezTo>
                <a:close/>
                <a:moveTo>
                  <a:pt x="767" y="203"/>
                </a:moveTo>
                <a:lnTo>
                  <a:pt x="750" y="196"/>
                </a:lnTo>
                <a:cubicBezTo>
                  <a:pt x="754" y="175"/>
                  <a:pt x="755" y="154"/>
                  <a:pt x="750" y="134"/>
                </a:cubicBezTo>
                <a:lnTo>
                  <a:pt x="769" y="127"/>
                </a:lnTo>
                <a:cubicBezTo>
                  <a:pt x="772" y="125"/>
                  <a:pt x="774" y="121"/>
                  <a:pt x="773" y="117"/>
                </a:cubicBezTo>
                <a:lnTo>
                  <a:pt x="760" y="85"/>
                </a:lnTo>
                <a:cubicBezTo>
                  <a:pt x="758" y="81"/>
                  <a:pt x="754" y="79"/>
                  <a:pt x="750" y="81"/>
                </a:cubicBezTo>
                <a:lnTo>
                  <a:pt x="731" y="88"/>
                </a:lnTo>
                <a:cubicBezTo>
                  <a:pt x="720" y="71"/>
                  <a:pt x="705" y="56"/>
                  <a:pt x="688" y="45"/>
                </a:cubicBezTo>
                <a:lnTo>
                  <a:pt x="696" y="26"/>
                </a:lnTo>
                <a:cubicBezTo>
                  <a:pt x="697" y="24"/>
                  <a:pt x="697" y="22"/>
                  <a:pt x="696" y="21"/>
                </a:cubicBezTo>
                <a:cubicBezTo>
                  <a:pt x="695" y="19"/>
                  <a:pt x="694" y="17"/>
                  <a:pt x="692" y="17"/>
                </a:cubicBezTo>
                <a:lnTo>
                  <a:pt x="660" y="3"/>
                </a:lnTo>
                <a:cubicBezTo>
                  <a:pt x="656" y="1"/>
                  <a:pt x="652" y="3"/>
                  <a:pt x="650" y="7"/>
                </a:cubicBezTo>
                <a:lnTo>
                  <a:pt x="642" y="26"/>
                </a:lnTo>
                <a:cubicBezTo>
                  <a:pt x="623" y="21"/>
                  <a:pt x="602" y="21"/>
                  <a:pt x="583" y="25"/>
                </a:cubicBezTo>
                <a:lnTo>
                  <a:pt x="575" y="6"/>
                </a:lnTo>
                <a:cubicBezTo>
                  <a:pt x="573" y="2"/>
                  <a:pt x="569" y="0"/>
                  <a:pt x="565" y="2"/>
                </a:cubicBezTo>
                <a:lnTo>
                  <a:pt x="533" y="14"/>
                </a:lnTo>
                <a:cubicBezTo>
                  <a:pt x="529" y="16"/>
                  <a:pt x="527" y="20"/>
                  <a:pt x="529" y="24"/>
                </a:cubicBezTo>
                <a:lnTo>
                  <a:pt x="536" y="43"/>
                </a:lnTo>
                <a:cubicBezTo>
                  <a:pt x="519" y="54"/>
                  <a:pt x="504" y="68"/>
                  <a:pt x="493" y="85"/>
                </a:cubicBezTo>
                <a:lnTo>
                  <a:pt x="475" y="77"/>
                </a:lnTo>
                <a:cubicBezTo>
                  <a:pt x="471" y="76"/>
                  <a:pt x="467" y="77"/>
                  <a:pt x="465" y="81"/>
                </a:cubicBezTo>
                <a:lnTo>
                  <a:pt x="451" y="113"/>
                </a:lnTo>
                <a:cubicBezTo>
                  <a:pt x="450" y="115"/>
                  <a:pt x="450" y="117"/>
                  <a:pt x="451" y="119"/>
                </a:cubicBezTo>
                <a:cubicBezTo>
                  <a:pt x="452" y="121"/>
                  <a:pt x="453" y="122"/>
                  <a:pt x="455" y="123"/>
                </a:cubicBezTo>
                <a:lnTo>
                  <a:pt x="473" y="131"/>
                </a:lnTo>
                <a:cubicBezTo>
                  <a:pt x="468" y="150"/>
                  <a:pt x="468" y="171"/>
                  <a:pt x="472" y="191"/>
                </a:cubicBezTo>
                <a:lnTo>
                  <a:pt x="454" y="198"/>
                </a:lnTo>
                <a:cubicBezTo>
                  <a:pt x="451" y="200"/>
                  <a:pt x="449" y="204"/>
                  <a:pt x="450" y="208"/>
                </a:cubicBezTo>
                <a:lnTo>
                  <a:pt x="463" y="240"/>
                </a:lnTo>
                <a:cubicBezTo>
                  <a:pt x="465" y="244"/>
                  <a:pt x="469" y="246"/>
                  <a:pt x="473" y="244"/>
                </a:cubicBezTo>
                <a:lnTo>
                  <a:pt x="489" y="238"/>
                </a:lnTo>
                <a:cubicBezTo>
                  <a:pt x="500" y="255"/>
                  <a:pt x="514" y="270"/>
                  <a:pt x="532" y="282"/>
                </a:cubicBezTo>
                <a:lnTo>
                  <a:pt x="524" y="299"/>
                </a:lnTo>
                <a:cubicBezTo>
                  <a:pt x="523" y="303"/>
                  <a:pt x="524" y="307"/>
                  <a:pt x="528" y="309"/>
                </a:cubicBezTo>
                <a:lnTo>
                  <a:pt x="560" y="323"/>
                </a:lnTo>
                <a:cubicBezTo>
                  <a:pt x="562" y="323"/>
                  <a:pt x="564" y="323"/>
                  <a:pt x="566" y="323"/>
                </a:cubicBezTo>
                <a:cubicBezTo>
                  <a:pt x="568" y="322"/>
                  <a:pt x="569" y="320"/>
                  <a:pt x="570" y="319"/>
                </a:cubicBezTo>
                <a:lnTo>
                  <a:pt x="577" y="302"/>
                </a:lnTo>
                <a:cubicBezTo>
                  <a:pt x="598" y="307"/>
                  <a:pt x="619" y="308"/>
                  <a:pt x="640" y="304"/>
                </a:cubicBezTo>
                <a:lnTo>
                  <a:pt x="646" y="320"/>
                </a:lnTo>
                <a:cubicBezTo>
                  <a:pt x="648" y="324"/>
                  <a:pt x="652" y="326"/>
                  <a:pt x="656" y="324"/>
                </a:cubicBezTo>
                <a:lnTo>
                  <a:pt x="688" y="311"/>
                </a:lnTo>
                <a:cubicBezTo>
                  <a:pt x="692" y="310"/>
                  <a:pt x="694" y="305"/>
                  <a:pt x="693" y="302"/>
                </a:cubicBezTo>
                <a:lnTo>
                  <a:pt x="686" y="285"/>
                </a:lnTo>
                <a:cubicBezTo>
                  <a:pt x="704" y="274"/>
                  <a:pt x="719" y="259"/>
                  <a:pt x="731" y="242"/>
                </a:cubicBezTo>
                <a:lnTo>
                  <a:pt x="747" y="249"/>
                </a:lnTo>
                <a:cubicBezTo>
                  <a:pt x="751" y="250"/>
                  <a:pt x="756" y="249"/>
                  <a:pt x="757" y="245"/>
                </a:cubicBezTo>
                <a:lnTo>
                  <a:pt x="771" y="213"/>
                </a:lnTo>
                <a:cubicBezTo>
                  <a:pt x="773" y="209"/>
                  <a:pt x="771" y="205"/>
                  <a:pt x="767" y="203"/>
                </a:cubicBezTo>
                <a:close/>
                <a:moveTo>
                  <a:pt x="343" y="492"/>
                </a:moveTo>
                <a:cubicBezTo>
                  <a:pt x="343" y="520"/>
                  <a:pt x="320" y="543"/>
                  <a:pt x="292" y="543"/>
                </a:cubicBezTo>
                <a:cubicBezTo>
                  <a:pt x="263" y="543"/>
                  <a:pt x="240" y="520"/>
                  <a:pt x="240" y="492"/>
                </a:cubicBezTo>
                <a:cubicBezTo>
                  <a:pt x="240" y="463"/>
                  <a:pt x="263" y="440"/>
                  <a:pt x="292" y="440"/>
                </a:cubicBezTo>
                <a:cubicBezTo>
                  <a:pt x="320" y="440"/>
                  <a:pt x="343" y="463"/>
                  <a:pt x="343" y="492"/>
                </a:cubicBezTo>
                <a:close/>
                <a:moveTo>
                  <a:pt x="292" y="628"/>
                </a:moveTo>
                <a:cubicBezTo>
                  <a:pt x="216" y="628"/>
                  <a:pt x="156" y="567"/>
                  <a:pt x="156" y="492"/>
                </a:cubicBezTo>
                <a:cubicBezTo>
                  <a:pt x="156" y="417"/>
                  <a:pt x="216" y="356"/>
                  <a:pt x="292" y="356"/>
                </a:cubicBezTo>
                <a:cubicBezTo>
                  <a:pt x="366" y="356"/>
                  <a:pt x="427" y="417"/>
                  <a:pt x="427" y="492"/>
                </a:cubicBezTo>
                <a:cubicBezTo>
                  <a:pt x="427" y="567"/>
                  <a:pt x="366" y="628"/>
                  <a:pt x="292" y="628"/>
                </a:cubicBezTo>
                <a:close/>
                <a:moveTo>
                  <a:pt x="570" y="448"/>
                </a:moveTo>
                <a:lnTo>
                  <a:pt x="534" y="448"/>
                </a:lnTo>
                <a:cubicBezTo>
                  <a:pt x="528" y="413"/>
                  <a:pt x="513" y="379"/>
                  <a:pt x="492" y="350"/>
                </a:cubicBezTo>
                <a:lnTo>
                  <a:pt x="517" y="325"/>
                </a:lnTo>
                <a:cubicBezTo>
                  <a:pt x="519" y="323"/>
                  <a:pt x="521" y="319"/>
                  <a:pt x="521" y="316"/>
                </a:cubicBezTo>
                <a:cubicBezTo>
                  <a:pt x="521" y="313"/>
                  <a:pt x="519" y="309"/>
                  <a:pt x="517" y="307"/>
                </a:cubicBezTo>
                <a:lnTo>
                  <a:pt x="474" y="264"/>
                </a:lnTo>
                <a:cubicBezTo>
                  <a:pt x="469" y="259"/>
                  <a:pt x="461" y="259"/>
                  <a:pt x="456" y="264"/>
                </a:cubicBezTo>
                <a:lnTo>
                  <a:pt x="430" y="289"/>
                </a:lnTo>
                <a:cubicBezTo>
                  <a:pt x="401" y="269"/>
                  <a:pt x="368" y="256"/>
                  <a:pt x="333" y="250"/>
                </a:cubicBezTo>
                <a:lnTo>
                  <a:pt x="333" y="213"/>
                </a:lnTo>
                <a:cubicBezTo>
                  <a:pt x="333" y="206"/>
                  <a:pt x="328" y="200"/>
                  <a:pt x="321" y="200"/>
                </a:cubicBezTo>
                <a:lnTo>
                  <a:pt x="259" y="200"/>
                </a:lnTo>
                <a:cubicBezTo>
                  <a:pt x="252" y="200"/>
                  <a:pt x="246" y="206"/>
                  <a:pt x="246" y="213"/>
                </a:cubicBezTo>
                <a:lnTo>
                  <a:pt x="246" y="250"/>
                </a:lnTo>
                <a:cubicBezTo>
                  <a:pt x="212" y="256"/>
                  <a:pt x="178" y="269"/>
                  <a:pt x="149" y="290"/>
                </a:cubicBezTo>
                <a:lnTo>
                  <a:pt x="124" y="265"/>
                </a:lnTo>
                <a:cubicBezTo>
                  <a:pt x="119" y="260"/>
                  <a:pt x="111" y="260"/>
                  <a:pt x="106" y="265"/>
                </a:cubicBezTo>
                <a:lnTo>
                  <a:pt x="63" y="308"/>
                </a:lnTo>
                <a:cubicBezTo>
                  <a:pt x="60" y="310"/>
                  <a:pt x="59" y="314"/>
                  <a:pt x="59" y="317"/>
                </a:cubicBezTo>
                <a:cubicBezTo>
                  <a:pt x="59" y="321"/>
                  <a:pt x="60" y="324"/>
                  <a:pt x="63" y="326"/>
                </a:cubicBezTo>
                <a:lnTo>
                  <a:pt x="87" y="351"/>
                </a:lnTo>
                <a:cubicBezTo>
                  <a:pt x="66" y="380"/>
                  <a:pt x="52" y="413"/>
                  <a:pt x="45" y="448"/>
                </a:cubicBezTo>
                <a:lnTo>
                  <a:pt x="13" y="448"/>
                </a:lnTo>
                <a:cubicBezTo>
                  <a:pt x="6" y="448"/>
                  <a:pt x="0" y="454"/>
                  <a:pt x="0" y="461"/>
                </a:cubicBezTo>
                <a:lnTo>
                  <a:pt x="0" y="522"/>
                </a:lnTo>
                <a:cubicBezTo>
                  <a:pt x="0" y="530"/>
                  <a:pt x="6" y="535"/>
                  <a:pt x="13" y="535"/>
                </a:cubicBezTo>
                <a:lnTo>
                  <a:pt x="44" y="535"/>
                </a:lnTo>
                <a:cubicBezTo>
                  <a:pt x="50" y="571"/>
                  <a:pt x="64" y="605"/>
                  <a:pt x="84" y="635"/>
                </a:cubicBezTo>
                <a:lnTo>
                  <a:pt x="62" y="658"/>
                </a:lnTo>
                <a:cubicBezTo>
                  <a:pt x="57" y="663"/>
                  <a:pt x="57" y="671"/>
                  <a:pt x="62" y="676"/>
                </a:cubicBezTo>
                <a:lnTo>
                  <a:pt x="105" y="719"/>
                </a:lnTo>
                <a:cubicBezTo>
                  <a:pt x="107" y="721"/>
                  <a:pt x="111" y="723"/>
                  <a:pt x="114" y="723"/>
                </a:cubicBezTo>
                <a:cubicBezTo>
                  <a:pt x="117" y="723"/>
                  <a:pt x="121" y="721"/>
                  <a:pt x="123" y="719"/>
                </a:cubicBezTo>
                <a:lnTo>
                  <a:pt x="145" y="697"/>
                </a:lnTo>
                <a:cubicBezTo>
                  <a:pt x="175" y="719"/>
                  <a:pt x="210" y="733"/>
                  <a:pt x="246" y="740"/>
                </a:cubicBezTo>
                <a:lnTo>
                  <a:pt x="246" y="771"/>
                </a:lnTo>
                <a:cubicBezTo>
                  <a:pt x="246" y="778"/>
                  <a:pt x="252" y="783"/>
                  <a:pt x="259" y="783"/>
                </a:cubicBezTo>
                <a:lnTo>
                  <a:pt x="321" y="783"/>
                </a:lnTo>
                <a:cubicBezTo>
                  <a:pt x="328" y="783"/>
                  <a:pt x="333" y="778"/>
                  <a:pt x="333" y="771"/>
                </a:cubicBezTo>
                <a:lnTo>
                  <a:pt x="333" y="740"/>
                </a:lnTo>
                <a:cubicBezTo>
                  <a:pt x="369" y="733"/>
                  <a:pt x="404" y="719"/>
                  <a:pt x="434" y="697"/>
                </a:cubicBezTo>
                <a:lnTo>
                  <a:pt x="457" y="720"/>
                </a:lnTo>
                <a:cubicBezTo>
                  <a:pt x="462" y="725"/>
                  <a:pt x="470" y="725"/>
                  <a:pt x="475" y="720"/>
                </a:cubicBezTo>
                <a:lnTo>
                  <a:pt x="518" y="677"/>
                </a:lnTo>
                <a:cubicBezTo>
                  <a:pt x="523" y="672"/>
                  <a:pt x="523" y="664"/>
                  <a:pt x="518" y="659"/>
                </a:cubicBezTo>
                <a:lnTo>
                  <a:pt x="495" y="635"/>
                </a:lnTo>
                <a:cubicBezTo>
                  <a:pt x="516" y="605"/>
                  <a:pt x="529" y="571"/>
                  <a:pt x="535" y="535"/>
                </a:cubicBezTo>
                <a:lnTo>
                  <a:pt x="570" y="535"/>
                </a:lnTo>
                <a:cubicBezTo>
                  <a:pt x="577" y="535"/>
                  <a:pt x="583" y="530"/>
                  <a:pt x="583" y="522"/>
                </a:cubicBezTo>
                <a:lnTo>
                  <a:pt x="583" y="461"/>
                </a:lnTo>
                <a:cubicBezTo>
                  <a:pt x="583" y="454"/>
                  <a:pt x="577" y="448"/>
                  <a:pt x="570" y="44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145"/>
          <p:cNvSpPr>
            <a:spLocks/>
          </p:cNvSpPr>
          <p:nvPr/>
        </p:nvSpPr>
        <p:spPr bwMode="auto">
          <a:xfrm>
            <a:off x="5513388" y="2870202"/>
            <a:ext cx="182563" cy="212725"/>
          </a:xfrm>
          <a:custGeom>
            <a:avLst/>
            <a:gdLst>
              <a:gd name="T0" fmla="*/ 308 w 606"/>
              <a:gd name="T1" fmla="*/ 612 h 702"/>
              <a:gd name="T2" fmla="*/ 309 w 606"/>
              <a:gd name="T3" fmla="*/ 603 h 702"/>
              <a:gd name="T4" fmla="*/ 337 w 606"/>
              <a:gd name="T5" fmla="*/ 367 h 702"/>
              <a:gd name="T6" fmla="*/ 341 w 606"/>
              <a:gd name="T7" fmla="*/ 367 h 702"/>
              <a:gd name="T8" fmla="*/ 606 w 606"/>
              <a:gd name="T9" fmla="*/ 454 h 702"/>
              <a:gd name="T10" fmla="*/ 599 w 606"/>
              <a:gd name="T11" fmla="*/ 386 h 702"/>
              <a:gd name="T12" fmla="*/ 521 w 606"/>
              <a:gd name="T13" fmla="*/ 333 h 702"/>
              <a:gd name="T14" fmla="*/ 443 w 606"/>
              <a:gd name="T15" fmla="*/ 281 h 702"/>
              <a:gd name="T16" fmla="*/ 341 w 606"/>
              <a:gd name="T17" fmla="*/ 211 h 702"/>
              <a:gd name="T18" fmla="*/ 340 w 606"/>
              <a:gd name="T19" fmla="*/ 211 h 702"/>
              <a:gd name="T20" fmla="*/ 325 w 606"/>
              <a:gd name="T21" fmla="*/ 49 h 702"/>
              <a:gd name="T22" fmla="*/ 293 w 606"/>
              <a:gd name="T23" fmla="*/ 0 h 702"/>
              <a:gd name="T24" fmla="*/ 263 w 606"/>
              <a:gd name="T25" fmla="*/ 42 h 702"/>
              <a:gd name="T26" fmla="*/ 246 w 606"/>
              <a:gd name="T27" fmla="*/ 218 h 702"/>
              <a:gd name="T28" fmla="*/ 156 w 606"/>
              <a:gd name="T29" fmla="*/ 281 h 702"/>
              <a:gd name="T30" fmla="*/ 78 w 606"/>
              <a:gd name="T31" fmla="*/ 335 h 702"/>
              <a:gd name="T32" fmla="*/ 6 w 606"/>
              <a:gd name="T33" fmla="*/ 386 h 702"/>
              <a:gd name="T34" fmla="*/ 0 w 606"/>
              <a:gd name="T35" fmla="*/ 463 h 702"/>
              <a:gd name="T36" fmla="*/ 249 w 606"/>
              <a:gd name="T37" fmla="*/ 371 h 702"/>
              <a:gd name="T38" fmla="*/ 271 w 606"/>
              <a:gd name="T39" fmla="*/ 597 h 702"/>
              <a:gd name="T40" fmla="*/ 271 w 606"/>
              <a:gd name="T41" fmla="*/ 612 h 702"/>
              <a:gd name="T42" fmla="*/ 191 w 606"/>
              <a:gd name="T43" fmla="*/ 667 h 702"/>
              <a:gd name="T44" fmla="*/ 191 w 606"/>
              <a:gd name="T45" fmla="*/ 702 h 702"/>
              <a:gd name="T46" fmla="*/ 272 w 606"/>
              <a:gd name="T47" fmla="*/ 673 h 702"/>
              <a:gd name="T48" fmla="*/ 278 w 606"/>
              <a:gd name="T49" fmla="*/ 673 h 702"/>
              <a:gd name="T50" fmla="*/ 297 w 606"/>
              <a:gd name="T51" fmla="*/ 673 h 702"/>
              <a:gd name="T52" fmla="*/ 313 w 606"/>
              <a:gd name="T53" fmla="*/ 673 h 702"/>
              <a:gd name="T54" fmla="*/ 397 w 606"/>
              <a:gd name="T55" fmla="*/ 700 h 702"/>
              <a:gd name="T56" fmla="*/ 397 w 606"/>
              <a:gd name="T57" fmla="*/ 670 h 702"/>
              <a:gd name="T58" fmla="*/ 308 w 606"/>
              <a:gd name="T59" fmla="*/ 61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06" h="702">
                <a:moveTo>
                  <a:pt x="308" y="612"/>
                </a:moveTo>
                <a:cubicBezTo>
                  <a:pt x="309" y="609"/>
                  <a:pt x="309" y="606"/>
                  <a:pt x="309" y="603"/>
                </a:cubicBezTo>
                <a:lnTo>
                  <a:pt x="337" y="367"/>
                </a:lnTo>
                <a:lnTo>
                  <a:pt x="341" y="367"/>
                </a:lnTo>
                <a:lnTo>
                  <a:pt x="606" y="454"/>
                </a:lnTo>
                <a:lnTo>
                  <a:pt x="599" y="386"/>
                </a:lnTo>
                <a:lnTo>
                  <a:pt x="521" y="333"/>
                </a:lnTo>
                <a:lnTo>
                  <a:pt x="443" y="281"/>
                </a:lnTo>
                <a:lnTo>
                  <a:pt x="341" y="211"/>
                </a:lnTo>
                <a:lnTo>
                  <a:pt x="340" y="211"/>
                </a:lnTo>
                <a:lnTo>
                  <a:pt x="325" y="49"/>
                </a:lnTo>
                <a:cubicBezTo>
                  <a:pt x="325" y="49"/>
                  <a:pt x="315" y="0"/>
                  <a:pt x="293" y="0"/>
                </a:cubicBezTo>
                <a:cubicBezTo>
                  <a:pt x="271" y="0"/>
                  <a:pt x="263" y="42"/>
                  <a:pt x="263" y="42"/>
                </a:cubicBezTo>
                <a:lnTo>
                  <a:pt x="246" y="218"/>
                </a:lnTo>
                <a:lnTo>
                  <a:pt x="156" y="281"/>
                </a:lnTo>
                <a:lnTo>
                  <a:pt x="78" y="335"/>
                </a:lnTo>
                <a:lnTo>
                  <a:pt x="6" y="386"/>
                </a:lnTo>
                <a:lnTo>
                  <a:pt x="0" y="463"/>
                </a:lnTo>
                <a:lnTo>
                  <a:pt x="249" y="371"/>
                </a:lnTo>
                <a:lnTo>
                  <a:pt x="271" y="597"/>
                </a:lnTo>
                <a:cubicBezTo>
                  <a:pt x="271" y="602"/>
                  <a:pt x="271" y="607"/>
                  <a:pt x="271" y="612"/>
                </a:cubicBezTo>
                <a:lnTo>
                  <a:pt x="191" y="667"/>
                </a:lnTo>
                <a:lnTo>
                  <a:pt x="191" y="702"/>
                </a:lnTo>
                <a:lnTo>
                  <a:pt x="272" y="673"/>
                </a:lnTo>
                <a:lnTo>
                  <a:pt x="278" y="673"/>
                </a:lnTo>
                <a:lnTo>
                  <a:pt x="297" y="673"/>
                </a:lnTo>
                <a:lnTo>
                  <a:pt x="313" y="673"/>
                </a:lnTo>
                <a:lnTo>
                  <a:pt x="397" y="700"/>
                </a:lnTo>
                <a:lnTo>
                  <a:pt x="397" y="670"/>
                </a:lnTo>
                <a:lnTo>
                  <a:pt x="308" y="61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46"/>
          <p:cNvSpPr>
            <a:spLocks noEditPoints="1"/>
          </p:cNvSpPr>
          <p:nvPr/>
        </p:nvSpPr>
        <p:spPr bwMode="auto">
          <a:xfrm>
            <a:off x="9058276" y="4643439"/>
            <a:ext cx="193675" cy="193675"/>
          </a:xfrm>
          <a:custGeom>
            <a:avLst/>
            <a:gdLst>
              <a:gd name="T0" fmla="*/ 525 w 639"/>
              <a:gd name="T1" fmla="*/ 113 h 638"/>
              <a:gd name="T2" fmla="*/ 114 w 639"/>
              <a:gd name="T3" fmla="*/ 113 h 638"/>
              <a:gd name="T4" fmla="*/ 114 w 639"/>
              <a:gd name="T5" fmla="*/ 525 h 638"/>
              <a:gd name="T6" fmla="*/ 525 w 639"/>
              <a:gd name="T7" fmla="*/ 525 h 638"/>
              <a:gd name="T8" fmla="*/ 525 w 639"/>
              <a:gd name="T9" fmla="*/ 113 h 638"/>
              <a:gd name="T10" fmla="*/ 501 w 639"/>
              <a:gd name="T11" fmla="*/ 310 h 638"/>
              <a:gd name="T12" fmla="*/ 488 w 639"/>
              <a:gd name="T13" fmla="*/ 332 h 638"/>
              <a:gd name="T14" fmla="*/ 326 w 639"/>
              <a:gd name="T15" fmla="*/ 370 h 638"/>
              <a:gd name="T16" fmla="*/ 317 w 639"/>
              <a:gd name="T17" fmla="*/ 369 h 638"/>
              <a:gd name="T18" fmla="*/ 309 w 639"/>
              <a:gd name="T19" fmla="*/ 364 h 638"/>
              <a:gd name="T20" fmla="*/ 195 w 639"/>
              <a:gd name="T21" fmla="*/ 243 h 638"/>
              <a:gd name="T22" fmla="*/ 196 w 639"/>
              <a:gd name="T23" fmla="*/ 217 h 638"/>
              <a:gd name="T24" fmla="*/ 222 w 639"/>
              <a:gd name="T25" fmla="*/ 218 h 638"/>
              <a:gd name="T26" fmla="*/ 328 w 639"/>
              <a:gd name="T27" fmla="*/ 331 h 638"/>
              <a:gd name="T28" fmla="*/ 479 w 639"/>
              <a:gd name="T29" fmla="*/ 296 h 638"/>
              <a:gd name="T30" fmla="*/ 501 w 639"/>
              <a:gd name="T31" fmla="*/ 310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9" h="638">
                <a:moveTo>
                  <a:pt x="525" y="113"/>
                </a:moveTo>
                <a:cubicBezTo>
                  <a:pt x="411" y="0"/>
                  <a:pt x="227" y="0"/>
                  <a:pt x="114" y="113"/>
                </a:cubicBezTo>
                <a:cubicBezTo>
                  <a:pt x="0" y="227"/>
                  <a:pt x="0" y="411"/>
                  <a:pt x="114" y="525"/>
                </a:cubicBezTo>
                <a:cubicBezTo>
                  <a:pt x="227" y="638"/>
                  <a:pt x="411" y="638"/>
                  <a:pt x="525" y="525"/>
                </a:cubicBezTo>
                <a:cubicBezTo>
                  <a:pt x="639" y="411"/>
                  <a:pt x="639" y="227"/>
                  <a:pt x="525" y="113"/>
                </a:cubicBezTo>
                <a:close/>
                <a:moveTo>
                  <a:pt x="501" y="310"/>
                </a:moveTo>
                <a:cubicBezTo>
                  <a:pt x="504" y="319"/>
                  <a:pt x="498" y="329"/>
                  <a:pt x="488" y="332"/>
                </a:cubicBezTo>
                <a:lnTo>
                  <a:pt x="326" y="370"/>
                </a:lnTo>
                <a:cubicBezTo>
                  <a:pt x="323" y="370"/>
                  <a:pt x="320" y="370"/>
                  <a:pt x="317" y="369"/>
                </a:cubicBezTo>
                <a:cubicBezTo>
                  <a:pt x="314" y="368"/>
                  <a:pt x="311" y="367"/>
                  <a:pt x="309" y="364"/>
                </a:cubicBezTo>
                <a:lnTo>
                  <a:pt x="195" y="243"/>
                </a:lnTo>
                <a:cubicBezTo>
                  <a:pt x="188" y="236"/>
                  <a:pt x="189" y="224"/>
                  <a:pt x="196" y="217"/>
                </a:cubicBezTo>
                <a:cubicBezTo>
                  <a:pt x="204" y="210"/>
                  <a:pt x="215" y="211"/>
                  <a:pt x="222" y="218"/>
                </a:cubicBezTo>
                <a:lnTo>
                  <a:pt x="328" y="331"/>
                </a:lnTo>
                <a:lnTo>
                  <a:pt x="479" y="296"/>
                </a:lnTo>
                <a:cubicBezTo>
                  <a:pt x="489" y="294"/>
                  <a:pt x="499" y="300"/>
                  <a:pt x="501" y="31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147"/>
          <p:cNvSpPr>
            <a:spLocks/>
          </p:cNvSpPr>
          <p:nvPr/>
        </p:nvSpPr>
        <p:spPr bwMode="auto">
          <a:xfrm>
            <a:off x="9426575" y="2117725"/>
            <a:ext cx="228600" cy="207963"/>
          </a:xfrm>
          <a:custGeom>
            <a:avLst/>
            <a:gdLst>
              <a:gd name="T0" fmla="*/ 754 w 755"/>
              <a:gd name="T1" fmla="*/ 409 h 685"/>
              <a:gd name="T2" fmla="*/ 400 w 755"/>
              <a:gd name="T3" fmla="*/ 38 h 685"/>
              <a:gd name="T4" fmla="*/ 400 w 755"/>
              <a:gd name="T5" fmla="*/ 21 h 685"/>
              <a:gd name="T6" fmla="*/ 379 w 755"/>
              <a:gd name="T7" fmla="*/ 0 h 685"/>
              <a:gd name="T8" fmla="*/ 358 w 755"/>
              <a:gd name="T9" fmla="*/ 21 h 685"/>
              <a:gd name="T10" fmla="*/ 358 w 755"/>
              <a:gd name="T11" fmla="*/ 38 h 685"/>
              <a:gd name="T12" fmla="*/ 5 w 755"/>
              <a:gd name="T13" fmla="*/ 400 h 685"/>
              <a:gd name="T14" fmla="*/ 0 w 755"/>
              <a:gd name="T15" fmla="*/ 430 h 685"/>
              <a:gd name="T16" fmla="*/ 38 w 755"/>
              <a:gd name="T17" fmla="*/ 430 h 685"/>
              <a:gd name="T18" fmla="*/ 40 w 755"/>
              <a:gd name="T19" fmla="*/ 412 h 685"/>
              <a:gd name="T20" fmla="*/ 42 w 755"/>
              <a:gd name="T21" fmla="*/ 412 h 685"/>
              <a:gd name="T22" fmla="*/ 42 w 755"/>
              <a:gd name="T23" fmla="*/ 406 h 685"/>
              <a:gd name="T24" fmla="*/ 109 w 755"/>
              <a:gd name="T25" fmla="*/ 359 h 685"/>
              <a:gd name="T26" fmla="*/ 180 w 755"/>
              <a:gd name="T27" fmla="*/ 430 h 685"/>
              <a:gd name="T28" fmla="*/ 217 w 755"/>
              <a:gd name="T29" fmla="*/ 430 h 685"/>
              <a:gd name="T30" fmla="*/ 288 w 755"/>
              <a:gd name="T31" fmla="*/ 359 h 685"/>
              <a:gd name="T32" fmla="*/ 358 w 755"/>
              <a:gd name="T33" fmla="*/ 420 h 685"/>
              <a:gd name="T34" fmla="*/ 358 w 755"/>
              <a:gd name="T35" fmla="*/ 609 h 685"/>
              <a:gd name="T36" fmla="*/ 325 w 755"/>
              <a:gd name="T37" fmla="*/ 643 h 685"/>
              <a:gd name="T38" fmla="*/ 292 w 755"/>
              <a:gd name="T39" fmla="*/ 609 h 685"/>
              <a:gd name="T40" fmla="*/ 270 w 755"/>
              <a:gd name="T41" fmla="*/ 588 h 685"/>
              <a:gd name="T42" fmla="*/ 249 w 755"/>
              <a:gd name="T43" fmla="*/ 609 h 685"/>
              <a:gd name="T44" fmla="*/ 325 w 755"/>
              <a:gd name="T45" fmla="*/ 685 h 685"/>
              <a:gd name="T46" fmla="*/ 400 w 755"/>
              <a:gd name="T47" fmla="*/ 609 h 685"/>
              <a:gd name="T48" fmla="*/ 400 w 755"/>
              <a:gd name="T49" fmla="*/ 412 h 685"/>
              <a:gd name="T50" fmla="*/ 399 w 755"/>
              <a:gd name="T51" fmla="*/ 412 h 685"/>
              <a:gd name="T52" fmla="*/ 467 w 755"/>
              <a:gd name="T53" fmla="*/ 359 h 685"/>
              <a:gd name="T54" fmla="*/ 538 w 755"/>
              <a:gd name="T55" fmla="*/ 430 h 685"/>
              <a:gd name="T56" fmla="*/ 576 w 755"/>
              <a:gd name="T57" fmla="*/ 430 h 685"/>
              <a:gd name="T58" fmla="*/ 575 w 755"/>
              <a:gd name="T59" fmla="*/ 423 h 685"/>
              <a:gd name="T60" fmla="*/ 576 w 755"/>
              <a:gd name="T61" fmla="*/ 423 h 685"/>
              <a:gd name="T62" fmla="*/ 647 w 755"/>
              <a:gd name="T63" fmla="*/ 352 h 685"/>
              <a:gd name="T64" fmla="*/ 717 w 755"/>
              <a:gd name="T65" fmla="*/ 412 h 685"/>
              <a:gd name="T66" fmla="*/ 717 w 755"/>
              <a:gd name="T67" fmla="*/ 412 h 685"/>
              <a:gd name="T68" fmla="*/ 717 w 755"/>
              <a:gd name="T69" fmla="*/ 412 h 685"/>
              <a:gd name="T70" fmla="*/ 718 w 755"/>
              <a:gd name="T71" fmla="*/ 423 h 685"/>
              <a:gd name="T72" fmla="*/ 755 w 755"/>
              <a:gd name="T73" fmla="*/ 423 h 685"/>
              <a:gd name="T74" fmla="*/ 754 w 755"/>
              <a:gd name="T75" fmla="*/ 409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55" h="685">
                <a:moveTo>
                  <a:pt x="754" y="409"/>
                </a:moveTo>
                <a:cubicBezTo>
                  <a:pt x="752" y="210"/>
                  <a:pt x="596" y="49"/>
                  <a:pt x="400" y="38"/>
                </a:cubicBezTo>
                <a:lnTo>
                  <a:pt x="400" y="21"/>
                </a:lnTo>
                <a:cubicBezTo>
                  <a:pt x="400" y="10"/>
                  <a:pt x="391" y="0"/>
                  <a:pt x="379" y="0"/>
                </a:cubicBezTo>
                <a:cubicBezTo>
                  <a:pt x="368" y="0"/>
                  <a:pt x="358" y="10"/>
                  <a:pt x="358" y="21"/>
                </a:cubicBezTo>
                <a:lnTo>
                  <a:pt x="358" y="38"/>
                </a:lnTo>
                <a:cubicBezTo>
                  <a:pt x="165" y="48"/>
                  <a:pt x="11" y="206"/>
                  <a:pt x="5" y="400"/>
                </a:cubicBezTo>
                <a:cubicBezTo>
                  <a:pt x="2" y="409"/>
                  <a:pt x="0" y="419"/>
                  <a:pt x="0" y="430"/>
                </a:cubicBezTo>
                <a:lnTo>
                  <a:pt x="38" y="430"/>
                </a:lnTo>
                <a:cubicBezTo>
                  <a:pt x="38" y="424"/>
                  <a:pt x="39" y="418"/>
                  <a:pt x="40" y="412"/>
                </a:cubicBezTo>
                <a:lnTo>
                  <a:pt x="42" y="412"/>
                </a:lnTo>
                <a:cubicBezTo>
                  <a:pt x="42" y="410"/>
                  <a:pt x="42" y="408"/>
                  <a:pt x="42" y="406"/>
                </a:cubicBezTo>
                <a:cubicBezTo>
                  <a:pt x="52" y="379"/>
                  <a:pt x="78" y="359"/>
                  <a:pt x="109" y="359"/>
                </a:cubicBezTo>
                <a:cubicBezTo>
                  <a:pt x="148" y="359"/>
                  <a:pt x="180" y="391"/>
                  <a:pt x="180" y="430"/>
                </a:cubicBezTo>
                <a:lnTo>
                  <a:pt x="217" y="430"/>
                </a:lnTo>
                <a:cubicBezTo>
                  <a:pt x="217" y="391"/>
                  <a:pt x="249" y="359"/>
                  <a:pt x="288" y="359"/>
                </a:cubicBezTo>
                <a:cubicBezTo>
                  <a:pt x="324" y="359"/>
                  <a:pt x="353" y="385"/>
                  <a:pt x="358" y="420"/>
                </a:cubicBezTo>
                <a:lnTo>
                  <a:pt x="358" y="609"/>
                </a:lnTo>
                <a:cubicBezTo>
                  <a:pt x="358" y="628"/>
                  <a:pt x="343" y="643"/>
                  <a:pt x="325" y="643"/>
                </a:cubicBezTo>
                <a:cubicBezTo>
                  <a:pt x="306" y="643"/>
                  <a:pt x="292" y="628"/>
                  <a:pt x="292" y="609"/>
                </a:cubicBezTo>
                <a:cubicBezTo>
                  <a:pt x="292" y="598"/>
                  <a:pt x="282" y="588"/>
                  <a:pt x="270" y="588"/>
                </a:cubicBezTo>
                <a:cubicBezTo>
                  <a:pt x="259" y="588"/>
                  <a:pt x="249" y="598"/>
                  <a:pt x="249" y="609"/>
                </a:cubicBezTo>
                <a:cubicBezTo>
                  <a:pt x="249" y="651"/>
                  <a:pt x="283" y="685"/>
                  <a:pt x="325" y="685"/>
                </a:cubicBezTo>
                <a:cubicBezTo>
                  <a:pt x="366" y="685"/>
                  <a:pt x="400" y="651"/>
                  <a:pt x="400" y="609"/>
                </a:cubicBezTo>
                <a:lnTo>
                  <a:pt x="400" y="412"/>
                </a:lnTo>
                <a:lnTo>
                  <a:pt x="399" y="412"/>
                </a:lnTo>
                <a:cubicBezTo>
                  <a:pt x="407" y="381"/>
                  <a:pt x="434" y="359"/>
                  <a:pt x="467" y="359"/>
                </a:cubicBezTo>
                <a:cubicBezTo>
                  <a:pt x="506" y="359"/>
                  <a:pt x="538" y="391"/>
                  <a:pt x="538" y="430"/>
                </a:cubicBezTo>
                <a:lnTo>
                  <a:pt x="576" y="430"/>
                </a:lnTo>
                <a:cubicBezTo>
                  <a:pt x="576" y="427"/>
                  <a:pt x="576" y="425"/>
                  <a:pt x="575" y="423"/>
                </a:cubicBezTo>
                <a:lnTo>
                  <a:pt x="576" y="423"/>
                </a:lnTo>
                <a:cubicBezTo>
                  <a:pt x="576" y="384"/>
                  <a:pt x="608" y="352"/>
                  <a:pt x="647" y="352"/>
                </a:cubicBezTo>
                <a:cubicBezTo>
                  <a:pt x="682" y="352"/>
                  <a:pt x="711" y="378"/>
                  <a:pt x="717" y="412"/>
                </a:cubicBezTo>
                <a:cubicBezTo>
                  <a:pt x="717" y="412"/>
                  <a:pt x="717" y="412"/>
                  <a:pt x="717" y="412"/>
                </a:cubicBezTo>
                <a:lnTo>
                  <a:pt x="717" y="412"/>
                </a:lnTo>
                <a:cubicBezTo>
                  <a:pt x="717" y="415"/>
                  <a:pt x="718" y="419"/>
                  <a:pt x="718" y="423"/>
                </a:cubicBezTo>
                <a:lnTo>
                  <a:pt x="755" y="423"/>
                </a:lnTo>
                <a:cubicBezTo>
                  <a:pt x="755" y="418"/>
                  <a:pt x="755" y="413"/>
                  <a:pt x="754" y="40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48"/>
          <p:cNvSpPr>
            <a:spLocks noEditPoints="1"/>
          </p:cNvSpPr>
          <p:nvPr/>
        </p:nvSpPr>
        <p:spPr bwMode="auto">
          <a:xfrm>
            <a:off x="4318001" y="5407027"/>
            <a:ext cx="193675" cy="179387"/>
          </a:xfrm>
          <a:custGeom>
            <a:avLst/>
            <a:gdLst>
              <a:gd name="T0" fmla="*/ 223 w 640"/>
              <a:gd name="T1" fmla="*/ 265 h 594"/>
              <a:gd name="T2" fmla="*/ 264 w 640"/>
              <a:gd name="T3" fmla="*/ 195 h 594"/>
              <a:gd name="T4" fmla="*/ 267 w 640"/>
              <a:gd name="T5" fmla="*/ 181 h 594"/>
              <a:gd name="T6" fmla="*/ 163 w 640"/>
              <a:gd name="T7" fmla="*/ 8 h 594"/>
              <a:gd name="T8" fmla="*/ 149 w 640"/>
              <a:gd name="T9" fmla="*/ 4 h 594"/>
              <a:gd name="T10" fmla="*/ 1 w 640"/>
              <a:gd name="T11" fmla="*/ 265 h 594"/>
              <a:gd name="T12" fmla="*/ 11 w 640"/>
              <a:gd name="T13" fmla="*/ 275 h 594"/>
              <a:gd name="T14" fmla="*/ 212 w 640"/>
              <a:gd name="T15" fmla="*/ 275 h 594"/>
              <a:gd name="T16" fmla="*/ 223 w 640"/>
              <a:gd name="T17" fmla="*/ 265 h 594"/>
              <a:gd name="T18" fmla="*/ 320 w 640"/>
              <a:gd name="T19" fmla="*/ 243 h 594"/>
              <a:gd name="T20" fmla="*/ 352 w 640"/>
              <a:gd name="T21" fmla="*/ 275 h 594"/>
              <a:gd name="T22" fmla="*/ 320 w 640"/>
              <a:gd name="T23" fmla="*/ 307 h 594"/>
              <a:gd name="T24" fmla="*/ 288 w 640"/>
              <a:gd name="T25" fmla="*/ 275 h 594"/>
              <a:gd name="T26" fmla="*/ 320 w 640"/>
              <a:gd name="T27" fmla="*/ 243 h 594"/>
              <a:gd name="T28" fmla="*/ 320 w 640"/>
              <a:gd name="T29" fmla="*/ 333 h 594"/>
              <a:gd name="T30" fmla="*/ 379 w 640"/>
              <a:gd name="T31" fmla="*/ 275 h 594"/>
              <a:gd name="T32" fmla="*/ 320 w 640"/>
              <a:gd name="T33" fmla="*/ 216 h 594"/>
              <a:gd name="T34" fmla="*/ 262 w 640"/>
              <a:gd name="T35" fmla="*/ 275 h 594"/>
              <a:gd name="T36" fmla="*/ 320 w 640"/>
              <a:gd name="T37" fmla="*/ 333 h 594"/>
              <a:gd name="T38" fmla="*/ 489 w 640"/>
              <a:gd name="T39" fmla="*/ 3 h 594"/>
              <a:gd name="T40" fmla="*/ 475 w 640"/>
              <a:gd name="T41" fmla="*/ 7 h 594"/>
              <a:gd name="T42" fmla="*/ 369 w 640"/>
              <a:gd name="T43" fmla="*/ 178 h 594"/>
              <a:gd name="T44" fmla="*/ 372 w 640"/>
              <a:gd name="T45" fmla="*/ 192 h 594"/>
              <a:gd name="T46" fmla="*/ 417 w 640"/>
              <a:gd name="T47" fmla="*/ 265 h 594"/>
              <a:gd name="T48" fmla="*/ 428 w 640"/>
              <a:gd name="T49" fmla="*/ 275 h 594"/>
              <a:gd name="T50" fmla="*/ 630 w 640"/>
              <a:gd name="T51" fmla="*/ 275 h 594"/>
              <a:gd name="T52" fmla="*/ 640 w 640"/>
              <a:gd name="T53" fmla="*/ 265 h 594"/>
              <a:gd name="T54" fmla="*/ 489 w 640"/>
              <a:gd name="T55" fmla="*/ 3 h 594"/>
              <a:gd name="T56" fmla="*/ 372 w 640"/>
              <a:gd name="T57" fmla="*/ 369 h 594"/>
              <a:gd name="T58" fmla="*/ 357 w 640"/>
              <a:gd name="T59" fmla="*/ 365 h 594"/>
              <a:gd name="T60" fmla="*/ 320 w 640"/>
              <a:gd name="T61" fmla="*/ 372 h 594"/>
              <a:gd name="T62" fmla="*/ 279 w 640"/>
              <a:gd name="T63" fmla="*/ 363 h 594"/>
              <a:gd name="T64" fmla="*/ 264 w 640"/>
              <a:gd name="T65" fmla="*/ 367 h 594"/>
              <a:gd name="T66" fmla="*/ 163 w 640"/>
              <a:gd name="T67" fmla="*/ 541 h 594"/>
              <a:gd name="T68" fmla="*/ 167 w 640"/>
              <a:gd name="T69" fmla="*/ 555 h 594"/>
              <a:gd name="T70" fmla="*/ 320 w 640"/>
              <a:gd name="T71" fmla="*/ 594 h 594"/>
              <a:gd name="T72" fmla="*/ 472 w 640"/>
              <a:gd name="T73" fmla="*/ 556 h 594"/>
              <a:gd name="T74" fmla="*/ 476 w 640"/>
              <a:gd name="T75" fmla="*/ 543 h 594"/>
              <a:gd name="T76" fmla="*/ 372 w 640"/>
              <a:gd name="T77" fmla="*/ 369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0" h="594">
                <a:moveTo>
                  <a:pt x="223" y="265"/>
                </a:moveTo>
                <a:cubicBezTo>
                  <a:pt x="226" y="236"/>
                  <a:pt x="241" y="211"/>
                  <a:pt x="264" y="195"/>
                </a:cubicBezTo>
                <a:cubicBezTo>
                  <a:pt x="269" y="192"/>
                  <a:pt x="270" y="185"/>
                  <a:pt x="267" y="181"/>
                </a:cubicBezTo>
                <a:lnTo>
                  <a:pt x="163" y="8"/>
                </a:lnTo>
                <a:cubicBezTo>
                  <a:pt x="160" y="3"/>
                  <a:pt x="154" y="1"/>
                  <a:pt x="149" y="4"/>
                </a:cubicBezTo>
                <a:cubicBezTo>
                  <a:pt x="63" y="59"/>
                  <a:pt x="4" y="155"/>
                  <a:pt x="1" y="265"/>
                </a:cubicBezTo>
                <a:cubicBezTo>
                  <a:pt x="0" y="270"/>
                  <a:pt x="5" y="275"/>
                  <a:pt x="11" y="275"/>
                </a:cubicBezTo>
                <a:lnTo>
                  <a:pt x="212" y="275"/>
                </a:lnTo>
                <a:cubicBezTo>
                  <a:pt x="218" y="275"/>
                  <a:pt x="222" y="270"/>
                  <a:pt x="223" y="265"/>
                </a:cubicBezTo>
                <a:close/>
                <a:moveTo>
                  <a:pt x="320" y="243"/>
                </a:moveTo>
                <a:cubicBezTo>
                  <a:pt x="338" y="243"/>
                  <a:pt x="352" y="257"/>
                  <a:pt x="352" y="275"/>
                </a:cubicBezTo>
                <a:cubicBezTo>
                  <a:pt x="352" y="292"/>
                  <a:pt x="338" y="307"/>
                  <a:pt x="320" y="307"/>
                </a:cubicBezTo>
                <a:cubicBezTo>
                  <a:pt x="303" y="307"/>
                  <a:pt x="288" y="292"/>
                  <a:pt x="288" y="275"/>
                </a:cubicBezTo>
                <a:cubicBezTo>
                  <a:pt x="288" y="257"/>
                  <a:pt x="303" y="243"/>
                  <a:pt x="320" y="243"/>
                </a:cubicBezTo>
                <a:close/>
                <a:moveTo>
                  <a:pt x="320" y="333"/>
                </a:moveTo>
                <a:cubicBezTo>
                  <a:pt x="352" y="333"/>
                  <a:pt x="379" y="307"/>
                  <a:pt x="379" y="275"/>
                </a:cubicBezTo>
                <a:cubicBezTo>
                  <a:pt x="379" y="242"/>
                  <a:pt x="352" y="216"/>
                  <a:pt x="320" y="216"/>
                </a:cubicBezTo>
                <a:cubicBezTo>
                  <a:pt x="288" y="216"/>
                  <a:pt x="262" y="242"/>
                  <a:pt x="262" y="275"/>
                </a:cubicBezTo>
                <a:cubicBezTo>
                  <a:pt x="262" y="307"/>
                  <a:pt x="288" y="333"/>
                  <a:pt x="320" y="333"/>
                </a:cubicBezTo>
                <a:close/>
                <a:moveTo>
                  <a:pt x="489" y="3"/>
                </a:moveTo>
                <a:cubicBezTo>
                  <a:pt x="485" y="0"/>
                  <a:pt x="478" y="2"/>
                  <a:pt x="475" y="7"/>
                </a:cubicBezTo>
                <a:lnTo>
                  <a:pt x="369" y="178"/>
                </a:lnTo>
                <a:cubicBezTo>
                  <a:pt x="366" y="183"/>
                  <a:pt x="368" y="189"/>
                  <a:pt x="372" y="192"/>
                </a:cubicBezTo>
                <a:cubicBezTo>
                  <a:pt x="397" y="208"/>
                  <a:pt x="414" y="234"/>
                  <a:pt x="417" y="265"/>
                </a:cubicBezTo>
                <a:cubicBezTo>
                  <a:pt x="418" y="270"/>
                  <a:pt x="422" y="275"/>
                  <a:pt x="428" y="275"/>
                </a:cubicBezTo>
                <a:lnTo>
                  <a:pt x="630" y="275"/>
                </a:lnTo>
                <a:cubicBezTo>
                  <a:pt x="635" y="275"/>
                  <a:pt x="640" y="270"/>
                  <a:pt x="640" y="265"/>
                </a:cubicBezTo>
                <a:cubicBezTo>
                  <a:pt x="636" y="154"/>
                  <a:pt x="577" y="58"/>
                  <a:pt x="489" y="3"/>
                </a:cubicBezTo>
                <a:close/>
                <a:moveTo>
                  <a:pt x="372" y="369"/>
                </a:moveTo>
                <a:cubicBezTo>
                  <a:pt x="369" y="365"/>
                  <a:pt x="363" y="363"/>
                  <a:pt x="357" y="365"/>
                </a:cubicBezTo>
                <a:cubicBezTo>
                  <a:pt x="346" y="370"/>
                  <a:pt x="333" y="372"/>
                  <a:pt x="320" y="372"/>
                </a:cubicBezTo>
                <a:cubicBezTo>
                  <a:pt x="305" y="372"/>
                  <a:pt x="291" y="369"/>
                  <a:pt x="279" y="363"/>
                </a:cubicBezTo>
                <a:cubicBezTo>
                  <a:pt x="273" y="361"/>
                  <a:pt x="267" y="362"/>
                  <a:pt x="264" y="367"/>
                </a:cubicBezTo>
                <a:lnTo>
                  <a:pt x="163" y="541"/>
                </a:lnTo>
                <a:cubicBezTo>
                  <a:pt x="160" y="546"/>
                  <a:pt x="162" y="552"/>
                  <a:pt x="167" y="555"/>
                </a:cubicBezTo>
                <a:cubicBezTo>
                  <a:pt x="212" y="580"/>
                  <a:pt x="265" y="594"/>
                  <a:pt x="320" y="594"/>
                </a:cubicBezTo>
                <a:cubicBezTo>
                  <a:pt x="375" y="594"/>
                  <a:pt x="427" y="581"/>
                  <a:pt x="472" y="556"/>
                </a:cubicBezTo>
                <a:cubicBezTo>
                  <a:pt x="477" y="554"/>
                  <a:pt x="478" y="547"/>
                  <a:pt x="476" y="543"/>
                </a:cubicBezTo>
                <a:lnTo>
                  <a:pt x="372" y="36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8683626" y="2109788"/>
            <a:ext cx="257175" cy="223837"/>
          </a:xfrm>
          <a:custGeom>
            <a:avLst/>
            <a:gdLst>
              <a:gd name="T0" fmla="*/ 198 w 851"/>
              <a:gd name="T1" fmla="*/ 737 h 737"/>
              <a:gd name="T2" fmla="*/ 212 w 851"/>
              <a:gd name="T3" fmla="*/ 521 h 737"/>
              <a:gd name="T4" fmla="*/ 264 w 851"/>
              <a:gd name="T5" fmla="*/ 401 h 737"/>
              <a:gd name="T6" fmla="*/ 284 w 851"/>
              <a:gd name="T7" fmla="*/ 509 h 737"/>
              <a:gd name="T8" fmla="*/ 343 w 851"/>
              <a:gd name="T9" fmla="*/ 304 h 737"/>
              <a:gd name="T10" fmla="*/ 454 w 851"/>
              <a:gd name="T11" fmla="*/ 737 h 737"/>
              <a:gd name="T12" fmla="*/ 501 w 851"/>
              <a:gd name="T13" fmla="*/ 138 h 737"/>
              <a:gd name="T14" fmla="*/ 486 w 851"/>
              <a:gd name="T15" fmla="*/ 271 h 737"/>
              <a:gd name="T16" fmla="*/ 281 w 851"/>
              <a:gd name="T17" fmla="*/ 0 h 737"/>
              <a:gd name="T18" fmla="*/ 141 w 851"/>
              <a:gd name="T19" fmla="*/ 337 h 737"/>
              <a:gd name="T20" fmla="*/ 111 w 851"/>
              <a:gd name="T21" fmla="*/ 215 h 737"/>
              <a:gd name="T22" fmla="*/ 24 w 851"/>
              <a:gd name="T23" fmla="*/ 451 h 737"/>
              <a:gd name="T24" fmla="*/ 198 w 851"/>
              <a:gd name="T25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1" h="737">
                <a:moveTo>
                  <a:pt x="198" y="737"/>
                </a:moveTo>
                <a:cubicBezTo>
                  <a:pt x="149" y="635"/>
                  <a:pt x="175" y="576"/>
                  <a:pt x="212" y="521"/>
                </a:cubicBezTo>
                <a:cubicBezTo>
                  <a:pt x="254" y="461"/>
                  <a:pt x="264" y="401"/>
                  <a:pt x="264" y="401"/>
                </a:cubicBezTo>
                <a:cubicBezTo>
                  <a:pt x="264" y="401"/>
                  <a:pt x="297" y="443"/>
                  <a:pt x="284" y="509"/>
                </a:cubicBezTo>
                <a:cubicBezTo>
                  <a:pt x="341" y="445"/>
                  <a:pt x="352" y="343"/>
                  <a:pt x="343" y="304"/>
                </a:cubicBezTo>
                <a:cubicBezTo>
                  <a:pt x="473" y="395"/>
                  <a:pt x="528" y="591"/>
                  <a:pt x="454" y="737"/>
                </a:cubicBezTo>
                <a:cubicBezTo>
                  <a:pt x="851" y="512"/>
                  <a:pt x="552" y="176"/>
                  <a:pt x="501" y="138"/>
                </a:cubicBezTo>
                <a:cubicBezTo>
                  <a:pt x="518" y="176"/>
                  <a:pt x="521" y="240"/>
                  <a:pt x="486" y="271"/>
                </a:cubicBezTo>
                <a:cubicBezTo>
                  <a:pt x="427" y="46"/>
                  <a:pt x="281" y="0"/>
                  <a:pt x="281" y="0"/>
                </a:cubicBezTo>
                <a:cubicBezTo>
                  <a:pt x="298" y="116"/>
                  <a:pt x="218" y="243"/>
                  <a:pt x="141" y="337"/>
                </a:cubicBezTo>
                <a:cubicBezTo>
                  <a:pt x="138" y="291"/>
                  <a:pt x="135" y="259"/>
                  <a:pt x="111" y="215"/>
                </a:cubicBezTo>
                <a:cubicBezTo>
                  <a:pt x="105" y="299"/>
                  <a:pt x="41" y="367"/>
                  <a:pt x="24" y="451"/>
                </a:cubicBezTo>
                <a:cubicBezTo>
                  <a:pt x="0" y="565"/>
                  <a:pt x="41" y="649"/>
                  <a:pt x="198" y="73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50"/>
          <p:cNvSpPr>
            <a:spLocks/>
          </p:cNvSpPr>
          <p:nvPr/>
        </p:nvSpPr>
        <p:spPr bwMode="auto">
          <a:xfrm>
            <a:off x="5872165" y="2876551"/>
            <a:ext cx="192087" cy="190500"/>
          </a:xfrm>
          <a:custGeom>
            <a:avLst/>
            <a:gdLst>
              <a:gd name="T0" fmla="*/ 505 w 635"/>
              <a:gd name="T1" fmla="*/ 351 h 629"/>
              <a:gd name="T2" fmla="*/ 480 w 635"/>
              <a:gd name="T3" fmla="*/ 225 h 629"/>
              <a:gd name="T4" fmla="*/ 479 w 635"/>
              <a:gd name="T5" fmla="*/ 224 h 629"/>
              <a:gd name="T6" fmla="*/ 600 w 635"/>
              <a:gd name="T7" fmla="*/ 35 h 629"/>
              <a:gd name="T8" fmla="*/ 406 w 635"/>
              <a:gd name="T9" fmla="*/ 161 h 629"/>
              <a:gd name="T10" fmla="*/ 295 w 635"/>
              <a:gd name="T11" fmla="*/ 141 h 629"/>
              <a:gd name="T12" fmla="*/ 321 w 635"/>
              <a:gd name="T13" fmla="*/ 57 h 629"/>
              <a:gd name="T14" fmla="*/ 217 w 635"/>
              <a:gd name="T15" fmla="*/ 102 h 629"/>
              <a:gd name="T16" fmla="*/ 198 w 635"/>
              <a:gd name="T17" fmla="*/ 124 h 629"/>
              <a:gd name="T18" fmla="*/ 108 w 635"/>
              <a:gd name="T19" fmla="*/ 108 h 629"/>
              <a:gd name="T20" fmla="*/ 47 w 635"/>
              <a:gd name="T21" fmla="*/ 160 h 629"/>
              <a:gd name="T22" fmla="*/ 296 w 635"/>
              <a:gd name="T23" fmla="*/ 274 h 629"/>
              <a:gd name="T24" fmla="*/ 147 w 635"/>
              <a:gd name="T25" fmla="*/ 455 h 629"/>
              <a:gd name="T26" fmla="*/ 137 w 635"/>
              <a:gd name="T27" fmla="*/ 467 h 629"/>
              <a:gd name="T28" fmla="*/ 44 w 635"/>
              <a:gd name="T29" fmla="*/ 429 h 629"/>
              <a:gd name="T30" fmla="*/ 0 w 635"/>
              <a:gd name="T31" fmla="*/ 473 h 629"/>
              <a:gd name="T32" fmla="*/ 99 w 635"/>
              <a:gd name="T33" fmla="*/ 519 h 629"/>
              <a:gd name="T34" fmla="*/ 129 w 635"/>
              <a:gd name="T35" fmla="*/ 549 h 629"/>
              <a:gd name="T36" fmla="*/ 171 w 635"/>
              <a:gd name="T37" fmla="*/ 629 h 629"/>
              <a:gd name="T38" fmla="*/ 212 w 635"/>
              <a:gd name="T39" fmla="*/ 588 h 629"/>
              <a:gd name="T40" fmla="*/ 164 w 635"/>
              <a:gd name="T41" fmla="*/ 493 h 629"/>
              <a:gd name="T42" fmla="*/ 171 w 635"/>
              <a:gd name="T43" fmla="*/ 488 h 629"/>
              <a:gd name="T44" fmla="*/ 364 w 635"/>
              <a:gd name="T45" fmla="*/ 336 h 629"/>
              <a:gd name="T46" fmla="*/ 366 w 635"/>
              <a:gd name="T47" fmla="*/ 339 h 629"/>
              <a:gd name="T48" fmla="*/ 496 w 635"/>
              <a:gd name="T49" fmla="*/ 596 h 629"/>
              <a:gd name="T50" fmla="*/ 542 w 635"/>
              <a:gd name="T51" fmla="*/ 541 h 629"/>
              <a:gd name="T52" fmla="*/ 523 w 635"/>
              <a:gd name="T53" fmla="*/ 446 h 629"/>
              <a:gd name="T54" fmla="*/ 551 w 635"/>
              <a:gd name="T55" fmla="*/ 422 h 629"/>
              <a:gd name="T56" fmla="*/ 596 w 635"/>
              <a:gd name="T57" fmla="*/ 317 h 629"/>
              <a:gd name="T58" fmla="*/ 505 w 635"/>
              <a:gd name="T59" fmla="*/ 351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35" h="629">
                <a:moveTo>
                  <a:pt x="505" y="351"/>
                </a:moveTo>
                <a:lnTo>
                  <a:pt x="480" y="225"/>
                </a:lnTo>
                <a:lnTo>
                  <a:pt x="479" y="224"/>
                </a:lnTo>
                <a:cubicBezTo>
                  <a:pt x="479" y="224"/>
                  <a:pt x="635" y="71"/>
                  <a:pt x="600" y="35"/>
                </a:cubicBezTo>
                <a:cubicBezTo>
                  <a:pt x="565" y="0"/>
                  <a:pt x="406" y="161"/>
                  <a:pt x="406" y="161"/>
                </a:cubicBezTo>
                <a:lnTo>
                  <a:pt x="295" y="141"/>
                </a:lnTo>
                <a:cubicBezTo>
                  <a:pt x="323" y="106"/>
                  <a:pt x="335" y="71"/>
                  <a:pt x="321" y="57"/>
                </a:cubicBezTo>
                <a:cubicBezTo>
                  <a:pt x="305" y="41"/>
                  <a:pt x="258" y="61"/>
                  <a:pt x="217" y="102"/>
                </a:cubicBezTo>
                <a:cubicBezTo>
                  <a:pt x="210" y="109"/>
                  <a:pt x="203" y="117"/>
                  <a:pt x="198" y="124"/>
                </a:cubicBezTo>
                <a:lnTo>
                  <a:pt x="108" y="108"/>
                </a:lnTo>
                <a:lnTo>
                  <a:pt x="47" y="160"/>
                </a:lnTo>
                <a:lnTo>
                  <a:pt x="296" y="274"/>
                </a:lnTo>
                <a:lnTo>
                  <a:pt x="147" y="455"/>
                </a:lnTo>
                <a:cubicBezTo>
                  <a:pt x="144" y="459"/>
                  <a:pt x="140" y="463"/>
                  <a:pt x="137" y="467"/>
                </a:cubicBezTo>
                <a:lnTo>
                  <a:pt x="44" y="429"/>
                </a:lnTo>
                <a:lnTo>
                  <a:pt x="0" y="473"/>
                </a:lnTo>
                <a:lnTo>
                  <a:pt x="99" y="519"/>
                </a:lnTo>
                <a:lnTo>
                  <a:pt x="129" y="549"/>
                </a:lnTo>
                <a:lnTo>
                  <a:pt x="171" y="629"/>
                </a:lnTo>
                <a:lnTo>
                  <a:pt x="212" y="588"/>
                </a:lnTo>
                <a:lnTo>
                  <a:pt x="164" y="493"/>
                </a:lnTo>
                <a:cubicBezTo>
                  <a:pt x="166" y="492"/>
                  <a:pt x="169" y="490"/>
                  <a:pt x="171" y="488"/>
                </a:cubicBezTo>
                <a:lnTo>
                  <a:pt x="364" y="336"/>
                </a:lnTo>
                <a:lnTo>
                  <a:pt x="366" y="339"/>
                </a:lnTo>
                <a:lnTo>
                  <a:pt x="496" y="596"/>
                </a:lnTo>
                <a:lnTo>
                  <a:pt x="542" y="541"/>
                </a:lnTo>
                <a:lnTo>
                  <a:pt x="523" y="446"/>
                </a:lnTo>
                <a:cubicBezTo>
                  <a:pt x="533" y="439"/>
                  <a:pt x="542" y="431"/>
                  <a:pt x="551" y="422"/>
                </a:cubicBezTo>
                <a:cubicBezTo>
                  <a:pt x="593" y="380"/>
                  <a:pt x="613" y="334"/>
                  <a:pt x="596" y="317"/>
                </a:cubicBezTo>
                <a:cubicBezTo>
                  <a:pt x="582" y="302"/>
                  <a:pt x="542" y="317"/>
                  <a:pt x="505" y="3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151"/>
          <p:cNvSpPr>
            <a:spLocks noEditPoints="1"/>
          </p:cNvSpPr>
          <p:nvPr/>
        </p:nvSpPr>
        <p:spPr bwMode="auto">
          <a:xfrm>
            <a:off x="7100887" y="3603627"/>
            <a:ext cx="228600" cy="190500"/>
          </a:xfrm>
          <a:custGeom>
            <a:avLst/>
            <a:gdLst>
              <a:gd name="T0" fmla="*/ 64 w 756"/>
              <a:gd name="T1" fmla="*/ 419 h 626"/>
              <a:gd name="T2" fmla="*/ 0 w 756"/>
              <a:gd name="T3" fmla="*/ 354 h 626"/>
              <a:gd name="T4" fmla="*/ 0 w 756"/>
              <a:gd name="T5" fmla="*/ 64 h 626"/>
              <a:gd name="T6" fmla="*/ 64 w 756"/>
              <a:gd name="T7" fmla="*/ 0 h 626"/>
              <a:gd name="T8" fmla="*/ 559 w 756"/>
              <a:gd name="T9" fmla="*/ 0 h 626"/>
              <a:gd name="T10" fmla="*/ 623 w 756"/>
              <a:gd name="T11" fmla="*/ 64 h 626"/>
              <a:gd name="T12" fmla="*/ 623 w 756"/>
              <a:gd name="T13" fmla="*/ 106 h 626"/>
              <a:gd name="T14" fmla="*/ 198 w 756"/>
              <a:gd name="T15" fmla="*/ 106 h 626"/>
              <a:gd name="T16" fmla="*/ 106 w 756"/>
              <a:gd name="T17" fmla="*/ 199 h 626"/>
              <a:gd name="T18" fmla="*/ 106 w 756"/>
              <a:gd name="T19" fmla="*/ 419 h 626"/>
              <a:gd name="T20" fmla="*/ 64 w 756"/>
              <a:gd name="T21" fmla="*/ 419 h 626"/>
              <a:gd name="T22" fmla="*/ 756 w 756"/>
              <a:gd name="T23" fmla="*/ 488 h 626"/>
              <a:gd name="T24" fmla="*/ 692 w 756"/>
              <a:gd name="T25" fmla="*/ 553 h 626"/>
              <a:gd name="T26" fmla="*/ 659 w 756"/>
              <a:gd name="T27" fmla="*/ 553 h 626"/>
              <a:gd name="T28" fmla="*/ 645 w 756"/>
              <a:gd name="T29" fmla="*/ 567 h 626"/>
              <a:gd name="T30" fmla="*/ 645 w 756"/>
              <a:gd name="T31" fmla="*/ 626 h 626"/>
              <a:gd name="T32" fmla="*/ 588 w 756"/>
              <a:gd name="T33" fmla="*/ 558 h 626"/>
              <a:gd name="T34" fmla="*/ 577 w 756"/>
              <a:gd name="T35" fmla="*/ 553 h 626"/>
              <a:gd name="T36" fmla="*/ 198 w 756"/>
              <a:gd name="T37" fmla="*/ 553 h 626"/>
              <a:gd name="T38" fmla="*/ 133 w 756"/>
              <a:gd name="T39" fmla="*/ 488 h 626"/>
              <a:gd name="T40" fmla="*/ 133 w 756"/>
              <a:gd name="T41" fmla="*/ 446 h 626"/>
              <a:gd name="T42" fmla="*/ 133 w 756"/>
              <a:gd name="T43" fmla="*/ 419 h 626"/>
              <a:gd name="T44" fmla="*/ 133 w 756"/>
              <a:gd name="T45" fmla="*/ 199 h 626"/>
              <a:gd name="T46" fmla="*/ 198 w 756"/>
              <a:gd name="T47" fmla="*/ 134 h 626"/>
              <a:gd name="T48" fmla="*/ 623 w 756"/>
              <a:gd name="T49" fmla="*/ 134 h 626"/>
              <a:gd name="T50" fmla="*/ 651 w 756"/>
              <a:gd name="T51" fmla="*/ 134 h 626"/>
              <a:gd name="T52" fmla="*/ 692 w 756"/>
              <a:gd name="T53" fmla="*/ 134 h 626"/>
              <a:gd name="T54" fmla="*/ 756 w 756"/>
              <a:gd name="T55" fmla="*/ 199 h 626"/>
              <a:gd name="T56" fmla="*/ 756 w 756"/>
              <a:gd name="T57" fmla="*/ 488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56" h="626">
                <a:moveTo>
                  <a:pt x="64" y="419"/>
                </a:moveTo>
                <a:cubicBezTo>
                  <a:pt x="29" y="419"/>
                  <a:pt x="0" y="390"/>
                  <a:pt x="0" y="354"/>
                </a:cubicBezTo>
                <a:lnTo>
                  <a:pt x="0" y="64"/>
                </a:lnTo>
                <a:cubicBezTo>
                  <a:pt x="0" y="29"/>
                  <a:pt x="29" y="0"/>
                  <a:pt x="64" y="0"/>
                </a:cubicBezTo>
                <a:lnTo>
                  <a:pt x="559" y="0"/>
                </a:lnTo>
                <a:cubicBezTo>
                  <a:pt x="594" y="0"/>
                  <a:pt x="623" y="29"/>
                  <a:pt x="623" y="64"/>
                </a:cubicBezTo>
                <a:lnTo>
                  <a:pt x="623" y="106"/>
                </a:lnTo>
                <a:lnTo>
                  <a:pt x="198" y="106"/>
                </a:lnTo>
                <a:cubicBezTo>
                  <a:pt x="147" y="106"/>
                  <a:pt x="106" y="148"/>
                  <a:pt x="106" y="199"/>
                </a:cubicBezTo>
                <a:lnTo>
                  <a:pt x="106" y="419"/>
                </a:lnTo>
                <a:lnTo>
                  <a:pt x="64" y="419"/>
                </a:lnTo>
                <a:close/>
                <a:moveTo>
                  <a:pt x="756" y="488"/>
                </a:moveTo>
                <a:cubicBezTo>
                  <a:pt x="756" y="524"/>
                  <a:pt x="728" y="553"/>
                  <a:pt x="692" y="553"/>
                </a:cubicBezTo>
                <a:lnTo>
                  <a:pt x="659" y="553"/>
                </a:lnTo>
                <a:cubicBezTo>
                  <a:pt x="651" y="553"/>
                  <a:pt x="645" y="559"/>
                  <a:pt x="645" y="567"/>
                </a:cubicBezTo>
                <a:lnTo>
                  <a:pt x="645" y="626"/>
                </a:lnTo>
                <a:lnTo>
                  <a:pt x="588" y="558"/>
                </a:lnTo>
                <a:cubicBezTo>
                  <a:pt x="585" y="555"/>
                  <a:pt x="581" y="553"/>
                  <a:pt x="577" y="553"/>
                </a:cubicBezTo>
                <a:lnTo>
                  <a:pt x="198" y="553"/>
                </a:lnTo>
                <a:cubicBezTo>
                  <a:pt x="162" y="553"/>
                  <a:pt x="133" y="524"/>
                  <a:pt x="133" y="488"/>
                </a:cubicBezTo>
                <a:lnTo>
                  <a:pt x="133" y="446"/>
                </a:lnTo>
                <a:lnTo>
                  <a:pt x="133" y="419"/>
                </a:lnTo>
                <a:lnTo>
                  <a:pt x="133" y="199"/>
                </a:lnTo>
                <a:cubicBezTo>
                  <a:pt x="133" y="163"/>
                  <a:pt x="162" y="134"/>
                  <a:pt x="198" y="134"/>
                </a:cubicBezTo>
                <a:lnTo>
                  <a:pt x="623" y="134"/>
                </a:lnTo>
                <a:lnTo>
                  <a:pt x="651" y="134"/>
                </a:lnTo>
                <a:lnTo>
                  <a:pt x="692" y="134"/>
                </a:lnTo>
                <a:cubicBezTo>
                  <a:pt x="728" y="134"/>
                  <a:pt x="756" y="163"/>
                  <a:pt x="756" y="199"/>
                </a:cubicBezTo>
                <a:lnTo>
                  <a:pt x="756" y="48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152"/>
          <p:cNvSpPr>
            <a:spLocks noEditPoints="1"/>
          </p:cNvSpPr>
          <p:nvPr/>
        </p:nvSpPr>
        <p:spPr bwMode="auto">
          <a:xfrm>
            <a:off x="4694239" y="3260727"/>
            <a:ext cx="204787" cy="168275"/>
          </a:xfrm>
          <a:custGeom>
            <a:avLst/>
            <a:gdLst>
              <a:gd name="T0" fmla="*/ 606 w 679"/>
              <a:gd name="T1" fmla="*/ 169 h 551"/>
              <a:gd name="T2" fmla="*/ 547 w 679"/>
              <a:gd name="T3" fmla="*/ 169 h 551"/>
              <a:gd name="T4" fmla="*/ 515 w 679"/>
              <a:gd name="T5" fmla="*/ 137 h 551"/>
              <a:gd name="T6" fmla="*/ 547 w 679"/>
              <a:gd name="T7" fmla="*/ 106 h 551"/>
              <a:gd name="T8" fmla="*/ 606 w 679"/>
              <a:gd name="T9" fmla="*/ 106 h 551"/>
              <a:gd name="T10" fmla="*/ 637 w 679"/>
              <a:gd name="T11" fmla="*/ 137 h 551"/>
              <a:gd name="T12" fmla="*/ 606 w 679"/>
              <a:gd name="T13" fmla="*/ 169 h 551"/>
              <a:gd name="T14" fmla="*/ 244 w 679"/>
              <a:gd name="T15" fmla="*/ 221 h 551"/>
              <a:gd name="T16" fmla="*/ 332 w 679"/>
              <a:gd name="T17" fmla="*/ 308 h 551"/>
              <a:gd name="T18" fmla="*/ 244 w 679"/>
              <a:gd name="T19" fmla="*/ 396 h 551"/>
              <a:gd name="T20" fmla="*/ 157 w 679"/>
              <a:gd name="T21" fmla="*/ 308 h 551"/>
              <a:gd name="T22" fmla="*/ 244 w 679"/>
              <a:gd name="T23" fmla="*/ 221 h 551"/>
              <a:gd name="T24" fmla="*/ 69 w 679"/>
              <a:gd name="T25" fmla="*/ 0 h 551"/>
              <a:gd name="T26" fmla="*/ 208 w 679"/>
              <a:gd name="T27" fmla="*/ 0 h 551"/>
              <a:gd name="T28" fmla="*/ 208 w 679"/>
              <a:gd name="T29" fmla="*/ 51 h 551"/>
              <a:gd name="T30" fmla="*/ 69 w 679"/>
              <a:gd name="T31" fmla="*/ 51 h 551"/>
              <a:gd name="T32" fmla="*/ 69 w 679"/>
              <a:gd name="T33" fmla="*/ 0 h 551"/>
              <a:gd name="T34" fmla="*/ 246 w 679"/>
              <a:gd name="T35" fmla="*/ 492 h 551"/>
              <a:gd name="T36" fmla="*/ 63 w 679"/>
              <a:gd name="T37" fmla="*/ 308 h 551"/>
              <a:gd name="T38" fmla="*/ 246 w 679"/>
              <a:gd name="T39" fmla="*/ 125 h 551"/>
              <a:gd name="T40" fmla="*/ 430 w 679"/>
              <a:gd name="T41" fmla="*/ 308 h 551"/>
              <a:gd name="T42" fmla="*/ 246 w 679"/>
              <a:gd name="T43" fmla="*/ 492 h 551"/>
              <a:gd name="T44" fmla="*/ 631 w 679"/>
              <a:gd name="T45" fmla="*/ 66 h 551"/>
              <a:gd name="T46" fmla="*/ 49 w 679"/>
              <a:gd name="T47" fmla="*/ 66 h 551"/>
              <a:gd name="T48" fmla="*/ 0 w 679"/>
              <a:gd name="T49" fmla="*/ 115 h 551"/>
              <a:gd name="T50" fmla="*/ 0 w 679"/>
              <a:gd name="T51" fmla="*/ 502 h 551"/>
              <a:gd name="T52" fmla="*/ 49 w 679"/>
              <a:gd name="T53" fmla="*/ 551 h 551"/>
              <a:gd name="T54" fmla="*/ 631 w 679"/>
              <a:gd name="T55" fmla="*/ 551 h 551"/>
              <a:gd name="T56" fmla="*/ 679 w 679"/>
              <a:gd name="T57" fmla="*/ 502 h 551"/>
              <a:gd name="T58" fmla="*/ 679 w 679"/>
              <a:gd name="T59" fmla="*/ 115 h 551"/>
              <a:gd name="T60" fmla="*/ 631 w 679"/>
              <a:gd name="T61" fmla="*/ 66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9" h="551">
                <a:moveTo>
                  <a:pt x="606" y="169"/>
                </a:moveTo>
                <a:lnTo>
                  <a:pt x="547" y="169"/>
                </a:lnTo>
                <a:cubicBezTo>
                  <a:pt x="529" y="169"/>
                  <a:pt x="515" y="155"/>
                  <a:pt x="515" y="137"/>
                </a:cubicBezTo>
                <a:cubicBezTo>
                  <a:pt x="515" y="120"/>
                  <a:pt x="529" y="106"/>
                  <a:pt x="547" y="106"/>
                </a:cubicBezTo>
                <a:lnTo>
                  <a:pt x="606" y="106"/>
                </a:lnTo>
                <a:cubicBezTo>
                  <a:pt x="623" y="106"/>
                  <a:pt x="637" y="120"/>
                  <a:pt x="637" y="137"/>
                </a:cubicBezTo>
                <a:cubicBezTo>
                  <a:pt x="637" y="155"/>
                  <a:pt x="623" y="169"/>
                  <a:pt x="606" y="169"/>
                </a:cubicBezTo>
                <a:close/>
                <a:moveTo>
                  <a:pt x="244" y="221"/>
                </a:moveTo>
                <a:cubicBezTo>
                  <a:pt x="293" y="221"/>
                  <a:pt x="332" y="260"/>
                  <a:pt x="332" y="308"/>
                </a:cubicBezTo>
                <a:cubicBezTo>
                  <a:pt x="332" y="357"/>
                  <a:pt x="293" y="396"/>
                  <a:pt x="244" y="396"/>
                </a:cubicBezTo>
                <a:cubicBezTo>
                  <a:pt x="196" y="396"/>
                  <a:pt x="157" y="357"/>
                  <a:pt x="157" y="308"/>
                </a:cubicBezTo>
                <a:cubicBezTo>
                  <a:pt x="157" y="260"/>
                  <a:pt x="196" y="221"/>
                  <a:pt x="244" y="221"/>
                </a:cubicBezTo>
                <a:close/>
                <a:moveTo>
                  <a:pt x="69" y="0"/>
                </a:moveTo>
                <a:lnTo>
                  <a:pt x="208" y="0"/>
                </a:lnTo>
                <a:lnTo>
                  <a:pt x="208" y="51"/>
                </a:lnTo>
                <a:lnTo>
                  <a:pt x="69" y="51"/>
                </a:lnTo>
                <a:lnTo>
                  <a:pt x="69" y="0"/>
                </a:lnTo>
                <a:close/>
                <a:moveTo>
                  <a:pt x="246" y="492"/>
                </a:moveTo>
                <a:cubicBezTo>
                  <a:pt x="145" y="492"/>
                  <a:pt x="63" y="410"/>
                  <a:pt x="63" y="308"/>
                </a:cubicBezTo>
                <a:cubicBezTo>
                  <a:pt x="63" y="207"/>
                  <a:pt x="145" y="125"/>
                  <a:pt x="246" y="125"/>
                </a:cubicBezTo>
                <a:cubicBezTo>
                  <a:pt x="348" y="125"/>
                  <a:pt x="430" y="207"/>
                  <a:pt x="430" y="308"/>
                </a:cubicBezTo>
                <a:cubicBezTo>
                  <a:pt x="430" y="410"/>
                  <a:pt x="348" y="492"/>
                  <a:pt x="246" y="492"/>
                </a:cubicBezTo>
                <a:close/>
                <a:moveTo>
                  <a:pt x="631" y="66"/>
                </a:moveTo>
                <a:lnTo>
                  <a:pt x="49" y="66"/>
                </a:lnTo>
                <a:cubicBezTo>
                  <a:pt x="22" y="66"/>
                  <a:pt x="0" y="88"/>
                  <a:pt x="0" y="115"/>
                </a:cubicBezTo>
                <a:lnTo>
                  <a:pt x="0" y="502"/>
                </a:lnTo>
                <a:cubicBezTo>
                  <a:pt x="0" y="529"/>
                  <a:pt x="22" y="551"/>
                  <a:pt x="49" y="551"/>
                </a:cubicBezTo>
                <a:lnTo>
                  <a:pt x="631" y="551"/>
                </a:lnTo>
                <a:cubicBezTo>
                  <a:pt x="658" y="551"/>
                  <a:pt x="679" y="529"/>
                  <a:pt x="679" y="502"/>
                </a:cubicBezTo>
                <a:lnTo>
                  <a:pt x="679" y="115"/>
                </a:lnTo>
                <a:cubicBezTo>
                  <a:pt x="679" y="88"/>
                  <a:pt x="658" y="66"/>
                  <a:pt x="631" y="6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153"/>
          <p:cNvSpPr>
            <a:spLocks noEditPoints="1"/>
          </p:cNvSpPr>
          <p:nvPr/>
        </p:nvSpPr>
        <p:spPr bwMode="auto">
          <a:xfrm>
            <a:off x="2501902" y="893764"/>
            <a:ext cx="192087" cy="147637"/>
          </a:xfrm>
          <a:custGeom>
            <a:avLst/>
            <a:gdLst>
              <a:gd name="T0" fmla="*/ 624 w 637"/>
              <a:gd name="T1" fmla="*/ 101 h 490"/>
              <a:gd name="T2" fmla="*/ 519 w 637"/>
              <a:gd name="T3" fmla="*/ 5 h 490"/>
              <a:gd name="T4" fmla="*/ 505 w 637"/>
              <a:gd name="T5" fmla="*/ 0 h 490"/>
              <a:gd name="T6" fmla="*/ 132 w 637"/>
              <a:gd name="T7" fmla="*/ 0 h 490"/>
              <a:gd name="T8" fmla="*/ 117 w 637"/>
              <a:gd name="T9" fmla="*/ 5 h 490"/>
              <a:gd name="T10" fmla="*/ 10 w 637"/>
              <a:gd name="T11" fmla="*/ 103 h 490"/>
              <a:gd name="T12" fmla="*/ 0 w 637"/>
              <a:gd name="T13" fmla="*/ 122 h 490"/>
              <a:gd name="T14" fmla="*/ 0 w 637"/>
              <a:gd name="T15" fmla="*/ 171 h 490"/>
              <a:gd name="T16" fmla="*/ 25 w 637"/>
              <a:gd name="T17" fmla="*/ 196 h 490"/>
              <a:gd name="T18" fmla="*/ 25 w 637"/>
              <a:gd name="T19" fmla="*/ 465 h 490"/>
              <a:gd name="T20" fmla="*/ 49 w 637"/>
              <a:gd name="T21" fmla="*/ 490 h 490"/>
              <a:gd name="T22" fmla="*/ 73 w 637"/>
              <a:gd name="T23" fmla="*/ 490 h 490"/>
              <a:gd name="T24" fmla="*/ 98 w 637"/>
              <a:gd name="T25" fmla="*/ 465 h 490"/>
              <a:gd name="T26" fmla="*/ 98 w 637"/>
              <a:gd name="T27" fmla="*/ 196 h 490"/>
              <a:gd name="T28" fmla="*/ 539 w 637"/>
              <a:gd name="T29" fmla="*/ 196 h 490"/>
              <a:gd name="T30" fmla="*/ 539 w 637"/>
              <a:gd name="T31" fmla="*/ 465 h 490"/>
              <a:gd name="T32" fmla="*/ 563 w 637"/>
              <a:gd name="T33" fmla="*/ 490 h 490"/>
              <a:gd name="T34" fmla="*/ 588 w 637"/>
              <a:gd name="T35" fmla="*/ 490 h 490"/>
              <a:gd name="T36" fmla="*/ 612 w 637"/>
              <a:gd name="T37" fmla="*/ 465 h 490"/>
              <a:gd name="T38" fmla="*/ 612 w 637"/>
              <a:gd name="T39" fmla="*/ 196 h 490"/>
              <a:gd name="T40" fmla="*/ 637 w 637"/>
              <a:gd name="T41" fmla="*/ 171 h 490"/>
              <a:gd name="T42" fmla="*/ 637 w 637"/>
              <a:gd name="T43" fmla="*/ 122 h 490"/>
              <a:gd name="T44" fmla="*/ 624 w 637"/>
              <a:gd name="T45" fmla="*/ 101 h 490"/>
              <a:gd name="T46" fmla="*/ 147 w 637"/>
              <a:gd name="T47" fmla="*/ 355 h 490"/>
              <a:gd name="T48" fmla="*/ 122 w 637"/>
              <a:gd name="T49" fmla="*/ 331 h 490"/>
              <a:gd name="T50" fmla="*/ 122 w 637"/>
              <a:gd name="T51" fmla="*/ 208 h 490"/>
              <a:gd name="T52" fmla="*/ 171 w 637"/>
              <a:gd name="T53" fmla="*/ 208 h 490"/>
              <a:gd name="T54" fmla="*/ 171 w 637"/>
              <a:gd name="T55" fmla="*/ 331 h 490"/>
              <a:gd name="T56" fmla="*/ 147 w 637"/>
              <a:gd name="T57" fmla="*/ 355 h 490"/>
              <a:gd name="T58" fmla="*/ 490 w 637"/>
              <a:gd name="T59" fmla="*/ 354 h 490"/>
              <a:gd name="T60" fmla="*/ 465 w 637"/>
              <a:gd name="T61" fmla="*/ 330 h 490"/>
              <a:gd name="T62" fmla="*/ 465 w 637"/>
              <a:gd name="T63" fmla="*/ 207 h 490"/>
              <a:gd name="T64" fmla="*/ 514 w 637"/>
              <a:gd name="T65" fmla="*/ 207 h 490"/>
              <a:gd name="T66" fmla="*/ 514 w 637"/>
              <a:gd name="T67" fmla="*/ 330 h 490"/>
              <a:gd name="T68" fmla="*/ 490 w 637"/>
              <a:gd name="T69" fmla="*/ 354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7" h="490">
                <a:moveTo>
                  <a:pt x="624" y="101"/>
                </a:moveTo>
                <a:lnTo>
                  <a:pt x="519" y="5"/>
                </a:lnTo>
                <a:cubicBezTo>
                  <a:pt x="515" y="2"/>
                  <a:pt x="510" y="0"/>
                  <a:pt x="505" y="0"/>
                </a:cubicBezTo>
                <a:lnTo>
                  <a:pt x="132" y="0"/>
                </a:lnTo>
                <a:cubicBezTo>
                  <a:pt x="126" y="0"/>
                  <a:pt x="121" y="2"/>
                  <a:pt x="117" y="5"/>
                </a:cubicBezTo>
                <a:lnTo>
                  <a:pt x="10" y="103"/>
                </a:lnTo>
                <a:cubicBezTo>
                  <a:pt x="10" y="103"/>
                  <a:pt x="0" y="109"/>
                  <a:pt x="0" y="122"/>
                </a:cubicBezTo>
                <a:lnTo>
                  <a:pt x="0" y="171"/>
                </a:lnTo>
                <a:cubicBezTo>
                  <a:pt x="0" y="185"/>
                  <a:pt x="11" y="196"/>
                  <a:pt x="25" y="196"/>
                </a:cubicBezTo>
                <a:lnTo>
                  <a:pt x="25" y="465"/>
                </a:lnTo>
                <a:cubicBezTo>
                  <a:pt x="25" y="479"/>
                  <a:pt x="36" y="490"/>
                  <a:pt x="49" y="490"/>
                </a:cubicBezTo>
                <a:lnTo>
                  <a:pt x="73" y="490"/>
                </a:lnTo>
                <a:cubicBezTo>
                  <a:pt x="87" y="490"/>
                  <a:pt x="98" y="479"/>
                  <a:pt x="98" y="465"/>
                </a:cubicBezTo>
                <a:lnTo>
                  <a:pt x="98" y="196"/>
                </a:lnTo>
                <a:lnTo>
                  <a:pt x="539" y="196"/>
                </a:lnTo>
                <a:lnTo>
                  <a:pt x="539" y="465"/>
                </a:lnTo>
                <a:cubicBezTo>
                  <a:pt x="539" y="479"/>
                  <a:pt x="550" y="490"/>
                  <a:pt x="563" y="490"/>
                </a:cubicBezTo>
                <a:lnTo>
                  <a:pt x="588" y="490"/>
                </a:lnTo>
                <a:cubicBezTo>
                  <a:pt x="601" y="490"/>
                  <a:pt x="612" y="479"/>
                  <a:pt x="612" y="465"/>
                </a:cubicBezTo>
                <a:lnTo>
                  <a:pt x="612" y="196"/>
                </a:lnTo>
                <a:cubicBezTo>
                  <a:pt x="626" y="196"/>
                  <a:pt x="637" y="185"/>
                  <a:pt x="637" y="171"/>
                </a:cubicBezTo>
                <a:lnTo>
                  <a:pt x="637" y="122"/>
                </a:lnTo>
                <a:cubicBezTo>
                  <a:pt x="637" y="109"/>
                  <a:pt x="624" y="101"/>
                  <a:pt x="624" y="101"/>
                </a:cubicBezTo>
                <a:close/>
                <a:moveTo>
                  <a:pt x="147" y="355"/>
                </a:moveTo>
                <a:cubicBezTo>
                  <a:pt x="133" y="355"/>
                  <a:pt x="122" y="344"/>
                  <a:pt x="122" y="331"/>
                </a:cubicBezTo>
                <a:lnTo>
                  <a:pt x="122" y="208"/>
                </a:lnTo>
                <a:lnTo>
                  <a:pt x="171" y="208"/>
                </a:lnTo>
                <a:lnTo>
                  <a:pt x="171" y="331"/>
                </a:lnTo>
                <a:cubicBezTo>
                  <a:pt x="171" y="344"/>
                  <a:pt x="160" y="355"/>
                  <a:pt x="147" y="355"/>
                </a:cubicBezTo>
                <a:close/>
                <a:moveTo>
                  <a:pt x="490" y="354"/>
                </a:moveTo>
                <a:cubicBezTo>
                  <a:pt x="476" y="354"/>
                  <a:pt x="465" y="343"/>
                  <a:pt x="465" y="330"/>
                </a:cubicBezTo>
                <a:lnTo>
                  <a:pt x="465" y="207"/>
                </a:lnTo>
                <a:lnTo>
                  <a:pt x="514" y="207"/>
                </a:lnTo>
                <a:lnTo>
                  <a:pt x="514" y="330"/>
                </a:lnTo>
                <a:cubicBezTo>
                  <a:pt x="514" y="343"/>
                  <a:pt x="503" y="354"/>
                  <a:pt x="490" y="35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154"/>
          <p:cNvSpPr>
            <a:spLocks/>
          </p:cNvSpPr>
          <p:nvPr/>
        </p:nvSpPr>
        <p:spPr bwMode="auto">
          <a:xfrm>
            <a:off x="8305800" y="5008564"/>
            <a:ext cx="173037" cy="173037"/>
          </a:xfrm>
          <a:custGeom>
            <a:avLst/>
            <a:gdLst>
              <a:gd name="T0" fmla="*/ 554 w 572"/>
              <a:gd name="T1" fmla="*/ 0 h 572"/>
              <a:gd name="T2" fmla="*/ 483 w 572"/>
              <a:gd name="T3" fmla="*/ 0 h 572"/>
              <a:gd name="T4" fmla="*/ 471 w 572"/>
              <a:gd name="T5" fmla="*/ 5 h 572"/>
              <a:gd name="T6" fmla="*/ 224 w 572"/>
              <a:gd name="T7" fmla="*/ 221 h 572"/>
              <a:gd name="T8" fmla="*/ 179 w 572"/>
              <a:gd name="T9" fmla="*/ 215 h 572"/>
              <a:gd name="T10" fmla="*/ 0 w 572"/>
              <a:gd name="T11" fmla="*/ 393 h 572"/>
              <a:gd name="T12" fmla="*/ 179 w 572"/>
              <a:gd name="T13" fmla="*/ 572 h 572"/>
              <a:gd name="T14" fmla="*/ 358 w 572"/>
              <a:gd name="T15" fmla="*/ 393 h 572"/>
              <a:gd name="T16" fmla="*/ 346 w 572"/>
              <a:gd name="T17" fmla="*/ 328 h 572"/>
              <a:gd name="T18" fmla="*/ 407 w 572"/>
              <a:gd name="T19" fmla="*/ 308 h 572"/>
              <a:gd name="T20" fmla="*/ 419 w 572"/>
              <a:gd name="T21" fmla="*/ 290 h 572"/>
              <a:gd name="T22" fmla="*/ 417 w 572"/>
              <a:gd name="T23" fmla="*/ 222 h 572"/>
              <a:gd name="T24" fmla="*/ 486 w 572"/>
              <a:gd name="T25" fmla="*/ 218 h 572"/>
              <a:gd name="T26" fmla="*/ 502 w 572"/>
              <a:gd name="T27" fmla="*/ 200 h 572"/>
              <a:gd name="T28" fmla="*/ 505 w 572"/>
              <a:gd name="T29" fmla="*/ 119 h 572"/>
              <a:gd name="T30" fmla="*/ 558 w 572"/>
              <a:gd name="T31" fmla="*/ 107 h 572"/>
              <a:gd name="T32" fmla="*/ 572 w 572"/>
              <a:gd name="T33" fmla="*/ 90 h 572"/>
              <a:gd name="T34" fmla="*/ 572 w 572"/>
              <a:gd name="T35" fmla="*/ 18 h 572"/>
              <a:gd name="T36" fmla="*/ 554 w 572"/>
              <a:gd name="T37" fmla="*/ 0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2" h="572">
                <a:moveTo>
                  <a:pt x="554" y="0"/>
                </a:moveTo>
                <a:lnTo>
                  <a:pt x="483" y="0"/>
                </a:lnTo>
                <a:cubicBezTo>
                  <a:pt x="479" y="0"/>
                  <a:pt x="474" y="2"/>
                  <a:pt x="471" y="5"/>
                </a:cubicBezTo>
                <a:lnTo>
                  <a:pt x="224" y="221"/>
                </a:lnTo>
                <a:cubicBezTo>
                  <a:pt x="212" y="218"/>
                  <a:pt x="192" y="215"/>
                  <a:pt x="179" y="215"/>
                </a:cubicBezTo>
                <a:cubicBezTo>
                  <a:pt x="81" y="215"/>
                  <a:pt x="0" y="295"/>
                  <a:pt x="0" y="393"/>
                </a:cubicBezTo>
                <a:cubicBezTo>
                  <a:pt x="0" y="492"/>
                  <a:pt x="81" y="572"/>
                  <a:pt x="179" y="572"/>
                </a:cubicBezTo>
                <a:cubicBezTo>
                  <a:pt x="278" y="572"/>
                  <a:pt x="358" y="492"/>
                  <a:pt x="358" y="393"/>
                </a:cubicBezTo>
                <a:cubicBezTo>
                  <a:pt x="358" y="364"/>
                  <a:pt x="352" y="345"/>
                  <a:pt x="346" y="328"/>
                </a:cubicBezTo>
                <a:lnTo>
                  <a:pt x="407" y="308"/>
                </a:lnTo>
                <a:cubicBezTo>
                  <a:pt x="414" y="305"/>
                  <a:pt x="419" y="298"/>
                  <a:pt x="419" y="290"/>
                </a:cubicBezTo>
                <a:lnTo>
                  <a:pt x="417" y="222"/>
                </a:lnTo>
                <a:lnTo>
                  <a:pt x="486" y="218"/>
                </a:lnTo>
                <a:cubicBezTo>
                  <a:pt x="495" y="217"/>
                  <a:pt x="502" y="210"/>
                  <a:pt x="502" y="200"/>
                </a:cubicBezTo>
                <a:lnTo>
                  <a:pt x="505" y="119"/>
                </a:lnTo>
                <a:lnTo>
                  <a:pt x="558" y="107"/>
                </a:lnTo>
                <a:cubicBezTo>
                  <a:pt x="566" y="105"/>
                  <a:pt x="572" y="98"/>
                  <a:pt x="572" y="90"/>
                </a:cubicBezTo>
                <a:lnTo>
                  <a:pt x="572" y="18"/>
                </a:lnTo>
                <a:cubicBezTo>
                  <a:pt x="572" y="8"/>
                  <a:pt x="564" y="0"/>
                  <a:pt x="55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155"/>
          <p:cNvSpPr>
            <a:spLocks noEditPoints="1"/>
          </p:cNvSpPr>
          <p:nvPr/>
        </p:nvSpPr>
        <p:spPr bwMode="auto">
          <a:xfrm>
            <a:off x="8710613" y="4646614"/>
            <a:ext cx="150812" cy="187325"/>
          </a:xfrm>
          <a:custGeom>
            <a:avLst/>
            <a:gdLst>
              <a:gd name="T0" fmla="*/ 249 w 499"/>
              <a:gd name="T1" fmla="*/ 115 h 614"/>
              <a:gd name="T2" fmla="*/ 0 w 499"/>
              <a:gd name="T3" fmla="*/ 365 h 614"/>
              <a:gd name="T4" fmla="*/ 249 w 499"/>
              <a:gd name="T5" fmla="*/ 614 h 614"/>
              <a:gd name="T6" fmla="*/ 499 w 499"/>
              <a:gd name="T7" fmla="*/ 365 h 614"/>
              <a:gd name="T8" fmla="*/ 249 w 499"/>
              <a:gd name="T9" fmla="*/ 115 h 614"/>
              <a:gd name="T10" fmla="*/ 363 w 499"/>
              <a:gd name="T11" fmla="*/ 338 h 614"/>
              <a:gd name="T12" fmla="*/ 354 w 499"/>
              <a:gd name="T13" fmla="*/ 352 h 614"/>
              <a:gd name="T14" fmla="*/ 250 w 499"/>
              <a:gd name="T15" fmla="*/ 376 h 614"/>
              <a:gd name="T16" fmla="*/ 244 w 499"/>
              <a:gd name="T17" fmla="*/ 376 h 614"/>
              <a:gd name="T18" fmla="*/ 238 w 499"/>
              <a:gd name="T19" fmla="*/ 373 h 614"/>
              <a:gd name="T20" fmla="*/ 165 w 499"/>
              <a:gd name="T21" fmla="*/ 295 h 614"/>
              <a:gd name="T22" fmla="*/ 166 w 499"/>
              <a:gd name="T23" fmla="*/ 278 h 614"/>
              <a:gd name="T24" fmla="*/ 182 w 499"/>
              <a:gd name="T25" fmla="*/ 278 h 614"/>
              <a:gd name="T26" fmla="*/ 251 w 499"/>
              <a:gd name="T27" fmla="*/ 352 h 614"/>
              <a:gd name="T28" fmla="*/ 349 w 499"/>
              <a:gd name="T29" fmla="*/ 329 h 614"/>
              <a:gd name="T30" fmla="*/ 363 w 499"/>
              <a:gd name="T31" fmla="*/ 338 h 614"/>
              <a:gd name="T32" fmla="*/ 415 w 499"/>
              <a:gd name="T33" fmla="*/ 153 h 614"/>
              <a:gd name="T34" fmla="*/ 349 w 499"/>
              <a:gd name="T35" fmla="*/ 115 h 614"/>
              <a:gd name="T36" fmla="*/ 350 w 499"/>
              <a:gd name="T37" fmla="*/ 113 h 614"/>
              <a:gd name="T38" fmla="*/ 370 w 499"/>
              <a:gd name="T39" fmla="*/ 79 h 614"/>
              <a:gd name="T40" fmla="*/ 396 w 499"/>
              <a:gd name="T41" fmla="*/ 72 h 614"/>
              <a:gd name="T42" fmla="*/ 429 w 499"/>
              <a:gd name="T43" fmla="*/ 92 h 614"/>
              <a:gd name="T44" fmla="*/ 436 w 499"/>
              <a:gd name="T45" fmla="*/ 118 h 614"/>
              <a:gd name="T46" fmla="*/ 417 w 499"/>
              <a:gd name="T47" fmla="*/ 151 h 614"/>
              <a:gd name="T48" fmla="*/ 415 w 499"/>
              <a:gd name="T49" fmla="*/ 153 h 614"/>
              <a:gd name="T50" fmla="*/ 192 w 499"/>
              <a:gd name="T51" fmla="*/ 57 h 614"/>
              <a:gd name="T52" fmla="*/ 192 w 499"/>
              <a:gd name="T53" fmla="*/ 19 h 614"/>
              <a:gd name="T54" fmla="*/ 211 w 499"/>
              <a:gd name="T55" fmla="*/ 0 h 614"/>
              <a:gd name="T56" fmla="*/ 288 w 499"/>
              <a:gd name="T57" fmla="*/ 0 h 614"/>
              <a:gd name="T58" fmla="*/ 307 w 499"/>
              <a:gd name="T59" fmla="*/ 19 h 614"/>
              <a:gd name="T60" fmla="*/ 307 w 499"/>
              <a:gd name="T61" fmla="*/ 57 h 614"/>
              <a:gd name="T62" fmla="*/ 288 w 499"/>
              <a:gd name="T63" fmla="*/ 77 h 614"/>
              <a:gd name="T64" fmla="*/ 288 w 499"/>
              <a:gd name="T65" fmla="*/ 99 h 614"/>
              <a:gd name="T66" fmla="*/ 249 w 499"/>
              <a:gd name="T67" fmla="*/ 96 h 614"/>
              <a:gd name="T68" fmla="*/ 211 w 499"/>
              <a:gd name="T69" fmla="*/ 99 h 614"/>
              <a:gd name="T70" fmla="*/ 211 w 499"/>
              <a:gd name="T71" fmla="*/ 77 h 614"/>
              <a:gd name="T72" fmla="*/ 192 w 499"/>
              <a:gd name="T73" fmla="*/ 57 h 614"/>
              <a:gd name="T74" fmla="*/ 268 w 499"/>
              <a:gd name="T75" fmla="*/ 575 h 614"/>
              <a:gd name="T76" fmla="*/ 268 w 499"/>
              <a:gd name="T77" fmla="*/ 557 h 614"/>
              <a:gd name="T78" fmla="*/ 249 w 499"/>
              <a:gd name="T79" fmla="*/ 537 h 614"/>
              <a:gd name="T80" fmla="*/ 230 w 499"/>
              <a:gd name="T81" fmla="*/ 557 h 614"/>
              <a:gd name="T82" fmla="*/ 230 w 499"/>
              <a:gd name="T83" fmla="*/ 575 h 614"/>
              <a:gd name="T84" fmla="*/ 39 w 499"/>
              <a:gd name="T85" fmla="*/ 384 h 614"/>
              <a:gd name="T86" fmla="*/ 57 w 499"/>
              <a:gd name="T87" fmla="*/ 384 h 614"/>
              <a:gd name="T88" fmla="*/ 77 w 499"/>
              <a:gd name="T89" fmla="*/ 365 h 614"/>
              <a:gd name="T90" fmla="*/ 57 w 499"/>
              <a:gd name="T91" fmla="*/ 345 h 614"/>
              <a:gd name="T92" fmla="*/ 39 w 499"/>
              <a:gd name="T93" fmla="*/ 345 h 614"/>
              <a:gd name="T94" fmla="*/ 230 w 499"/>
              <a:gd name="T95" fmla="*/ 154 h 614"/>
              <a:gd name="T96" fmla="*/ 230 w 499"/>
              <a:gd name="T97" fmla="*/ 173 h 614"/>
              <a:gd name="T98" fmla="*/ 249 w 499"/>
              <a:gd name="T99" fmla="*/ 192 h 614"/>
              <a:gd name="T100" fmla="*/ 268 w 499"/>
              <a:gd name="T101" fmla="*/ 173 h 614"/>
              <a:gd name="T102" fmla="*/ 268 w 499"/>
              <a:gd name="T103" fmla="*/ 154 h 614"/>
              <a:gd name="T104" fmla="*/ 459 w 499"/>
              <a:gd name="T105" fmla="*/ 345 h 614"/>
              <a:gd name="T106" fmla="*/ 441 w 499"/>
              <a:gd name="T107" fmla="*/ 345 h 614"/>
              <a:gd name="T108" fmla="*/ 422 w 499"/>
              <a:gd name="T109" fmla="*/ 365 h 614"/>
              <a:gd name="T110" fmla="*/ 441 w 499"/>
              <a:gd name="T111" fmla="*/ 384 h 614"/>
              <a:gd name="T112" fmla="*/ 459 w 499"/>
              <a:gd name="T113" fmla="*/ 384 h 614"/>
              <a:gd name="T114" fmla="*/ 268 w 499"/>
              <a:gd name="T115" fmla="*/ 575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99" h="614">
                <a:moveTo>
                  <a:pt x="249" y="115"/>
                </a:moveTo>
                <a:cubicBezTo>
                  <a:pt x="111" y="115"/>
                  <a:pt x="0" y="227"/>
                  <a:pt x="0" y="365"/>
                </a:cubicBezTo>
                <a:cubicBezTo>
                  <a:pt x="0" y="502"/>
                  <a:pt x="111" y="614"/>
                  <a:pt x="249" y="614"/>
                </a:cubicBezTo>
                <a:cubicBezTo>
                  <a:pt x="387" y="614"/>
                  <a:pt x="499" y="502"/>
                  <a:pt x="499" y="365"/>
                </a:cubicBezTo>
                <a:cubicBezTo>
                  <a:pt x="499" y="227"/>
                  <a:pt x="387" y="115"/>
                  <a:pt x="249" y="115"/>
                </a:cubicBezTo>
                <a:close/>
                <a:moveTo>
                  <a:pt x="363" y="338"/>
                </a:moveTo>
                <a:cubicBezTo>
                  <a:pt x="364" y="344"/>
                  <a:pt x="360" y="350"/>
                  <a:pt x="354" y="352"/>
                </a:cubicBezTo>
                <a:lnTo>
                  <a:pt x="250" y="376"/>
                </a:lnTo>
                <a:cubicBezTo>
                  <a:pt x="248" y="377"/>
                  <a:pt x="246" y="377"/>
                  <a:pt x="244" y="376"/>
                </a:cubicBezTo>
                <a:cubicBezTo>
                  <a:pt x="242" y="376"/>
                  <a:pt x="240" y="374"/>
                  <a:pt x="238" y="373"/>
                </a:cubicBezTo>
                <a:lnTo>
                  <a:pt x="165" y="295"/>
                </a:lnTo>
                <a:cubicBezTo>
                  <a:pt x="160" y="290"/>
                  <a:pt x="161" y="282"/>
                  <a:pt x="166" y="278"/>
                </a:cubicBezTo>
                <a:cubicBezTo>
                  <a:pt x="170" y="273"/>
                  <a:pt x="178" y="274"/>
                  <a:pt x="182" y="278"/>
                </a:cubicBezTo>
                <a:lnTo>
                  <a:pt x="251" y="352"/>
                </a:lnTo>
                <a:lnTo>
                  <a:pt x="349" y="329"/>
                </a:lnTo>
                <a:cubicBezTo>
                  <a:pt x="355" y="327"/>
                  <a:pt x="361" y="331"/>
                  <a:pt x="363" y="338"/>
                </a:cubicBezTo>
                <a:close/>
                <a:moveTo>
                  <a:pt x="415" y="153"/>
                </a:moveTo>
                <a:cubicBezTo>
                  <a:pt x="395" y="138"/>
                  <a:pt x="373" y="125"/>
                  <a:pt x="349" y="115"/>
                </a:cubicBezTo>
                <a:cubicBezTo>
                  <a:pt x="350" y="115"/>
                  <a:pt x="350" y="114"/>
                  <a:pt x="350" y="113"/>
                </a:cubicBezTo>
                <a:lnTo>
                  <a:pt x="370" y="79"/>
                </a:lnTo>
                <a:cubicBezTo>
                  <a:pt x="375" y="70"/>
                  <a:pt x="387" y="67"/>
                  <a:pt x="396" y="72"/>
                </a:cubicBezTo>
                <a:lnTo>
                  <a:pt x="429" y="92"/>
                </a:lnTo>
                <a:cubicBezTo>
                  <a:pt x="438" y="97"/>
                  <a:pt x="441" y="109"/>
                  <a:pt x="436" y="118"/>
                </a:cubicBezTo>
                <a:lnTo>
                  <a:pt x="417" y="151"/>
                </a:lnTo>
                <a:cubicBezTo>
                  <a:pt x="416" y="152"/>
                  <a:pt x="415" y="153"/>
                  <a:pt x="415" y="153"/>
                </a:cubicBezTo>
                <a:close/>
                <a:moveTo>
                  <a:pt x="192" y="57"/>
                </a:moveTo>
                <a:lnTo>
                  <a:pt x="192" y="19"/>
                </a:lnTo>
                <a:cubicBezTo>
                  <a:pt x="192" y="8"/>
                  <a:pt x="200" y="0"/>
                  <a:pt x="211" y="0"/>
                </a:cubicBezTo>
                <a:lnTo>
                  <a:pt x="288" y="0"/>
                </a:lnTo>
                <a:cubicBezTo>
                  <a:pt x="298" y="0"/>
                  <a:pt x="307" y="8"/>
                  <a:pt x="307" y="19"/>
                </a:cubicBezTo>
                <a:lnTo>
                  <a:pt x="307" y="57"/>
                </a:lnTo>
                <a:cubicBezTo>
                  <a:pt x="307" y="68"/>
                  <a:pt x="298" y="77"/>
                  <a:pt x="288" y="77"/>
                </a:cubicBezTo>
                <a:lnTo>
                  <a:pt x="288" y="99"/>
                </a:lnTo>
                <a:cubicBezTo>
                  <a:pt x="275" y="97"/>
                  <a:pt x="262" y="96"/>
                  <a:pt x="249" y="96"/>
                </a:cubicBezTo>
                <a:cubicBezTo>
                  <a:pt x="236" y="96"/>
                  <a:pt x="223" y="97"/>
                  <a:pt x="211" y="99"/>
                </a:cubicBezTo>
                <a:lnTo>
                  <a:pt x="211" y="77"/>
                </a:lnTo>
                <a:cubicBezTo>
                  <a:pt x="200" y="77"/>
                  <a:pt x="192" y="68"/>
                  <a:pt x="192" y="57"/>
                </a:cubicBezTo>
                <a:close/>
                <a:moveTo>
                  <a:pt x="268" y="575"/>
                </a:moveTo>
                <a:lnTo>
                  <a:pt x="268" y="557"/>
                </a:lnTo>
                <a:cubicBezTo>
                  <a:pt x="268" y="546"/>
                  <a:pt x="260" y="537"/>
                  <a:pt x="249" y="537"/>
                </a:cubicBezTo>
                <a:cubicBezTo>
                  <a:pt x="239" y="537"/>
                  <a:pt x="230" y="546"/>
                  <a:pt x="230" y="557"/>
                </a:cubicBezTo>
                <a:lnTo>
                  <a:pt x="230" y="575"/>
                </a:lnTo>
                <a:cubicBezTo>
                  <a:pt x="129" y="566"/>
                  <a:pt x="48" y="485"/>
                  <a:pt x="39" y="384"/>
                </a:cubicBezTo>
                <a:lnTo>
                  <a:pt x="57" y="384"/>
                </a:lnTo>
                <a:cubicBezTo>
                  <a:pt x="68" y="384"/>
                  <a:pt x="77" y="375"/>
                  <a:pt x="77" y="365"/>
                </a:cubicBezTo>
                <a:cubicBezTo>
                  <a:pt x="77" y="354"/>
                  <a:pt x="68" y="345"/>
                  <a:pt x="57" y="345"/>
                </a:cubicBezTo>
                <a:lnTo>
                  <a:pt x="39" y="345"/>
                </a:lnTo>
                <a:cubicBezTo>
                  <a:pt x="48" y="244"/>
                  <a:pt x="129" y="164"/>
                  <a:pt x="230" y="154"/>
                </a:cubicBezTo>
                <a:lnTo>
                  <a:pt x="230" y="173"/>
                </a:lnTo>
                <a:cubicBezTo>
                  <a:pt x="230" y="183"/>
                  <a:pt x="239" y="192"/>
                  <a:pt x="249" y="192"/>
                </a:cubicBezTo>
                <a:cubicBezTo>
                  <a:pt x="260" y="192"/>
                  <a:pt x="268" y="183"/>
                  <a:pt x="268" y="173"/>
                </a:cubicBezTo>
                <a:lnTo>
                  <a:pt x="268" y="154"/>
                </a:lnTo>
                <a:cubicBezTo>
                  <a:pt x="370" y="164"/>
                  <a:pt x="450" y="244"/>
                  <a:pt x="459" y="345"/>
                </a:cubicBezTo>
                <a:lnTo>
                  <a:pt x="441" y="345"/>
                </a:lnTo>
                <a:cubicBezTo>
                  <a:pt x="431" y="345"/>
                  <a:pt x="422" y="354"/>
                  <a:pt x="422" y="365"/>
                </a:cubicBezTo>
                <a:cubicBezTo>
                  <a:pt x="422" y="375"/>
                  <a:pt x="431" y="384"/>
                  <a:pt x="441" y="384"/>
                </a:cubicBezTo>
                <a:lnTo>
                  <a:pt x="459" y="384"/>
                </a:lnTo>
                <a:cubicBezTo>
                  <a:pt x="450" y="485"/>
                  <a:pt x="370" y="566"/>
                  <a:pt x="268" y="57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56"/>
          <p:cNvSpPr>
            <a:spLocks noEditPoints="1"/>
          </p:cNvSpPr>
          <p:nvPr/>
        </p:nvSpPr>
        <p:spPr bwMode="auto">
          <a:xfrm>
            <a:off x="2841625" y="895351"/>
            <a:ext cx="219075" cy="144463"/>
          </a:xfrm>
          <a:custGeom>
            <a:avLst/>
            <a:gdLst>
              <a:gd name="T0" fmla="*/ 691 w 729"/>
              <a:gd name="T1" fmla="*/ 213 h 473"/>
              <a:gd name="T2" fmla="*/ 76 w 729"/>
              <a:gd name="T3" fmla="*/ 213 h 473"/>
              <a:gd name="T4" fmla="*/ 76 w 729"/>
              <a:gd name="T5" fmla="*/ 39 h 473"/>
              <a:gd name="T6" fmla="*/ 38 w 729"/>
              <a:gd name="T7" fmla="*/ 0 h 473"/>
              <a:gd name="T8" fmla="*/ 0 w 729"/>
              <a:gd name="T9" fmla="*/ 39 h 473"/>
              <a:gd name="T10" fmla="*/ 0 w 729"/>
              <a:gd name="T11" fmla="*/ 435 h 473"/>
              <a:gd name="T12" fmla="*/ 38 w 729"/>
              <a:gd name="T13" fmla="*/ 473 h 473"/>
              <a:gd name="T14" fmla="*/ 76 w 729"/>
              <a:gd name="T15" fmla="*/ 435 h 473"/>
              <a:gd name="T16" fmla="*/ 76 w 729"/>
              <a:gd name="T17" fmla="*/ 416 h 473"/>
              <a:gd name="T18" fmla="*/ 652 w 729"/>
              <a:gd name="T19" fmla="*/ 416 h 473"/>
              <a:gd name="T20" fmla="*/ 652 w 729"/>
              <a:gd name="T21" fmla="*/ 435 h 473"/>
              <a:gd name="T22" fmla="*/ 691 w 729"/>
              <a:gd name="T23" fmla="*/ 473 h 473"/>
              <a:gd name="T24" fmla="*/ 729 w 729"/>
              <a:gd name="T25" fmla="*/ 435 h 473"/>
              <a:gd name="T26" fmla="*/ 729 w 729"/>
              <a:gd name="T27" fmla="*/ 251 h 473"/>
              <a:gd name="T28" fmla="*/ 691 w 729"/>
              <a:gd name="T29" fmla="*/ 213 h 473"/>
              <a:gd name="T30" fmla="*/ 88 w 729"/>
              <a:gd name="T31" fmla="*/ 117 h 473"/>
              <a:gd name="T32" fmla="*/ 88 w 729"/>
              <a:gd name="T33" fmla="*/ 204 h 473"/>
              <a:gd name="T34" fmla="*/ 171 w 729"/>
              <a:gd name="T35" fmla="*/ 204 h 473"/>
              <a:gd name="T36" fmla="*/ 171 w 729"/>
              <a:gd name="T37" fmla="*/ 117 h 473"/>
              <a:gd name="T38" fmla="*/ 88 w 729"/>
              <a:gd name="T39" fmla="*/ 117 h 473"/>
              <a:gd name="T40" fmla="*/ 652 w 729"/>
              <a:gd name="T41" fmla="*/ 379 h 473"/>
              <a:gd name="T42" fmla="*/ 610 w 729"/>
              <a:gd name="T43" fmla="*/ 380 h 473"/>
              <a:gd name="T44" fmla="*/ 519 w 729"/>
              <a:gd name="T45" fmla="*/ 380 h 473"/>
              <a:gd name="T46" fmla="*/ 470 w 729"/>
              <a:gd name="T47" fmla="*/ 380 h 473"/>
              <a:gd name="T48" fmla="*/ 379 w 729"/>
              <a:gd name="T49" fmla="*/ 380 h 473"/>
              <a:gd name="T50" fmla="*/ 331 w 729"/>
              <a:gd name="T51" fmla="*/ 380 h 473"/>
              <a:gd name="T52" fmla="*/ 240 w 729"/>
              <a:gd name="T53" fmla="*/ 380 h 473"/>
              <a:gd name="T54" fmla="*/ 191 w 729"/>
              <a:gd name="T55" fmla="*/ 380 h 473"/>
              <a:gd name="T56" fmla="*/ 100 w 729"/>
              <a:gd name="T57" fmla="*/ 380 h 473"/>
              <a:gd name="T58" fmla="*/ 76 w 729"/>
              <a:gd name="T59" fmla="*/ 376 h 473"/>
              <a:gd name="T60" fmla="*/ 76 w 729"/>
              <a:gd name="T61" fmla="*/ 370 h 473"/>
              <a:gd name="T62" fmla="*/ 108 w 729"/>
              <a:gd name="T63" fmla="*/ 375 h 473"/>
              <a:gd name="T64" fmla="*/ 183 w 729"/>
              <a:gd name="T65" fmla="*/ 375 h 473"/>
              <a:gd name="T66" fmla="*/ 248 w 729"/>
              <a:gd name="T67" fmla="*/ 375 h 473"/>
              <a:gd name="T68" fmla="*/ 322 w 729"/>
              <a:gd name="T69" fmla="*/ 375 h 473"/>
              <a:gd name="T70" fmla="*/ 388 w 729"/>
              <a:gd name="T71" fmla="*/ 375 h 473"/>
              <a:gd name="T72" fmla="*/ 462 w 729"/>
              <a:gd name="T73" fmla="*/ 375 h 473"/>
              <a:gd name="T74" fmla="*/ 527 w 729"/>
              <a:gd name="T75" fmla="*/ 375 h 473"/>
              <a:gd name="T76" fmla="*/ 601 w 729"/>
              <a:gd name="T77" fmla="*/ 375 h 473"/>
              <a:gd name="T78" fmla="*/ 652 w 729"/>
              <a:gd name="T79" fmla="*/ 371 h 473"/>
              <a:gd name="T80" fmla="*/ 652 w 729"/>
              <a:gd name="T81" fmla="*/ 379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9" h="473">
                <a:moveTo>
                  <a:pt x="691" y="213"/>
                </a:moveTo>
                <a:lnTo>
                  <a:pt x="76" y="213"/>
                </a:lnTo>
                <a:lnTo>
                  <a:pt x="76" y="39"/>
                </a:lnTo>
                <a:cubicBezTo>
                  <a:pt x="76" y="17"/>
                  <a:pt x="59" y="0"/>
                  <a:pt x="38" y="0"/>
                </a:cubicBezTo>
                <a:cubicBezTo>
                  <a:pt x="17" y="0"/>
                  <a:pt x="0" y="17"/>
                  <a:pt x="0" y="39"/>
                </a:cubicBezTo>
                <a:lnTo>
                  <a:pt x="0" y="435"/>
                </a:lnTo>
                <a:cubicBezTo>
                  <a:pt x="0" y="456"/>
                  <a:pt x="17" y="473"/>
                  <a:pt x="38" y="473"/>
                </a:cubicBezTo>
                <a:cubicBezTo>
                  <a:pt x="59" y="473"/>
                  <a:pt x="76" y="456"/>
                  <a:pt x="76" y="435"/>
                </a:cubicBezTo>
                <a:lnTo>
                  <a:pt x="76" y="416"/>
                </a:lnTo>
                <a:lnTo>
                  <a:pt x="652" y="416"/>
                </a:lnTo>
                <a:lnTo>
                  <a:pt x="652" y="435"/>
                </a:lnTo>
                <a:cubicBezTo>
                  <a:pt x="652" y="456"/>
                  <a:pt x="670" y="473"/>
                  <a:pt x="691" y="473"/>
                </a:cubicBezTo>
                <a:cubicBezTo>
                  <a:pt x="712" y="473"/>
                  <a:pt x="729" y="456"/>
                  <a:pt x="729" y="435"/>
                </a:cubicBezTo>
                <a:lnTo>
                  <a:pt x="729" y="251"/>
                </a:lnTo>
                <a:cubicBezTo>
                  <a:pt x="729" y="230"/>
                  <a:pt x="712" y="213"/>
                  <a:pt x="691" y="213"/>
                </a:cubicBezTo>
                <a:close/>
                <a:moveTo>
                  <a:pt x="88" y="117"/>
                </a:moveTo>
                <a:lnTo>
                  <a:pt x="88" y="204"/>
                </a:lnTo>
                <a:lnTo>
                  <a:pt x="171" y="204"/>
                </a:lnTo>
                <a:cubicBezTo>
                  <a:pt x="195" y="180"/>
                  <a:pt x="195" y="141"/>
                  <a:pt x="171" y="117"/>
                </a:cubicBezTo>
                <a:cubicBezTo>
                  <a:pt x="147" y="94"/>
                  <a:pt x="111" y="94"/>
                  <a:pt x="88" y="117"/>
                </a:cubicBezTo>
                <a:close/>
                <a:moveTo>
                  <a:pt x="652" y="379"/>
                </a:moveTo>
                <a:cubicBezTo>
                  <a:pt x="638" y="375"/>
                  <a:pt x="625" y="376"/>
                  <a:pt x="610" y="380"/>
                </a:cubicBezTo>
                <a:cubicBezTo>
                  <a:pt x="583" y="387"/>
                  <a:pt x="546" y="387"/>
                  <a:pt x="519" y="380"/>
                </a:cubicBezTo>
                <a:cubicBezTo>
                  <a:pt x="501" y="375"/>
                  <a:pt x="488" y="375"/>
                  <a:pt x="470" y="380"/>
                </a:cubicBezTo>
                <a:cubicBezTo>
                  <a:pt x="443" y="387"/>
                  <a:pt x="406" y="387"/>
                  <a:pt x="379" y="380"/>
                </a:cubicBezTo>
                <a:cubicBezTo>
                  <a:pt x="362" y="375"/>
                  <a:pt x="348" y="375"/>
                  <a:pt x="331" y="380"/>
                </a:cubicBezTo>
                <a:cubicBezTo>
                  <a:pt x="303" y="387"/>
                  <a:pt x="267" y="387"/>
                  <a:pt x="240" y="380"/>
                </a:cubicBezTo>
                <a:cubicBezTo>
                  <a:pt x="222" y="375"/>
                  <a:pt x="209" y="375"/>
                  <a:pt x="191" y="380"/>
                </a:cubicBezTo>
                <a:cubicBezTo>
                  <a:pt x="164" y="387"/>
                  <a:pt x="127" y="387"/>
                  <a:pt x="100" y="380"/>
                </a:cubicBezTo>
                <a:cubicBezTo>
                  <a:pt x="91" y="378"/>
                  <a:pt x="84" y="377"/>
                  <a:pt x="76" y="376"/>
                </a:cubicBezTo>
                <a:lnTo>
                  <a:pt x="76" y="370"/>
                </a:lnTo>
                <a:cubicBezTo>
                  <a:pt x="87" y="370"/>
                  <a:pt x="97" y="371"/>
                  <a:pt x="108" y="375"/>
                </a:cubicBezTo>
                <a:cubicBezTo>
                  <a:pt x="131" y="381"/>
                  <a:pt x="161" y="381"/>
                  <a:pt x="183" y="375"/>
                </a:cubicBezTo>
                <a:cubicBezTo>
                  <a:pt x="206" y="368"/>
                  <a:pt x="225" y="368"/>
                  <a:pt x="248" y="375"/>
                </a:cubicBezTo>
                <a:cubicBezTo>
                  <a:pt x="270" y="381"/>
                  <a:pt x="300" y="381"/>
                  <a:pt x="322" y="375"/>
                </a:cubicBezTo>
                <a:cubicBezTo>
                  <a:pt x="345" y="368"/>
                  <a:pt x="365" y="368"/>
                  <a:pt x="388" y="375"/>
                </a:cubicBezTo>
                <a:cubicBezTo>
                  <a:pt x="410" y="381"/>
                  <a:pt x="440" y="381"/>
                  <a:pt x="462" y="375"/>
                </a:cubicBezTo>
                <a:cubicBezTo>
                  <a:pt x="485" y="368"/>
                  <a:pt x="504" y="368"/>
                  <a:pt x="527" y="375"/>
                </a:cubicBezTo>
                <a:cubicBezTo>
                  <a:pt x="549" y="381"/>
                  <a:pt x="579" y="381"/>
                  <a:pt x="601" y="375"/>
                </a:cubicBezTo>
                <a:cubicBezTo>
                  <a:pt x="619" y="370"/>
                  <a:pt x="635" y="369"/>
                  <a:pt x="652" y="371"/>
                </a:cubicBezTo>
                <a:lnTo>
                  <a:pt x="652" y="37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157"/>
          <p:cNvSpPr>
            <a:spLocks noEditPoints="1"/>
          </p:cNvSpPr>
          <p:nvPr/>
        </p:nvSpPr>
        <p:spPr bwMode="auto">
          <a:xfrm>
            <a:off x="3617914" y="871539"/>
            <a:ext cx="144463" cy="192087"/>
          </a:xfrm>
          <a:custGeom>
            <a:avLst/>
            <a:gdLst>
              <a:gd name="T0" fmla="*/ 429 w 480"/>
              <a:gd name="T1" fmla="*/ 257 h 638"/>
              <a:gd name="T2" fmla="*/ 23 w 480"/>
              <a:gd name="T3" fmla="*/ 230 h 638"/>
              <a:gd name="T4" fmla="*/ 51 w 480"/>
              <a:gd name="T5" fmla="*/ 23 h 638"/>
              <a:gd name="T6" fmla="*/ 457 w 480"/>
              <a:gd name="T7" fmla="*/ 51 h 638"/>
              <a:gd name="T8" fmla="*/ 316 w 480"/>
              <a:gd name="T9" fmla="*/ 421 h 638"/>
              <a:gd name="T10" fmla="*/ 164 w 480"/>
              <a:gd name="T11" fmla="*/ 433 h 638"/>
              <a:gd name="T12" fmla="*/ 164 w 480"/>
              <a:gd name="T13" fmla="*/ 410 h 638"/>
              <a:gd name="T14" fmla="*/ 176 w 480"/>
              <a:gd name="T15" fmla="*/ 410 h 638"/>
              <a:gd name="T16" fmla="*/ 305 w 480"/>
              <a:gd name="T17" fmla="*/ 421 h 638"/>
              <a:gd name="T18" fmla="*/ 310 w 480"/>
              <a:gd name="T19" fmla="*/ 404 h 638"/>
              <a:gd name="T20" fmla="*/ 316 w 480"/>
              <a:gd name="T21" fmla="*/ 421 h 638"/>
              <a:gd name="T22" fmla="*/ 51 w 480"/>
              <a:gd name="T23" fmla="*/ 304 h 638"/>
              <a:gd name="T24" fmla="*/ 35 w 480"/>
              <a:gd name="T25" fmla="*/ 499 h 638"/>
              <a:gd name="T26" fmla="*/ 429 w 480"/>
              <a:gd name="T27" fmla="*/ 515 h 638"/>
              <a:gd name="T28" fmla="*/ 445 w 480"/>
              <a:gd name="T29" fmla="*/ 320 h 638"/>
              <a:gd name="T30" fmla="*/ 316 w 480"/>
              <a:gd name="T31" fmla="*/ 152 h 638"/>
              <a:gd name="T32" fmla="*/ 164 w 480"/>
              <a:gd name="T33" fmla="*/ 164 h 638"/>
              <a:gd name="T34" fmla="*/ 164 w 480"/>
              <a:gd name="T35" fmla="*/ 140 h 638"/>
              <a:gd name="T36" fmla="*/ 176 w 480"/>
              <a:gd name="T37" fmla="*/ 140 h 638"/>
              <a:gd name="T38" fmla="*/ 305 w 480"/>
              <a:gd name="T39" fmla="*/ 152 h 638"/>
              <a:gd name="T40" fmla="*/ 310 w 480"/>
              <a:gd name="T41" fmla="*/ 134 h 638"/>
              <a:gd name="T42" fmla="*/ 316 w 480"/>
              <a:gd name="T43" fmla="*/ 152 h 638"/>
              <a:gd name="T44" fmla="*/ 51 w 480"/>
              <a:gd name="T45" fmla="*/ 35 h 638"/>
              <a:gd name="T46" fmla="*/ 35 w 480"/>
              <a:gd name="T47" fmla="*/ 230 h 638"/>
              <a:gd name="T48" fmla="*/ 429 w 480"/>
              <a:gd name="T49" fmla="*/ 246 h 638"/>
              <a:gd name="T50" fmla="*/ 445 w 480"/>
              <a:gd name="T51" fmla="*/ 51 h 638"/>
              <a:gd name="T52" fmla="*/ 34 w 480"/>
              <a:gd name="T53" fmla="*/ 585 h 638"/>
              <a:gd name="T54" fmla="*/ 74 w 480"/>
              <a:gd name="T55" fmla="*/ 638 h 638"/>
              <a:gd name="T56" fmla="*/ 113 w 480"/>
              <a:gd name="T57" fmla="*/ 585 h 638"/>
              <a:gd name="T58" fmla="*/ 361 w 480"/>
              <a:gd name="T59" fmla="*/ 597 h 638"/>
              <a:gd name="T60" fmla="*/ 444 w 480"/>
              <a:gd name="T61" fmla="*/ 597 h 638"/>
              <a:gd name="T62" fmla="*/ 480 w 480"/>
              <a:gd name="T63" fmla="*/ 585 h 638"/>
              <a:gd name="T64" fmla="*/ 0 w 480"/>
              <a:gd name="T65" fmla="*/ 0 h 638"/>
              <a:gd name="T66" fmla="*/ 34 w 480"/>
              <a:gd name="T67" fmla="*/ 585 h 638"/>
              <a:gd name="T68" fmla="*/ 429 w 480"/>
              <a:gd name="T69" fmla="*/ 527 h 638"/>
              <a:gd name="T70" fmla="*/ 23 w 480"/>
              <a:gd name="T71" fmla="*/ 499 h 638"/>
              <a:gd name="T72" fmla="*/ 51 w 480"/>
              <a:gd name="T73" fmla="*/ 292 h 638"/>
              <a:gd name="T74" fmla="*/ 457 w 480"/>
              <a:gd name="T75" fmla="*/ 320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0" h="638">
                <a:moveTo>
                  <a:pt x="457" y="230"/>
                </a:moveTo>
                <a:cubicBezTo>
                  <a:pt x="457" y="245"/>
                  <a:pt x="444" y="257"/>
                  <a:pt x="429" y="257"/>
                </a:cubicBezTo>
                <a:lnTo>
                  <a:pt x="51" y="257"/>
                </a:lnTo>
                <a:cubicBezTo>
                  <a:pt x="36" y="257"/>
                  <a:pt x="23" y="245"/>
                  <a:pt x="23" y="230"/>
                </a:cubicBezTo>
                <a:lnTo>
                  <a:pt x="23" y="51"/>
                </a:lnTo>
                <a:cubicBezTo>
                  <a:pt x="23" y="36"/>
                  <a:pt x="36" y="23"/>
                  <a:pt x="51" y="23"/>
                </a:cubicBezTo>
                <a:lnTo>
                  <a:pt x="429" y="23"/>
                </a:lnTo>
                <a:cubicBezTo>
                  <a:pt x="444" y="23"/>
                  <a:pt x="457" y="36"/>
                  <a:pt x="457" y="51"/>
                </a:cubicBezTo>
                <a:lnTo>
                  <a:pt x="457" y="230"/>
                </a:lnTo>
                <a:close/>
                <a:moveTo>
                  <a:pt x="316" y="421"/>
                </a:moveTo>
                <a:lnTo>
                  <a:pt x="316" y="433"/>
                </a:lnTo>
                <a:lnTo>
                  <a:pt x="164" y="433"/>
                </a:lnTo>
                <a:lnTo>
                  <a:pt x="164" y="421"/>
                </a:lnTo>
                <a:lnTo>
                  <a:pt x="164" y="410"/>
                </a:lnTo>
                <a:cubicBezTo>
                  <a:pt x="164" y="406"/>
                  <a:pt x="167" y="404"/>
                  <a:pt x="170" y="404"/>
                </a:cubicBezTo>
                <a:cubicBezTo>
                  <a:pt x="173" y="404"/>
                  <a:pt x="176" y="406"/>
                  <a:pt x="176" y="410"/>
                </a:cubicBezTo>
                <a:lnTo>
                  <a:pt x="176" y="421"/>
                </a:lnTo>
                <a:lnTo>
                  <a:pt x="305" y="421"/>
                </a:lnTo>
                <a:lnTo>
                  <a:pt x="305" y="410"/>
                </a:lnTo>
                <a:cubicBezTo>
                  <a:pt x="305" y="406"/>
                  <a:pt x="307" y="404"/>
                  <a:pt x="310" y="404"/>
                </a:cubicBezTo>
                <a:cubicBezTo>
                  <a:pt x="314" y="404"/>
                  <a:pt x="316" y="406"/>
                  <a:pt x="316" y="410"/>
                </a:cubicBezTo>
                <a:lnTo>
                  <a:pt x="316" y="421"/>
                </a:lnTo>
                <a:close/>
                <a:moveTo>
                  <a:pt x="429" y="304"/>
                </a:moveTo>
                <a:lnTo>
                  <a:pt x="51" y="304"/>
                </a:lnTo>
                <a:cubicBezTo>
                  <a:pt x="42" y="304"/>
                  <a:pt x="35" y="311"/>
                  <a:pt x="35" y="320"/>
                </a:cubicBezTo>
                <a:lnTo>
                  <a:pt x="35" y="499"/>
                </a:lnTo>
                <a:cubicBezTo>
                  <a:pt x="35" y="508"/>
                  <a:pt x="42" y="515"/>
                  <a:pt x="51" y="515"/>
                </a:cubicBezTo>
                <a:lnTo>
                  <a:pt x="429" y="515"/>
                </a:lnTo>
                <a:cubicBezTo>
                  <a:pt x="438" y="515"/>
                  <a:pt x="445" y="508"/>
                  <a:pt x="445" y="499"/>
                </a:cubicBezTo>
                <a:lnTo>
                  <a:pt x="445" y="320"/>
                </a:lnTo>
                <a:cubicBezTo>
                  <a:pt x="445" y="311"/>
                  <a:pt x="438" y="304"/>
                  <a:pt x="429" y="304"/>
                </a:cubicBezTo>
                <a:close/>
                <a:moveTo>
                  <a:pt x="316" y="152"/>
                </a:moveTo>
                <a:lnTo>
                  <a:pt x="316" y="164"/>
                </a:lnTo>
                <a:lnTo>
                  <a:pt x="164" y="164"/>
                </a:lnTo>
                <a:lnTo>
                  <a:pt x="164" y="152"/>
                </a:lnTo>
                <a:lnTo>
                  <a:pt x="164" y="140"/>
                </a:lnTo>
                <a:cubicBezTo>
                  <a:pt x="164" y="137"/>
                  <a:pt x="167" y="134"/>
                  <a:pt x="170" y="134"/>
                </a:cubicBezTo>
                <a:cubicBezTo>
                  <a:pt x="173" y="134"/>
                  <a:pt x="176" y="137"/>
                  <a:pt x="176" y="140"/>
                </a:cubicBezTo>
                <a:lnTo>
                  <a:pt x="176" y="152"/>
                </a:lnTo>
                <a:lnTo>
                  <a:pt x="305" y="152"/>
                </a:lnTo>
                <a:lnTo>
                  <a:pt x="305" y="140"/>
                </a:lnTo>
                <a:cubicBezTo>
                  <a:pt x="305" y="137"/>
                  <a:pt x="307" y="134"/>
                  <a:pt x="310" y="134"/>
                </a:cubicBezTo>
                <a:cubicBezTo>
                  <a:pt x="314" y="134"/>
                  <a:pt x="316" y="137"/>
                  <a:pt x="316" y="140"/>
                </a:cubicBezTo>
                <a:lnTo>
                  <a:pt x="316" y="152"/>
                </a:lnTo>
                <a:close/>
                <a:moveTo>
                  <a:pt x="429" y="35"/>
                </a:moveTo>
                <a:lnTo>
                  <a:pt x="51" y="35"/>
                </a:lnTo>
                <a:cubicBezTo>
                  <a:pt x="42" y="35"/>
                  <a:pt x="35" y="42"/>
                  <a:pt x="35" y="51"/>
                </a:cubicBezTo>
                <a:lnTo>
                  <a:pt x="35" y="230"/>
                </a:lnTo>
                <a:cubicBezTo>
                  <a:pt x="35" y="238"/>
                  <a:pt x="42" y="246"/>
                  <a:pt x="51" y="246"/>
                </a:cubicBezTo>
                <a:lnTo>
                  <a:pt x="429" y="246"/>
                </a:lnTo>
                <a:cubicBezTo>
                  <a:pt x="438" y="246"/>
                  <a:pt x="445" y="238"/>
                  <a:pt x="445" y="230"/>
                </a:cubicBezTo>
                <a:lnTo>
                  <a:pt x="445" y="51"/>
                </a:lnTo>
                <a:cubicBezTo>
                  <a:pt x="445" y="42"/>
                  <a:pt x="438" y="35"/>
                  <a:pt x="429" y="35"/>
                </a:cubicBezTo>
                <a:close/>
                <a:moveTo>
                  <a:pt x="34" y="585"/>
                </a:moveTo>
                <a:cubicBezTo>
                  <a:pt x="33" y="589"/>
                  <a:pt x="33" y="593"/>
                  <a:pt x="33" y="597"/>
                </a:cubicBezTo>
                <a:cubicBezTo>
                  <a:pt x="33" y="620"/>
                  <a:pt x="51" y="638"/>
                  <a:pt x="74" y="638"/>
                </a:cubicBezTo>
                <a:cubicBezTo>
                  <a:pt x="96" y="638"/>
                  <a:pt x="115" y="620"/>
                  <a:pt x="115" y="597"/>
                </a:cubicBezTo>
                <a:cubicBezTo>
                  <a:pt x="115" y="593"/>
                  <a:pt x="114" y="589"/>
                  <a:pt x="113" y="585"/>
                </a:cubicBezTo>
                <a:lnTo>
                  <a:pt x="363" y="585"/>
                </a:lnTo>
                <a:cubicBezTo>
                  <a:pt x="362" y="589"/>
                  <a:pt x="361" y="593"/>
                  <a:pt x="361" y="597"/>
                </a:cubicBezTo>
                <a:cubicBezTo>
                  <a:pt x="361" y="620"/>
                  <a:pt x="380" y="638"/>
                  <a:pt x="403" y="638"/>
                </a:cubicBezTo>
                <a:cubicBezTo>
                  <a:pt x="425" y="638"/>
                  <a:pt x="444" y="620"/>
                  <a:pt x="444" y="597"/>
                </a:cubicBezTo>
                <a:cubicBezTo>
                  <a:pt x="444" y="593"/>
                  <a:pt x="443" y="589"/>
                  <a:pt x="442" y="585"/>
                </a:cubicBezTo>
                <a:lnTo>
                  <a:pt x="480" y="585"/>
                </a:lnTo>
                <a:lnTo>
                  <a:pt x="480" y="0"/>
                </a:lnTo>
                <a:lnTo>
                  <a:pt x="0" y="0"/>
                </a:lnTo>
                <a:lnTo>
                  <a:pt x="0" y="585"/>
                </a:lnTo>
                <a:lnTo>
                  <a:pt x="34" y="585"/>
                </a:lnTo>
                <a:close/>
                <a:moveTo>
                  <a:pt x="457" y="499"/>
                </a:moveTo>
                <a:cubicBezTo>
                  <a:pt x="457" y="514"/>
                  <a:pt x="444" y="527"/>
                  <a:pt x="429" y="527"/>
                </a:cubicBezTo>
                <a:lnTo>
                  <a:pt x="51" y="527"/>
                </a:lnTo>
                <a:cubicBezTo>
                  <a:pt x="36" y="527"/>
                  <a:pt x="23" y="514"/>
                  <a:pt x="23" y="499"/>
                </a:cubicBezTo>
                <a:lnTo>
                  <a:pt x="23" y="320"/>
                </a:lnTo>
                <a:cubicBezTo>
                  <a:pt x="23" y="305"/>
                  <a:pt x="36" y="292"/>
                  <a:pt x="51" y="292"/>
                </a:cubicBezTo>
                <a:lnTo>
                  <a:pt x="429" y="292"/>
                </a:lnTo>
                <a:cubicBezTo>
                  <a:pt x="444" y="292"/>
                  <a:pt x="457" y="305"/>
                  <a:pt x="457" y="320"/>
                </a:cubicBezTo>
                <a:lnTo>
                  <a:pt x="457" y="49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158"/>
          <p:cNvSpPr>
            <a:spLocks noEditPoints="1"/>
          </p:cNvSpPr>
          <p:nvPr/>
        </p:nvSpPr>
        <p:spPr bwMode="auto">
          <a:xfrm>
            <a:off x="3983039" y="874714"/>
            <a:ext cx="153987" cy="184151"/>
          </a:xfrm>
          <a:custGeom>
            <a:avLst/>
            <a:gdLst>
              <a:gd name="T0" fmla="*/ 70 w 513"/>
              <a:gd name="T1" fmla="*/ 70 h 607"/>
              <a:gd name="T2" fmla="*/ 443 w 513"/>
              <a:gd name="T3" fmla="*/ 70 h 607"/>
              <a:gd name="T4" fmla="*/ 443 w 513"/>
              <a:gd name="T5" fmla="*/ 210 h 607"/>
              <a:gd name="T6" fmla="*/ 70 w 513"/>
              <a:gd name="T7" fmla="*/ 210 h 607"/>
              <a:gd name="T8" fmla="*/ 70 w 513"/>
              <a:gd name="T9" fmla="*/ 70 h 607"/>
              <a:gd name="T10" fmla="*/ 70 w 513"/>
              <a:gd name="T11" fmla="*/ 397 h 607"/>
              <a:gd name="T12" fmla="*/ 443 w 513"/>
              <a:gd name="T13" fmla="*/ 397 h 607"/>
              <a:gd name="T14" fmla="*/ 443 w 513"/>
              <a:gd name="T15" fmla="*/ 537 h 607"/>
              <a:gd name="T16" fmla="*/ 70 w 513"/>
              <a:gd name="T17" fmla="*/ 537 h 607"/>
              <a:gd name="T18" fmla="*/ 70 w 513"/>
              <a:gd name="T19" fmla="*/ 397 h 607"/>
              <a:gd name="T20" fmla="*/ 193 w 513"/>
              <a:gd name="T21" fmla="*/ 464 h 607"/>
              <a:gd name="T22" fmla="*/ 320 w 513"/>
              <a:gd name="T23" fmla="*/ 464 h 607"/>
              <a:gd name="T24" fmla="*/ 320 w 513"/>
              <a:gd name="T25" fmla="*/ 470 h 607"/>
              <a:gd name="T26" fmla="*/ 193 w 513"/>
              <a:gd name="T27" fmla="*/ 470 h 607"/>
              <a:gd name="T28" fmla="*/ 193 w 513"/>
              <a:gd name="T29" fmla="*/ 464 h 607"/>
              <a:gd name="T30" fmla="*/ 467 w 513"/>
              <a:gd name="T31" fmla="*/ 537 h 607"/>
              <a:gd name="T32" fmla="*/ 443 w 513"/>
              <a:gd name="T33" fmla="*/ 560 h 607"/>
              <a:gd name="T34" fmla="*/ 70 w 513"/>
              <a:gd name="T35" fmla="*/ 560 h 607"/>
              <a:gd name="T36" fmla="*/ 46 w 513"/>
              <a:gd name="T37" fmla="*/ 537 h 607"/>
              <a:gd name="T38" fmla="*/ 46 w 513"/>
              <a:gd name="T39" fmla="*/ 70 h 607"/>
              <a:gd name="T40" fmla="*/ 70 w 513"/>
              <a:gd name="T41" fmla="*/ 47 h 607"/>
              <a:gd name="T42" fmla="*/ 443 w 513"/>
              <a:gd name="T43" fmla="*/ 47 h 607"/>
              <a:gd name="T44" fmla="*/ 466 w 513"/>
              <a:gd name="T45" fmla="*/ 70 h 607"/>
              <a:gd name="T46" fmla="*/ 467 w 513"/>
              <a:gd name="T47" fmla="*/ 537 h 607"/>
              <a:gd name="T48" fmla="*/ 443 w 513"/>
              <a:gd name="T49" fmla="*/ 0 h 607"/>
              <a:gd name="T50" fmla="*/ 70 w 513"/>
              <a:gd name="T51" fmla="*/ 0 h 607"/>
              <a:gd name="T52" fmla="*/ 0 w 513"/>
              <a:gd name="T53" fmla="*/ 70 h 607"/>
              <a:gd name="T54" fmla="*/ 0 w 513"/>
              <a:gd name="T55" fmla="*/ 537 h 607"/>
              <a:gd name="T56" fmla="*/ 70 w 513"/>
              <a:gd name="T57" fmla="*/ 607 h 607"/>
              <a:gd name="T58" fmla="*/ 443 w 513"/>
              <a:gd name="T59" fmla="*/ 607 h 607"/>
              <a:gd name="T60" fmla="*/ 513 w 513"/>
              <a:gd name="T61" fmla="*/ 537 h 607"/>
              <a:gd name="T62" fmla="*/ 513 w 513"/>
              <a:gd name="T63" fmla="*/ 70 h 607"/>
              <a:gd name="T64" fmla="*/ 443 w 513"/>
              <a:gd name="T65" fmla="*/ 0 h 607"/>
              <a:gd name="T66" fmla="*/ 70 w 513"/>
              <a:gd name="T67" fmla="*/ 234 h 607"/>
              <a:gd name="T68" fmla="*/ 443 w 513"/>
              <a:gd name="T69" fmla="*/ 234 h 607"/>
              <a:gd name="T70" fmla="*/ 443 w 513"/>
              <a:gd name="T71" fmla="*/ 374 h 607"/>
              <a:gd name="T72" fmla="*/ 70 w 513"/>
              <a:gd name="T73" fmla="*/ 374 h 607"/>
              <a:gd name="T74" fmla="*/ 70 w 513"/>
              <a:gd name="T75" fmla="*/ 234 h 607"/>
              <a:gd name="T76" fmla="*/ 193 w 513"/>
              <a:gd name="T77" fmla="*/ 301 h 607"/>
              <a:gd name="T78" fmla="*/ 320 w 513"/>
              <a:gd name="T79" fmla="*/ 301 h 607"/>
              <a:gd name="T80" fmla="*/ 320 w 513"/>
              <a:gd name="T81" fmla="*/ 307 h 607"/>
              <a:gd name="T82" fmla="*/ 193 w 513"/>
              <a:gd name="T83" fmla="*/ 307 h 607"/>
              <a:gd name="T84" fmla="*/ 193 w 513"/>
              <a:gd name="T85" fmla="*/ 301 h 607"/>
              <a:gd name="T86" fmla="*/ 193 w 513"/>
              <a:gd name="T87" fmla="*/ 137 h 607"/>
              <a:gd name="T88" fmla="*/ 320 w 513"/>
              <a:gd name="T89" fmla="*/ 137 h 607"/>
              <a:gd name="T90" fmla="*/ 320 w 513"/>
              <a:gd name="T91" fmla="*/ 143 h 607"/>
              <a:gd name="T92" fmla="*/ 193 w 513"/>
              <a:gd name="T93" fmla="*/ 143 h 607"/>
              <a:gd name="T94" fmla="*/ 193 w 513"/>
              <a:gd name="T95" fmla="*/ 13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3" h="607">
                <a:moveTo>
                  <a:pt x="70" y="70"/>
                </a:moveTo>
                <a:lnTo>
                  <a:pt x="443" y="70"/>
                </a:lnTo>
                <a:lnTo>
                  <a:pt x="443" y="210"/>
                </a:lnTo>
                <a:lnTo>
                  <a:pt x="70" y="210"/>
                </a:lnTo>
                <a:lnTo>
                  <a:pt x="70" y="70"/>
                </a:lnTo>
                <a:close/>
                <a:moveTo>
                  <a:pt x="70" y="397"/>
                </a:moveTo>
                <a:lnTo>
                  <a:pt x="443" y="397"/>
                </a:lnTo>
                <a:lnTo>
                  <a:pt x="443" y="537"/>
                </a:lnTo>
                <a:lnTo>
                  <a:pt x="70" y="537"/>
                </a:lnTo>
                <a:lnTo>
                  <a:pt x="70" y="397"/>
                </a:lnTo>
                <a:close/>
                <a:moveTo>
                  <a:pt x="193" y="464"/>
                </a:moveTo>
                <a:lnTo>
                  <a:pt x="320" y="464"/>
                </a:lnTo>
                <a:lnTo>
                  <a:pt x="320" y="470"/>
                </a:lnTo>
                <a:lnTo>
                  <a:pt x="193" y="470"/>
                </a:lnTo>
                <a:lnTo>
                  <a:pt x="193" y="464"/>
                </a:lnTo>
                <a:close/>
                <a:moveTo>
                  <a:pt x="467" y="537"/>
                </a:moveTo>
                <a:cubicBezTo>
                  <a:pt x="467" y="550"/>
                  <a:pt x="456" y="560"/>
                  <a:pt x="443" y="560"/>
                </a:cubicBezTo>
                <a:lnTo>
                  <a:pt x="70" y="560"/>
                </a:lnTo>
                <a:cubicBezTo>
                  <a:pt x="57" y="560"/>
                  <a:pt x="46" y="550"/>
                  <a:pt x="46" y="537"/>
                </a:cubicBezTo>
                <a:lnTo>
                  <a:pt x="46" y="70"/>
                </a:lnTo>
                <a:cubicBezTo>
                  <a:pt x="46" y="58"/>
                  <a:pt x="57" y="47"/>
                  <a:pt x="70" y="47"/>
                </a:cubicBezTo>
                <a:lnTo>
                  <a:pt x="443" y="47"/>
                </a:lnTo>
                <a:cubicBezTo>
                  <a:pt x="456" y="47"/>
                  <a:pt x="466" y="58"/>
                  <a:pt x="466" y="70"/>
                </a:cubicBezTo>
                <a:lnTo>
                  <a:pt x="467" y="537"/>
                </a:lnTo>
                <a:close/>
                <a:moveTo>
                  <a:pt x="443" y="0"/>
                </a:moveTo>
                <a:lnTo>
                  <a:pt x="70" y="0"/>
                </a:lnTo>
                <a:cubicBezTo>
                  <a:pt x="31" y="0"/>
                  <a:pt x="0" y="32"/>
                  <a:pt x="0" y="70"/>
                </a:cubicBezTo>
                <a:lnTo>
                  <a:pt x="0" y="537"/>
                </a:lnTo>
                <a:cubicBezTo>
                  <a:pt x="0" y="576"/>
                  <a:pt x="31" y="607"/>
                  <a:pt x="70" y="607"/>
                </a:cubicBezTo>
                <a:lnTo>
                  <a:pt x="443" y="607"/>
                </a:lnTo>
                <a:cubicBezTo>
                  <a:pt x="482" y="607"/>
                  <a:pt x="513" y="576"/>
                  <a:pt x="513" y="537"/>
                </a:cubicBezTo>
                <a:lnTo>
                  <a:pt x="513" y="70"/>
                </a:lnTo>
                <a:cubicBezTo>
                  <a:pt x="513" y="32"/>
                  <a:pt x="482" y="0"/>
                  <a:pt x="443" y="0"/>
                </a:cubicBezTo>
                <a:close/>
                <a:moveTo>
                  <a:pt x="70" y="234"/>
                </a:moveTo>
                <a:lnTo>
                  <a:pt x="443" y="234"/>
                </a:lnTo>
                <a:lnTo>
                  <a:pt x="443" y="374"/>
                </a:lnTo>
                <a:lnTo>
                  <a:pt x="70" y="374"/>
                </a:lnTo>
                <a:lnTo>
                  <a:pt x="70" y="234"/>
                </a:lnTo>
                <a:close/>
                <a:moveTo>
                  <a:pt x="193" y="301"/>
                </a:moveTo>
                <a:lnTo>
                  <a:pt x="320" y="301"/>
                </a:lnTo>
                <a:lnTo>
                  <a:pt x="320" y="307"/>
                </a:lnTo>
                <a:lnTo>
                  <a:pt x="193" y="307"/>
                </a:lnTo>
                <a:lnTo>
                  <a:pt x="193" y="301"/>
                </a:lnTo>
                <a:close/>
                <a:moveTo>
                  <a:pt x="193" y="137"/>
                </a:moveTo>
                <a:lnTo>
                  <a:pt x="320" y="137"/>
                </a:lnTo>
                <a:lnTo>
                  <a:pt x="320" y="143"/>
                </a:lnTo>
                <a:lnTo>
                  <a:pt x="193" y="143"/>
                </a:lnTo>
                <a:lnTo>
                  <a:pt x="193" y="13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Freeform 159"/>
          <p:cNvSpPr>
            <a:spLocks noEditPoints="1"/>
          </p:cNvSpPr>
          <p:nvPr/>
        </p:nvSpPr>
        <p:spPr bwMode="auto">
          <a:xfrm>
            <a:off x="1781176" y="2117725"/>
            <a:ext cx="198437" cy="207963"/>
          </a:xfrm>
          <a:custGeom>
            <a:avLst/>
            <a:gdLst>
              <a:gd name="T0" fmla="*/ 618 w 657"/>
              <a:gd name="T1" fmla="*/ 608 h 687"/>
              <a:gd name="T2" fmla="*/ 587 w 657"/>
              <a:gd name="T3" fmla="*/ 608 h 687"/>
              <a:gd name="T4" fmla="*/ 587 w 657"/>
              <a:gd name="T5" fmla="*/ 576 h 687"/>
              <a:gd name="T6" fmla="*/ 618 w 657"/>
              <a:gd name="T7" fmla="*/ 576 h 687"/>
              <a:gd name="T8" fmla="*/ 618 w 657"/>
              <a:gd name="T9" fmla="*/ 608 h 687"/>
              <a:gd name="T10" fmla="*/ 638 w 657"/>
              <a:gd name="T11" fmla="*/ 556 h 687"/>
              <a:gd name="T12" fmla="*/ 638 w 657"/>
              <a:gd name="T13" fmla="*/ 555 h 687"/>
              <a:gd name="T14" fmla="*/ 405 w 657"/>
              <a:gd name="T15" fmla="*/ 322 h 687"/>
              <a:gd name="T16" fmla="*/ 511 w 657"/>
              <a:gd name="T17" fmla="*/ 216 h 687"/>
              <a:gd name="T18" fmla="*/ 605 w 657"/>
              <a:gd name="T19" fmla="*/ 156 h 687"/>
              <a:gd name="T20" fmla="*/ 643 w 657"/>
              <a:gd name="T21" fmla="*/ 88 h 687"/>
              <a:gd name="T22" fmla="*/ 599 w 657"/>
              <a:gd name="T23" fmla="*/ 44 h 687"/>
              <a:gd name="T24" fmla="*/ 532 w 657"/>
              <a:gd name="T25" fmla="*/ 82 h 687"/>
              <a:gd name="T26" fmla="*/ 471 w 657"/>
              <a:gd name="T27" fmla="*/ 176 h 687"/>
              <a:gd name="T28" fmla="*/ 366 w 657"/>
              <a:gd name="T29" fmla="*/ 282 h 687"/>
              <a:gd name="T30" fmla="*/ 261 w 657"/>
              <a:gd name="T31" fmla="*/ 177 h 687"/>
              <a:gd name="T32" fmla="*/ 261 w 657"/>
              <a:gd name="T33" fmla="*/ 38 h 687"/>
              <a:gd name="T34" fmla="*/ 119 w 657"/>
              <a:gd name="T35" fmla="*/ 0 h 687"/>
              <a:gd name="T36" fmla="*/ 104 w 657"/>
              <a:gd name="T37" fmla="*/ 15 h 687"/>
              <a:gd name="T38" fmla="*/ 179 w 657"/>
              <a:gd name="T39" fmla="*/ 90 h 687"/>
              <a:gd name="T40" fmla="*/ 105 w 657"/>
              <a:gd name="T41" fmla="*/ 164 h 687"/>
              <a:gd name="T42" fmla="*/ 30 w 657"/>
              <a:gd name="T43" fmla="*/ 89 h 687"/>
              <a:gd name="T44" fmla="*/ 15 w 657"/>
              <a:gd name="T45" fmla="*/ 104 h 687"/>
              <a:gd name="T46" fmla="*/ 53 w 657"/>
              <a:gd name="T47" fmla="*/ 246 h 687"/>
              <a:gd name="T48" fmla="*/ 188 w 657"/>
              <a:gd name="T49" fmla="*/ 246 h 687"/>
              <a:gd name="T50" fmla="*/ 187 w 657"/>
              <a:gd name="T51" fmla="*/ 247 h 687"/>
              <a:gd name="T52" fmla="*/ 294 w 657"/>
              <a:gd name="T53" fmla="*/ 354 h 687"/>
              <a:gd name="T54" fmla="*/ 254 w 657"/>
              <a:gd name="T55" fmla="*/ 393 h 687"/>
              <a:gd name="T56" fmla="*/ 228 w 657"/>
              <a:gd name="T57" fmla="*/ 367 h 687"/>
              <a:gd name="T58" fmla="*/ 188 w 657"/>
              <a:gd name="T59" fmla="*/ 407 h 687"/>
              <a:gd name="T60" fmla="*/ 201 w 657"/>
              <a:gd name="T61" fmla="*/ 420 h 687"/>
              <a:gd name="T62" fmla="*/ 52 w 657"/>
              <a:gd name="T63" fmla="*/ 568 h 687"/>
              <a:gd name="T64" fmla="*/ 40 w 657"/>
              <a:gd name="T65" fmla="*/ 556 h 687"/>
              <a:gd name="T66" fmla="*/ 0 w 657"/>
              <a:gd name="T67" fmla="*/ 596 h 687"/>
              <a:gd name="T68" fmla="*/ 92 w 657"/>
              <a:gd name="T69" fmla="*/ 687 h 687"/>
              <a:gd name="T70" fmla="*/ 132 w 657"/>
              <a:gd name="T71" fmla="*/ 647 h 687"/>
              <a:gd name="T72" fmla="*/ 119 w 657"/>
              <a:gd name="T73" fmla="*/ 635 h 687"/>
              <a:gd name="T74" fmla="*/ 268 w 657"/>
              <a:gd name="T75" fmla="*/ 487 h 687"/>
              <a:gd name="T76" fmla="*/ 280 w 657"/>
              <a:gd name="T77" fmla="*/ 499 h 687"/>
              <a:gd name="T78" fmla="*/ 320 w 657"/>
              <a:gd name="T79" fmla="*/ 459 h 687"/>
              <a:gd name="T80" fmla="*/ 294 w 657"/>
              <a:gd name="T81" fmla="*/ 433 h 687"/>
              <a:gd name="T82" fmla="*/ 333 w 657"/>
              <a:gd name="T83" fmla="*/ 394 h 687"/>
              <a:gd name="T84" fmla="*/ 566 w 657"/>
              <a:gd name="T85" fmla="*/ 627 h 687"/>
              <a:gd name="T86" fmla="*/ 566 w 657"/>
              <a:gd name="T87" fmla="*/ 627 h 687"/>
              <a:gd name="T88" fmla="*/ 637 w 657"/>
              <a:gd name="T89" fmla="*/ 626 h 687"/>
              <a:gd name="T90" fmla="*/ 638 w 657"/>
              <a:gd name="T91" fmla="*/ 556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57" h="687">
                <a:moveTo>
                  <a:pt x="618" y="608"/>
                </a:moveTo>
                <a:cubicBezTo>
                  <a:pt x="610" y="616"/>
                  <a:pt x="596" y="617"/>
                  <a:pt x="587" y="608"/>
                </a:cubicBezTo>
                <a:cubicBezTo>
                  <a:pt x="578" y="599"/>
                  <a:pt x="578" y="585"/>
                  <a:pt x="587" y="576"/>
                </a:cubicBezTo>
                <a:cubicBezTo>
                  <a:pt x="596" y="567"/>
                  <a:pt x="610" y="567"/>
                  <a:pt x="618" y="576"/>
                </a:cubicBezTo>
                <a:cubicBezTo>
                  <a:pt x="627" y="585"/>
                  <a:pt x="627" y="599"/>
                  <a:pt x="618" y="608"/>
                </a:cubicBezTo>
                <a:close/>
                <a:moveTo>
                  <a:pt x="638" y="556"/>
                </a:moveTo>
                <a:lnTo>
                  <a:pt x="638" y="555"/>
                </a:lnTo>
                <a:lnTo>
                  <a:pt x="405" y="322"/>
                </a:lnTo>
                <a:lnTo>
                  <a:pt x="511" y="216"/>
                </a:lnTo>
                <a:lnTo>
                  <a:pt x="605" y="156"/>
                </a:lnTo>
                <a:lnTo>
                  <a:pt x="643" y="88"/>
                </a:lnTo>
                <a:lnTo>
                  <a:pt x="599" y="44"/>
                </a:lnTo>
                <a:lnTo>
                  <a:pt x="532" y="82"/>
                </a:lnTo>
                <a:lnTo>
                  <a:pt x="471" y="176"/>
                </a:lnTo>
                <a:lnTo>
                  <a:pt x="366" y="282"/>
                </a:lnTo>
                <a:lnTo>
                  <a:pt x="261" y="177"/>
                </a:lnTo>
                <a:lnTo>
                  <a:pt x="261" y="38"/>
                </a:lnTo>
                <a:lnTo>
                  <a:pt x="119" y="0"/>
                </a:lnTo>
                <a:lnTo>
                  <a:pt x="104" y="15"/>
                </a:lnTo>
                <a:lnTo>
                  <a:pt x="179" y="90"/>
                </a:lnTo>
                <a:lnTo>
                  <a:pt x="105" y="164"/>
                </a:lnTo>
                <a:lnTo>
                  <a:pt x="30" y="89"/>
                </a:lnTo>
                <a:lnTo>
                  <a:pt x="15" y="104"/>
                </a:lnTo>
                <a:lnTo>
                  <a:pt x="53" y="246"/>
                </a:lnTo>
                <a:lnTo>
                  <a:pt x="188" y="246"/>
                </a:lnTo>
                <a:lnTo>
                  <a:pt x="187" y="247"/>
                </a:lnTo>
                <a:lnTo>
                  <a:pt x="294" y="354"/>
                </a:lnTo>
                <a:lnTo>
                  <a:pt x="254" y="393"/>
                </a:lnTo>
                <a:lnTo>
                  <a:pt x="228" y="367"/>
                </a:lnTo>
                <a:lnTo>
                  <a:pt x="188" y="407"/>
                </a:lnTo>
                <a:lnTo>
                  <a:pt x="201" y="420"/>
                </a:lnTo>
                <a:cubicBezTo>
                  <a:pt x="165" y="433"/>
                  <a:pt x="66" y="532"/>
                  <a:pt x="52" y="568"/>
                </a:cubicBezTo>
                <a:lnTo>
                  <a:pt x="40" y="556"/>
                </a:lnTo>
                <a:lnTo>
                  <a:pt x="0" y="596"/>
                </a:lnTo>
                <a:lnTo>
                  <a:pt x="92" y="687"/>
                </a:lnTo>
                <a:lnTo>
                  <a:pt x="132" y="647"/>
                </a:lnTo>
                <a:lnTo>
                  <a:pt x="119" y="635"/>
                </a:lnTo>
                <a:cubicBezTo>
                  <a:pt x="155" y="621"/>
                  <a:pt x="254" y="522"/>
                  <a:pt x="268" y="487"/>
                </a:cubicBezTo>
                <a:lnTo>
                  <a:pt x="280" y="499"/>
                </a:lnTo>
                <a:lnTo>
                  <a:pt x="320" y="459"/>
                </a:lnTo>
                <a:lnTo>
                  <a:pt x="294" y="433"/>
                </a:lnTo>
                <a:lnTo>
                  <a:pt x="333" y="394"/>
                </a:lnTo>
                <a:lnTo>
                  <a:pt x="566" y="627"/>
                </a:lnTo>
                <a:lnTo>
                  <a:pt x="566" y="627"/>
                </a:lnTo>
                <a:cubicBezTo>
                  <a:pt x="586" y="646"/>
                  <a:pt x="618" y="646"/>
                  <a:pt x="637" y="626"/>
                </a:cubicBezTo>
                <a:cubicBezTo>
                  <a:pt x="657" y="607"/>
                  <a:pt x="657" y="575"/>
                  <a:pt x="638" y="55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160"/>
          <p:cNvSpPr>
            <a:spLocks noEditPoints="1"/>
          </p:cNvSpPr>
          <p:nvPr/>
        </p:nvSpPr>
        <p:spPr bwMode="auto">
          <a:xfrm>
            <a:off x="5867401" y="525463"/>
            <a:ext cx="193675" cy="190500"/>
          </a:xfrm>
          <a:custGeom>
            <a:avLst/>
            <a:gdLst>
              <a:gd name="T0" fmla="*/ 424 w 643"/>
              <a:gd name="T1" fmla="*/ 314 h 629"/>
              <a:gd name="T2" fmla="*/ 321 w 643"/>
              <a:gd name="T3" fmla="*/ 415 h 629"/>
              <a:gd name="T4" fmla="*/ 218 w 643"/>
              <a:gd name="T5" fmla="*/ 314 h 629"/>
              <a:gd name="T6" fmla="*/ 321 w 643"/>
              <a:gd name="T7" fmla="*/ 213 h 629"/>
              <a:gd name="T8" fmla="*/ 424 w 643"/>
              <a:gd name="T9" fmla="*/ 314 h 629"/>
              <a:gd name="T10" fmla="*/ 554 w 643"/>
              <a:gd name="T11" fmla="*/ 242 h 629"/>
              <a:gd name="T12" fmla="*/ 538 w 643"/>
              <a:gd name="T13" fmla="*/ 204 h 629"/>
              <a:gd name="T14" fmla="*/ 572 w 643"/>
              <a:gd name="T15" fmla="*/ 115 h 629"/>
              <a:gd name="T16" fmla="*/ 522 w 643"/>
              <a:gd name="T17" fmla="*/ 66 h 629"/>
              <a:gd name="T18" fmla="*/ 434 w 643"/>
              <a:gd name="T19" fmla="*/ 102 h 629"/>
              <a:gd name="T20" fmla="*/ 395 w 643"/>
              <a:gd name="T21" fmla="*/ 86 h 629"/>
              <a:gd name="T22" fmla="*/ 355 w 643"/>
              <a:gd name="T23" fmla="*/ 0 h 629"/>
              <a:gd name="T24" fmla="*/ 285 w 643"/>
              <a:gd name="T25" fmla="*/ 0 h 629"/>
              <a:gd name="T26" fmla="*/ 248 w 643"/>
              <a:gd name="T27" fmla="*/ 86 h 629"/>
              <a:gd name="T28" fmla="*/ 208 w 643"/>
              <a:gd name="T29" fmla="*/ 102 h 629"/>
              <a:gd name="T30" fmla="*/ 118 w 643"/>
              <a:gd name="T31" fmla="*/ 68 h 629"/>
              <a:gd name="T32" fmla="*/ 68 w 643"/>
              <a:gd name="T33" fmla="*/ 117 h 629"/>
              <a:gd name="T34" fmla="*/ 104 w 643"/>
              <a:gd name="T35" fmla="*/ 204 h 629"/>
              <a:gd name="T36" fmla="*/ 88 w 643"/>
              <a:gd name="T37" fmla="*/ 243 h 629"/>
              <a:gd name="T38" fmla="*/ 0 w 643"/>
              <a:gd name="T39" fmla="*/ 281 h 629"/>
              <a:gd name="T40" fmla="*/ 0 w 643"/>
              <a:gd name="T41" fmla="*/ 350 h 629"/>
              <a:gd name="T42" fmla="*/ 88 w 643"/>
              <a:gd name="T43" fmla="*/ 386 h 629"/>
              <a:gd name="T44" fmla="*/ 105 w 643"/>
              <a:gd name="T45" fmla="*/ 425 h 629"/>
              <a:gd name="T46" fmla="*/ 70 w 643"/>
              <a:gd name="T47" fmla="*/ 513 h 629"/>
              <a:gd name="T48" fmla="*/ 120 w 643"/>
              <a:gd name="T49" fmla="*/ 562 h 629"/>
              <a:gd name="T50" fmla="*/ 209 w 643"/>
              <a:gd name="T51" fmla="*/ 527 h 629"/>
              <a:gd name="T52" fmla="*/ 248 w 643"/>
              <a:gd name="T53" fmla="*/ 543 h 629"/>
              <a:gd name="T54" fmla="*/ 288 w 643"/>
              <a:gd name="T55" fmla="*/ 629 h 629"/>
              <a:gd name="T56" fmla="*/ 358 w 643"/>
              <a:gd name="T57" fmla="*/ 629 h 629"/>
              <a:gd name="T58" fmla="*/ 395 w 643"/>
              <a:gd name="T59" fmla="*/ 542 h 629"/>
              <a:gd name="T60" fmla="*/ 434 w 643"/>
              <a:gd name="T61" fmla="*/ 526 h 629"/>
              <a:gd name="T62" fmla="*/ 525 w 643"/>
              <a:gd name="T63" fmla="*/ 560 h 629"/>
              <a:gd name="T64" fmla="*/ 574 w 643"/>
              <a:gd name="T65" fmla="*/ 511 h 629"/>
              <a:gd name="T66" fmla="*/ 538 w 643"/>
              <a:gd name="T67" fmla="*/ 424 h 629"/>
              <a:gd name="T68" fmla="*/ 554 w 643"/>
              <a:gd name="T69" fmla="*/ 386 h 629"/>
              <a:gd name="T70" fmla="*/ 643 w 643"/>
              <a:gd name="T71" fmla="*/ 347 h 629"/>
              <a:gd name="T72" fmla="*/ 643 w 643"/>
              <a:gd name="T73" fmla="*/ 278 h 629"/>
              <a:gd name="T74" fmla="*/ 554 w 643"/>
              <a:gd name="T75" fmla="*/ 242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3" h="629">
                <a:moveTo>
                  <a:pt x="424" y="314"/>
                </a:moveTo>
                <a:cubicBezTo>
                  <a:pt x="424" y="370"/>
                  <a:pt x="378" y="415"/>
                  <a:pt x="321" y="415"/>
                </a:cubicBezTo>
                <a:cubicBezTo>
                  <a:pt x="265" y="415"/>
                  <a:pt x="218" y="370"/>
                  <a:pt x="218" y="314"/>
                </a:cubicBezTo>
                <a:cubicBezTo>
                  <a:pt x="218" y="259"/>
                  <a:pt x="265" y="213"/>
                  <a:pt x="321" y="213"/>
                </a:cubicBezTo>
                <a:cubicBezTo>
                  <a:pt x="378" y="213"/>
                  <a:pt x="424" y="259"/>
                  <a:pt x="424" y="314"/>
                </a:cubicBezTo>
                <a:close/>
                <a:moveTo>
                  <a:pt x="554" y="242"/>
                </a:moveTo>
                <a:lnTo>
                  <a:pt x="538" y="204"/>
                </a:lnTo>
                <a:cubicBezTo>
                  <a:pt x="538" y="204"/>
                  <a:pt x="576" y="118"/>
                  <a:pt x="572" y="115"/>
                </a:cubicBezTo>
                <a:lnTo>
                  <a:pt x="522" y="66"/>
                </a:lnTo>
                <a:cubicBezTo>
                  <a:pt x="519" y="63"/>
                  <a:pt x="434" y="102"/>
                  <a:pt x="434" y="102"/>
                </a:cubicBezTo>
                <a:lnTo>
                  <a:pt x="395" y="86"/>
                </a:lnTo>
                <a:cubicBezTo>
                  <a:pt x="395" y="86"/>
                  <a:pt x="360" y="0"/>
                  <a:pt x="355" y="0"/>
                </a:cubicBezTo>
                <a:lnTo>
                  <a:pt x="285" y="0"/>
                </a:lnTo>
                <a:cubicBezTo>
                  <a:pt x="280" y="0"/>
                  <a:pt x="248" y="86"/>
                  <a:pt x="248" y="86"/>
                </a:cubicBezTo>
                <a:lnTo>
                  <a:pt x="208" y="102"/>
                </a:lnTo>
                <a:cubicBezTo>
                  <a:pt x="208" y="102"/>
                  <a:pt x="121" y="65"/>
                  <a:pt x="118" y="68"/>
                </a:cubicBezTo>
                <a:lnTo>
                  <a:pt x="68" y="117"/>
                </a:lnTo>
                <a:cubicBezTo>
                  <a:pt x="65" y="121"/>
                  <a:pt x="104" y="204"/>
                  <a:pt x="104" y="204"/>
                </a:cubicBezTo>
                <a:lnTo>
                  <a:pt x="88" y="243"/>
                </a:lnTo>
                <a:cubicBezTo>
                  <a:pt x="88" y="243"/>
                  <a:pt x="0" y="276"/>
                  <a:pt x="0" y="281"/>
                </a:cubicBezTo>
                <a:lnTo>
                  <a:pt x="0" y="350"/>
                </a:lnTo>
                <a:cubicBezTo>
                  <a:pt x="0" y="355"/>
                  <a:pt x="88" y="386"/>
                  <a:pt x="88" y="386"/>
                </a:cubicBezTo>
                <a:lnTo>
                  <a:pt x="105" y="425"/>
                </a:lnTo>
                <a:cubicBezTo>
                  <a:pt x="105" y="425"/>
                  <a:pt x="67" y="510"/>
                  <a:pt x="70" y="513"/>
                </a:cubicBezTo>
                <a:lnTo>
                  <a:pt x="120" y="562"/>
                </a:lnTo>
                <a:cubicBezTo>
                  <a:pt x="123" y="565"/>
                  <a:pt x="209" y="527"/>
                  <a:pt x="209" y="527"/>
                </a:cubicBezTo>
                <a:lnTo>
                  <a:pt x="248" y="543"/>
                </a:lnTo>
                <a:cubicBezTo>
                  <a:pt x="248" y="543"/>
                  <a:pt x="283" y="629"/>
                  <a:pt x="288" y="629"/>
                </a:cubicBezTo>
                <a:lnTo>
                  <a:pt x="358" y="629"/>
                </a:lnTo>
                <a:cubicBezTo>
                  <a:pt x="363" y="629"/>
                  <a:pt x="395" y="542"/>
                  <a:pt x="395" y="542"/>
                </a:cubicBezTo>
                <a:lnTo>
                  <a:pt x="434" y="526"/>
                </a:lnTo>
                <a:cubicBezTo>
                  <a:pt x="434" y="526"/>
                  <a:pt x="521" y="563"/>
                  <a:pt x="525" y="560"/>
                </a:cubicBezTo>
                <a:lnTo>
                  <a:pt x="574" y="511"/>
                </a:lnTo>
                <a:cubicBezTo>
                  <a:pt x="578" y="508"/>
                  <a:pt x="538" y="424"/>
                  <a:pt x="538" y="424"/>
                </a:cubicBezTo>
                <a:lnTo>
                  <a:pt x="554" y="386"/>
                </a:lnTo>
                <a:cubicBezTo>
                  <a:pt x="554" y="386"/>
                  <a:pt x="643" y="352"/>
                  <a:pt x="643" y="347"/>
                </a:cubicBezTo>
                <a:lnTo>
                  <a:pt x="643" y="278"/>
                </a:lnTo>
                <a:cubicBezTo>
                  <a:pt x="643" y="273"/>
                  <a:pt x="554" y="242"/>
                  <a:pt x="554" y="24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161"/>
          <p:cNvSpPr>
            <a:spLocks/>
          </p:cNvSpPr>
          <p:nvPr/>
        </p:nvSpPr>
        <p:spPr bwMode="auto">
          <a:xfrm>
            <a:off x="6288089" y="1479553"/>
            <a:ext cx="211137" cy="236537"/>
          </a:xfrm>
          <a:custGeom>
            <a:avLst/>
            <a:gdLst>
              <a:gd name="T0" fmla="*/ 542 w 694"/>
              <a:gd name="T1" fmla="*/ 12 h 784"/>
              <a:gd name="T2" fmla="*/ 637 w 694"/>
              <a:gd name="T3" fmla="*/ 34 h 784"/>
              <a:gd name="T4" fmla="*/ 672 w 694"/>
              <a:gd name="T5" fmla="*/ 55 h 784"/>
              <a:gd name="T6" fmla="*/ 683 w 694"/>
              <a:gd name="T7" fmla="*/ 125 h 784"/>
              <a:gd name="T8" fmla="*/ 671 w 694"/>
              <a:gd name="T9" fmla="*/ 112 h 784"/>
              <a:gd name="T10" fmla="*/ 655 w 694"/>
              <a:gd name="T11" fmla="*/ 141 h 784"/>
              <a:gd name="T12" fmla="*/ 634 w 694"/>
              <a:gd name="T13" fmla="*/ 225 h 784"/>
              <a:gd name="T14" fmla="*/ 635 w 694"/>
              <a:gd name="T15" fmla="*/ 241 h 784"/>
              <a:gd name="T16" fmla="*/ 665 w 694"/>
              <a:gd name="T17" fmla="*/ 383 h 784"/>
              <a:gd name="T18" fmla="*/ 632 w 694"/>
              <a:gd name="T19" fmla="*/ 471 h 784"/>
              <a:gd name="T20" fmla="*/ 616 w 694"/>
              <a:gd name="T21" fmla="*/ 535 h 784"/>
              <a:gd name="T22" fmla="*/ 591 w 694"/>
              <a:gd name="T23" fmla="*/ 610 h 784"/>
              <a:gd name="T24" fmla="*/ 591 w 694"/>
              <a:gd name="T25" fmla="*/ 658 h 784"/>
              <a:gd name="T26" fmla="*/ 613 w 694"/>
              <a:gd name="T27" fmla="*/ 695 h 784"/>
              <a:gd name="T28" fmla="*/ 580 w 694"/>
              <a:gd name="T29" fmla="*/ 717 h 784"/>
              <a:gd name="T30" fmla="*/ 544 w 694"/>
              <a:gd name="T31" fmla="*/ 697 h 784"/>
              <a:gd name="T32" fmla="*/ 542 w 694"/>
              <a:gd name="T33" fmla="*/ 645 h 784"/>
              <a:gd name="T34" fmla="*/ 556 w 694"/>
              <a:gd name="T35" fmla="*/ 472 h 784"/>
              <a:gd name="T36" fmla="*/ 462 w 694"/>
              <a:gd name="T37" fmla="*/ 487 h 784"/>
              <a:gd name="T38" fmla="*/ 439 w 694"/>
              <a:gd name="T39" fmla="*/ 570 h 784"/>
              <a:gd name="T40" fmla="*/ 436 w 694"/>
              <a:gd name="T41" fmla="*/ 658 h 784"/>
              <a:gd name="T42" fmla="*/ 446 w 694"/>
              <a:gd name="T43" fmla="*/ 737 h 784"/>
              <a:gd name="T44" fmla="*/ 459 w 694"/>
              <a:gd name="T45" fmla="*/ 762 h 784"/>
              <a:gd name="T46" fmla="*/ 425 w 694"/>
              <a:gd name="T47" fmla="*/ 784 h 784"/>
              <a:gd name="T48" fmla="*/ 390 w 694"/>
              <a:gd name="T49" fmla="*/ 753 h 784"/>
              <a:gd name="T50" fmla="*/ 391 w 694"/>
              <a:gd name="T51" fmla="*/ 661 h 784"/>
              <a:gd name="T52" fmla="*/ 385 w 694"/>
              <a:gd name="T53" fmla="*/ 590 h 784"/>
              <a:gd name="T54" fmla="*/ 364 w 694"/>
              <a:gd name="T55" fmla="*/ 479 h 784"/>
              <a:gd name="T56" fmla="*/ 354 w 694"/>
              <a:gd name="T57" fmla="*/ 475 h 784"/>
              <a:gd name="T58" fmla="*/ 314 w 694"/>
              <a:gd name="T59" fmla="*/ 519 h 784"/>
              <a:gd name="T60" fmla="*/ 322 w 694"/>
              <a:gd name="T61" fmla="*/ 554 h 784"/>
              <a:gd name="T62" fmla="*/ 333 w 694"/>
              <a:gd name="T63" fmla="*/ 564 h 784"/>
              <a:gd name="T64" fmla="*/ 362 w 694"/>
              <a:gd name="T65" fmla="*/ 592 h 784"/>
              <a:gd name="T66" fmla="*/ 309 w 694"/>
              <a:gd name="T67" fmla="*/ 596 h 784"/>
              <a:gd name="T68" fmla="*/ 279 w 694"/>
              <a:gd name="T69" fmla="*/ 513 h 784"/>
              <a:gd name="T70" fmla="*/ 278 w 694"/>
              <a:gd name="T71" fmla="*/ 491 h 784"/>
              <a:gd name="T72" fmla="*/ 290 w 694"/>
              <a:gd name="T73" fmla="*/ 441 h 784"/>
              <a:gd name="T74" fmla="*/ 242 w 694"/>
              <a:gd name="T75" fmla="*/ 402 h 784"/>
              <a:gd name="T76" fmla="*/ 189 w 694"/>
              <a:gd name="T77" fmla="*/ 437 h 784"/>
              <a:gd name="T78" fmla="*/ 142 w 694"/>
              <a:gd name="T79" fmla="*/ 479 h 784"/>
              <a:gd name="T80" fmla="*/ 82 w 694"/>
              <a:gd name="T81" fmla="*/ 589 h 784"/>
              <a:gd name="T82" fmla="*/ 33 w 694"/>
              <a:gd name="T83" fmla="*/ 644 h 784"/>
              <a:gd name="T84" fmla="*/ 49 w 694"/>
              <a:gd name="T85" fmla="*/ 590 h 784"/>
              <a:gd name="T86" fmla="*/ 80 w 694"/>
              <a:gd name="T87" fmla="*/ 525 h 784"/>
              <a:gd name="T88" fmla="*/ 115 w 694"/>
              <a:gd name="T89" fmla="*/ 374 h 784"/>
              <a:gd name="T90" fmla="*/ 175 w 694"/>
              <a:gd name="T91" fmla="*/ 265 h 784"/>
              <a:gd name="T92" fmla="*/ 177 w 694"/>
              <a:gd name="T93" fmla="*/ 257 h 784"/>
              <a:gd name="T94" fmla="*/ 131 w 694"/>
              <a:gd name="T95" fmla="*/ 117 h 784"/>
              <a:gd name="T96" fmla="*/ 141 w 694"/>
              <a:gd name="T97" fmla="*/ 134 h 784"/>
              <a:gd name="T98" fmla="*/ 208 w 694"/>
              <a:gd name="T99" fmla="*/ 236 h 784"/>
              <a:gd name="T100" fmla="*/ 407 w 694"/>
              <a:gd name="T101" fmla="*/ 201 h 784"/>
              <a:gd name="T102" fmla="*/ 412 w 694"/>
              <a:gd name="T103" fmla="*/ 142 h 784"/>
              <a:gd name="T104" fmla="*/ 399 w 694"/>
              <a:gd name="T105" fmla="*/ 116 h 784"/>
              <a:gd name="T106" fmla="*/ 384 w 694"/>
              <a:gd name="T107" fmla="*/ 126 h 784"/>
              <a:gd name="T108" fmla="*/ 379 w 694"/>
              <a:gd name="T109" fmla="*/ 67 h 784"/>
              <a:gd name="T110" fmla="*/ 418 w 694"/>
              <a:gd name="T111" fmla="*/ 32 h 784"/>
              <a:gd name="T112" fmla="*/ 447 w 694"/>
              <a:gd name="T113" fmla="*/ 26 h 784"/>
              <a:gd name="T114" fmla="*/ 542 w 694"/>
              <a:gd name="T115" fmla="*/ 12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784">
                <a:moveTo>
                  <a:pt x="542" y="12"/>
                </a:moveTo>
                <a:cubicBezTo>
                  <a:pt x="542" y="12"/>
                  <a:pt x="595" y="7"/>
                  <a:pt x="637" y="34"/>
                </a:cubicBezTo>
                <a:cubicBezTo>
                  <a:pt x="652" y="34"/>
                  <a:pt x="664" y="40"/>
                  <a:pt x="672" y="55"/>
                </a:cubicBezTo>
                <a:cubicBezTo>
                  <a:pt x="680" y="69"/>
                  <a:pt x="694" y="104"/>
                  <a:pt x="683" y="125"/>
                </a:cubicBezTo>
                <a:cubicBezTo>
                  <a:pt x="679" y="129"/>
                  <a:pt x="671" y="112"/>
                  <a:pt x="671" y="112"/>
                </a:cubicBezTo>
                <a:cubicBezTo>
                  <a:pt x="671" y="112"/>
                  <a:pt x="666" y="133"/>
                  <a:pt x="655" y="141"/>
                </a:cubicBezTo>
                <a:cubicBezTo>
                  <a:pt x="656" y="184"/>
                  <a:pt x="639" y="214"/>
                  <a:pt x="634" y="225"/>
                </a:cubicBezTo>
                <a:cubicBezTo>
                  <a:pt x="632" y="230"/>
                  <a:pt x="633" y="235"/>
                  <a:pt x="635" y="241"/>
                </a:cubicBezTo>
                <a:cubicBezTo>
                  <a:pt x="637" y="247"/>
                  <a:pt x="666" y="349"/>
                  <a:pt x="665" y="383"/>
                </a:cubicBezTo>
                <a:cubicBezTo>
                  <a:pt x="663" y="417"/>
                  <a:pt x="646" y="457"/>
                  <a:pt x="632" y="471"/>
                </a:cubicBezTo>
                <a:cubicBezTo>
                  <a:pt x="635" y="499"/>
                  <a:pt x="622" y="523"/>
                  <a:pt x="616" y="535"/>
                </a:cubicBezTo>
                <a:cubicBezTo>
                  <a:pt x="609" y="546"/>
                  <a:pt x="595" y="590"/>
                  <a:pt x="591" y="610"/>
                </a:cubicBezTo>
                <a:cubicBezTo>
                  <a:pt x="588" y="630"/>
                  <a:pt x="586" y="652"/>
                  <a:pt x="591" y="658"/>
                </a:cubicBezTo>
                <a:cubicBezTo>
                  <a:pt x="595" y="665"/>
                  <a:pt x="614" y="685"/>
                  <a:pt x="613" y="695"/>
                </a:cubicBezTo>
                <a:cubicBezTo>
                  <a:pt x="611" y="705"/>
                  <a:pt x="591" y="717"/>
                  <a:pt x="580" y="717"/>
                </a:cubicBezTo>
                <a:cubicBezTo>
                  <a:pt x="570" y="717"/>
                  <a:pt x="549" y="710"/>
                  <a:pt x="544" y="697"/>
                </a:cubicBezTo>
                <a:cubicBezTo>
                  <a:pt x="539" y="683"/>
                  <a:pt x="539" y="659"/>
                  <a:pt x="542" y="645"/>
                </a:cubicBezTo>
                <a:cubicBezTo>
                  <a:pt x="546" y="632"/>
                  <a:pt x="570" y="531"/>
                  <a:pt x="556" y="472"/>
                </a:cubicBezTo>
                <a:cubicBezTo>
                  <a:pt x="521" y="488"/>
                  <a:pt x="462" y="487"/>
                  <a:pt x="462" y="487"/>
                </a:cubicBezTo>
                <a:cubicBezTo>
                  <a:pt x="462" y="487"/>
                  <a:pt x="451" y="540"/>
                  <a:pt x="439" y="570"/>
                </a:cubicBezTo>
                <a:cubicBezTo>
                  <a:pt x="435" y="577"/>
                  <a:pt x="436" y="627"/>
                  <a:pt x="436" y="658"/>
                </a:cubicBezTo>
                <a:cubicBezTo>
                  <a:pt x="436" y="689"/>
                  <a:pt x="446" y="737"/>
                  <a:pt x="446" y="737"/>
                </a:cubicBezTo>
                <a:cubicBezTo>
                  <a:pt x="446" y="737"/>
                  <a:pt x="462" y="748"/>
                  <a:pt x="459" y="762"/>
                </a:cubicBezTo>
                <a:cubicBezTo>
                  <a:pt x="457" y="776"/>
                  <a:pt x="440" y="784"/>
                  <a:pt x="425" y="784"/>
                </a:cubicBezTo>
                <a:cubicBezTo>
                  <a:pt x="410" y="784"/>
                  <a:pt x="390" y="772"/>
                  <a:pt x="390" y="753"/>
                </a:cubicBezTo>
                <a:cubicBezTo>
                  <a:pt x="390" y="734"/>
                  <a:pt x="392" y="692"/>
                  <a:pt x="391" y="661"/>
                </a:cubicBezTo>
                <a:cubicBezTo>
                  <a:pt x="390" y="629"/>
                  <a:pt x="390" y="609"/>
                  <a:pt x="385" y="590"/>
                </a:cubicBezTo>
                <a:cubicBezTo>
                  <a:pt x="380" y="570"/>
                  <a:pt x="366" y="519"/>
                  <a:pt x="364" y="479"/>
                </a:cubicBezTo>
                <a:cubicBezTo>
                  <a:pt x="359" y="479"/>
                  <a:pt x="354" y="475"/>
                  <a:pt x="354" y="475"/>
                </a:cubicBezTo>
                <a:cubicBezTo>
                  <a:pt x="354" y="475"/>
                  <a:pt x="330" y="503"/>
                  <a:pt x="314" y="519"/>
                </a:cubicBezTo>
                <a:cubicBezTo>
                  <a:pt x="316" y="530"/>
                  <a:pt x="322" y="549"/>
                  <a:pt x="322" y="554"/>
                </a:cubicBezTo>
                <a:cubicBezTo>
                  <a:pt x="322" y="558"/>
                  <a:pt x="326" y="562"/>
                  <a:pt x="333" y="564"/>
                </a:cubicBezTo>
                <a:cubicBezTo>
                  <a:pt x="341" y="567"/>
                  <a:pt x="363" y="580"/>
                  <a:pt x="362" y="592"/>
                </a:cubicBezTo>
                <a:cubicBezTo>
                  <a:pt x="361" y="604"/>
                  <a:pt x="333" y="606"/>
                  <a:pt x="309" y="596"/>
                </a:cubicBezTo>
                <a:cubicBezTo>
                  <a:pt x="303" y="593"/>
                  <a:pt x="282" y="523"/>
                  <a:pt x="279" y="513"/>
                </a:cubicBezTo>
                <a:cubicBezTo>
                  <a:pt x="276" y="504"/>
                  <a:pt x="274" y="499"/>
                  <a:pt x="278" y="491"/>
                </a:cubicBezTo>
                <a:cubicBezTo>
                  <a:pt x="281" y="483"/>
                  <a:pt x="292" y="457"/>
                  <a:pt x="290" y="441"/>
                </a:cubicBezTo>
                <a:cubicBezTo>
                  <a:pt x="289" y="426"/>
                  <a:pt x="261" y="402"/>
                  <a:pt x="242" y="402"/>
                </a:cubicBezTo>
                <a:cubicBezTo>
                  <a:pt x="227" y="402"/>
                  <a:pt x="205" y="425"/>
                  <a:pt x="189" y="437"/>
                </a:cubicBezTo>
                <a:cubicBezTo>
                  <a:pt x="170" y="452"/>
                  <a:pt x="147" y="475"/>
                  <a:pt x="142" y="479"/>
                </a:cubicBezTo>
                <a:cubicBezTo>
                  <a:pt x="136" y="483"/>
                  <a:pt x="90" y="565"/>
                  <a:pt x="82" y="589"/>
                </a:cubicBezTo>
                <a:cubicBezTo>
                  <a:pt x="78" y="598"/>
                  <a:pt x="71" y="645"/>
                  <a:pt x="33" y="644"/>
                </a:cubicBezTo>
                <a:cubicBezTo>
                  <a:pt x="16" y="643"/>
                  <a:pt x="0" y="624"/>
                  <a:pt x="49" y="590"/>
                </a:cubicBezTo>
                <a:cubicBezTo>
                  <a:pt x="61" y="561"/>
                  <a:pt x="78" y="531"/>
                  <a:pt x="80" y="525"/>
                </a:cubicBezTo>
                <a:cubicBezTo>
                  <a:pt x="81" y="519"/>
                  <a:pt x="94" y="445"/>
                  <a:pt x="115" y="374"/>
                </a:cubicBezTo>
                <a:cubicBezTo>
                  <a:pt x="137" y="304"/>
                  <a:pt x="169" y="270"/>
                  <a:pt x="175" y="265"/>
                </a:cubicBezTo>
                <a:cubicBezTo>
                  <a:pt x="179" y="262"/>
                  <a:pt x="182" y="259"/>
                  <a:pt x="177" y="257"/>
                </a:cubicBezTo>
                <a:cubicBezTo>
                  <a:pt x="172" y="254"/>
                  <a:pt x="121" y="210"/>
                  <a:pt x="131" y="117"/>
                </a:cubicBezTo>
                <a:cubicBezTo>
                  <a:pt x="132" y="106"/>
                  <a:pt x="137" y="109"/>
                  <a:pt x="141" y="134"/>
                </a:cubicBezTo>
                <a:cubicBezTo>
                  <a:pt x="144" y="159"/>
                  <a:pt x="164" y="217"/>
                  <a:pt x="208" y="236"/>
                </a:cubicBezTo>
                <a:cubicBezTo>
                  <a:pt x="212" y="237"/>
                  <a:pt x="244" y="213"/>
                  <a:pt x="407" y="201"/>
                </a:cubicBezTo>
                <a:cubicBezTo>
                  <a:pt x="408" y="172"/>
                  <a:pt x="412" y="142"/>
                  <a:pt x="412" y="142"/>
                </a:cubicBezTo>
                <a:cubicBezTo>
                  <a:pt x="412" y="142"/>
                  <a:pt x="401" y="133"/>
                  <a:pt x="399" y="116"/>
                </a:cubicBezTo>
                <a:cubicBezTo>
                  <a:pt x="394" y="124"/>
                  <a:pt x="391" y="127"/>
                  <a:pt x="384" y="126"/>
                </a:cubicBezTo>
                <a:cubicBezTo>
                  <a:pt x="377" y="124"/>
                  <a:pt x="377" y="91"/>
                  <a:pt x="379" y="67"/>
                </a:cubicBezTo>
                <a:cubicBezTo>
                  <a:pt x="381" y="43"/>
                  <a:pt x="408" y="33"/>
                  <a:pt x="418" y="32"/>
                </a:cubicBezTo>
                <a:cubicBezTo>
                  <a:pt x="432" y="25"/>
                  <a:pt x="447" y="26"/>
                  <a:pt x="447" y="26"/>
                </a:cubicBezTo>
                <a:cubicBezTo>
                  <a:pt x="447" y="26"/>
                  <a:pt x="471" y="0"/>
                  <a:pt x="542" y="1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62"/>
          <p:cNvSpPr>
            <a:spLocks noEditPoints="1"/>
          </p:cNvSpPr>
          <p:nvPr/>
        </p:nvSpPr>
        <p:spPr bwMode="auto">
          <a:xfrm>
            <a:off x="7137402" y="876302"/>
            <a:ext cx="155575" cy="180975"/>
          </a:xfrm>
          <a:custGeom>
            <a:avLst/>
            <a:gdLst>
              <a:gd name="T0" fmla="*/ 468 w 511"/>
              <a:gd name="T1" fmla="*/ 205 h 596"/>
              <a:gd name="T2" fmla="*/ 242 w 511"/>
              <a:gd name="T3" fmla="*/ 4 h 596"/>
              <a:gd name="T4" fmla="*/ 13 w 511"/>
              <a:gd name="T5" fmla="*/ 258 h 596"/>
              <a:gd name="T6" fmla="*/ 436 w 511"/>
              <a:gd name="T7" fmla="*/ 545 h 596"/>
              <a:gd name="T8" fmla="*/ 491 w 511"/>
              <a:gd name="T9" fmla="*/ 159 h 596"/>
              <a:gd name="T10" fmla="*/ 356 w 511"/>
              <a:gd name="T11" fmla="*/ 17 h 596"/>
              <a:gd name="T12" fmla="*/ 309 w 511"/>
              <a:gd name="T13" fmla="*/ 471 h 596"/>
              <a:gd name="T14" fmla="*/ 113 w 511"/>
              <a:gd name="T15" fmla="*/ 467 h 596"/>
              <a:gd name="T16" fmla="*/ 359 w 511"/>
              <a:gd name="T17" fmla="*/ 469 h 596"/>
              <a:gd name="T18" fmla="*/ 400 w 511"/>
              <a:gd name="T19" fmla="*/ 596 h 596"/>
              <a:gd name="T20" fmla="*/ 68 w 511"/>
              <a:gd name="T21" fmla="*/ 326 h 596"/>
              <a:gd name="T22" fmla="*/ 87 w 511"/>
              <a:gd name="T23" fmla="*/ 202 h 596"/>
              <a:gd name="T24" fmla="*/ 101 w 511"/>
              <a:gd name="T25" fmla="*/ 216 h 596"/>
              <a:gd name="T26" fmla="*/ 111 w 511"/>
              <a:gd name="T27" fmla="*/ 198 h 596"/>
              <a:gd name="T28" fmla="*/ 135 w 511"/>
              <a:gd name="T29" fmla="*/ 237 h 596"/>
              <a:gd name="T30" fmla="*/ 158 w 511"/>
              <a:gd name="T31" fmla="*/ 273 h 596"/>
              <a:gd name="T32" fmla="*/ 151 w 511"/>
              <a:gd name="T33" fmla="*/ 296 h 596"/>
              <a:gd name="T34" fmla="*/ 187 w 511"/>
              <a:gd name="T35" fmla="*/ 376 h 596"/>
              <a:gd name="T36" fmla="*/ 189 w 511"/>
              <a:gd name="T37" fmla="*/ 423 h 596"/>
              <a:gd name="T38" fmla="*/ 222 w 511"/>
              <a:gd name="T39" fmla="*/ 363 h 596"/>
              <a:gd name="T40" fmla="*/ 259 w 511"/>
              <a:gd name="T41" fmla="*/ 295 h 596"/>
              <a:gd name="T42" fmla="*/ 241 w 511"/>
              <a:gd name="T43" fmla="*/ 255 h 596"/>
              <a:gd name="T44" fmla="*/ 192 w 511"/>
              <a:gd name="T45" fmla="*/ 247 h 596"/>
              <a:gd name="T46" fmla="*/ 156 w 511"/>
              <a:gd name="T47" fmla="*/ 247 h 596"/>
              <a:gd name="T48" fmla="*/ 150 w 511"/>
              <a:gd name="T49" fmla="*/ 228 h 596"/>
              <a:gd name="T50" fmla="*/ 176 w 511"/>
              <a:gd name="T51" fmla="*/ 215 h 596"/>
              <a:gd name="T52" fmla="*/ 140 w 511"/>
              <a:gd name="T53" fmla="*/ 200 h 596"/>
              <a:gd name="T54" fmla="*/ 215 w 511"/>
              <a:gd name="T55" fmla="*/ 211 h 596"/>
              <a:gd name="T56" fmla="*/ 243 w 511"/>
              <a:gd name="T57" fmla="*/ 216 h 596"/>
              <a:gd name="T58" fmla="*/ 266 w 511"/>
              <a:gd name="T59" fmla="*/ 134 h 596"/>
              <a:gd name="T60" fmla="*/ 254 w 511"/>
              <a:gd name="T61" fmla="*/ 123 h 596"/>
              <a:gd name="T62" fmla="*/ 283 w 511"/>
              <a:gd name="T63" fmla="*/ 103 h 596"/>
              <a:gd name="T64" fmla="*/ 259 w 511"/>
              <a:gd name="T65" fmla="*/ 95 h 596"/>
              <a:gd name="T66" fmla="*/ 224 w 511"/>
              <a:gd name="T67" fmla="*/ 91 h 596"/>
              <a:gd name="T68" fmla="*/ 198 w 511"/>
              <a:gd name="T69" fmla="*/ 99 h 596"/>
              <a:gd name="T70" fmla="*/ 204 w 511"/>
              <a:gd name="T71" fmla="*/ 75 h 596"/>
              <a:gd name="T72" fmla="*/ 222 w 511"/>
              <a:gd name="T73" fmla="*/ 44 h 596"/>
              <a:gd name="T74" fmla="*/ 198 w 511"/>
              <a:gd name="T75" fmla="*/ 46 h 596"/>
              <a:gd name="T76" fmla="*/ 235 w 511"/>
              <a:gd name="T77" fmla="*/ 41 h 596"/>
              <a:gd name="T78" fmla="*/ 303 w 511"/>
              <a:gd name="T79" fmla="*/ 48 h 596"/>
              <a:gd name="T80" fmla="*/ 316 w 511"/>
              <a:gd name="T81" fmla="*/ 78 h 596"/>
              <a:gd name="T82" fmla="*/ 339 w 511"/>
              <a:gd name="T83" fmla="*/ 97 h 596"/>
              <a:gd name="T84" fmla="*/ 360 w 511"/>
              <a:gd name="T85" fmla="*/ 110 h 596"/>
              <a:gd name="T86" fmla="*/ 384 w 511"/>
              <a:gd name="T87" fmla="*/ 98 h 596"/>
              <a:gd name="T88" fmla="*/ 393 w 511"/>
              <a:gd name="T89" fmla="*/ 164 h 596"/>
              <a:gd name="T90" fmla="*/ 409 w 511"/>
              <a:gd name="T91" fmla="*/ 220 h 596"/>
              <a:gd name="T92" fmla="*/ 420 w 511"/>
              <a:gd name="T93" fmla="*/ 323 h 596"/>
              <a:gd name="T94" fmla="*/ 363 w 511"/>
              <a:gd name="T95" fmla="*/ 300 h 596"/>
              <a:gd name="T96" fmla="*/ 355 w 511"/>
              <a:gd name="T97" fmla="*/ 399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11" h="596">
                <a:moveTo>
                  <a:pt x="264" y="462"/>
                </a:moveTo>
                <a:cubicBezTo>
                  <a:pt x="317" y="457"/>
                  <a:pt x="362" y="436"/>
                  <a:pt x="400" y="399"/>
                </a:cubicBezTo>
                <a:cubicBezTo>
                  <a:pt x="454" y="346"/>
                  <a:pt x="477" y="281"/>
                  <a:pt x="468" y="205"/>
                </a:cubicBezTo>
                <a:cubicBezTo>
                  <a:pt x="464" y="167"/>
                  <a:pt x="450" y="132"/>
                  <a:pt x="427" y="100"/>
                </a:cubicBezTo>
                <a:cubicBezTo>
                  <a:pt x="390" y="50"/>
                  <a:pt x="341" y="19"/>
                  <a:pt x="279" y="8"/>
                </a:cubicBezTo>
                <a:cubicBezTo>
                  <a:pt x="267" y="6"/>
                  <a:pt x="254" y="5"/>
                  <a:pt x="242" y="4"/>
                </a:cubicBezTo>
                <a:cubicBezTo>
                  <a:pt x="241" y="4"/>
                  <a:pt x="240" y="4"/>
                  <a:pt x="239" y="4"/>
                </a:cubicBezTo>
                <a:cubicBezTo>
                  <a:pt x="227" y="5"/>
                  <a:pt x="216" y="6"/>
                  <a:pt x="204" y="8"/>
                </a:cubicBezTo>
                <a:cubicBezTo>
                  <a:pt x="86" y="26"/>
                  <a:pt x="0" y="139"/>
                  <a:pt x="13" y="258"/>
                </a:cubicBezTo>
                <a:cubicBezTo>
                  <a:pt x="20" y="315"/>
                  <a:pt x="44" y="364"/>
                  <a:pt x="86" y="403"/>
                </a:cubicBezTo>
                <a:cubicBezTo>
                  <a:pt x="137" y="449"/>
                  <a:pt x="196" y="469"/>
                  <a:pt x="264" y="462"/>
                </a:cubicBezTo>
                <a:close/>
                <a:moveTo>
                  <a:pt x="436" y="545"/>
                </a:moveTo>
                <a:cubicBezTo>
                  <a:pt x="429" y="486"/>
                  <a:pt x="453" y="395"/>
                  <a:pt x="456" y="383"/>
                </a:cubicBezTo>
                <a:cubicBezTo>
                  <a:pt x="461" y="376"/>
                  <a:pt x="466" y="368"/>
                  <a:pt x="471" y="360"/>
                </a:cubicBezTo>
                <a:cubicBezTo>
                  <a:pt x="504" y="298"/>
                  <a:pt x="511" y="226"/>
                  <a:pt x="491" y="159"/>
                </a:cubicBezTo>
                <a:cubicBezTo>
                  <a:pt x="471" y="91"/>
                  <a:pt x="426" y="36"/>
                  <a:pt x="364" y="2"/>
                </a:cubicBezTo>
                <a:cubicBezTo>
                  <a:pt x="360" y="0"/>
                  <a:pt x="354" y="2"/>
                  <a:pt x="352" y="6"/>
                </a:cubicBezTo>
                <a:cubicBezTo>
                  <a:pt x="350" y="10"/>
                  <a:pt x="351" y="15"/>
                  <a:pt x="356" y="17"/>
                </a:cubicBezTo>
                <a:cubicBezTo>
                  <a:pt x="414" y="49"/>
                  <a:pt x="456" y="101"/>
                  <a:pt x="475" y="164"/>
                </a:cubicBezTo>
                <a:cubicBezTo>
                  <a:pt x="494" y="227"/>
                  <a:pt x="487" y="294"/>
                  <a:pt x="456" y="352"/>
                </a:cubicBezTo>
                <a:cubicBezTo>
                  <a:pt x="424" y="409"/>
                  <a:pt x="372" y="452"/>
                  <a:pt x="309" y="471"/>
                </a:cubicBezTo>
                <a:cubicBezTo>
                  <a:pt x="246" y="490"/>
                  <a:pt x="179" y="483"/>
                  <a:pt x="121" y="451"/>
                </a:cubicBezTo>
                <a:cubicBezTo>
                  <a:pt x="117" y="449"/>
                  <a:pt x="112" y="451"/>
                  <a:pt x="110" y="455"/>
                </a:cubicBezTo>
                <a:cubicBezTo>
                  <a:pt x="108" y="459"/>
                  <a:pt x="109" y="464"/>
                  <a:pt x="113" y="467"/>
                </a:cubicBezTo>
                <a:cubicBezTo>
                  <a:pt x="152" y="488"/>
                  <a:pt x="195" y="498"/>
                  <a:pt x="238" y="498"/>
                </a:cubicBezTo>
                <a:cubicBezTo>
                  <a:pt x="264" y="498"/>
                  <a:pt x="289" y="495"/>
                  <a:pt x="314" y="487"/>
                </a:cubicBezTo>
                <a:cubicBezTo>
                  <a:pt x="330" y="482"/>
                  <a:pt x="344" y="476"/>
                  <a:pt x="359" y="469"/>
                </a:cubicBezTo>
                <a:cubicBezTo>
                  <a:pt x="362" y="470"/>
                  <a:pt x="391" y="478"/>
                  <a:pt x="391" y="543"/>
                </a:cubicBezTo>
                <a:cubicBezTo>
                  <a:pt x="344" y="545"/>
                  <a:pt x="307" y="556"/>
                  <a:pt x="307" y="570"/>
                </a:cubicBezTo>
                <a:cubicBezTo>
                  <a:pt x="307" y="584"/>
                  <a:pt x="349" y="596"/>
                  <a:pt x="400" y="596"/>
                </a:cubicBezTo>
                <a:cubicBezTo>
                  <a:pt x="450" y="596"/>
                  <a:pt x="492" y="584"/>
                  <a:pt x="492" y="570"/>
                </a:cubicBezTo>
                <a:cubicBezTo>
                  <a:pt x="492" y="559"/>
                  <a:pt x="469" y="549"/>
                  <a:pt x="436" y="545"/>
                </a:cubicBezTo>
                <a:close/>
                <a:moveTo>
                  <a:pt x="68" y="326"/>
                </a:moveTo>
                <a:cubicBezTo>
                  <a:pt x="28" y="250"/>
                  <a:pt x="47" y="163"/>
                  <a:pt x="88" y="115"/>
                </a:cubicBezTo>
                <a:cubicBezTo>
                  <a:pt x="89" y="124"/>
                  <a:pt x="90" y="132"/>
                  <a:pt x="91" y="139"/>
                </a:cubicBezTo>
                <a:cubicBezTo>
                  <a:pt x="93" y="160"/>
                  <a:pt x="92" y="181"/>
                  <a:pt x="87" y="202"/>
                </a:cubicBezTo>
                <a:cubicBezTo>
                  <a:pt x="86" y="206"/>
                  <a:pt x="87" y="211"/>
                  <a:pt x="88" y="216"/>
                </a:cubicBezTo>
                <a:cubicBezTo>
                  <a:pt x="89" y="218"/>
                  <a:pt x="92" y="221"/>
                  <a:pt x="95" y="221"/>
                </a:cubicBezTo>
                <a:cubicBezTo>
                  <a:pt x="97" y="221"/>
                  <a:pt x="100" y="218"/>
                  <a:pt x="101" y="216"/>
                </a:cubicBezTo>
                <a:cubicBezTo>
                  <a:pt x="102" y="212"/>
                  <a:pt x="102" y="207"/>
                  <a:pt x="103" y="203"/>
                </a:cubicBezTo>
                <a:cubicBezTo>
                  <a:pt x="103" y="200"/>
                  <a:pt x="103" y="196"/>
                  <a:pt x="103" y="191"/>
                </a:cubicBezTo>
                <a:cubicBezTo>
                  <a:pt x="106" y="194"/>
                  <a:pt x="109" y="196"/>
                  <a:pt x="111" y="198"/>
                </a:cubicBezTo>
                <a:cubicBezTo>
                  <a:pt x="116" y="203"/>
                  <a:pt x="121" y="208"/>
                  <a:pt x="125" y="213"/>
                </a:cubicBezTo>
                <a:cubicBezTo>
                  <a:pt x="127" y="215"/>
                  <a:pt x="129" y="219"/>
                  <a:pt x="129" y="222"/>
                </a:cubicBezTo>
                <a:cubicBezTo>
                  <a:pt x="129" y="228"/>
                  <a:pt x="132" y="232"/>
                  <a:pt x="135" y="237"/>
                </a:cubicBezTo>
                <a:cubicBezTo>
                  <a:pt x="139" y="242"/>
                  <a:pt x="140" y="249"/>
                  <a:pt x="143" y="255"/>
                </a:cubicBezTo>
                <a:cubicBezTo>
                  <a:pt x="144" y="258"/>
                  <a:pt x="144" y="261"/>
                  <a:pt x="145" y="263"/>
                </a:cubicBezTo>
                <a:cubicBezTo>
                  <a:pt x="148" y="269"/>
                  <a:pt x="151" y="272"/>
                  <a:pt x="158" y="273"/>
                </a:cubicBezTo>
                <a:cubicBezTo>
                  <a:pt x="165" y="273"/>
                  <a:pt x="167" y="276"/>
                  <a:pt x="168" y="283"/>
                </a:cubicBezTo>
                <a:cubicBezTo>
                  <a:pt x="167" y="283"/>
                  <a:pt x="165" y="283"/>
                  <a:pt x="163" y="283"/>
                </a:cubicBezTo>
                <a:cubicBezTo>
                  <a:pt x="155" y="284"/>
                  <a:pt x="151" y="288"/>
                  <a:pt x="151" y="296"/>
                </a:cubicBezTo>
                <a:cubicBezTo>
                  <a:pt x="152" y="313"/>
                  <a:pt x="158" y="328"/>
                  <a:pt x="170" y="340"/>
                </a:cubicBezTo>
                <a:cubicBezTo>
                  <a:pt x="174" y="343"/>
                  <a:pt x="177" y="346"/>
                  <a:pt x="181" y="349"/>
                </a:cubicBezTo>
                <a:cubicBezTo>
                  <a:pt x="188" y="357"/>
                  <a:pt x="191" y="365"/>
                  <a:pt x="187" y="376"/>
                </a:cubicBezTo>
                <a:cubicBezTo>
                  <a:pt x="185" y="381"/>
                  <a:pt x="183" y="386"/>
                  <a:pt x="182" y="391"/>
                </a:cubicBezTo>
                <a:cubicBezTo>
                  <a:pt x="181" y="396"/>
                  <a:pt x="181" y="401"/>
                  <a:pt x="183" y="407"/>
                </a:cubicBezTo>
                <a:cubicBezTo>
                  <a:pt x="184" y="412"/>
                  <a:pt x="183" y="423"/>
                  <a:pt x="189" y="423"/>
                </a:cubicBezTo>
                <a:cubicBezTo>
                  <a:pt x="199" y="421"/>
                  <a:pt x="204" y="423"/>
                  <a:pt x="205" y="412"/>
                </a:cubicBezTo>
                <a:cubicBezTo>
                  <a:pt x="205" y="410"/>
                  <a:pt x="205" y="410"/>
                  <a:pt x="204" y="408"/>
                </a:cubicBezTo>
                <a:cubicBezTo>
                  <a:pt x="201" y="397"/>
                  <a:pt x="214" y="369"/>
                  <a:pt x="222" y="363"/>
                </a:cubicBezTo>
                <a:cubicBezTo>
                  <a:pt x="229" y="359"/>
                  <a:pt x="236" y="354"/>
                  <a:pt x="242" y="349"/>
                </a:cubicBezTo>
                <a:cubicBezTo>
                  <a:pt x="250" y="341"/>
                  <a:pt x="254" y="332"/>
                  <a:pt x="251" y="320"/>
                </a:cubicBezTo>
                <a:cubicBezTo>
                  <a:pt x="247" y="309"/>
                  <a:pt x="251" y="301"/>
                  <a:pt x="259" y="295"/>
                </a:cubicBezTo>
                <a:cubicBezTo>
                  <a:pt x="267" y="287"/>
                  <a:pt x="272" y="279"/>
                  <a:pt x="271" y="268"/>
                </a:cubicBezTo>
                <a:cubicBezTo>
                  <a:pt x="270" y="258"/>
                  <a:pt x="263" y="250"/>
                  <a:pt x="254" y="251"/>
                </a:cubicBezTo>
                <a:cubicBezTo>
                  <a:pt x="250" y="251"/>
                  <a:pt x="245" y="254"/>
                  <a:pt x="241" y="255"/>
                </a:cubicBezTo>
                <a:cubicBezTo>
                  <a:pt x="234" y="257"/>
                  <a:pt x="228" y="260"/>
                  <a:pt x="221" y="262"/>
                </a:cubicBezTo>
                <a:cubicBezTo>
                  <a:pt x="212" y="263"/>
                  <a:pt x="206" y="257"/>
                  <a:pt x="202" y="250"/>
                </a:cubicBezTo>
                <a:cubicBezTo>
                  <a:pt x="199" y="244"/>
                  <a:pt x="198" y="243"/>
                  <a:pt x="192" y="247"/>
                </a:cubicBezTo>
                <a:cubicBezTo>
                  <a:pt x="187" y="250"/>
                  <a:pt x="182" y="253"/>
                  <a:pt x="177" y="256"/>
                </a:cubicBezTo>
                <a:cubicBezTo>
                  <a:pt x="172" y="259"/>
                  <a:pt x="169" y="258"/>
                  <a:pt x="165" y="254"/>
                </a:cubicBezTo>
                <a:cubicBezTo>
                  <a:pt x="162" y="251"/>
                  <a:pt x="159" y="249"/>
                  <a:pt x="156" y="247"/>
                </a:cubicBezTo>
                <a:cubicBezTo>
                  <a:pt x="154" y="246"/>
                  <a:pt x="151" y="246"/>
                  <a:pt x="149" y="244"/>
                </a:cubicBezTo>
                <a:cubicBezTo>
                  <a:pt x="147" y="242"/>
                  <a:pt x="143" y="238"/>
                  <a:pt x="144" y="236"/>
                </a:cubicBezTo>
                <a:cubicBezTo>
                  <a:pt x="144" y="233"/>
                  <a:pt x="147" y="229"/>
                  <a:pt x="150" y="228"/>
                </a:cubicBezTo>
                <a:cubicBezTo>
                  <a:pt x="156" y="226"/>
                  <a:pt x="161" y="225"/>
                  <a:pt x="167" y="224"/>
                </a:cubicBezTo>
                <a:cubicBezTo>
                  <a:pt x="170" y="224"/>
                  <a:pt x="173" y="223"/>
                  <a:pt x="175" y="222"/>
                </a:cubicBezTo>
                <a:cubicBezTo>
                  <a:pt x="179" y="220"/>
                  <a:pt x="179" y="218"/>
                  <a:pt x="176" y="215"/>
                </a:cubicBezTo>
                <a:cubicBezTo>
                  <a:pt x="175" y="214"/>
                  <a:pt x="173" y="214"/>
                  <a:pt x="171" y="213"/>
                </a:cubicBezTo>
                <a:cubicBezTo>
                  <a:pt x="163" y="209"/>
                  <a:pt x="155" y="206"/>
                  <a:pt x="146" y="203"/>
                </a:cubicBezTo>
                <a:cubicBezTo>
                  <a:pt x="144" y="202"/>
                  <a:pt x="142" y="201"/>
                  <a:pt x="140" y="200"/>
                </a:cubicBezTo>
                <a:cubicBezTo>
                  <a:pt x="135" y="196"/>
                  <a:pt x="134" y="193"/>
                  <a:pt x="139" y="188"/>
                </a:cubicBezTo>
                <a:cubicBezTo>
                  <a:pt x="158" y="172"/>
                  <a:pt x="180" y="167"/>
                  <a:pt x="199" y="189"/>
                </a:cubicBezTo>
                <a:cubicBezTo>
                  <a:pt x="205" y="196"/>
                  <a:pt x="209" y="204"/>
                  <a:pt x="215" y="211"/>
                </a:cubicBezTo>
                <a:cubicBezTo>
                  <a:pt x="220" y="217"/>
                  <a:pt x="225" y="222"/>
                  <a:pt x="230" y="227"/>
                </a:cubicBezTo>
                <a:cubicBezTo>
                  <a:pt x="233" y="229"/>
                  <a:pt x="238" y="229"/>
                  <a:pt x="241" y="227"/>
                </a:cubicBezTo>
                <a:cubicBezTo>
                  <a:pt x="245" y="225"/>
                  <a:pt x="245" y="220"/>
                  <a:pt x="243" y="216"/>
                </a:cubicBezTo>
                <a:cubicBezTo>
                  <a:pt x="241" y="213"/>
                  <a:pt x="239" y="209"/>
                  <a:pt x="237" y="206"/>
                </a:cubicBezTo>
                <a:cubicBezTo>
                  <a:pt x="226" y="192"/>
                  <a:pt x="226" y="164"/>
                  <a:pt x="248" y="153"/>
                </a:cubicBezTo>
                <a:cubicBezTo>
                  <a:pt x="255" y="149"/>
                  <a:pt x="263" y="145"/>
                  <a:pt x="266" y="134"/>
                </a:cubicBezTo>
                <a:cubicBezTo>
                  <a:pt x="262" y="135"/>
                  <a:pt x="259" y="136"/>
                  <a:pt x="256" y="137"/>
                </a:cubicBezTo>
                <a:cubicBezTo>
                  <a:pt x="240" y="142"/>
                  <a:pt x="251" y="130"/>
                  <a:pt x="259" y="128"/>
                </a:cubicBezTo>
                <a:cubicBezTo>
                  <a:pt x="263" y="126"/>
                  <a:pt x="254" y="123"/>
                  <a:pt x="254" y="123"/>
                </a:cubicBezTo>
                <a:cubicBezTo>
                  <a:pt x="255" y="122"/>
                  <a:pt x="260" y="121"/>
                  <a:pt x="266" y="118"/>
                </a:cubicBezTo>
                <a:cubicBezTo>
                  <a:pt x="271" y="116"/>
                  <a:pt x="275" y="114"/>
                  <a:pt x="279" y="111"/>
                </a:cubicBezTo>
                <a:cubicBezTo>
                  <a:pt x="281" y="110"/>
                  <a:pt x="282" y="106"/>
                  <a:pt x="283" y="103"/>
                </a:cubicBezTo>
                <a:cubicBezTo>
                  <a:pt x="283" y="103"/>
                  <a:pt x="283" y="102"/>
                  <a:pt x="282" y="102"/>
                </a:cubicBezTo>
                <a:cubicBezTo>
                  <a:pt x="278" y="102"/>
                  <a:pt x="273" y="103"/>
                  <a:pt x="269" y="104"/>
                </a:cubicBezTo>
                <a:cubicBezTo>
                  <a:pt x="262" y="104"/>
                  <a:pt x="260" y="103"/>
                  <a:pt x="259" y="95"/>
                </a:cubicBezTo>
                <a:cubicBezTo>
                  <a:pt x="259" y="90"/>
                  <a:pt x="254" y="88"/>
                  <a:pt x="249" y="90"/>
                </a:cubicBezTo>
                <a:cubicBezTo>
                  <a:pt x="246" y="92"/>
                  <a:pt x="243" y="95"/>
                  <a:pt x="240" y="97"/>
                </a:cubicBezTo>
                <a:cubicBezTo>
                  <a:pt x="232" y="101"/>
                  <a:pt x="227" y="99"/>
                  <a:pt x="224" y="91"/>
                </a:cubicBezTo>
                <a:cubicBezTo>
                  <a:pt x="222" y="87"/>
                  <a:pt x="220" y="86"/>
                  <a:pt x="215" y="88"/>
                </a:cubicBezTo>
                <a:cubicBezTo>
                  <a:pt x="213" y="90"/>
                  <a:pt x="211" y="92"/>
                  <a:pt x="209" y="93"/>
                </a:cubicBezTo>
                <a:cubicBezTo>
                  <a:pt x="205" y="95"/>
                  <a:pt x="202" y="97"/>
                  <a:pt x="198" y="99"/>
                </a:cubicBezTo>
                <a:cubicBezTo>
                  <a:pt x="194" y="100"/>
                  <a:pt x="189" y="101"/>
                  <a:pt x="186" y="97"/>
                </a:cubicBezTo>
                <a:cubicBezTo>
                  <a:pt x="183" y="92"/>
                  <a:pt x="186" y="88"/>
                  <a:pt x="190" y="85"/>
                </a:cubicBezTo>
                <a:cubicBezTo>
                  <a:pt x="194" y="81"/>
                  <a:pt x="199" y="78"/>
                  <a:pt x="204" y="75"/>
                </a:cubicBezTo>
                <a:cubicBezTo>
                  <a:pt x="211" y="71"/>
                  <a:pt x="219" y="68"/>
                  <a:pt x="226" y="64"/>
                </a:cubicBezTo>
                <a:cubicBezTo>
                  <a:pt x="231" y="60"/>
                  <a:pt x="233" y="55"/>
                  <a:pt x="232" y="49"/>
                </a:cubicBezTo>
                <a:cubicBezTo>
                  <a:pt x="230" y="44"/>
                  <a:pt x="227" y="42"/>
                  <a:pt x="222" y="44"/>
                </a:cubicBezTo>
                <a:cubicBezTo>
                  <a:pt x="218" y="46"/>
                  <a:pt x="214" y="49"/>
                  <a:pt x="210" y="51"/>
                </a:cubicBezTo>
                <a:cubicBezTo>
                  <a:pt x="207" y="52"/>
                  <a:pt x="203" y="52"/>
                  <a:pt x="200" y="52"/>
                </a:cubicBezTo>
                <a:cubicBezTo>
                  <a:pt x="199" y="51"/>
                  <a:pt x="198" y="48"/>
                  <a:pt x="198" y="46"/>
                </a:cubicBezTo>
                <a:cubicBezTo>
                  <a:pt x="197" y="45"/>
                  <a:pt x="200" y="43"/>
                  <a:pt x="201" y="43"/>
                </a:cubicBezTo>
                <a:cubicBezTo>
                  <a:pt x="211" y="41"/>
                  <a:pt x="221" y="40"/>
                  <a:pt x="231" y="39"/>
                </a:cubicBezTo>
                <a:cubicBezTo>
                  <a:pt x="233" y="39"/>
                  <a:pt x="235" y="40"/>
                  <a:pt x="235" y="41"/>
                </a:cubicBezTo>
                <a:cubicBezTo>
                  <a:pt x="242" y="49"/>
                  <a:pt x="251" y="53"/>
                  <a:pt x="261" y="56"/>
                </a:cubicBezTo>
                <a:cubicBezTo>
                  <a:pt x="269" y="58"/>
                  <a:pt x="270" y="57"/>
                  <a:pt x="272" y="49"/>
                </a:cubicBezTo>
                <a:cubicBezTo>
                  <a:pt x="282" y="46"/>
                  <a:pt x="293" y="41"/>
                  <a:pt x="303" y="48"/>
                </a:cubicBezTo>
                <a:cubicBezTo>
                  <a:pt x="309" y="52"/>
                  <a:pt x="315" y="56"/>
                  <a:pt x="320" y="61"/>
                </a:cubicBezTo>
                <a:cubicBezTo>
                  <a:pt x="321" y="62"/>
                  <a:pt x="320" y="66"/>
                  <a:pt x="320" y="69"/>
                </a:cubicBezTo>
                <a:cubicBezTo>
                  <a:pt x="319" y="72"/>
                  <a:pt x="317" y="75"/>
                  <a:pt x="316" y="78"/>
                </a:cubicBezTo>
                <a:cubicBezTo>
                  <a:pt x="314" y="84"/>
                  <a:pt x="319" y="89"/>
                  <a:pt x="325" y="89"/>
                </a:cubicBezTo>
                <a:cubicBezTo>
                  <a:pt x="327" y="89"/>
                  <a:pt x="329" y="89"/>
                  <a:pt x="331" y="89"/>
                </a:cubicBezTo>
                <a:cubicBezTo>
                  <a:pt x="337" y="88"/>
                  <a:pt x="339" y="91"/>
                  <a:pt x="339" y="97"/>
                </a:cubicBezTo>
                <a:cubicBezTo>
                  <a:pt x="338" y="105"/>
                  <a:pt x="339" y="106"/>
                  <a:pt x="348" y="105"/>
                </a:cubicBezTo>
                <a:cubicBezTo>
                  <a:pt x="351" y="105"/>
                  <a:pt x="354" y="106"/>
                  <a:pt x="356" y="107"/>
                </a:cubicBezTo>
                <a:cubicBezTo>
                  <a:pt x="358" y="107"/>
                  <a:pt x="359" y="109"/>
                  <a:pt x="360" y="110"/>
                </a:cubicBezTo>
                <a:cubicBezTo>
                  <a:pt x="368" y="116"/>
                  <a:pt x="374" y="113"/>
                  <a:pt x="377" y="103"/>
                </a:cubicBezTo>
                <a:cubicBezTo>
                  <a:pt x="377" y="102"/>
                  <a:pt x="377" y="101"/>
                  <a:pt x="377" y="100"/>
                </a:cubicBezTo>
                <a:cubicBezTo>
                  <a:pt x="378" y="96"/>
                  <a:pt x="381" y="94"/>
                  <a:pt x="384" y="98"/>
                </a:cubicBezTo>
                <a:cubicBezTo>
                  <a:pt x="390" y="104"/>
                  <a:pt x="396" y="112"/>
                  <a:pt x="403" y="119"/>
                </a:cubicBezTo>
                <a:cubicBezTo>
                  <a:pt x="396" y="125"/>
                  <a:pt x="395" y="133"/>
                  <a:pt x="397" y="141"/>
                </a:cubicBezTo>
                <a:cubicBezTo>
                  <a:pt x="399" y="149"/>
                  <a:pt x="396" y="157"/>
                  <a:pt x="393" y="164"/>
                </a:cubicBezTo>
                <a:cubicBezTo>
                  <a:pt x="390" y="171"/>
                  <a:pt x="386" y="179"/>
                  <a:pt x="384" y="186"/>
                </a:cubicBezTo>
                <a:cubicBezTo>
                  <a:pt x="381" y="197"/>
                  <a:pt x="385" y="202"/>
                  <a:pt x="396" y="205"/>
                </a:cubicBezTo>
                <a:cubicBezTo>
                  <a:pt x="407" y="207"/>
                  <a:pt x="409" y="210"/>
                  <a:pt x="409" y="220"/>
                </a:cubicBezTo>
                <a:cubicBezTo>
                  <a:pt x="410" y="235"/>
                  <a:pt x="417" y="245"/>
                  <a:pt x="430" y="251"/>
                </a:cubicBezTo>
                <a:cubicBezTo>
                  <a:pt x="433" y="253"/>
                  <a:pt x="436" y="254"/>
                  <a:pt x="439" y="255"/>
                </a:cubicBezTo>
                <a:cubicBezTo>
                  <a:pt x="437" y="277"/>
                  <a:pt x="431" y="301"/>
                  <a:pt x="420" y="323"/>
                </a:cubicBezTo>
                <a:cubicBezTo>
                  <a:pt x="414" y="313"/>
                  <a:pt x="407" y="299"/>
                  <a:pt x="404" y="287"/>
                </a:cubicBezTo>
                <a:cubicBezTo>
                  <a:pt x="399" y="269"/>
                  <a:pt x="387" y="286"/>
                  <a:pt x="386" y="297"/>
                </a:cubicBezTo>
                <a:cubicBezTo>
                  <a:pt x="385" y="309"/>
                  <a:pt x="378" y="317"/>
                  <a:pt x="363" y="300"/>
                </a:cubicBezTo>
                <a:cubicBezTo>
                  <a:pt x="347" y="283"/>
                  <a:pt x="345" y="287"/>
                  <a:pt x="340" y="287"/>
                </a:cubicBezTo>
                <a:cubicBezTo>
                  <a:pt x="335" y="287"/>
                  <a:pt x="326" y="298"/>
                  <a:pt x="328" y="352"/>
                </a:cubicBezTo>
                <a:cubicBezTo>
                  <a:pt x="330" y="390"/>
                  <a:pt x="345" y="396"/>
                  <a:pt x="355" y="399"/>
                </a:cubicBezTo>
                <a:cubicBezTo>
                  <a:pt x="336" y="411"/>
                  <a:pt x="315" y="421"/>
                  <a:pt x="292" y="427"/>
                </a:cubicBezTo>
                <a:cubicBezTo>
                  <a:pt x="202" y="450"/>
                  <a:pt x="111" y="408"/>
                  <a:pt x="68" y="3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163"/>
          <p:cNvSpPr>
            <a:spLocks noEditPoints="1"/>
          </p:cNvSpPr>
          <p:nvPr/>
        </p:nvSpPr>
        <p:spPr bwMode="auto">
          <a:xfrm>
            <a:off x="1757363" y="2903537"/>
            <a:ext cx="246063" cy="146051"/>
          </a:xfrm>
          <a:custGeom>
            <a:avLst/>
            <a:gdLst>
              <a:gd name="T0" fmla="*/ 78 w 813"/>
              <a:gd name="T1" fmla="*/ 384 h 481"/>
              <a:gd name="T2" fmla="*/ 123 w 813"/>
              <a:gd name="T3" fmla="*/ 384 h 481"/>
              <a:gd name="T4" fmla="*/ 679 w 813"/>
              <a:gd name="T5" fmla="*/ 211 h 481"/>
              <a:gd name="T6" fmla="*/ 625 w 813"/>
              <a:gd name="T7" fmla="*/ 172 h 481"/>
              <a:gd name="T8" fmla="*/ 652 w 813"/>
              <a:gd name="T9" fmla="*/ 161 h 481"/>
              <a:gd name="T10" fmla="*/ 706 w 813"/>
              <a:gd name="T11" fmla="*/ 105 h 481"/>
              <a:gd name="T12" fmla="*/ 589 w 813"/>
              <a:gd name="T13" fmla="*/ 115 h 481"/>
              <a:gd name="T14" fmla="*/ 553 w 813"/>
              <a:gd name="T15" fmla="*/ 136 h 481"/>
              <a:gd name="T16" fmla="*/ 580 w 813"/>
              <a:gd name="T17" fmla="*/ 162 h 481"/>
              <a:gd name="T18" fmla="*/ 562 w 813"/>
              <a:gd name="T19" fmla="*/ 181 h 481"/>
              <a:gd name="T20" fmla="*/ 448 w 813"/>
              <a:gd name="T21" fmla="*/ 174 h 481"/>
              <a:gd name="T22" fmla="*/ 485 w 813"/>
              <a:gd name="T23" fmla="*/ 167 h 481"/>
              <a:gd name="T24" fmla="*/ 539 w 813"/>
              <a:gd name="T25" fmla="*/ 111 h 481"/>
              <a:gd name="T26" fmla="*/ 422 w 813"/>
              <a:gd name="T27" fmla="*/ 121 h 481"/>
              <a:gd name="T28" fmla="*/ 386 w 813"/>
              <a:gd name="T29" fmla="*/ 142 h 481"/>
              <a:gd name="T30" fmla="*/ 406 w 813"/>
              <a:gd name="T31" fmla="*/ 168 h 481"/>
              <a:gd name="T32" fmla="*/ 384 w 813"/>
              <a:gd name="T33" fmla="*/ 200 h 481"/>
              <a:gd name="T34" fmla="*/ 392 w 813"/>
              <a:gd name="T35" fmla="*/ 330 h 481"/>
              <a:gd name="T36" fmla="*/ 288 w 813"/>
              <a:gd name="T37" fmla="*/ 335 h 481"/>
              <a:gd name="T38" fmla="*/ 219 w 813"/>
              <a:gd name="T39" fmla="*/ 184 h 481"/>
              <a:gd name="T40" fmla="*/ 244 w 813"/>
              <a:gd name="T41" fmla="*/ 95 h 481"/>
              <a:gd name="T42" fmla="*/ 254 w 813"/>
              <a:gd name="T43" fmla="*/ 68 h 481"/>
              <a:gd name="T44" fmla="*/ 283 w 813"/>
              <a:gd name="T45" fmla="*/ 69 h 481"/>
              <a:gd name="T46" fmla="*/ 283 w 813"/>
              <a:gd name="T47" fmla="*/ 37 h 481"/>
              <a:gd name="T48" fmla="*/ 242 w 813"/>
              <a:gd name="T49" fmla="*/ 24 h 481"/>
              <a:gd name="T50" fmla="*/ 158 w 813"/>
              <a:gd name="T51" fmla="*/ 7 h 481"/>
              <a:gd name="T52" fmla="*/ 147 w 813"/>
              <a:gd name="T53" fmla="*/ 22 h 481"/>
              <a:gd name="T54" fmla="*/ 171 w 813"/>
              <a:gd name="T55" fmla="*/ 76 h 481"/>
              <a:gd name="T56" fmla="*/ 189 w 813"/>
              <a:gd name="T57" fmla="*/ 102 h 481"/>
              <a:gd name="T58" fmla="*/ 119 w 813"/>
              <a:gd name="T59" fmla="*/ 219 h 481"/>
              <a:gd name="T60" fmla="*/ 1 w 813"/>
              <a:gd name="T61" fmla="*/ 292 h 481"/>
              <a:gd name="T62" fmla="*/ 17 w 813"/>
              <a:gd name="T63" fmla="*/ 335 h 481"/>
              <a:gd name="T64" fmla="*/ 100 w 813"/>
              <a:gd name="T65" fmla="*/ 481 h 481"/>
              <a:gd name="T66" fmla="*/ 202 w 813"/>
              <a:gd name="T67" fmla="*/ 389 h 481"/>
              <a:gd name="T68" fmla="*/ 224 w 813"/>
              <a:gd name="T69" fmla="*/ 398 h 481"/>
              <a:gd name="T70" fmla="*/ 587 w 813"/>
              <a:gd name="T71" fmla="*/ 430 h 481"/>
              <a:gd name="T72" fmla="*/ 768 w 813"/>
              <a:gd name="T73" fmla="*/ 383 h 481"/>
              <a:gd name="T74" fmla="*/ 771 w 813"/>
              <a:gd name="T75" fmla="*/ 380 h 481"/>
              <a:gd name="T76" fmla="*/ 791 w 813"/>
              <a:gd name="T77" fmla="*/ 382 h 481"/>
              <a:gd name="T78" fmla="*/ 804 w 813"/>
              <a:gd name="T79" fmla="*/ 374 h 481"/>
              <a:gd name="T80" fmla="*/ 813 w 813"/>
              <a:gd name="T81" fmla="*/ 358 h 481"/>
              <a:gd name="T82" fmla="*/ 804 w 813"/>
              <a:gd name="T83" fmla="*/ 326 h 481"/>
              <a:gd name="T84" fmla="*/ 153 w 813"/>
              <a:gd name="T85" fmla="*/ 415 h 481"/>
              <a:gd name="T86" fmla="*/ 100 w 813"/>
              <a:gd name="T87" fmla="*/ 446 h 481"/>
              <a:gd name="T88" fmla="*/ 37 w 813"/>
              <a:gd name="T89" fmla="*/ 383 h 481"/>
              <a:gd name="T90" fmla="*/ 90 w 813"/>
              <a:gd name="T91" fmla="*/ 321 h 481"/>
              <a:gd name="T92" fmla="*/ 112 w 813"/>
              <a:gd name="T93" fmla="*/ 330 h 481"/>
              <a:gd name="T94" fmla="*/ 161 w 813"/>
              <a:gd name="T95" fmla="*/ 382 h 481"/>
              <a:gd name="T96" fmla="*/ 162 w 813"/>
              <a:gd name="T97" fmla="*/ 385 h 481"/>
              <a:gd name="T98" fmla="*/ 671 w 813"/>
              <a:gd name="T99" fmla="*/ 447 h 481"/>
              <a:gd name="T100" fmla="*/ 609 w 813"/>
              <a:gd name="T101" fmla="*/ 403 h 481"/>
              <a:gd name="T102" fmla="*/ 625 w 813"/>
              <a:gd name="T103" fmla="*/ 384 h 481"/>
              <a:gd name="T104" fmla="*/ 636 w 813"/>
              <a:gd name="T105" fmla="*/ 380 h 481"/>
              <a:gd name="T106" fmla="*/ 647 w 813"/>
              <a:gd name="T107" fmla="*/ 384 h 481"/>
              <a:gd name="T108" fmla="*/ 692 w 813"/>
              <a:gd name="T109" fmla="*/ 384 h 481"/>
              <a:gd name="T110" fmla="*/ 713 w 813"/>
              <a:gd name="T111" fmla="*/ 378 h 481"/>
              <a:gd name="T112" fmla="*/ 734 w 813"/>
              <a:gd name="T113" fmla="*/ 384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13" h="481">
                <a:moveTo>
                  <a:pt x="100" y="361"/>
                </a:moveTo>
                <a:cubicBezTo>
                  <a:pt x="88" y="361"/>
                  <a:pt x="78" y="372"/>
                  <a:pt x="78" y="384"/>
                </a:cubicBezTo>
                <a:cubicBezTo>
                  <a:pt x="78" y="396"/>
                  <a:pt x="88" y="407"/>
                  <a:pt x="100" y="407"/>
                </a:cubicBezTo>
                <a:cubicBezTo>
                  <a:pt x="113" y="407"/>
                  <a:pt x="123" y="396"/>
                  <a:pt x="123" y="384"/>
                </a:cubicBezTo>
                <a:cubicBezTo>
                  <a:pt x="123" y="372"/>
                  <a:pt x="113" y="361"/>
                  <a:pt x="100" y="361"/>
                </a:cubicBezTo>
                <a:close/>
                <a:moveTo>
                  <a:pt x="679" y="211"/>
                </a:moveTo>
                <a:cubicBezTo>
                  <a:pt x="663" y="205"/>
                  <a:pt x="649" y="194"/>
                  <a:pt x="643" y="188"/>
                </a:cubicBezTo>
                <a:cubicBezTo>
                  <a:pt x="638" y="182"/>
                  <a:pt x="628" y="178"/>
                  <a:pt x="625" y="172"/>
                </a:cubicBezTo>
                <a:cubicBezTo>
                  <a:pt x="623" y="167"/>
                  <a:pt x="627" y="162"/>
                  <a:pt x="636" y="162"/>
                </a:cubicBezTo>
                <a:cubicBezTo>
                  <a:pt x="642" y="162"/>
                  <a:pt x="648" y="162"/>
                  <a:pt x="652" y="161"/>
                </a:cubicBezTo>
                <a:cubicBezTo>
                  <a:pt x="671" y="160"/>
                  <a:pt x="692" y="127"/>
                  <a:pt x="705" y="109"/>
                </a:cubicBezTo>
                <a:cubicBezTo>
                  <a:pt x="707" y="108"/>
                  <a:pt x="707" y="106"/>
                  <a:pt x="706" y="105"/>
                </a:cubicBezTo>
                <a:cubicBezTo>
                  <a:pt x="704" y="103"/>
                  <a:pt x="688" y="105"/>
                  <a:pt x="670" y="106"/>
                </a:cubicBezTo>
                <a:lnTo>
                  <a:pt x="589" y="115"/>
                </a:lnTo>
                <a:cubicBezTo>
                  <a:pt x="572" y="117"/>
                  <a:pt x="554" y="121"/>
                  <a:pt x="553" y="126"/>
                </a:cubicBezTo>
                <a:cubicBezTo>
                  <a:pt x="552" y="129"/>
                  <a:pt x="552" y="132"/>
                  <a:pt x="553" y="136"/>
                </a:cubicBezTo>
                <a:cubicBezTo>
                  <a:pt x="553" y="141"/>
                  <a:pt x="556" y="146"/>
                  <a:pt x="559" y="150"/>
                </a:cubicBezTo>
                <a:cubicBezTo>
                  <a:pt x="563" y="157"/>
                  <a:pt x="574" y="162"/>
                  <a:pt x="580" y="162"/>
                </a:cubicBezTo>
                <a:cubicBezTo>
                  <a:pt x="586" y="162"/>
                  <a:pt x="591" y="167"/>
                  <a:pt x="592" y="172"/>
                </a:cubicBezTo>
                <a:cubicBezTo>
                  <a:pt x="593" y="178"/>
                  <a:pt x="579" y="182"/>
                  <a:pt x="562" y="181"/>
                </a:cubicBezTo>
                <a:lnTo>
                  <a:pt x="482" y="180"/>
                </a:lnTo>
                <a:cubicBezTo>
                  <a:pt x="465" y="180"/>
                  <a:pt x="449" y="177"/>
                  <a:pt x="448" y="174"/>
                </a:cubicBezTo>
                <a:cubicBezTo>
                  <a:pt x="446" y="171"/>
                  <a:pt x="454" y="168"/>
                  <a:pt x="465" y="168"/>
                </a:cubicBezTo>
                <a:cubicBezTo>
                  <a:pt x="473" y="168"/>
                  <a:pt x="480" y="168"/>
                  <a:pt x="485" y="167"/>
                </a:cubicBezTo>
                <a:cubicBezTo>
                  <a:pt x="504" y="165"/>
                  <a:pt x="525" y="133"/>
                  <a:pt x="538" y="115"/>
                </a:cubicBezTo>
                <a:cubicBezTo>
                  <a:pt x="540" y="113"/>
                  <a:pt x="540" y="112"/>
                  <a:pt x="539" y="111"/>
                </a:cubicBezTo>
                <a:cubicBezTo>
                  <a:pt x="537" y="109"/>
                  <a:pt x="521" y="111"/>
                  <a:pt x="504" y="112"/>
                </a:cubicBezTo>
                <a:lnTo>
                  <a:pt x="422" y="121"/>
                </a:lnTo>
                <a:cubicBezTo>
                  <a:pt x="405" y="123"/>
                  <a:pt x="387" y="127"/>
                  <a:pt x="386" y="132"/>
                </a:cubicBezTo>
                <a:cubicBezTo>
                  <a:pt x="385" y="135"/>
                  <a:pt x="385" y="138"/>
                  <a:pt x="386" y="142"/>
                </a:cubicBezTo>
                <a:cubicBezTo>
                  <a:pt x="387" y="147"/>
                  <a:pt x="389" y="152"/>
                  <a:pt x="392" y="156"/>
                </a:cubicBezTo>
                <a:cubicBezTo>
                  <a:pt x="396" y="163"/>
                  <a:pt x="404" y="168"/>
                  <a:pt x="406" y="168"/>
                </a:cubicBezTo>
                <a:cubicBezTo>
                  <a:pt x="409" y="168"/>
                  <a:pt x="411" y="172"/>
                  <a:pt x="410" y="175"/>
                </a:cubicBezTo>
                <a:cubicBezTo>
                  <a:pt x="410" y="179"/>
                  <a:pt x="394" y="186"/>
                  <a:pt x="384" y="200"/>
                </a:cubicBezTo>
                <a:cubicBezTo>
                  <a:pt x="373" y="219"/>
                  <a:pt x="381" y="248"/>
                  <a:pt x="394" y="277"/>
                </a:cubicBezTo>
                <a:cubicBezTo>
                  <a:pt x="401" y="293"/>
                  <a:pt x="407" y="320"/>
                  <a:pt x="392" y="330"/>
                </a:cubicBezTo>
                <a:cubicBezTo>
                  <a:pt x="385" y="335"/>
                  <a:pt x="373" y="335"/>
                  <a:pt x="355" y="335"/>
                </a:cubicBezTo>
                <a:lnTo>
                  <a:pt x="288" y="335"/>
                </a:lnTo>
                <a:cubicBezTo>
                  <a:pt x="264" y="335"/>
                  <a:pt x="246" y="329"/>
                  <a:pt x="233" y="309"/>
                </a:cubicBezTo>
                <a:cubicBezTo>
                  <a:pt x="209" y="273"/>
                  <a:pt x="206" y="216"/>
                  <a:pt x="219" y="184"/>
                </a:cubicBezTo>
                <a:cubicBezTo>
                  <a:pt x="225" y="169"/>
                  <a:pt x="233" y="151"/>
                  <a:pt x="240" y="133"/>
                </a:cubicBezTo>
                <a:cubicBezTo>
                  <a:pt x="244" y="121"/>
                  <a:pt x="247" y="107"/>
                  <a:pt x="244" y="95"/>
                </a:cubicBezTo>
                <a:cubicBezTo>
                  <a:pt x="240" y="78"/>
                  <a:pt x="232" y="70"/>
                  <a:pt x="240" y="68"/>
                </a:cubicBezTo>
                <a:cubicBezTo>
                  <a:pt x="247" y="67"/>
                  <a:pt x="254" y="68"/>
                  <a:pt x="254" y="68"/>
                </a:cubicBezTo>
                <a:cubicBezTo>
                  <a:pt x="255" y="68"/>
                  <a:pt x="255" y="69"/>
                  <a:pt x="255" y="69"/>
                </a:cubicBezTo>
                <a:lnTo>
                  <a:pt x="283" y="69"/>
                </a:lnTo>
                <a:cubicBezTo>
                  <a:pt x="291" y="69"/>
                  <a:pt x="297" y="60"/>
                  <a:pt x="297" y="53"/>
                </a:cubicBezTo>
                <a:cubicBezTo>
                  <a:pt x="297" y="46"/>
                  <a:pt x="291" y="37"/>
                  <a:pt x="283" y="37"/>
                </a:cubicBezTo>
                <a:cubicBezTo>
                  <a:pt x="283" y="37"/>
                  <a:pt x="279" y="37"/>
                  <a:pt x="274" y="37"/>
                </a:cubicBezTo>
                <a:cubicBezTo>
                  <a:pt x="269" y="37"/>
                  <a:pt x="255" y="32"/>
                  <a:pt x="242" y="24"/>
                </a:cubicBezTo>
                <a:lnTo>
                  <a:pt x="220" y="10"/>
                </a:lnTo>
                <a:cubicBezTo>
                  <a:pt x="204" y="0"/>
                  <a:pt x="173" y="5"/>
                  <a:pt x="158" y="7"/>
                </a:cubicBezTo>
                <a:cubicBezTo>
                  <a:pt x="154" y="7"/>
                  <a:pt x="152" y="9"/>
                  <a:pt x="150" y="11"/>
                </a:cubicBezTo>
                <a:cubicBezTo>
                  <a:pt x="147" y="15"/>
                  <a:pt x="147" y="21"/>
                  <a:pt x="147" y="22"/>
                </a:cubicBezTo>
                <a:cubicBezTo>
                  <a:pt x="147" y="23"/>
                  <a:pt x="147" y="24"/>
                  <a:pt x="147" y="25"/>
                </a:cubicBezTo>
                <a:cubicBezTo>
                  <a:pt x="148" y="42"/>
                  <a:pt x="151" y="76"/>
                  <a:pt x="171" y="76"/>
                </a:cubicBezTo>
                <a:cubicBezTo>
                  <a:pt x="173" y="76"/>
                  <a:pt x="178" y="76"/>
                  <a:pt x="186" y="75"/>
                </a:cubicBezTo>
                <a:cubicBezTo>
                  <a:pt x="194" y="74"/>
                  <a:pt x="195" y="86"/>
                  <a:pt x="189" y="102"/>
                </a:cubicBezTo>
                <a:cubicBezTo>
                  <a:pt x="174" y="138"/>
                  <a:pt x="152" y="190"/>
                  <a:pt x="146" y="197"/>
                </a:cubicBezTo>
                <a:cubicBezTo>
                  <a:pt x="139" y="205"/>
                  <a:pt x="128" y="207"/>
                  <a:pt x="119" y="219"/>
                </a:cubicBezTo>
                <a:cubicBezTo>
                  <a:pt x="108" y="233"/>
                  <a:pt x="92" y="248"/>
                  <a:pt x="75" y="251"/>
                </a:cubicBezTo>
                <a:cubicBezTo>
                  <a:pt x="35" y="259"/>
                  <a:pt x="5" y="279"/>
                  <a:pt x="1" y="292"/>
                </a:cubicBezTo>
                <a:cubicBezTo>
                  <a:pt x="0" y="298"/>
                  <a:pt x="6" y="302"/>
                  <a:pt x="16" y="305"/>
                </a:cubicBezTo>
                <a:cubicBezTo>
                  <a:pt x="27" y="309"/>
                  <a:pt x="25" y="320"/>
                  <a:pt x="17" y="335"/>
                </a:cubicBezTo>
                <a:cubicBezTo>
                  <a:pt x="8" y="349"/>
                  <a:pt x="3" y="366"/>
                  <a:pt x="3" y="384"/>
                </a:cubicBezTo>
                <a:cubicBezTo>
                  <a:pt x="3" y="438"/>
                  <a:pt x="47" y="481"/>
                  <a:pt x="100" y="481"/>
                </a:cubicBezTo>
                <a:cubicBezTo>
                  <a:pt x="141" y="481"/>
                  <a:pt x="176" y="456"/>
                  <a:pt x="190" y="420"/>
                </a:cubicBezTo>
                <a:cubicBezTo>
                  <a:pt x="197" y="404"/>
                  <a:pt x="199" y="389"/>
                  <a:pt x="202" y="389"/>
                </a:cubicBezTo>
                <a:cubicBezTo>
                  <a:pt x="204" y="389"/>
                  <a:pt x="207" y="392"/>
                  <a:pt x="213" y="397"/>
                </a:cubicBezTo>
                <a:cubicBezTo>
                  <a:pt x="216" y="399"/>
                  <a:pt x="220" y="398"/>
                  <a:pt x="224" y="398"/>
                </a:cubicBezTo>
                <a:lnTo>
                  <a:pt x="545" y="398"/>
                </a:lnTo>
                <a:cubicBezTo>
                  <a:pt x="562" y="398"/>
                  <a:pt x="578" y="415"/>
                  <a:pt x="587" y="430"/>
                </a:cubicBezTo>
                <a:cubicBezTo>
                  <a:pt x="604" y="459"/>
                  <a:pt x="635" y="480"/>
                  <a:pt x="671" y="480"/>
                </a:cubicBezTo>
                <a:cubicBezTo>
                  <a:pt x="725" y="480"/>
                  <a:pt x="768" y="437"/>
                  <a:pt x="768" y="383"/>
                </a:cubicBezTo>
                <a:cubicBezTo>
                  <a:pt x="768" y="382"/>
                  <a:pt x="768" y="381"/>
                  <a:pt x="768" y="380"/>
                </a:cubicBezTo>
                <a:cubicBezTo>
                  <a:pt x="768" y="379"/>
                  <a:pt x="769" y="380"/>
                  <a:pt x="771" y="380"/>
                </a:cubicBezTo>
                <a:lnTo>
                  <a:pt x="775" y="382"/>
                </a:lnTo>
                <a:lnTo>
                  <a:pt x="791" y="382"/>
                </a:lnTo>
                <a:cubicBezTo>
                  <a:pt x="793" y="382"/>
                  <a:pt x="794" y="380"/>
                  <a:pt x="796" y="379"/>
                </a:cubicBezTo>
                <a:cubicBezTo>
                  <a:pt x="798" y="379"/>
                  <a:pt x="802" y="377"/>
                  <a:pt x="804" y="374"/>
                </a:cubicBezTo>
                <a:cubicBezTo>
                  <a:pt x="808" y="371"/>
                  <a:pt x="811" y="364"/>
                  <a:pt x="811" y="362"/>
                </a:cubicBezTo>
                <a:cubicBezTo>
                  <a:pt x="812" y="361"/>
                  <a:pt x="813" y="359"/>
                  <a:pt x="813" y="358"/>
                </a:cubicBezTo>
                <a:cubicBezTo>
                  <a:pt x="813" y="358"/>
                  <a:pt x="813" y="358"/>
                  <a:pt x="813" y="357"/>
                </a:cubicBezTo>
                <a:cubicBezTo>
                  <a:pt x="813" y="357"/>
                  <a:pt x="810" y="343"/>
                  <a:pt x="804" y="326"/>
                </a:cubicBezTo>
                <a:cubicBezTo>
                  <a:pt x="792" y="294"/>
                  <a:pt x="758" y="242"/>
                  <a:pt x="679" y="211"/>
                </a:cubicBezTo>
                <a:close/>
                <a:moveTo>
                  <a:pt x="153" y="415"/>
                </a:moveTo>
                <a:cubicBezTo>
                  <a:pt x="152" y="418"/>
                  <a:pt x="150" y="420"/>
                  <a:pt x="148" y="423"/>
                </a:cubicBezTo>
                <a:cubicBezTo>
                  <a:pt x="136" y="436"/>
                  <a:pt x="119" y="446"/>
                  <a:pt x="100" y="446"/>
                </a:cubicBezTo>
                <a:cubicBezTo>
                  <a:pt x="65" y="446"/>
                  <a:pt x="37" y="418"/>
                  <a:pt x="37" y="383"/>
                </a:cubicBezTo>
                <a:cubicBezTo>
                  <a:pt x="37" y="383"/>
                  <a:pt x="37" y="383"/>
                  <a:pt x="37" y="383"/>
                </a:cubicBezTo>
                <a:cubicBezTo>
                  <a:pt x="37" y="367"/>
                  <a:pt x="43" y="353"/>
                  <a:pt x="52" y="342"/>
                </a:cubicBezTo>
                <a:cubicBezTo>
                  <a:pt x="62" y="331"/>
                  <a:pt x="75" y="324"/>
                  <a:pt x="90" y="321"/>
                </a:cubicBezTo>
                <a:cubicBezTo>
                  <a:pt x="90" y="321"/>
                  <a:pt x="91" y="321"/>
                  <a:pt x="91" y="321"/>
                </a:cubicBezTo>
                <a:cubicBezTo>
                  <a:pt x="92" y="321"/>
                  <a:pt x="103" y="322"/>
                  <a:pt x="112" y="330"/>
                </a:cubicBezTo>
                <a:cubicBezTo>
                  <a:pt x="114" y="332"/>
                  <a:pt x="116" y="334"/>
                  <a:pt x="117" y="336"/>
                </a:cubicBezTo>
                <a:cubicBezTo>
                  <a:pt x="131" y="356"/>
                  <a:pt x="141" y="382"/>
                  <a:pt x="161" y="382"/>
                </a:cubicBezTo>
                <a:cubicBezTo>
                  <a:pt x="161" y="382"/>
                  <a:pt x="162" y="382"/>
                  <a:pt x="162" y="382"/>
                </a:cubicBezTo>
                <a:cubicBezTo>
                  <a:pt x="162" y="382"/>
                  <a:pt x="162" y="383"/>
                  <a:pt x="162" y="385"/>
                </a:cubicBezTo>
                <a:cubicBezTo>
                  <a:pt x="162" y="391"/>
                  <a:pt x="160" y="404"/>
                  <a:pt x="153" y="415"/>
                </a:cubicBezTo>
                <a:close/>
                <a:moveTo>
                  <a:pt x="671" y="447"/>
                </a:moveTo>
                <a:cubicBezTo>
                  <a:pt x="654" y="447"/>
                  <a:pt x="639" y="441"/>
                  <a:pt x="627" y="430"/>
                </a:cubicBezTo>
                <a:cubicBezTo>
                  <a:pt x="615" y="418"/>
                  <a:pt x="610" y="403"/>
                  <a:pt x="609" y="403"/>
                </a:cubicBezTo>
                <a:cubicBezTo>
                  <a:pt x="607" y="403"/>
                  <a:pt x="614" y="404"/>
                  <a:pt x="620" y="398"/>
                </a:cubicBezTo>
                <a:cubicBezTo>
                  <a:pt x="623" y="394"/>
                  <a:pt x="625" y="389"/>
                  <a:pt x="625" y="384"/>
                </a:cubicBezTo>
                <a:cubicBezTo>
                  <a:pt x="625" y="383"/>
                  <a:pt x="625" y="383"/>
                  <a:pt x="625" y="382"/>
                </a:cubicBezTo>
                <a:cubicBezTo>
                  <a:pt x="625" y="381"/>
                  <a:pt x="630" y="380"/>
                  <a:pt x="636" y="380"/>
                </a:cubicBezTo>
                <a:cubicBezTo>
                  <a:pt x="642" y="380"/>
                  <a:pt x="647" y="381"/>
                  <a:pt x="647" y="382"/>
                </a:cubicBezTo>
                <a:cubicBezTo>
                  <a:pt x="647" y="383"/>
                  <a:pt x="647" y="383"/>
                  <a:pt x="647" y="384"/>
                </a:cubicBezTo>
                <a:cubicBezTo>
                  <a:pt x="647" y="396"/>
                  <a:pt x="657" y="407"/>
                  <a:pt x="670" y="407"/>
                </a:cubicBezTo>
                <a:cubicBezTo>
                  <a:pt x="682" y="407"/>
                  <a:pt x="692" y="396"/>
                  <a:pt x="692" y="384"/>
                </a:cubicBezTo>
                <a:cubicBezTo>
                  <a:pt x="692" y="383"/>
                  <a:pt x="692" y="382"/>
                  <a:pt x="692" y="381"/>
                </a:cubicBezTo>
                <a:cubicBezTo>
                  <a:pt x="692" y="380"/>
                  <a:pt x="701" y="379"/>
                  <a:pt x="713" y="378"/>
                </a:cubicBezTo>
                <a:cubicBezTo>
                  <a:pt x="725" y="378"/>
                  <a:pt x="734" y="379"/>
                  <a:pt x="734" y="381"/>
                </a:cubicBezTo>
                <a:cubicBezTo>
                  <a:pt x="734" y="382"/>
                  <a:pt x="734" y="383"/>
                  <a:pt x="734" y="384"/>
                </a:cubicBezTo>
                <a:cubicBezTo>
                  <a:pt x="734" y="419"/>
                  <a:pt x="706" y="447"/>
                  <a:pt x="671" y="4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64"/>
          <p:cNvSpPr>
            <a:spLocks noEditPoints="1"/>
          </p:cNvSpPr>
          <p:nvPr/>
        </p:nvSpPr>
        <p:spPr bwMode="auto">
          <a:xfrm>
            <a:off x="7502526" y="871539"/>
            <a:ext cx="190500" cy="192087"/>
          </a:xfrm>
          <a:custGeom>
            <a:avLst/>
            <a:gdLst>
              <a:gd name="T0" fmla="*/ 414 w 630"/>
              <a:gd name="T1" fmla="*/ 513 h 630"/>
              <a:gd name="T2" fmla="*/ 452 w 630"/>
              <a:gd name="T3" fmla="*/ 435 h 630"/>
              <a:gd name="T4" fmla="*/ 387 w 630"/>
              <a:gd name="T5" fmla="*/ 409 h 630"/>
              <a:gd name="T6" fmla="*/ 437 w 630"/>
              <a:gd name="T7" fmla="*/ 325 h 630"/>
              <a:gd name="T8" fmla="*/ 381 w 630"/>
              <a:gd name="T9" fmla="*/ 282 h 630"/>
              <a:gd name="T10" fmla="*/ 450 w 630"/>
              <a:gd name="T11" fmla="*/ 218 h 630"/>
              <a:gd name="T12" fmla="*/ 409 w 630"/>
              <a:gd name="T13" fmla="*/ 157 h 630"/>
              <a:gd name="T14" fmla="*/ 482 w 630"/>
              <a:gd name="T15" fmla="*/ 131 h 630"/>
              <a:gd name="T16" fmla="*/ 444 w 630"/>
              <a:gd name="T17" fmla="*/ 57 h 630"/>
              <a:gd name="T18" fmla="*/ 518 w 630"/>
              <a:gd name="T19" fmla="*/ 75 h 630"/>
              <a:gd name="T20" fmla="*/ 117 w 630"/>
              <a:gd name="T21" fmla="*/ 70 h 630"/>
              <a:gd name="T22" fmla="*/ 202 w 630"/>
              <a:gd name="T23" fmla="*/ 69 h 630"/>
              <a:gd name="T24" fmla="*/ 156 w 630"/>
              <a:gd name="T25" fmla="*/ 137 h 630"/>
              <a:gd name="T26" fmla="*/ 237 w 630"/>
              <a:gd name="T27" fmla="*/ 171 h 630"/>
              <a:gd name="T28" fmla="*/ 185 w 630"/>
              <a:gd name="T29" fmla="*/ 229 h 630"/>
              <a:gd name="T30" fmla="*/ 254 w 630"/>
              <a:gd name="T31" fmla="*/ 297 h 630"/>
              <a:gd name="T32" fmla="*/ 192 w 630"/>
              <a:gd name="T33" fmla="*/ 338 h 630"/>
              <a:gd name="T34" fmla="*/ 240 w 630"/>
              <a:gd name="T35" fmla="*/ 425 h 630"/>
              <a:gd name="T36" fmla="*/ 171 w 630"/>
              <a:gd name="T37" fmla="*/ 443 h 630"/>
              <a:gd name="T38" fmla="*/ 213 w 630"/>
              <a:gd name="T39" fmla="*/ 528 h 630"/>
              <a:gd name="T40" fmla="*/ 132 w 630"/>
              <a:gd name="T41" fmla="*/ 527 h 630"/>
              <a:gd name="T42" fmla="*/ 311 w 630"/>
              <a:gd name="T43" fmla="*/ 629 h 630"/>
              <a:gd name="T44" fmla="*/ 490 w 630"/>
              <a:gd name="T45" fmla="*/ 525 h 630"/>
              <a:gd name="T46" fmla="*/ 64 w 630"/>
              <a:gd name="T47" fmla="*/ 484 h 630"/>
              <a:gd name="T48" fmla="*/ 119 w 630"/>
              <a:gd name="T49" fmla="*/ 468 h 630"/>
              <a:gd name="T50" fmla="*/ 86 w 630"/>
              <a:gd name="T51" fmla="*/ 410 h 630"/>
              <a:gd name="T52" fmla="*/ 145 w 630"/>
              <a:gd name="T53" fmla="*/ 388 h 630"/>
              <a:gd name="T54" fmla="*/ 104 w 630"/>
              <a:gd name="T55" fmla="*/ 337 h 630"/>
              <a:gd name="T56" fmla="*/ 153 w 630"/>
              <a:gd name="T57" fmla="*/ 295 h 630"/>
              <a:gd name="T58" fmla="*/ 104 w 630"/>
              <a:gd name="T59" fmla="*/ 251 h 630"/>
              <a:gd name="T60" fmla="*/ 138 w 630"/>
              <a:gd name="T61" fmla="*/ 198 h 630"/>
              <a:gd name="T62" fmla="*/ 85 w 630"/>
              <a:gd name="T63" fmla="*/ 170 h 630"/>
              <a:gd name="T64" fmla="*/ 101 w 630"/>
              <a:gd name="T65" fmla="*/ 116 h 630"/>
              <a:gd name="T66" fmla="*/ 1 w 630"/>
              <a:gd name="T67" fmla="*/ 312 h 630"/>
              <a:gd name="T68" fmla="*/ 99 w 630"/>
              <a:gd name="T69" fmla="*/ 506 h 630"/>
              <a:gd name="T70" fmla="*/ 546 w 630"/>
              <a:gd name="T71" fmla="*/ 102 h 630"/>
              <a:gd name="T72" fmla="*/ 570 w 630"/>
              <a:gd name="T73" fmla="*/ 137 h 630"/>
              <a:gd name="T74" fmla="*/ 515 w 630"/>
              <a:gd name="T75" fmla="*/ 152 h 630"/>
              <a:gd name="T76" fmla="*/ 548 w 630"/>
              <a:gd name="T77" fmla="*/ 210 h 630"/>
              <a:gd name="T78" fmla="*/ 486 w 630"/>
              <a:gd name="T79" fmla="*/ 232 h 630"/>
              <a:gd name="T80" fmla="*/ 530 w 630"/>
              <a:gd name="T81" fmla="*/ 284 h 630"/>
              <a:gd name="T82" fmla="*/ 477 w 630"/>
              <a:gd name="T83" fmla="*/ 326 h 630"/>
              <a:gd name="T84" fmla="*/ 531 w 630"/>
              <a:gd name="T85" fmla="*/ 370 h 630"/>
              <a:gd name="T86" fmla="*/ 490 w 630"/>
              <a:gd name="T87" fmla="*/ 425 h 630"/>
              <a:gd name="T88" fmla="*/ 550 w 630"/>
              <a:gd name="T89" fmla="*/ 451 h 630"/>
              <a:gd name="T90" fmla="*/ 525 w 630"/>
              <a:gd name="T91" fmla="*/ 509 h 630"/>
              <a:gd name="T92" fmla="*/ 629 w 630"/>
              <a:gd name="T93" fmla="*/ 318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30" h="630">
                <a:moveTo>
                  <a:pt x="432" y="552"/>
                </a:moveTo>
                <a:lnTo>
                  <a:pt x="414" y="513"/>
                </a:lnTo>
                <a:lnTo>
                  <a:pt x="471" y="487"/>
                </a:lnTo>
                <a:cubicBezTo>
                  <a:pt x="464" y="471"/>
                  <a:pt x="457" y="453"/>
                  <a:pt x="452" y="435"/>
                </a:cubicBezTo>
                <a:lnTo>
                  <a:pt x="397" y="449"/>
                </a:lnTo>
                <a:lnTo>
                  <a:pt x="387" y="409"/>
                </a:lnTo>
                <a:lnTo>
                  <a:pt x="443" y="394"/>
                </a:lnTo>
                <a:cubicBezTo>
                  <a:pt x="439" y="371"/>
                  <a:pt x="437" y="348"/>
                  <a:pt x="437" y="325"/>
                </a:cubicBezTo>
                <a:lnTo>
                  <a:pt x="380" y="324"/>
                </a:lnTo>
                <a:lnTo>
                  <a:pt x="381" y="282"/>
                </a:lnTo>
                <a:lnTo>
                  <a:pt x="439" y="283"/>
                </a:lnTo>
                <a:cubicBezTo>
                  <a:pt x="440" y="260"/>
                  <a:pt x="444" y="238"/>
                  <a:pt x="450" y="218"/>
                </a:cubicBezTo>
                <a:lnTo>
                  <a:pt x="394" y="196"/>
                </a:lnTo>
                <a:lnTo>
                  <a:pt x="409" y="157"/>
                </a:lnTo>
                <a:lnTo>
                  <a:pt x="462" y="177"/>
                </a:lnTo>
                <a:cubicBezTo>
                  <a:pt x="467" y="161"/>
                  <a:pt x="474" y="146"/>
                  <a:pt x="482" y="131"/>
                </a:cubicBezTo>
                <a:lnTo>
                  <a:pt x="421" y="93"/>
                </a:lnTo>
                <a:lnTo>
                  <a:pt x="444" y="57"/>
                </a:lnTo>
                <a:lnTo>
                  <a:pt x="503" y="95"/>
                </a:lnTo>
                <a:cubicBezTo>
                  <a:pt x="508" y="88"/>
                  <a:pt x="513" y="81"/>
                  <a:pt x="518" y="75"/>
                </a:cubicBezTo>
                <a:cubicBezTo>
                  <a:pt x="464" y="29"/>
                  <a:pt x="395" y="1"/>
                  <a:pt x="318" y="0"/>
                </a:cubicBezTo>
                <a:cubicBezTo>
                  <a:pt x="242" y="0"/>
                  <a:pt x="172" y="26"/>
                  <a:pt x="117" y="70"/>
                </a:cubicBezTo>
                <a:cubicBezTo>
                  <a:pt x="124" y="79"/>
                  <a:pt x="130" y="89"/>
                  <a:pt x="137" y="99"/>
                </a:cubicBezTo>
                <a:lnTo>
                  <a:pt x="202" y="69"/>
                </a:lnTo>
                <a:lnTo>
                  <a:pt x="220" y="108"/>
                </a:lnTo>
                <a:lnTo>
                  <a:pt x="156" y="137"/>
                </a:lnTo>
                <a:cubicBezTo>
                  <a:pt x="164" y="153"/>
                  <a:pt x="170" y="170"/>
                  <a:pt x="175" y="188"/>
                </a:cubicBezTo>
                <a:lnTo>
                  <a:pt x="237" y="171"/>
                </a:lnTo>
                <a:lnTo>
                  <a:pt x="247" y="212"/>
                </a:lnTo>
                <a:lnTo>
                  <a:pt x="185" y="229"/>
                </a:lnTo>
                <a:cubicBezTo>
                  <a:pt x="189" y="251"/>
                  <a:pt x="192" y="273"/>
                  <a:pt x="192" y="296"/>
                </a:cubicBezTo>
                <a:lnTo>
                  <a:pt x="254" y="297"/>
                </a:lnTo>
                <a:lnTo>
                  <a:pt x="253" y="339"/>
                </a:lnTo>
                <a:lnTo>
                  <a:pt x="192" y="338"/>
                </a:lnTo>
                <a:cubicBezTo>
                  <a:pt x="190" y="360"/>
                  <a:pt x="187" y="381"/>
                  <a:pt x="182" y="402"/>
                </a:cubicBezTo>
                <a:lnTo>
                  <a:pt x="240" y="425"/>
                </a:lnTo>
                <a:lnTo>
                  <a:pt x="225" y="464"/>
                </a:lnTo>
                <a:lnTo>
                  <a:pt x="171" y="443"/>
                </a:lnTo>
                <a:cubicBezTo>
                  <a:pt x="166" y="460"/>
                  <a:pt x="160" y="475"/>
                  <a:pt x="152" y="490"/>
                </a:cubicBezTo>
                <a:lnTo>
                  <a:pt x="213" y="528"/>
                </a:lnTo>
                <a:lnTo>
                  <a:pt x="190" y="564"/>
                </a:lnTo>
                <a:lnTo>
                  <a:pt x="132" y="527"/>
                </a:lnTo>
                <a:cubicBezTo>
                  <a:pt x="125" y="537"/>
                  <a:pt x="119" y="546"/>
                  <a:pt x="112" y="555"/>
                </a:cubicBezTo>
                <a:cubicBezTo>
                  <a:pt x="166" y="600"/>
                  <a:pt x="235" y="629"/>
                  <a:pt x="311" y="629"/>
                </a:cubicBezTo>
                <a:cubicBezTo>
                  <a:pt x="388" y="630"/>
                  <a:pt x="458" y="604"/>
                  <a:pt x="513" y="559"/>
                </a:cubicBezTo>
                <a:cubicBezTo>
                  <a:pt x="505" y="549"/>
                  <a:pt x="497" y="537"/>
                  <a:pt x="490" y="525"/>
                </a:cubicBezTo>
                <a:lnTo>
                  <a:pt x="432" y="552"/>
                </a:lnTo>
                <a:close/>
                <a:moveTo>
                  <a:pt x="64" y="484"/>
                </a:moveTo>
                <a:lnTo>
                  <a:pt x="87" y="448"/>
                </a:lnTo>
                <a:lnTo>
                  <a:pt x="119" y="468"/>
                </a:lnTo>
                <a:cubicBezTo>
                  <a:pt x="125" y="456"/>
                  <a:pt x="130" y="443"/>
                  <a:pt x="135" y="429"/>
                </a:cubicBezTo>
                <a:lnTo>
                  <a:pt x="86" y="410"/>
                </a:lnTo>
                <a:lnTo>
                  <a:pt x="101" y="371"/>
                </a:lnTo>
                <a:lnTo>
                  <a:pt x="145" y="388"/>
                </a:lnTo>
                <a:cubicBezTo>
                  <a:pt x="149" y="372"/>
                  <a:pt x="151" y="355"/>
                  <a:pt x="152" y="337"/>
                </a:cubicBezTo>
                <a:lnTo>
                  <a:pt x="104" y="337"/>
                </a:lnTo>
                <a:lnTo>
                  <a:pt x="105" y="295"/>
                </a:lnTo>
                <a:lnTo>
                  <a:pt x="153" y="295"/>
                </a:lnTo>
                <a:cubicBezTo>
                  <a:pt x="152" y="276"/>
                  <a:pt x="150" y="257"/>
                  <a:pt x="147" y="239"/>
                </a:cubicBezTo>
                <a:lnTo>
                  <a:pt x="104" y="251"/>
                </a:lnTo>
                <a:lnTo>
                  <a:pt x="93" y="210"/>
                </a:lnTo>
                <a:lnTo>
                  <a:pt x="138" y="198"/>
                </a:lnTo>
                <a:cubicBezTo>
                  <a:pt x="133" y="182"/>
                  <a:pt x="128" y="167"/>
                  <a:pt x="121" y="153"/>
                </a:cubicBezTo>
                <a:lnTo>
                  <a:pt x="85" y="170"/>
                </a:lnTo>
                <a:lnTo>
                  <a:pt x="67" y="132"/>
                </a:lnTo>
                <a:lnTo>
                  <a:pt x="101" y="116"/>
                </a:lnTo>
                <a:cubicBezTo>
                  <a:pt x="97" y="110"/>
                  <a:pt x="93" y="103"/>
                  <a:pt x="88" y="97"/>
                </a:cubicBezTo>
                <a:cubicBezTo>
                  <a:pt x="35" y="153"/>
                  <a:pt x="2" y="228"/>
                  <a:pt x="1" y="312"/>
                </a:cubicBezTo>
                <a:cubicBezTo>
                  <a:pt x="0" y="395"/>
                  <a:pt x="31" y="471"/>
                  <a:pt x="84" y="528"/>
                </a:cubicBezTo>
                <a:cubicBezTo>
                  <a:pt x="89" y="521"/>
                  <a:pt x="94" y="514"/>
                  <a:pt x="99" y="506"/>
                </a:cubicBezTo>
                <a:lnTo>
                  <a:pt x="64" y="484"/>
                </a:lnTo>
                <a:close/>
                <a:moveTo>
                  <a:pt x="546" y="102"/>
                </a:moveTo>
                <a:cubicBezTo>
                  <a:pt x="543" y="106"/>
                  <a:pt x="539" y="111"/>
                  <a:pt x="536" y="116"/>
                </a:cubicBezTo>
                <a:lnTo>
                  <a:pt x="570" y="137"/>
                </a:lnTo>
                <a:lnTo>
                  <a:pt x="547" y="173"/>
                </a:lnTo>
                <a:lnTo>
                  <a:pt x="515" y="152"/>
                </a:lnTo>
                <a:cubicBezTo>
                  <a:pt x="509" y="165"/>
                  <a:pt x="503" y="178"/>
                  <a:pt x="498" y="191"/>
                </a:cubicBezTo>
                <a:lnTo>
                  <a:pt x="548" y="210"/>
                </a:lnTo>
                <a:lnTo>
                  <a:pt x="533" y="250"/>
                </a:lnTo>
                <a:lnTo>
                  <a:pt x="486" y="232"/>
                </a:lnTo>
                <a:cubicBezTo>
                  <a:pt x="483" y="249"/>
                  <a:pt x="480" y="266"/>
                  <a:pt x="478" y="283"/>
                </a:cubicBezTo>
                <a:lnTo>
                  <a:pt x="530" y="284"/>
                </a:lnTo>
                <a:lnTo>
                  <a:pt x="530" y="327"/>
                </a:lnTo>
                <a:lnTo>
                  <a:pt x="477" y="326"/>
                </a:lnTo>
                <a:cubicBezTo>
                  <a:pt x="477" y="345"/>
                  <a:pt x="478" y="365"/>
                  <a:pt x="481" y="384"/>
                </a:cubicBezTo>
                <a:lnTo>
                  <a:pt x="531" y="370"/>
                </a:lnTo>
                <a:lnTo>
                  <a:pt x="542" y="411"/>
                </a:lnTo>
                <a:lnTo>
                  <a:pt x="490" y="425"/>
                </a:lnTo>
                <a:cubicBezTo>
                  <a:pt x="495" y="441"/>
                  <a:pt x="500" y="456"/>
                  <a:pt x="506" y="471"/>
                </a:cubicBezTo>
                <a:lnTo>
                  <a:pt x="550" y="451"/>
                </a:lnTo>
                <a:lnTo>
                  <a:pt x="567" y="489"/>
                </a:lnTo>
                <a:lnTo>
                  <a:pt x="525" y="509"/>
                </a:lnTo>
                <a:cubicBezTo>
                  <a:pt x="530" y="517"/>
                  <a:pt x="536" y="525"/>
                  <a:pt x="541" y="533"/>
                </a:cubicBezTo>
                <a:cubicBezTo>
                  <a:pt x="595" y="477"/>
                  <a:pt x="628" y="402"/>
                  <a:pt x="629" y="318"/>
                </a:cubicBezTo>
                <a:cubicBezTo>
                  <a:pt x="630" y="235"/>
                  <a:pt x="599" y="159"/>
                  <a:pt x="546" y="10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65"/>
          <p:cNvSpPr>
            <a:spLocks noEditPoints="1"/>
          </p:cNvSpPr>
          <p:nvPr/>
        </p:nvSpPr>
        <p:spPr bwMode="auto">
          <a:xfrm>
            <a:off x="3975101" y="514353"/>
            <a:ext cx="169863" cy="211137"/>
          </a:xfrm>
          <a:custGeom>
            <a:avLst/>
            <a:gdLst>
              <a:gd name="T0" fmla="*/ 478 w 565"/>
              <a:gd name="T1" fmla="*/ 609 h 696"/>
              <a:gd name="T2" fmla="*/ 87 w 565"/>
              <a:gd name="T3" fmla="*/ 609 h 696"/>
              <a:gd name="T4" fmla="*/ 87 w 565"/>
              <a:gd name="T5" fmla="*/ 87 h 696"/>
              <a:gd name="T6" fmla="*/ 478 w 565"/>
              <a:gd name="T7" fmla="*/ 87 h 696"/>
              <a:gd name="T8" fmla="*/ 478 w 565"/>
              <a:gd name="T9" fmla="*/ 609 h 696"/>
              <a:gd name="T10" fmla="*/ 282 w 565"/>
              <a:gd name="T11" fmla="*/ 675 h 696"/>
              <a:gd name="T12" fmla="*/ 261 w 565"/>
              <a:gd name="T13" fmla="*/ 653 h 696"/>
              <a:gd name="T14" fmla="*/ 282 w 565"/>
              <a:gd name="T15" fmla="*/ 631 h 696"/>
              <a:gd name="T16" fmla="*/ 304 w 565"/>
              <a:gd name="T17" fmla="*/ 653 h 696"/>
              <a:gd name="T18" fmla="*/ 282 w 565"/>
              <a:gd name="T19" fmla="*/ 675 h 696"/>
              <a:gd name="T20" fmla="*/ 500 w 565"/>
              <a:gd name="T21" fmla="*/ 0 h 696"/>
              <a:gd name="T22" fmla="*/ 65 w 565"/>
              <a:gd name="T23" fmla="*/ 0 h 696"/>
              <a:gd name="T24" fmla="*/ 0 w 565"/>
              <a:gd name="T25" fmla="*/ 65 h 696"/>
              <a:gd name="T26" fmla="*/ 0 w 565"/>
              <a:gd name="T27" fmla="*/ 631 h 696"/>
              <a:gd name="T28" fmla="*/ 65 w 565"/>
              <a:gd name="T29" fmla="*/ 696 h 696"/>
              <a:gd name="T30" fmla="*/ 500 w 565"/>
              <a:gd name="T31" fmla="*/ 696 h 696"/>
              <a:gd name="T32" fmla="*/ 565 w 565"/>
              <a:gd name="T33" fmla="*/ 631 h 696"/>
              <a:gd name="T34" fmla="*/ 565 w 565"/>
              <a:gd name="T35" fmla="*/ 65 h 696"/>
              <a:gd name="T36" fmla="*/ 500 w 565"/>
              <a:gd name="T37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5" h="696">
                <a:moveTo>
                  <a:pt x="478" y="609"/>
                </a:moveTo>
                <a:lnTo>
                  <a:pt x="87" y="609"/>
                </a:lnTo>
                <a:lnTo>
                  <a:pt x="87" y="87"/>
                </a:lnTo>
                <a:lnTo>
                  <a:pt x="478" y="87"/>
                </a:lnTo>
                <a:lnTo>
                  <a:pt x="478" y="609"/>
                </a:lnTo>
                <a:close/>
                <a:moveTo>
                  <a:pt x="282" y="675"/>
                </a:moveTo>
                <a:cubicBezTo>
                  <a:pt x="270" y="675"/>
                  <a:pt x="261" y="665"/>
                  <a:pt x="261" y="653"/>
                </a:cubicBezTo>
                <a:cubicBezTo>
                  <a:pt x="261" y="641"/>
                  <a:pt x="270" y="631"/>
                  <a:pt x="282" y="631"/>
                </a:cubicBezTo>
                <a:cubicBezTo>
                  <a:pt x="295" y="631"/>
                  <a:pt x="304" y="641"/>
                  <a:pt x="304" y="653"/>
                </a:cubicBezTo>
                <a:cubicBezTo>
                  <a:pt x="304" y="665"/>
                  <a:pt x="295" y="675"/>
                  <a:pt x="282" y="675"/>
                </a:cubicBezTo>
                <a:close/>
                <a:moveTo>
                  <a:pt x="500" y="0"/>
                </a:moveTo>
                <a:lnTo>
                  <a:pt x="65" y="0"/>
                </a:lnTo>
                <a:cubicBezTo>
                  <a:pt x="29" y="0"/>
                  <a:pt x="0" y="29"/>
                  <a:pt x="0" y="65"/>
                </a:cubicBezTo>
                <a:lnTo>
                  <a:pt x="0" y="631"/>
                </a:lnTo>
                <a:cubicBezTo>
                  <a:pt x="0" y="667"/>
                  <a:pt x="29" y="696"/>
                  <a:pt x="65" y="696"/>
                </a:cubicBezTo>
                <a:lnTo>
                  <a:pt x="500" y="696"/>
                </a:lnTo>
                <a:cubicBezTo>
                  <a:pt x="536" y="696"/>
                  <a:pt x="565" y="667"/>
                  <a:pt x="565" y="631"/>
                </a:cubicBezTo>
                <a:lnTo>
                  <a:pt x="565" y="65"/>
                </a:lnTo>
                <a:cubicBezTo>
                  <a:pt x="565" y="29"/>
                  <a:pt x="536" y="0"/>
                  <a:pt x="50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66"/>
          <p:cNvSpPr>
            <a:spLocks noEditPoints="1"/>
          </p:cNvSpPr>
          <p:nvPr/>
        </p:nvSpPr>
        <p:spPr bwMode="auto">
          <a:xfrm>
            <a:off x="2828925" y="531813"/>
            <a:ext cx="244475" cy="177800"/>
          </a:xfrm>
          <a:custGeom>
            <a:avLst/>
            <a:gdLst>
              <a:gd name="T0" fmla="*/ 241 w 805"/>
              <a:gd name="T1" fmla="*/ 415 h 588"/>
              <a:gd name="T2" fmla="*/ 277 w 805"/>
              <a:gd name="T3" fmla="*/ 415 h 588"/>
              <a:gd name="T4" fmla="*/ 476 w 805"/>
              <a:gd name="T5" fmla="*/ 109 h 588"/>
              <a:gd name="T6" fmla="*/ 37 w 805"/>
              <a:gd name="T7" fmla="*/ 376 h 588"/>
              <a:gd name="T8" fmla="*/ 476 w 805"/>
              <a:gd name="T9" fmla="*/ 376 h 588"/>
              <a:gd name="T10" fmla="*/ 288 w 805"/>
              <a:gd name="T11" fmla="*/ 415 h 588"/>
              <a:gd name="T12" fmla="*/ 229 w 805"/>
              <a:gd name="T13" fmla="*/ 415 h 588"/>
              <a:gd name="T14" fmla="*/ 288 w 805"/>
              <a:gd name="T15" fmla="*/ 415 h 588"/>
              <a:gd name="T16" fmla="*/ 513 w 805"/>
              <a:gd name="T17" fmla="*/ 423 h 588"/>
              <a:gd name="T18" fmla="*/ 308 w 805"/>
              <a:gd name="T19" fmla="*/ 458 h 588"/>
              <a:gd name="T20" fmla="*/ 360 w 805"/>
              <a:gd name="T21" fmla="*/ 561 h 588"/>
              <a:gd name="T22" fmla="*/ 205 w 805"/>
              <a:gd name="T23" fmla="*/ 561 h 588"/>
              <a:gd name="T24" fmla="*/ 153 w 805"/>
              <a:gd name="T25" fmla="*/ 527 h 588"/>
              <a:gd name="T26" fmla="*/ 34 w 805"/>
              <a:gd name="T27" fmla="*/ 458 h 588"/>
              <a:gd name="T28" fmla="*/ 0 w 805"/>
              <a:gd name="T29" fmla="*/ 107 h 588"/>
              <a:gd name="T30" fmla="*/ 479 w 805"/>
              <a:gd name="T31" fmla="*/ 73 h 588"/>
              <a:gd name="T32" fmla="*/ 714 w 805"/>
              <a:gd name="T33" fmla="*/ 393 h 588"/>
              <a:gd name="T34" fmla="*/ 651 w 805"/>
              <a:gd name="T35" fmla="*/ 393 h 588"/>
              <a:gd name="T36" fmla="*/ 714 w 805"/>
              <a:gd name="T37" fmla="*/ 393 h 588"/>
              <a:gd name="T38" fmla="*/ 682 w 805"/>
              <a:gd name="T39" fmla="*/ 442 h 588"/>
              <a:gd name="T40" fmla="*/ 682 w 805"/>
              <a:gd name="T41" fmla="*/ 344 h 588"/>
              <a:gd name="T42" fmla="*/ 756 w 805"/>
              <a:gd name="T43" fmla="*/ 218 h 588"/>
              <a:gd name="T44" fmla="*/ 603 w 805"/>
              <a:gd name="T45" fmla="*/ 241 h 588"/>
              <a:gd name="T46" fmla="*/ 756 w 805"/>
              <a:gd name="T47" fmla="*/ 218 h 588"/>
              <a:gd name="T48" fmla="*/ 585 w 805"/>
              <a:gd name="T49" fmla="*/ 31 h 588"/>
              <a:gd name="T50" fmla="*/ 774 w 805"/>
              <a:gd name="T51" fmla="*/ 558 h 588"/>
              <a:gd name="T52" fmla="*/ 805 w 805"/>
              <a:gd name="T53" fmla="*/ 16 h 588"/>
              <a:gd name="T54" fmla="*/ 790 w 805"/>
              <a:gd name="T55" fmla="*/ 588 h 588"/>
              <a:gd name="T56" fmla="*/ 555 w 805"/>
              <a:gd name="T57" fmla="*/ 573 h 588"/>
              <a:gd name="T58" fmla="*/ 570 w 805"/>
              <a:gd name="T59" fmla="*/ 0 h 588"/>
              <a:gd name="T60" fmla="*/ 805 w 805"/>
              <a:gd name="T61" fmla="*/ 16 h 588"/>
              <a:gd name="T62" fmla="*/ 603 w 805"/>
              <a:gd name="T63" fmla="*/ 71 h 588"/>
              <a:gd name="T64" fmla="*/ 756 w 805"/>
              <a:gd name="T65" fmla="*/ 123 h 588"/>
              <a:gd name="T66" fmla="*/ 756 w 805"/>
              <a:gd name="T67" fmla="*/ 179 h 588"/>
              <a:gd name="T68" fmla="*/ 603 w 805"/>
              <a:gd name="T69" fmla="*/ 202 h 588"/>
              <a:gd name="T70" fmla="*/ 756 w 805"/>
              <a:gd name="T71" fmla="*/ 179 h 588"/>
              <a:gd name="T72" fmla="*/ 603 w 805"/>
              <a:gd name="T73" fmla="*/ 163 h 588"/>
              <a:gd name="T74" fmla="*/ 756 w 805"/>
              <a:gd name="T75" fmla="*/ 14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5" h="588">
                <a:moveTo>
                  <a:pt x="259" y="397"/>
                </a:moveTo>
                <a:cubicBezTo>
                  <a:pt x="249" y="397"/>
                  <a:pt x="241" y="405"/>
                  <a:pt x="241" y="415"/>
                </a:cubicBezTo>
                <a:cubicBezTo>
                  <a:pt x="241" y="425"/>
                  <a:pt x="249" y="434"/>
                  <a:pt x="259" y="434"/>
                </a:cubicBezTo>
                <a:cubicBezTo>
                  <a:pt x="269" y="434"/>
                  <a:pt x="277" y="425"/>
                  <a:pt x="277" y="415"/>
                </a:cubicBezTo>
                <a:cubicBezTo>
                  <a:pt x="277" y="405"/>
                  <a:pt x="269" y="397"/>
                  <a:pt x="259" y="397"/>
                </a:cubicBezTo>
                <a:close/>
                <a:moveTo>
                  <a:pt x="476" y="109"/>
                </a:moveTo>
                <a:lnTo>
                  <a:pt x="37" y="109"/>
                </a:lnTo>
                <a:lnTo>
                  <a:pt x="37" y="376"/>
                </a:lnTo>
                <a:lnTo>
                  <a:pt x="476" y="376"/>
                </a:lnTo>
                <a:lnTo>
                  <a:pt x="476" y="376"/>
                </a:lnTo>
                <a:lnTo>
                  <a:pt x="476" y="109"/>
                </a:lnTo>
                <a:close/>
                <a:moveTo>
                  <a:pt x="288" y="415"/>
                </a:moveTo>
                <a:cubicBezTo>
                  <a:pt x="288" y="399"/>
                  <a:pt x="275" y="386"/>
                  <a:pt x="259" y="386"/>
                </a:cubicBezTo>
                <a:cubicBezTo>
                  <a:pt x="242" y="386"/>
                  <a:pt x="229" y="399"/>
                  <a:pt x="229" y="415"/>
                </a:cubicBezTo>
                <a:cubicBezTo>
                  <a:pt x="229" y="432"/>
                  <a:pt x="242" y="445"/>
                  <a:pt x="259" y="445"/>
                </a:cubicBezTo>
                <a:cubicBezTo>
                  <a:pt x="275" y="445"/>
                  <a:pt x="288" y="432"/>
                  <a:pt x="288" y="415"/>
                </a:cubicBezTo>
                <a:close/>
                <a:moveTo>
                  <a:pt x="513" y="107"/>
                </a:moveTo>
                <a:lnTo>
                  <a:pt x="513" y="423"/>
                </a:lnTo>
                <a:cubicBezTo>
                  <a:pt x="513" y="442"/>
                  <a:pt x="498" y="458"/>
                  <a:pt x="479" y="458"/>
                </a:cubicBezTo>
                <a:lnTo>
                  <a:pt x="308" y="458"/>
                </a:lnTo>
                <a:cubicBezTo>
                  <a:pt x="308" y="458"/>
                  <a:pt x="298" y="527"/>
                  <a:pt x="360" y="527"/>
                </a:cubicBezTo>
                <a:lnTo>
                  <a:pt x="360" y="561"/>
                </a:lnTo>
                <a:lnTo>
                  <a:pt x="308" y="561"/>
                </a:lnTo>
                <a:lnTo>
                  <a:pt x="205" y="561"/>
                </a:lnTo>
                <a:lnTo>
                  <a:pt x="153" y="561"/>
                </a:lnTo>
                <a:lnTo>
                  <a:pt x="153" y="527"/>
                </a:lnTo>
                <a:cubicBezTo>
                  <a:pt x="212" y="527"/>
                  <a:pt x="205" y="458"/>
                  <a:pt x="205" y="458"/>
                </a:cubicBezTo>
                <a:lnTo>
                  <a:pt x="34" y="458"/>
                </a:lnTo>
                <a:cubicBezTo>
                  <a:pt x="15" y="458"/>
                  <a:pt x="0" y="442"/>
                  <a:pt x="0" y="423"/>
                </a:cubicBezTo>
                <a:lnTo>
                  <a:pt x="0" y="107"/>
                </a:lnTo>
                <a:cubicBezTo>
                  <a:pt x="0" y="88"/>
                  <a:pt x="15" y="73"/>
                  <a:pt x="34" y="73"/>
                </a:cubicBezTo>
                <a:lnTo>
                  <a:pt x="479" y="73"/>
                </a:lnTo>
                <a:cubicBezTo>
                  <a:pt x="498" y="73"/>
                  <a:pt x="513" y="88"/>
                  <a:pt x="513" y="107"/>
                </a:cubicBezTo>
                <a:close/>
                <a:moveTo>
                  <a:pt x="714" y="393"/>
                </a:moveTo>
                <a:cubicBezTo>
                  <a:pt x="714" y="376"/>
                  <a:pt x="699" y="362"/>
                  <a:pt x="682" y="362"/>
                </a:cubicBezTo>
                <a:cubicBezTo>
                  <a:pt x="665" y="362"/>
                  <a:pt x="651" y="376"/>
                  <a:pt x="651" y="393"/>
                </a:cubicBezTo>
                <a:cubicBezTo>
                  <a:pt x="651" y="411"/>
                  <a:pt x="665" y="425"/>
                  <a:pt x="682" y="425"/>
                </a:cubicBezTo>
                <a:cubicBezTo>
                  <a:pt x="699" y="425"/>
                  <a:pt x="714" y="411"/>
                  <a:pt x="714" y="393"/>
                </a:cubicBezTo>
                <a:close/>
                <a:moveTo>
                  <a:pt x="731" y="393"/>
                </a:moveTo>
                <a:cubicBezTo>
                  <a:pt x="731" y="421"/>
                  <a:pt x="709" y="442"/>
                  <a:pt x="682" y="442"/>
                </a:cubicBezTo>
                <a:cubicBezTo>
                  <a:pt x="655" y="442"/>
                  <a:pt x="633" y="421"/>
                  <a:pt x="633" y="393"/>
                </a:cubicBezTo>
                <a:cubicBezTo>
                  <a:pt x="633" y="366"/>
                  <a:pt x="655" y="344"/>
                  <a:pt x="682" y="344"/>
                </a:cubicBezTo>
                <a:cubicBezTo>
                  <a:pt x="709" y="344"/>
                  <a:pt x="731" y="366"/>
                  <a:pt x="731" y="393"/>
                </a:cubicBezTo>
                <a:close/>
                <a:moveTo>
                  <a:pt x="756" y="218"/>
                </a:moveTo>
                <a:lnTo>
                  <a:pt x="603" y="218"/>
                </a:lnTo>
                <a:lnTo>
                  <a:pt x="603" y="241"/>
                </a:lnTo>
                <a:lnTo>
                  <a:pt x="756" y="241"/>
                </a:lnTo>
                <a:lnTo>
                  <a:pt x="756" y="218"/>
                </a:lnTo>
                <a:close/>
                <a:moveTo>
                  <a:pt x="774" y="31"/>
                </a:moveTo>
                <a:lnTo>
                  <a:pt x="585" y="31"/>
                </a:lnTo>
                <a:lnTo>
                  <a:pt x="585" y="558"/>
                </a:lnTo>
                <a:lnTo>
                  <a:pt x="774" y="558"/>
                </a:lnTo>
                <a:lnTo>
                  <a:pt x="774" y="31"/>
                </a:lnTo>
                <a:close/>
                <a:moveTo>
                  <a:pt x="805" y="16"/>
                </a:moveTo>
                <a:lnTo>
                  <a:pt x="805" y="573"/>
                </a:lnTo>
                <a:cubicBezTo>
                  <a:pt x="805" y="581"/>
                  <a:pt x="798" y="588"/>
                  <a:pt x="790" y="588"/>
                </a:cubicBezTo>
                <a:lnTo>
                  <a:pt x="570" y="588"/>
                </a:lnTo>
                <a:cubicBezTo>
                  <a:pt x="561" y="588"/>
                  <a:pt x="555" y="581"/>
                  <a:pt x="555" y="573"/>
                </a:cubicBezTo>
                <a:lnTo>
                  <a:pt x="555" y="16"/>
                </a:lnTo>
                <a:cubicBezTo>
                  <a:pt x="555" y="7"/>
                  <a:pt x="561" y="0"/>
                  <a:pt x="570" y="0"/>
                </a:cubicBezTo>
                <a:lnTo>
                  <a:pt x="790" y="0"/>
                </a:lnTo>
                <a:cubicBezTo>
                  <a:pt x="798" y="0"/>
                  <a:pt x="805" y="7"/>
                  <a:pt x="805" y="16"/>
                </a:cubicBezTo>
                <a:close/>
                <a:moveTo>
                  <a:pt x="756" y="71"/>
                </a:moveTo>
                <a:lnTo>
                  <a:pt x="603" y="71"/>
                </a:lnTo>
                <a:lnTo>
                  <a:pt x="603" y="123"/>
                </a:lnTo>
                <a:lnTo>
                  <a:pt x="756" y="123"/>
                </a:lnTo>
                <a:lnTo>
                  <a:pt x="756" y="71"/>
                </a:lnTo>
                <a:close/>
                <a:moveTo>
                  <a:pt x="756" y="179"/>
                </a:moveTo>
                <a:lnTo>
                  <a:pt x="603" y="179"/>
                </a:lnTo>
                <a:lnTo>
                  <a:pt x="603" y="202"/>
                </a:lnTo>
                <a:lnTo>
                  <a:pt x="756" y="202"/>
                </a:lnTo>
                <a:lnTo>
                  <a:pt x="756" y="179"/>
                </a:lnTo>
                <a:close/>
                <a:moveTo>
                  <a:pt x="756" y="163"/>
                </a:moveTo>
                <a:lnTo>
                  <a:pt x="603" y="163"/>
                </a:lnTo>
                <a:lnTo>
                  <a:pt x="603" y="140"/>
                </a:lnTo>
                <a:lnTo>
                  <a:pt x="756" y="140"/>
                </a:lnTo>
                <a:lnTo>
                  <a:pt x="756" y="1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67"/>
          <p:cNvSpPr>
            <a:spLocks noEditPoints="1"/>
          </p:cNvSpPr>
          <p:nvPr/>
        </p:nvSpPr>
        <p:spPr bwMode="auto">
          <a:xfrm>
            <a:off x="2482851" y="536576"/>
            <a:ext cx="230187" cy="171451"/>
          </a:xfrm>
          <a:custGeom>
            <a:avLst/>
            <a:gdLst>
              <a:gd name="T0" fmla="*/ 467 w 763"/>
              <a:gd name="T1" fmla="*/ 502 h 568"/>
              <a:gd name="T2" fmla="*/ 312 w 763"/>
              <a:gd name="T3" fmla="*/ 502 h 568"/>
              <a:gd name="T4" fmla="*/ 312 w 763"/>
              <a:gd name="T5" fmla="*/ 484 h 568"/>
              <a:gd name="T6" fmla="*/ 467 w 763"/>
              <a:gd name="T7" fmla="*/ 484 h 568"/>
              <a:gd name="T8" fmla="*/ 467 w 763"/>
              <a:gd name="T9" fmla="*/ 502 h 568"/>
              <a:gd name="T10" fmla="*/ 0 w 763"/>
              <a:gd name="T11" fmla="*/ 473 h 568"/>
              <a:gd name="T12" fmla="*/ 0 w 763"/>
              <a:gd name="T13" fmla="*/ 533 h 568"/>
              <a:gd name="T14" fmla="*/ 763 w 763"/>
              <a:gd name="T15" fmla="*/ 533 h 568"/>
              <a:gd name="T16" fmla="*/ 763 w 763"/>
              <a:gd name="T17" fmla="*/ 473 h 568"/>
              <a:gd name="T18" fmla="*/ 0 w 763"/>
              <a:gd name="T19" fmla="*/ 473 h 568"/>
              <a:gd name="T20" fmla="*/ 660 w 763"/>
              <a:gd name="T21" fmla="*/ 405 h 568"/>
              <a:gd name="T22" fmla="*/ 84 w 763"/>
              <a:gd name="T23" fmla="*/ 405 h 568"/>
              <a:gd name="T24" fmla="*/ 84 w 763"/>
              <a:gd name="T25" fmla="*/ 43 h 568"/>
              <a:gd name="T26" fmla="*/ 660 w 763"/>
              <a:gd name="T27" fmla="*/ 43 h 568"/>
              <a:gd name="T28" fmla="*/ 660 w 763"/>
              <a:gd name="T29" fmla="*/ 405 h 568"/>
              <a:gd name="T30" fmla="*/ 703 w 763"/>
              <a:gd name="T31" fmla="*/ 0 h 568"/>
              <a:gd name="T32" fmla="*/ 41 w 763"/>
              <a:gd name="T33" fmla="*/ 0 h 568"/>
              <a:gd name="T34" fmla="*/ 41 w 763"/>
              <a:gd name="T35" fmla="*/ 448 h 568"/>
              <a:gd name="T36" fmla="*/ 703 w 763"/>
              <a:gd name="T37" fmla="*/ 448 h 568"/>
              <a:gd name="T38" fmla="*/ 703 w 763"/>
              <a:gd name="T39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63" h="568">
                <a:moveTo>
                  <a:pt x="467" y="502"/>
                </a:moveTo>
                <a:lnTo>
                  <a:pt x="312" y="502"/>
                </a:lnTo>
                <a:lnTo>
                  <a:pt x="312" y="484"/>
                </a:lnTo>
                <a:lnTo>
                  <a:pt x="467" y="484"/>
                </a:lnTo>
                <a:lnTo>
                  <a:pt x="467" y="502"/>
                </a:lnTo>
                <a:close/>
                <a:moveTo>
                  <a:pt x="0" y="473"/>
                </a:moveTo>
                <a:lnTo>
                  <a:pt x="0" y="533"/>
                </a:lnTo>
                <a:cubicBezTo>
                  <a:pt x="107" y="568"/>
                  <a:pt x="737" y="549"/>
                  <a:pt x="763" y="533"/>
                </a:cubicBezTo>
                <a:lnTo>
                  <a:pt x="763" y="473"/>
                </a:lnTo>
                <a:lnTo>
                  <a:pt x="0" y="473"/>
                </a:lnTo>
                <a:close/>
                <a:moveTo>
                  <a:pt x="660" y="405"/>
                </a:moveTo>
                <a:lnTo>
                  <a:pt x="84" y="405"/>
                </a:lnTo>
                <a:lnTo>
                  <a:pt x="84" y="43"/>
                </a:lnTo>
                <a:lnTo>
                  <a:pt x="660" y="43"/>
                </a:lnTo>
                <a:lnTo>
                  <a:pt x="660" y="405"/>
                </a:lnTo>
                <a:close/>
                <a:moveTo>
                  <a:pt x="703" y="0"/>
                </a:moveTo>
                <a:lnTo>
                  <a:pt x="41" y="0"/>
                </a:lnTo>
                <a:lnTo>
                  <a:pt x="41" y="448"/>
                </a:lnTo>
                <a:lnTo>
                  <a:pt x="703" y="448"/>
                </a:lnTo>
                <a:lnTo>
                  <a:pt x="70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68"/>
          <p:cNvSpPr>
            <a:spLocks noEditPoints="1"/>
          </p:cNvSpPr>
          <p:nvPr/>
        </p:nvSpPr>
        <p:spPr bwMode="auto">
          <a:xfrm>
            <a:off x="3622677" y="512763"/>
            <a:ext cx="134937" cy="215900"/>
          </a:xfrm>
          <a:custGeom>
            <a:avLst/>
            <a:gdLst>
              <a:gd name="T0" fmla="*/ 402 w 447"/>
              <a:gd name="T1" fmla="*/ 603 h 715"/>
              <a:gd name="T2" fmla="*/ 44 w 447"/>
              <a:gd name="T3" fmla="*/ 603 h 715"/>
              <a:gd name="T4" fmla="*/ 44 w 447"/>
              <a:gd name="T5" fmla="*/ 111 h 715"/>
              <a:gd name="T6" fmla="*/ 402 w 447"/>
              <a:gd name="T7" fmla="*/ 111 h 715"/>
              <a:gd name="T8" fmla="*/ 402 w 447"/>
              <a:gd name="T9" fmla="*/ 603 h 715"/>
              <a:gd name="T10" fmla="*/ 223 w 447"/>
              <a:gd name="T11" fmla="*/ 692 h 715"/>
              <a:gd name="T12" fmla="*/ 190 w 447"/>
              <a:gd name="T13" fmla="*/ 659 h 715"/>
              <a:gd name="T14" fmla="*/ 223 w 447"/>
              <a:gd name="T15" fmla="*/ 625 h 715"/>
              <a:gd name="T16" fmla="*/ 257 w 447"/>
              <a:gd name="T17" fmla="*/ 659 h 715"/>
              <a:gd name="T18" fmla="*/ 223 w 447"/>
              <a:gd name="T19" fmla="*/ 692 h 715"/>
              <a:gd name="T20" fmla="*/ 145 w 447"/>
              <a:gd name="T21" fmla="*/ 44 h 715"/>
              <a:gd name="T22" fmla="*/ 301 w 447"/>
              <a:gd name="T23" fmla="*/ 44 h 715"/>
              <a:gd name="T24" fmla="*/ 313 w 447"/>
              <a:gd name="T25" fmla="*/ 56 h 715"/>
              <a:gd name="T26" fmla="*/ 301 w 447"/>
              <a:gd name="T27" fmla="*/ 67 h 715"/>
              <a:gd name="T28" fmla="*/ 145 w 447"/>
              <a:gd name="T29" fmla="*/ 67 h 715"/>
              <a:gd name="T30" fmla="*/ 134 w 447"/>
              <a:gd name="T31" fmla="*/ 56 h 715"/>
              <a:gd name="T32" fmla="*/ 145 w 447"/>
              <a:gd name="T33" fmla="*/ 44 h 715"/>
              <a:gd name="T34" fmla="*/ 402 w 447"/>
              <a:gd name="T35" fmla="*/ 0 h 715"/>
              <a:gd name="T36" fmla="*/ 44 w 447"/>
              <a:gd name="T37" fmla="*/ 0 h 715"/>
              <a:gd name="T38" fmla="*/ 0 w 447"/>
              <a:gd name="T39" fmla="*/ 44 h 715"/>
              <a:gd name="T40" fmla="*/ 0 w 447"/>
              <a:gd name="T41" fmla="*/ 670 h 715"/>
              <a:gd name="T42" fmla="*/ 44 w 447"/>
              <a:gd name="T43" fmla="*/ 715 h 715"/>
              <a:gd name="T44" fmla="*/ 402 w 447"/>
              <a:gd name="T45" fmla="*/ 715 h 715"/>
              <a:gd name="T46" fmla="*/ 447 w 447"/>
              <a:gd name="T47" fmla="*/ 670 h 715"/>
              <a:gd name="T48" fmla="*/ 447 w 447"/>
              <a:gd name="T49" fmla="*/ 44 h 715"/>
              <a:gd name="T50" fmla="*/ 402 w 447"/>
              <a:gd name="T51" fmla="*/ 0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7" h="715">
                <a:moveTo>
                  <a:pt x="402" y="603"/>
                </a:moveTo>
                <a:lnTo>
                  <a:pt x="44" y="603"/>
                </a:lnTo>
                <a:lnTo>
                  <a:pt x="44" y="111"/>
                </a:lnTo>
                <a:lnTo>
                  <a:pt x="402" y="111"/>
                </a:lnTo>
                <a:lnTo>
                  <a:pt x="402" y="603"/>
                </a:lnTo>
                <a:close/>
                <a:moveTo>
                  <a:pt x="223" y="692"/>
                </a:moveTo>
                <a:cubicBezTo>
                  <a:pt x="205" y="692"/>
                  <a:pt x="190" y="677"/>
                  <a:pt x="190" y="659"/>
                </a:cubicBezTo>
                <a:cubicBezTo>
                  <a:pt x="190" y="640"/>
                  <a:pt x="205" y="625"/>
                  <a:pt x="223" y="625"/>
                </a:cubicBezTo>
                <a:cubicBezTo>
                  <a:pt x="242" y="625"/>
                  <a:pt x="257" y="640"/>
                  <a:pt x="257" y="659"/>
                </a:cubicBezTo>
                <a:cubicBezTo>
                  <a:pt x="257" y="677"/>
                  <a:pt x="242" y="692"/>
                  <a:pt x="223" y="692"/>
                </a:cubicBezTo>
                <a:close/>
                <a:moveTo>
                  <a:pt x="145" y="44"/>
                </a:moveTo>
                <a:lnTo>
                  <a:pt x="301" y="44"/>
                </a:lnTo>
                <a:cubicBezTo>
                  <a:pt x="308" y="44"/>
                  <a:pt x="313" y="49"/>
                  <a:pt x="313" y="56"/>
                </a:cubicBezTo>
                <a:cubicBezTo>
                  <a:pt x="313" y="62"/>
                  <a:pt x="308" y="67"/>
                  <a:pt x="301" y="67"/>
                </a:cubicBezTo>
                <a:lnTo>
                  <a:pt x="145" y="67"/>
                </a:lnTo>
                <a:cubicBezTo>
                  <a:pt x="139" y="67"/>
                  <a:pt x="134" y="62"/>
                  <a:pt x="134" y="56"/>
                </a:cubicBezTo>
                <a:cubicBezTo>
                  <a:pt x="134" y="49"/>
                  <a:pt x="139" y="44"/>
                  <a:pt x="145" y="44"/>
                </a:cubicBezTo>
                <a:close/>
                <a:moveTo>
                  <a:pt x="402" y="0"/>
                </a:moveTo>
                <a:lnTo>
                  <a:pt x="44" y="0"/>
                </a:lnTo>
                <a:cubicBezTo>
                  <a:pt x="20" y="0"/>
                  <a:pt x="0" y="20"/>
                  <a:pt x="0" y="44"/>
                </a:cubicBezTo>
                <a:lnTo>
                  <a:pt x="0" y="670"/>
                </a:lnTo>
                <a:cubicBezTo>
                  <a:pt x="0" y="695"/>
                  <a:pt x="20" y="715"/>
                  <a:pt x="44" y="715"/>
                </a:cubicBezTo>
                <a:lnTo>
                  <a:pt x="402" y="715"/>
                </a:lnTo>
                <a:cubicBezTo>
                  <a:pt x="427" y="715"/>
                  <a:pt x="447" y="695"/>
                  <a:pt x="447" y="670"/>
                </a:cubicBezTo>
                <a:lnTo>
                  <a:pt x="447" y="44"/>
                </a:lnTo>
                <a:cubicBezTo>
                  <a:pt x="447" y="20"/>
                  <a:pt x="427" y="0"/>
                  <a:pt x="40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169"/>
          <p:cNvSpPr>
            <a:spLocks noEditPoints="1"/>
          </p:cNvSpPr>
          <p:nvPr/>
        </p:nvSpPr>
        <p:spPr bwMode="auto">
          <a:xfrm>
            <a:off x="3619501" y="1179514"/>
            <a:ext cx="139700" cy="185737"/>
          </a:xfrm>
          <a:custGeom>
            <a:avLst/>
            <a:gdLst>
              <a:gd name="T0" fmla="*/ 306 w 462"/>
              <a:gd name="T1" fmla="*/ 321 h 612"/>
              <a:gd name="T2" fmla="*/ 415 w 462"/>
              <a:gd name="T3" fmla="*/ 420 h 612"/>
              <a:gd name="T4" fmla="*/ 312 w 462"/>
              <a:gd name="T5" fmla="*/ 381 h 612"/>
              <a:gd name="T6" fmla="*/ 286 w 462"/>
              <a:gd name="T7" fmla="*/ 375 h 612"/>
              <a:gd name="T8" fmla="*/ 350 w 462"/>
              <a:gd name="T9" fmla="*/ 440 h 612"/>
              <a:gd name="T10" fmla="*/ 258 w 462"/>
              <a:gd name="T11" fmla="*/ 396 h 612"/>
              <a:gd name="T12" fmla="*/ 168 w 462"/>
              <a:gd name="T13" fmla="*/ 189 h 612"/>
              <a:gd name="T14" fmla="*/ 287 w 462"/>
              <a:gd name="T15" fmla="*/ 11 h 612"/>
              <a:gd name="T16" fmla="*/ 217 w 462"/>
              <a:gd name="T17" fmla="*/ 147 h 612"/>
              <a:gd name="T18" fmla="*/ 275 w 462"/>
              <a:gd name="T19" fmla="*/ 90 h 612"/>
              <a:gd name="T20" fmla="*/ 349 w 462"/>
              <a:gd name="T21" fmla="*/ 22 h 612"/>
              <a:gd name="T22" fmla="*/ 373 w 462"/>
              <a:gd name="T23" fmla="*/ 99 h 612"/>
              <a:gd name="T24" fmla="*/ 279 w 462"/>
              <a:gd name="T25" fmla="*/ 178 h 612"/>
              <a:gd name="T26" fmla="*/ 409 w 462"/>
              <a:gd name="T27" fmla="*/ 105 h 612"/>
              <a:gd name="T28" fmla="*/ 296 w 462"/>
              <a:gd name="T29" fmla="*/ 241 h 612"/>
              <a:gd name="T30" fmla="*/ 417 w 462"/>
              <a:gd name="T31" fmla="*/ 234 h 612"/>
              <a:gd name="T32" fmla="*/ 105 w 462"/>
              <a:gd name="T33" fmla="*/ 584 h 612"/>
              <a:gd name="T34" fmla="*/ 134 w 462"/>
              <a:gd name="T35" fmla="*/ 605 h 612"/>
              <a:gd name="T36" fmla="*/ 8 w 462"/>
              <a:gd name="T37" fmla="*/ 509 h 612"/>
              <a:gd name="T38" fmla="*/ 16 w 462"/>
              <a:gd name="T39" fmla="*/ 457 h 612"/>
              <a:gd name="T40" fmla="*/ 94 w 462"/>
              <a:gd name="T41" fmla="*/ 507 h 612"/>
              <a:gd name="T42" fmla="*/ 281 w 462"/>
              <a:gd name="T43" fmla="*/ 459 h 612"/>
              <a:gd name="T44" fmla="*/ 258 w 462"/>
              <a:gd name="T45" fmla="*/ 523 h 612"/>
              <a:gd name="T46" fmla="*/ 29 w 462"/>
              <a:gd name="T47" fmla="*/ 506 h 612"/>
              <a:gd name="T48" fmla="*/ 17 w 462"/>
              <a:gd name="T49" fmla="*/ 458 h 612"/>
              <a:gd name="T50" fmla="*/ 281 w 462"/>
              <a:gd name="T51" fmla="*/ 513 h 612"/>
              <a:gd name="T52" fmla="*/ 36 w 462"/>
              <a:gd name="T53" fmla="*/ 426 h 612"/>
              <a:gd name="T54" fmla="*/ 120 w 462"/>
              <a:gd name="T55" fmla="*/ 466 h 612"/>
              <a:gd name="T56" fmla="*/ 269 w 462"/>
              <a:gd name="T57" fmla="*/ 437 h 612"/>
              <a:gd name="T58" fmla="*/ 116 w 462"/>
              <a:gd name="T59" fmla="*/ 493 h 612"/>
              <a:gd name="T60" fmla="*/ 16 w 462"/>
              <a:gd name="T61" fmla="*/ 429 h 612"/>
              <a:gd name="T62" fmla="*/ 275 w 462"/>
              <a:gd name="T63" fmla="*/ 441 h 612"/>
              <a:gd name="T64" fmla="*/ 36 w 462"/>
              <a:gd name="T65" fmla="*/ 432 h 612"/>
              <a:gd name="T66" fmla="*/ 137 w 462"/>
              <a:gd name="T67" fmla="*/ 419 h 612"/>
              <a:gd name="T68" fmla="*/ 213 w 462"/>
              <a:gd name="T69" fmla="*/ 447 h 612"/>
              <a:gd name="T70" fmla="*/ 50 w 462"/>
              <a:gd name="T71" fmla="*/ 415 h 612"/>
              <a:gd name="T72" fmla="*/ 239 w 462"/>
              <a:gd name="T73" fmla="*/ 406 h 612"/>
              <a:gd name="T74" fmla="*/ 123 w 462"/>
              <a:gd name="T75" fmla="*/ 408 h 612"/>
              <a:gd name="T76" fmla="*/ 158 w 462"/>
              <a:gd name="T77" fmla="*/ 433 h 612"/>
              <a:gd name="T78" fmla="*/ 75 w 462"/>
              <a:gd name="T79" fmla="*/ 328 h 612"/>
              <a:gd name="T80" fmla="*/ 80 w 462"/>
              <a:gd name="T81" fmla="*/ 319 h 612"/>
              <a:gd name="T82" fmla="*/ 73 w 462"/>
              <a:gd name="T83" fmla="*/ 352 h 612"/>
              <a:gd name="T84" fmla="*/ 43 w 462"/>
              <a:gd name="T85" fmla="*/ 418 h 612"/>
              <a:gd name="T86" fmla="*/ 48 w 462"/>
              <a:gd name="T87" fmla="*/ 401 h 612"/>
              <a:gd name="T88" fmla="*/ 41 w 462"/>
              <a:gd name="T89" fmla="*/ 337 h 612"/>
              <a:gd name="T90" fmla="*/ 40 w 462"/>
              <a:gd name="T91" fmla="*/ 315 h 612"/>
              <a:gd name="T92" fmla="*/ 64 w 462"/>
              <a:gd name="T93" fmla="*/ 273 h 612"/>
              <a:gd name="T94" fmla="*/ 42 w 462"/>
              <a:gd name="T95" fmla="*/ 298 h 612"/>
              <a:gd name="T96" fmla="*/ 43 w 462"/>
              <a:gd name="T97" fmla="*/ 298 h 612"/>
              <a:gd name="T98" fmla="*/ 48 w 462"/>
              <a:gd name="T99" fmla="*/ 383 h 612"/>
              <a:gd name="T100" fmla="*/ 44 w 462"/>
              <a:gd name="T101" fmla="*/ 347 h 612"/>
              <a:gd name="T102" fmla="*/ 112 w 462"/>
              <a:gd name="T103" fmla="*/ 311 h 612"/>
              <a:gd name="T104" fmla="*/ 186 w 462"/>
              <a:gd name="T105" fmla="*/ 312 h 612"/>
              <a:gd name="T106" fmla="*/ 96 w 462"/>
              <a:gd name="T107" fmla="*/ 308 h 612"/>
              <a:gd name="T108" fmla="*/ 82 w 462"/>
              <a:gd name="T109" fmla="*/ 267 h 612"/>
              <a:gd name="T110" fmla="*/ 162 w 462"/>
              <a:gd name="T111" fmla="*/ 230 h 612"/>
              <a:gd name="T112" fmla="*/ 170 w 462"/>
              <a:gd name="T113" fmla="*/ 315 h 612"/>
              <a:gd name="T114" fmla="*/ 87 w 462"/>
              <a:gd name="T115" fmla="*/ 305 h 612"/>
              <a:gd name="T116" fmla="*/ 147 w 462"/>
              <a:gd name="T117" fmla="*/ 221 h 612"/>
              <a:gd name="T118" fmla="*/ 419 w 462"/>
              <a:gd name="T119" fmla="*/ 348 h 612"/>
              <a:gd name="T120" fmla="*/ 358 w 462"/>
              <a:gd name="T121" fmla="*/ 426 h 612"/>
              <a:gd name="T122" fmla="*/ 306 w 462"/>
              <a:gd name="T123" fmla="*/ 14 h 612"/>
              <a:gd name="T124" fmla="*/ 434 w 462"/>
              <a:gd name="T125" fmla="*/ 233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2" h="612">
                <a:moveTo>
                  <a:pt x="459" y="315"/>
                </a:moveTo>
                <a:cubicBezTo>
                  <a:pt x="458" y="321"/>
                  <a:pt x="456" y="327"/>
                  <a:pt x="453" y="333"/>
                </a:cubicBezTo>
                <a:cubicBezTo>
                  <a:pt x="450" y="337"/>
                  <a:pt x="448" y="341"/>
                  <a:pt x="444" y="345"/>
                </a:cubicBezTo>
                <a:cubicBezTo>
                  <a:pt x="439" y="351"/>
                  <a:pt x="430" y="354"/>
                  <a:pt x="424" y="352"/>
                </a:cubicBezTo>
                <a:cubicBezTo>
                  <a:pt x="421" y="350"/>
                  <a:pt x="418" y="349"/>
                  <a:pt x="414" y="348"/>
                </a:cubicBezTo>
                <a:cubicBezTo>
                  <a:pt x="406" y="344"/>
                  <a:pt x="398" y="340"/>
                  <a:pt x="390" y="337"/>
                </a:cubicBezTo>
                <a:cubicBezTo>
                  <a:pt x="365" y="328"/>
                  <a:pt x="340" y="321"/>
                  <a:pt x="316" y="314"/>
                </a:cubicBezTo>
                <a:cubicBezTo>
                  <a:pt x="311" y="313"/>
                  <a:pt x="308" y="314"/>
                  <a:pt x="306" y="316"/>
                </a:cubicBezTo>
                <a:cubicBezTo>
                  <a:pt x="305" y="318"/>
                  <a:pt x="305" y="320"/>
                  <a:pt x="306" y="321"/>
                </a:cubicBezTo>
                <a:cubicBezTo>
                  <a:pt x="306" y="322"/>
                  <a:pt x="307" y="323"/>
                  <a:pt x="308" y="324"/>
                </a:cubicBezTo>
                <a:cubicBezTo>
                  <a:pt x="308" y="324"/>
                  <a:pt x="308" y="324"/>
                  <a:pt x="308" y="324"/>
                </a:cubicBezTo>
                <a:cubicBezTo>
                  <a:pt x="308" y="324"/>
                  <a:pt x="309" y="324"/>
                  <a:pt x="309" y="324"/>
                </a:cubicBezTo>
                <a:cubicBezTo>
                  <a:pt x="313" y="326"/>
                  <a:pt x="323" y="328"/>
                  <a:pt x="333" y="331"/>
                </a:cubicBezTo>
                <a:cubicBezTo>
                  <a:pt x="358" y="338"/>
                  <a:pt x="383" y="346"/>
                  <a:pt x="407" y="357"/>
                </a:cubicBezTo>
                <a:cubicBezTo>
                  <a:pt x="410" y="358"/>
                  <a:pt x="413" y="359"/>
                  <a:pt x="416" y="361"/>
                </a:cubicBezTo>
                <a:cubicBezTo>
                  <a:pt x="419" y="362"/>
                  <a:pt x="422" y="363"/>
                  <a:pt x="425" y="364"/>
                </a:cubicBezTo>
                <a:cubicBezTo>
                  <a:pt x="429" y="367"/>
                  <a:pt x="434" y="377"/>
                  <a:pt x="432" y="388"/>
                </a:cubicBezTo>
                <a:cubicBezTo>
                  <a:pt x="431" y="398"/>
                  <a:pt x="424" y="413"/>
                  <a:pt x="415" y="420"/>
                </a:cubicBezTo>
                <a:cubicBezTo>
                  <a:pt x="410" y="423"/>
                  <a:pt x="405" y="426"/>
                  <a:pt x="399" y="428"/>
                </a:cubicBezTo>
                <a:cubicBezTo>
                  <a:pt x="391" y="430"/>
                  <a:pt x="383" y="431"/>
                  <a:pt x="376" y="432"/>
                </a:cubicBezTo>
                <a:cubicBezTo>
                  <a:pt x="373" y="432"/>
                  <a:pt x="371" y="432"/>
                  <a:pt x="368" y="432"/>
                </a:cubicBezTo>
                <a:cubicBezTo>
                  <a:pt x="364" y="432"/>
                  <a:pt x="359" y="430"/>
                  <a:pt x="357" y="427"/>
                </a:cubicBezTo>
                <a:cubicBezTo>
                  <a:pt x="356" y="425"/>
                  <a:pt x="355" y="423"/>
                  <a:pt x="354" y="421"/>
                </a:cubicBezTo>
                <a:cubicBezTo>
                  <a:pt x="353" y="419"/>
                  <a:pt x="352" y="417"/>
                  <a:pt x="351" y="414"/>
                </a:cubicBezTo>
                <a:cubicBezTo>
                  <a:pt x="348" y="410"/>
                  <a:pt x="344" y="407"/>
                  <a:pt x="340" y="403"/>
                </a:cubicBezTo>
                <a:lnTo>
                  <a:pt x="339" y="402"/>
                </a:lnTo>
                <a:cubicBezTo>
                  <a:pt x="330" y="395"/>
                  <a:pt x="321" y="388"/>
                  <a:pt x="312" y="381"/>
                </a:cubicBezTo>
                <a:cubicBezTo>
                  <a:pt x="308" y="377"/>
                  <a:pt x="303" y="373"/>
                  <a:pt x="299" y="369"/>
                </a:cubicBezTo>
                <a:lnTo>
                  <a:pt x="298" y="369"/>
                </a:lnTo>
                <a:cubicBezTo>
                  <a:pt x="295" y="366"/>
                  <a:pt x="292" y="364"/>
                  <a:pt x="287" y="364"/>
                </a:cubicBezTo>
                <a:cubicBezTo>
                  <a:pt x="286" y="364"/>
                  <a:pt x="285" y="364"/>
                  <a:pt x="285" y="364"/>
                </a:cubicBezTo>
                <a:cubicBezTo>
                  <a:pt x="284" y="365"/>
                  <a:pt x="284" y="365"/>
                  <a:pt x="283" y="365"/>
                </a:cubicBezTo>
                <a:cubicBezTo>
                  <a:pt x="283" y="366"/>
                  <a:pt x="283" y="367"/>
                  <a:pt x="282" y="368"/>
                </a:cubicBezTo>
                <a:cubicBezTo>
                  <a:pt x="282" y="369"/>
                  <a:pt x="282" y="369"/>
                  <a:pt x="283" y="369"/>
                </a:cubicBezTo>
                <a:cubicBezTo>
                  <a:pt x="283" y="370"/>
                  <a:pt x="283" y="371"/>
                  <a:pt x="283" y="371"/>
                </a:cubicBezTo>
                <a:cubicBezTo>
                  <a:pt x="284" y="373"/>
                  <a:pt x="285" y="374"/>
                  <a:pt x="286" y="375"/>
                </a:cubicBezTo>
                <a:cubicBezTo>
                  <a:pt x="287" y="376"/>
                  <a:pt x="289" y="377"/>
                  <a:pt x="290" y="378"/>
                </a:cubicBezTo>
                <a:cubicBezTo>
                  <a:pt x="292" y="379"/>
                  <a:pt x="293" y="380"/>
                  <a:pt x="295" y="381"/>
                </a:cubicBezTo>
                <a:cubicBezTo>
                  <a:pt x="299" y="384"/>
                  <a:pt x="303" y="388"/>
                  <a:pt x="307" y="391"/>
                </a:cubicBezTo>
                <a:cubicBezTo>
                  <a:pt x="314" y="397"/>
                  <a:pt x="322" y="404"/>
                  <a:pt x="330" y="410"/>
                </a:cubicBezTo>
                <a:cubicBezTo>
                  <a:pt x="331" y="411"/>
                  <a:pt x="331" y="411"/>
                  <a:pt x="332" y="412"/>
                </a:cubicBezTo>
                <a:cubicBezTo>
                  <a:pt x="335" y="414"/>
                  <a:pt x="339" y="417"/>
                  <a:pt x="341" y="420"/>
                </a:cubicBezTo>
                <a:cubicBezTo>
                  <a:pt x="344" y="426"/>
                  <a:pt x="347" y="432"/>
                  <a:pt x="350" y="440"/>
                </a:cubicBezTo>
                <a:lnTo>
                  <a:pt x="350" y="440"/>
                </a:lnTo>
                <a:cubicBezTo>
                  <a:pt x="350" y="440"/>
                  <a:pt x="350" y="440"/>
                  <a:pt x="350" y="440"/>
                </a:cubicBezTo>
                <a:cubicBezTo>
                  <a:pt x="350" y="440"/>
                  <a:pt x="349" y="440"/>
                  <a:pt x="349" y="440"/>
                </a:cubicBezTo>
                <a:cubicBezTo>
                  <a:pt x="348" y="440"/>
                  <a:pt x="347" y="441"/>
                  <a:pt x="345" y="441"/>
                </a:cubicBezTo>
                <a:cubicBezTo>
                  <a:pt x="343" y="441"/>
                  <a:pt x="341" y="441"/>
                  <a:pt x="339" y="441"/>
                </a:cubicBezTo>
                <a:cubicBezTo>
                  <a:pt x="338" y="441"/>
                  <a:pt x="338" y="441"/>
                  <a:pt x="337" y="441"/>
                </a:cubicBezTo>
                <a:cubicBezTo>
                  <a:pt x="328" y="441"/>
                  <a:pt x="319" y="437"/>
                  <a:pt x="311" y="433"/>
                </a:cubicBezTo>
                <a:cubicBezTo>
                  <a:pt x="309" y="432"/>
                  <a:pt x="307" y="432"/>
                  <a:pt x="306" y="431"/>
                </a:cubicBezTo>
                <a:cubicBezTo>
                  <a:pt x="295" y="426"/>
                  <a:pt x="286" y="419"/>
                  <a:pt x="277" y="412"/>
                </a:cubicBezTo>
                <a:cubicBezTo>
                  <a:pt x="275" y="410"/>
                  <a:pt x="273" y="409"/>
                  <a:pt x="270" y="407"/>
                </a:cubicBezTo>
                <a:cubicBezTo>
                  <a:pt x="266" y="403"/>
                  <a:pt x="262" y="400"/>
                  <a:pt x="258" y="396"/>
                </a:cubicBezTo>
                <a:cubicBezTo>
                  <a:pt x="256" y="394"/>
                  <a:pt x="254" y="392"/>
                  <a:pt x="252" y="390"/>
                </a:cubicBezTo>
                <a:cubicBezTo>
                  <a:pt x="245" y="384"/>
                  <a:pt x="240" y="377"/>
                  <a:pt x="236" y="370"/>
                </a:cubicBezTo>
                <a:lnTo>
                  <a:pt x="234" y="368"/>
                </a:lnTo>
                <a:cubicBezTo>
                  <a:pt x="232" y="365"/>
                  <a:pt x="229" y="361"/>
                  <a:pt x="226" y="358"/>
                </a:cubicBezTo>
                <a:cubicBezTo>
                  <a:pt x="222" y="354"/>
                  <a:pt x="218" y="350"/>
                  <a:pt x="216" y="344"/>
                </a:cubicBezTo>
                <a:cubicBezTo>
                  <a:pt x="206" y="325"/>
                  <a:pt x="197" y="304"/>
                  <a:pt x="190" y="283"/>
                </a:cubicBezTo>
                <a:cubicBezTo>
                  <a:pt x="187" y="274"/>
                  <a:pt x="184" y="264"/>
                  <a:pt x="182" y="254"/>
                </a:cubicBezTo>
                <a:cubicBezTo>
                  <a:pt x="179" y="245"/>
                  <a:pt x="176" y="236"/>
                  <a:pt x="173" y="227"/>
                </a:cubicBezTo>
                <a:cubicBezTo>
                  <a:pt x="169" y="214"/>
                  <a:pt x="168" y="200"/>
                  <a:pt x="168" y="189"/>
                </a:cubicBezTo>
                <a:cubicBezTo>
                  <a:pt x="168" y="178"/>
                  <a:pt x="169" y="168"/>
                  <a:pt x="170" y="157"/>
                </a:cubicBezTo>
                <a:cubicBezTo>
                  <a:pt x="171" y="151"/>
                  <a:pt x="172" y="145"/>
                  <a:pt x="172" y="138"/>
                </a:cubicBezTo>
                <a:cubicBezTo>
                  <a:pt x="175" y="118"/>
                  <a:pt x="178" y="95"/>
                  <a:pt x="188" y="74"/>
                </a:cubicBezTo>
                <a:cubicBezTo>
                  <a:pt x="200" y="47"/>
                  <a:pt x="216" y="27"/>
                  <a:pt x="234" y="12"/>
                </a:cubicBezTo>
                <a:cubicBezTo>
                  <a:pt x="237" y="9"/>
                  <a:pt x="241" y="7"/>
                  <a:pt x="246" y="5"/>
                </a:cubicBezTo>
                <a:cubicBezTo>
                  <a:pt x="253" y="2"/>
                  <a:pt x="261" y="0"/>
                  <a:pt x="265" y="0"/>
                </a:cubicBezTo>
                <a:cubicBezTo>
                  <a:pt x="268" y="0"/>
                  <a:pt x="271" y="0"/>
                  <a:pt x="271" y="0"/>
                </a:cubicBezTo>
                <a:cubicBezTo>
                  <a:pt x="273" y="2"/>
                  <a:pt x="276" y="4"/>
                  <a:pt x="279" y="5"/>
                </a:cubicBezTo>
                <a:cubicBezTo>
                  <a:pt x="282" y="7"/>
                  <a:pt x="285" y="9"/>
                  <a:pt x="287" y="11"/>
                </a:cubicBezTo>
                <a:cubicBezTo>
                  <a:pt x="290" y="13"/>
                  <a:pt x="289" y="15"/>
                  <a:pt x="288" y="17"/>
                </a:cubicBezTo>
                <a:cubicBezTo>
                  <a:pt x="288" y="17"/>
                  <a:pt x="288" y="18"/>
                  <a:pt x="288" y="18"/>
                </a:cubicBezTo>
                <a:cubicBezTo>
                  <a:pt x="286" y="25"/>
                  <a:pt x="284" y="32"/>
                  <a:pt x="282" y="39"/>
                </a:cubicBezTo>
                <a:cubicBezTo>
                  <a:pt x="279" y="48"/>
                  <a:pt x="276" y="58"/>
                  <a:pt x="274" y="68"/>
                </a:cubicBezTo>
                <a:cubicBezTo>
                  <a:pt x="272" y="74"/>
                  <a:pt x="268" y="79"/>
                  <a:pt x="265" y="84"/>
                </a:cubicBezTo>
                <a:cubicBezTo>
                  <a:pt x="264" y="85"/>
                  <a:pt x="263" y="86"/>
                  <a:pt x="262" y="88"/>
                </a:cubicBezTo>
                <a:cubicBezTo>
                  <a:pt x="255" y="98"/>
                  <a:pt x="248" y="110"/>
                  <a:pt x="240" y="120"/>
                </a:cubicBezTo>
                <a:cubicBezTo>
                  <a:pt x="237" y="125"/>
                  <a:pt x="234" y="130"/>
                  <a:pt x="230" y="135"/>
                </a:cubicBezTo>
                <a:cubicBezTo>
                  <a:pt x="227" y="140"/>
                  <a:pt x="222" y="144"/>
                  <a:pt x="217" y="147"/>
                </a:cubicBezTo>
                <a:cubicBezTo>
                  <a:pt x="214" y="149"/>
                  <a:pt x="211" y="152"/>
                  <a:pt x="208" y="154"/>
                </a:cubicBezTo>
                <a:cubicBezTo>
                  <a:pt x="207" y="156"/>
                  <a:pt x="207" y="158"/>
                  <a:pt x="207" y="161"/>
                </a:cubicBezTo>
                <a:cubicBezTo>
                  <a:pt x="207" y="161"/>
                  <a:pt x="207" y="161"/>
                  <a:pt x="207" y="161"/>
                </a:cubicBezTo>
                <a:cubicBezTo>
                  <a:pt x="208" y="162"/>
                  <a:pt x="209" y="163"/>
                  <a:pt x="210" y="163"/>
                </a:cubicBezTo>
                <a:cubicBezTo>
                  <a:pt x="211" y="163"/>
                  <a:pt x="211" y="163"/>
                  <a:pt x="212" y="163"/>
                </a:cubicBezTo>
                <a:cubicBezTo>
                  <a:pt x="214" y="163"/>
                  <a:pt x="216" y="163"/>
                  <a:pt x="217" y="162"/>
                </a:cubicBezTo>
                <a:cubicBezTo>
                  <a:pt x="219" y="160"/>
                  <a:pt x="220" y="159"/>
                  <a:pt x="222" y="158"/>
                </a:cubicBezTo>
                <a:cubicBezTo>
                  <a:pt x="229" y="153"/>
                  <a:pt x="236" y="148"/>
                  <a:pt x="240" y="141"/>
                </a:cubicBezTo>
                <a:cubicBezTo>
                  <a:pt x="252" y="123"/>
                  <a:pt x="263" y="106"/>
                  <a:pt x="275" y="90"/>
                </a:cubicBezTo>
                <a:cubicBezTo>
                  <a:pt x="275" y="89"/>
                  <a:pt x="276" y="88"/>
                  <a:pt x="276" y="88"/>
                </a:cubicBezTo>
                <a:cubicBezTo>
                  <a:pt x="279" y="84"/>
                  <a:pt x="281" y="81"/>
                  <a:pt x="283" y="76"/>
                </a:cubicBezTo>
                <a:cubicBezTo>
                  <a:pt x="285" y="68"/>
                  <a:pt x="288" y="59"/>
                  <a:pt x="290" y="51"/>
                </a:cubicBezTo>
                <a:cubicBezTo>
                  <a:pt x="292" y="45"/>
                  <a:pt x="294" y="38"/>
                  <a:pt x="296" y="32"/>
                </a:cubicBezTo>
                <a:cubicBezTo>
                  <a:pt x="299" y="21"/>
                  <a:pt x="304" y="13"/>
                  <a:pt x="306" y="13"/>
                </a:cubicBezTo>
                <a:cubicBezTo>
                  <a:pt x="307" y="13"/>
                  <a:pt x="307" y="13"/>
                  <a:pt x="308" y="13"/>
                </a:cubicBezTo>
                <a:cubicBezTo>
                  <a:pt x="311" y="13"/>
                  <a:pt x="314" y="13"/>
                  <a:pt x="317" y="13"/>
                </a:cubicBezTo>
                <a:cubicBezTo>
                  <a:pt x="326" y="13"/>
                  <a:pt x="337" y="14"/>
                  <a:pt x="346" y="20"/>
                </a:cubicBezTo>
                <a:cubicBezTo>
                  <a:pt x="347" y="20"/>
                  <a:pt x="348" y="21"/>
                  <a:pt x="349" y="22"/>
                </a:cubicBezTo>
                <a:cubicBezTo>
                  <a:pt x="353" y="24"/>
                  <a:pt x="357" y="27"/>
                  <a:pt x="360" y="31"/>
                </a:cubicBezTo>
                <a:cubicBezTo>
                  <a:pt x="366" y="36"/>
                  <a:pt x="374" y="47"/>
                  <a:pt x="377" y="54"/>
                </a:cubicBezTo>
                <a:cubicBezTo>
                  <a:pt x="379" y="58"/>
                  <a:pt x="380" y="63"/>
                  <a:pt x="382" y="67"/>
                </a:cubicBezTo>
                <a:cubicBezTo>
                  <a:pt x="383" y="71"/>
                  <a:pt x="384" y="74"/>
                  <a:pt x="385" y="77"/>
                </a:cubicBezTo>
                <a:lnTo>
                  <a:pt x="386" y="78"/>
                </a:lnTo>
                <a:cubicBezTo>
                  <a:pt x="386" y="80"/>
                  <a:pt x="386" y="81"/>
                  <a:pt x="387" y="82"/>
                </a:cubicBezTo>
                <a:cubicBezTo>
                  <a:pt x="387" y="84"/>
                  <a:pt x="385" y="88"/>
                  <a:pt x="383" y="91"/>
                </a:cubicBezTo>
                <a:cubicBezTo>
                  <a:pt x="381" y="92"/>
                  <a:pt x="380" y="94"/>
                  <a:pt x="378" y="95"/>
                </a:cubicBezTo>
                <a:cubicBezTo>
                  <a:pt x="376" y="96"/>
                  <a:pt x="375" y="98"/>
                  <a:pt x="373" y="99"/>
                </a:cubicBezTo>
                <a:cubicBezTo>
                  <a:pt x="370" y="102"/>
                  <a:pt x="367" y="105"/>
                  <a:pt x="364" y="108"/>
                </a:cubicBezTo>
                <a:cubicBezTo>
                  <a:pt x="357" y="114"/>
                  <a:pt x="350" y="121"/>
                  <a:pt x="342" y="127"/>
                </a:cubicBezTo>
                <a:cubicBezTo>
                  <a:pt x="339" y="129"/>
                  <a:pt x="335" y="132"/>
                  <a:pt x="332" y="135"/>
                </a:cubicBezTo>
                <a:cubicBezTo>
                  <a:pt x="327" y="138"/>
                  <a:pt x="322" y="142"/>
                  <a:pt x="317" y="146"/>
                </a:cubicBezTo>
                <a:cubicBezTo>
                  <a:pt x="311" y="150"/>
                  <a:pt x="304" y="153"/>
                  <a:pt x="298" y="156"/>
                </a:cubicBezTo>
                <a:cubicBezTo>
                  <a:pt x="290" y="160"/>
                  <a:pt x="283" y="164"/>
                  <a:pt x="276" y="168"/>
                </a:cubicBezTo>
                <a:cubicBezTo>
                  <a:pt x="273" y="170"/>
                  <a:pt x="273" y="172"/>
                  <a:pt x="274" y="174"/>
                </a:cubicBezTo>
                <a:cubicBezTo>
                  <a:pt x="274" y="176"/>
                  <a:pt x="276" y="178"/>
                  <a:pt x="278" y="178"/>
                </a:cubicBezTo>
                <a:cubicBezTo>
                  <a:pt x="278" y="178"/>
                  <a:pt x="279" y="178"/>
                  <a:pt x="279" y="178"/>
                </a:cubicBezTo>
                <a:cubicBezTo>
                  <a:pt x="284" y="176"/>
                  <a:pt x="289" y="174"/>
                  <a:pt x="293" y="172"/>
                </a:cubicBezTo>
                <a:cubicBezTo>
                  <a:pt x="295" y="171"/>
                  <a:pt x="297" y="169"/>
                  <a:pt x="299" y="169"/>
                </a:cubicBezTo>
                <a:cubicBezTo>
                  <a:pt x="302" y="167"/>
                  <a:pt x="305" y="165"/>
                  <a:pt x="308" y="164"/>
                </a:cubicBezTo>
                <a:cubicBezTo>
                  <a:pt x="316" y="160"/>
                  <a:pt x="324" y="156"/>
                  <a:pt x="331" y="150"/>
                </a:cubicBezTo>
                <a:cubicBezTo>
                  <a:pt x="335" y="147"/>
                  <a:pt x="338" y="144"/>
                  <a:pt x="342" y="141"/>
                </a:cubicBezTo>
                <a:cubicBezTo>
                  <a:pt x="349" y="136"/>
                  <a:pt x="357" y="130"/>
                  <a:pt x="364" y="124"/>
                </a:cubicBezTo>
                <a:cubicBezTo>
                  <a:pt x="371" y="117"/>
                  <a:pt x="378" y="110"/>
                  <a:pt x="385" y="104"/>
                </a:cubicBezTo>
                <a:cubicBezTo>
                  <a:pt x="387" y="102"/>
                  <a:pt x="388" y="101"/>
                  <a:pt x="390" y="99"/>
                </a:cubicBezTo>
                <a:cubicBezTo>
                  <a:pt x="393" y="96"/>
                  <a:pt x="402" y="99"/>
                  <a:pt x="409" y="105"/>
                </a:cubicBezTo>
                <a:cubicBezTo>
                  <a:pt x="414" y="109"/>
                  <a:pt x="418" y="113"/>
                  <a:pt x="421" y="117"/>
                </a:cubicBezTo>
                <a:cubicBezTo>
                  <a:pt x="437" y="138"/>
                  <a:pt x="446" y="163"/>
                  <a:pt x="445" y="187"/>
                </a:cubicBezTo>
                <a:cubicBezTo>
                  <a:pt x="445" y="192"/>
                  <a:pt x="445" y="198"/>
                  <a:pt x="444" y="203"/>
                </a:cubicBezTo>
                <a:cubicBezTo>
                  <a:pt x="443" y="212"/>
                  <a:pt x="430" y="221"/>
                  <a:pt x="417" y="222"/>
                </a:cubicBezTo>
                <a:cubicBezTo>
                  <a:pt x="395" y="225"/>
                  <a:pt x="375" y="227"/>
                  <a:pt x="358" y="229"/>
                </a:cubicBezTo>
                <a:cubicBezTo>
                  <a:pt x="352" y="230"/>
                  <a:pt x="346" y="231"/>
                  <a:pt x="340" y="231"/>
                </a:cubicBezTo>
                <a:cubicBezTo>
                  <a:pt x="328" y="233"/>
                  <a:pt x="316" y="235"/>
                  <a:pt x="304" y="236"/>
                </a:cubicBezTo>
                <a:cubicBezTo>
                  <a:pt x="302" y="236"/>
                  <a:pt x="298" y="237"/>
                  <a:pt x="297" y="239"/>
                </a:cubicBezTo>
                <a:cubicBezTo>
                  <a:pt x="297" y="240"/>
                  <a:pt x="296" y="240"/>
                  <a:pt x="296" y="241"/>
                </a:cubicBezTo>
                <a:cubicBezTo>
                  <a:pt x="296" y="242"/>
                  <a:pt x="296" y="243"/>
                  <a:pt x="296" y="245"/>
                </a:cubicBezTo>
                <a:cubicBezTo>
                  <a:pt x="297" y="246"/>
                  <a:pt x="297" y="246"/>
                  <a:pt x="298" y="247"/>
                </a:cubicBezTo>
                <a:cubicBezTo>
                  <a:pt x="299" y="248"/>
                  <a:pt x="300" y="248"/>
                  <a:pt x="302" y="248"/>
                </a:cubicBezTo>
                <a:cubicBezTo>
                  <a:pt x="302" y="248"/>
                  <a:pt x="302" y="248"/>
                  <a:pt x="303" y="248"/>
                </a:cubicBezTo>
                <a:cubicBezTo>
                  <a:pt x="303" y="248"/>
                  <a:pt x="309" y="247"/>
                  <a:pt x="316" y="246"/>
                </a:cubicBezTo>
                <a:cubicBezTo>
                  <a:pt x="320" y="246"/>
                  <a:pt x="324" y="245"/>
                  <a:pt x="328" y="244"/>
                </a:cubicBezTo>
                <a:cubicBezTo>
                  <a:pt x="336" y="243"/>
                  <a:pt x="345" y="242"/>
                  <a:pt x="353" y="241"/>
                </a:cubicBezTo>
                <a:cubicBezTo>
                  <a:pt x="364" y="240"/>
                  <a:pt x="374" y="239"/>
                  <a:pt x="385" y="238"/>
                </a:cubicBezTo>
                <a:cubicBezTo>
                  <a:pt x="395" y="237"/>
                  <a:pt x="406" y="235"/>
                  <a:pt x="417" y="234"/>
                </a:cubicBezTo>
                <a:cubicBezTo>
                  <a:pt x="419" y="234"/>
                  <a:pt x="422" y="233"/>
                  <a:pt x="425" y="233"/>
                </a:cubicBezTo>
                <a:cubicBezTo>
                  <a:pt x="428" y="233"/>
                  <a:pt x="431" y="232"/>
                  <a:pt x="434" y="232"/>
                </a:cubicBezTo>
                <a:cubicBezTo>
                  <a:pt x="439" y="231"/>
                  <a:pt x="448" y="240"/>
                  <a:pt x="454" y="251"/>
                </a:cubicBezTo>
                <a:cubicBezTo>
                  <a:pt x="459" y="262"/>
                  <a:pt x="462" y="280"/>
                  <a:pt x="462" y="289"/>
                </a:cubicBezTo>
                <a:cubicBezTo>
                  <a:pt x="462" y="299"/>
                  <a:pt x="461" y="309"/>
                  <a:pt x="460" y="311"/>
                </a:cubicBezTo>
                <a:cubicBezTo>
                  <a:pt x="460" y="312"/>
                  <a:pt x="460" y="313"/>
                  <a:pt x="459" y="315"/>
                </a:cubicBezTo>
                <a:close/>
                <a:moveTo>
                  <a:pt x="62" y="550"/>
                </a:moveTo>
                <a:cubicBezTo>
                  <a:pt x="74" y="560"/>
                  <a:pt x="86" y="571"/>
                  <a:pt x="99" y="581"/>
                </a:cubicBezTo>
                <a:cubicBezTo>
                  <a:pt x="100" y="583"/>
                  <a:pt x="103" y="584"/>
                  <a:pt x="105" y="584"/>
                </a:cubicBezTo>
                <a:cubicBezTo>
                  <a:pt x="108" y="584"/>
                  <a:pt x="111" y="583"/>
                  <a:pt x="113" y="582"/>
                </a:cubicBezTo>
                <a:cubicBezTo>
                  <a:pt x="172" y="563"/>
                  <a:pt x="231" y="544"/>
                  <a:pt x="289" y="525"/>
                </a:cubicBezTo>
                <a:cubicBezTo>
                  <a:pt x="290" y="525"/>
                  <a:pt x="291" y="525"/>
                  <a:pt x="292" y="525"/>
                </a:cubicBezTo>
                <a:cubicBezTo>
                  <a:pt x="296" y="525"/>
                  <a:pt x="301" y="528"/>
                  <a:pt x="302" y="533"/>
                </a:cubicBezTo>
                <a:cubicBezTo>
                  <a:pt x="304" y="538"/>
                  <a:pt x="303" y="542"/>
                  <a:pt x="299" y="545"/>
                </a:cubicBezTo>
                <a:cubicBezTo>
                  <a:pt x="291" y="550"/>
                  <a:pt x="281" y="554"/>
                  <a:pt x="269" y="558"/>
                </a:cubicBezTo>
                <a:cubicBezTo>
                  <a:pt x="259" y="561"/>
                  <a:pt x="249" y="565"/>
                  <a:pt x="239" y="568"/>
                </a:cubicBezTo>
                <a:cubicBezTo>
                  <a:pt x="211" y="578"/>
                  <a:pt x="181" y="589"/>
                  <a:pt x="153" y="600"/>
                </a:cubicBezTo>
                <a:cubicBezTo>
                  <a:pt x="146" y="601"/>
                  <a:pt x="140" y="603"/>
                  <a:pt x="134" y="605"/>
                </a:cubicBezTo>
                <a:cubicBezTo>
                  <a:pt x="123" y="609"/>
                  <a:pt x="111" y="612"/>
                  <a:pt x="105" y="612"/>
                </a:cubicBezTo>
                <a:cubicBezTo>
                  <a:pt x="100" y="612"/>
                  <a:pt x="92" y="611"/>
                  <a:pt x="89" y="609"/>
                </a:cubicBezTo>
                <a:cubicBezTo>
                  <a:pt x="87" y="608"/>
                  <a:pt x="86" y="607"/>
                  <a:pt x="84" y="605"/>
                </a:cubicBezTo>
                <a:cubicBezTo>
                  <a:pt x="71" y="594"/>
                  <a:pt x="57" y="581"/>
                  <a:pt x="41" y="565"/>
                </a:cubicBezTo>
                <a:cubicBezTo>
                  <a:pt x="32" y="558"/>
                  <a:pt x="24" y="550"/>
                  <a:pt x="17" y="542"/>
                </a:cubicBezTo>
                <a:cubicBezTo>
                  <a:pt x="13" y="538"/>
                  <a:pt x="9" y="534"/>
                  <a:pt x="5" y="530"/>
                </a:cubicBezTo>
                <a:cubicBezTo>
                  <a:pt x="3" y="529"/>
                  <a:pt x="2" y="528"/>
                  <a:pt x="1" y="526"/>
                </a:cubicBezTo>
                <a:cubicBezTo>
                  <a:pt x="0" y="523"/>
                  <a:pt x="1" y="517"/>
                  <a:pt x="4" y="514"/>
                </a:cubicBezTo>
                <a:cubicBezTo>
                  <a:pt x="5" y="512"/>
                  <a:pt x="7" y="511"/>
                  <a:pt x="8" y="509"/>
                </a:cubicBezTo>
                <a:cubicBezTo>
                  <a:pt x="9" y="509"/>
                  <a:pt x="9" y="508"/>
                  <a:pt x="10" y="508"/>
                </a:cubicBezTo>
                <a:cubicBezTo>
                  <a:pt x="11" y="507"/>
                  <a:pt x="20" y="513"/>
                  <a:pt x="30" y="522"/>
                </a:cubicBezTo>
                <a:cubicBezTo>
                  <a:pt x="41" y="531"/>
                  <a:pt x="52" y="541"/>
                  <a:pt x="62" y="550"/>
                </a:cubicBezTo>
                <a:close/>
                <a:moveTo>
                  <a:pt x="10" y="509"/>
                </a:moveTo>
                <a:cubicBezTo>
                  <a:pt x="10" y="509"/>
                  <a:pt x="9" y="510"/>
                  <a:pt x="9" y="510"/>
                </a:cubicBezTo>
                <a:cubicBezTo>
                  <a:pt x="8" y="511"/>
                  <a:pt x="8" y="511"/>
                  <a:pt x="7" y="512"/>
                </a:cubicBezTo>
                <a:cubicBezTo>
                  <a:pt x="10" y="511"/>
                  <a:pt x="16" y="513"/>
                  <a:pt x="22" y="517"/>
                </a:cubicBezTo>
                <a:cubicBezTo>
                  <a:pt x="15" y="512"/>
                  <a:pt x="11" y="508"/>
                  <a:pt x="10" y="509"/>
                </a:cubicBezTo>
                <a:close/>
                <a:moveTo>
                  <a:pt x="16" y="457"/>
                </a:moveTo>
                <a:cubicBezTo>
                  <a:pt x="16" y="455"/>
                  <a:pt x="16" y="453"/>
                  <a:pt x="16" y="451"/>
                </a:cubicBezTo>
                <a:lnTo>
                  <a:pt x="16" y="451"/>
                </a:lnTo>
                <a:cubicBezTo>
                  <a:pt x="16" y="450"/>
                  <a:pt x="16" y="450"/>
                  <a:pt x="17" y="451"/>
                </a:cubicBezTo>
                <a:cubicBezTo>
                  <a:pt x="17" y="451"/>
                  <a:pt x="17" y="451"/>
                  <a:pt x="17" y="451"/>
                </a:cubicBezTo>
                <a:cubicBezTo>
                  <a:pt x="19" y="452"/>
                  <a:pt x="21" y="454"/>
                  <a:pt x="23" y="455"/>
                </a:cubicBezTo>
                <a:cubicBezTo>
                  <a:pt x="34" y="463"/>
                  <a:pt x="45" y="471"/>
                  <a:pt x="56" y="479"/>
                </a:cubicBezTo>
                <a:cubicBezTo>
                  <a:pt x="67" y="487"/>
                  <a:pt x="78" y="495"/>
                  <a:pt x="90" y="504"/>
                </a:cubicBezTo>
                <a:lnTo>
                  <a:pt x="90" y="504"/>
                </a:lnTo>
                <a:cubicBezTo>
                  <a:pt x="92" y="505"/>
                  <a:pt x="93" y="506"/>
                  <a:pt x="94" y="507"/>
                </a:cubicBezTo>
                <a:cubicBezTo>
                  <a:pt x="97" y="508"/>
                  <a:pt x="101" y="509"/>
                  <a:pt x="103" y="509"/>
                </a:cubicBezTo>
                <a:cubicBezTo>
                  <a:pt x="104" y="509"/>
                  <a:pt x="105" y="508"/>
                  <a:pt x="106" y="508"/>
                </a:cubicBezTo>
                <a:cubicBezTo>
                  <a:pt x="107" y="508"/>
                  <a:pt x="108" y="508"/>
                  <a:pt x="108" y="508"/>
                </a:cubicBezTo>
                <a:cubicBezTo>
                  <a:pt x="129" y="501"/>
                  <a:pt x="150" y="495"/>
                  <a:pt x="171" y="489"/>
                </a:cubicBezTo>
                <a:cubicBezTo>
                  <a:pt x="208" y="478"/>
                  <a:pt x="245" y="467"/>
                  <a:pt x="282" y="455"/>
                </a:cubicBezTo>
                <a:lnTo>
                  <a:pt x="282" y="455"/>
                </a:lnTo>
                <a:cubicBezTo>
                  <a:pt x="283" y="455"/>
                  <a:pt x="283" y="455"/>
                  <a:pt x="283" y="456"/>
                </a:cubicBezTo>
                <a:cubicBezTo>
                  <a:pt x="283" y="456"/>
                  <a:pt x="282" y="456"/>
                  <a:pt x="282" y="456"/>
                </a:cubicBezTo>
                <a:cubicBezTo>
                  <a:pt x="282" y="457"/>
                  <a:pt x="282" y="458"/>
                  <a:pt x="281" y="459"/>
                </a:cubicBezTo>
                <a:cubicBezTo>
                  <a:pt x="280" y="460"/>
                  <a:pt x="280" y="461"/>
                  <a:pt x="279" y="463"/>
                </a:cubicBezTo>
                <a:cubicBezTo>
                  <a:pt x="279" y="465"/>
                  <a:pt x="279" y="469"/>
                  <a:pt x="279" y="471"/>
                </a:cubicBezTo>
                <a:cubicBezTo>
                  <a:pt x="280" y="473"/>
                  <a:pt x="280" y="474"/>
                  <a:pt x="281" y="475"/>
                </a:cubicBezTo>
                <a:cubicBezTo>
                  <a:pt x="282" y="478"/>
                  <a:pt x="283" y="482"/>
                  <a:pt x="282" y="485"/>
                </a:cubicBezTo>
                <a:cubicBezTo>
                  <a:pt x="282" y="487"/>
                  <a:pt x="282" y="490"/>
                  <a:pt x="281" y="492"/>
                </a:cubicBezTo>
                <a:cubicBezTo>
                  <a:pt x="281" y="496"/>
                  <a:pt x="280" y="500"/>
                  <a:pt x="281" y="503"/>
                </a:cubicBezTo>
                <a:cubicBezTo>
                  <a:pt x="282" y="507"/>
                  <a:pt x="282" y="510"/>
                  <a:pt x="282" y="513"/>
                </a:cubicBezTo>
                <a:cubicBezTo>
                  <a:pt x="282" y="514"/>
                  <a:pt x="282" y="514"/>
                  <a:pt x="282" y="515"/>
                </a:cubicBezTo>
                <a:cubicBezTo>
                  <a:pt x="282" y="515"/>
                  <a:pt x="271" y="519"/>
                  <a:pt x="258" y="523"/>
                </a:cubicBezTo>
                <a:cubicBezTo>
                  <a:pt x="230" y="532"/>
                  <a:pt x="201" y="541"/>
                  <a:pt x="173" y="551"/>
                </a:cubicBezTo>
                <a:cubicBezTo>
                  <a:pt x="155" y="557"/>
                  <a:pt x="136" y="563"/>
                  <a:pt x="117" y="569"/>
                </a:cubicBezTo>
                <a:cubicBezTo>
                  <a:pt x="116" y="569"/>
                  <a:pt x="115" y="570"/>
                  <a:pt x="113" y="570"/>
                </a:cubicBezTo>
                <a:cubicBezTo>
                  <a:pt x="111" y="571"/>
                  <a:pt x="109" y="572"/>
                  <a:pt x="107" y="572"/>
                </a:cubicBezTo>
                <a:cubicBezTo>
                  <a:pt x="106" y="572"/>
                  <a:pt x="106" y="571"/>
                  <a:pt x="106" y="571"/>
                </a:cubicBezTo>
                <a:cubicBezTo>
                  <a:pt x="105" y="571"/>
                  <a:pt x="102" y="570"/>
                  <a:pt x="100" y="567"/>
                </a:cubicBezTo>
                <a:cubicBezTo>
                  <a:pt x="98" y="566"/>
                  <a:pt x="96" y="564"/>
                  <a:pt x="94" y="563"/>
                </a:cubicBezTo>
                <a:cubicBezTo>
                  <a:pt x="93" y="561"/>
                  <a:pt x="91" y="560"/>
                  <a:pt x="90" y="558"/>
                </a:cubicBezTo>
                <a:cubicBezTo>
                  <a:pt x="69" y="541"/>
                  <a:pt x="49" y="524"/>
                  <a:pt x="29" y="506"/>
                </a:cubicBezTo>
                <a:cubicBezTo>
                  <a:pt x="28" y="505"/>
                  <a:pt x="27" y="504"/>
                  <a:pt x="26" y="504"/>
                </a:cubicBezTo>
                <a:cubicBezTo>
                  <a:pt x="24" y="502"/>
                  <a:pt x="21" y="500"/>
                  <a:pt x="19" y="497"/>
                </a:cubicBezTo>
                <a:cubicBezTo>
                  <a:pt x="18" y="495"/>
                  <a:pt x="18" y="492"/>
                  <a:pt x="19" y="490"/>
                </a:cubicBezTo>
                <a:cubicBezTo>
                  <a:pt x="19" y="489"/>
                  <a:pt x="19" y="487"/>
                  <a:pt x="19" y="486"/>
                </a:cubicBezTo>
                <a:cubicBezTo>
                  <a:pt x="19" y="484"/>
                  <a:pt x="16" y="477"/>
                  <a:pt x="16" y="470"/>
                </a:cubicBezTo>
                <a:cubicBezTo>
                  <a:pt x="15" y="466"/>
                  <a:pt x="16" y="461"/>
                  <a:pt x="16" y="457"/>
                </a:cubicBezTo>
                <a:close/>
                <a:moveTo>
                  <a:pt x="17" y="455"/>
                </a:moveTo>
                <a:cubicBezTo>
                  <a:pt x="17" y="455"/>
                  <a:pt x="17" y="456"/>
                  <a:pt x="17" y="457"/>
                </a:cubicBezTo>
                <a:cubicBezTo>
                  <a:pt x="17" y="457"/>
                  <a:pt x="17" y="458"/>
                  <a:pt x="17" y="458"/>
                </a:cubicBezTo>
                <a:cubicBezTo>
                  <a:pt x="17" y="456"/>
                  <a:pt x="18" y="454"/>
                  <a:pt x="19" y="454"/>
                </a:cubicBezTo>
                <a:cubicBezTo>
                  <a:pt x="18" y="454"/>
                  <a:pt x="17" y="454"/>
                  <a:pt x="17" y="455"/>
                </a:cubicBezTo>
                <a:close/>
                <a:moveTo>
                  <a:pt x="280" y="458"/>
                </a:moveTo>
                <a:cubicBezTo>
                  <a:pt x="281" y="457"/>
                  <a:pt x="277" y="458"/>
                  <a:pt x="271" y="460"/>
                </a:cubicBezTo>
                <a:cubicBezTo>
                  <a:pt x="276" y="459"/>
                  <a:pt x="279" y="459"/>
                  <a:pt x="279" y="460"/>
                </a:cubicBezTo>
                <a:cubicBezTo>
                  <a:pt x="280" y="459"/>
                  <a:pt x="280" y="459"/>
                  <a:pt x="280" y="458"/>
                </a:cubicBezTo>
                <a:cubicBezTo>
                  <a:pt x="280" y="458"/>
                  <a:pt x="280" y="458"/>
                  <a:pt x="280" y="458"/>
                </a:cubicBezTo>
                <a:close/>
                <a:moveTo>
                  <a:pt x="281" y="514"/>
                </a:moveTo>
                <a:cubicBezTo>
                  <a:pt x="281" y="514"/>
                  <a:pt x="281" y="513"/>
                  <a:pt x="281" y="513"/>
                </a:cubicBezTo>
                <a:cubicBezTo>
                  <a:pt x="281" y="512"/>
                  <a:pt x="281" y="512"/>
                  <a:pt x="281" y="511"/>
                </a:cubicBezTo>
                <a:cubicBezTo>
                  <a:pt x="279" y="513"/>
                  <a:pt x="275" y="516"/>
                  <a:pt x="269" y="519"/>
                </a:cubicBezTo>
                <a:cubicBezTo>
                  <a:pt x="276" y="516"/>
                  <a:pt x="281" y="514"/>
                  <a:pt x="281" y="514"/>
                </a:cubicBezTo>
                <a:close/>
                <a:moveTo>
                  <a:pt x="106" y="570"/>
                </a:moveTo>
                <a:cubicBezTo>
                  <a:pt x="106" y="570"/>
                  <a:pt x="107" y="570"/>
                  <a:pt x="107" y="570"/>
                </a:cubicBezTo>
                <a:cubicBezTo>
                  <a:pt x="107" y="570"/>
                  <a:pt x="108" y="570"/>
                  <a:pt x="108" y="570"/>
                </a:cubicBezTo>
                <a:cubicBezTo>
                  <a:pt x="106" y="570"/>
                  <a:pt x="104" y="569"/>
                  <a:pt x="102" y="568"/>
                </a:cubicBezTo>
                <a:cubicBezTo>
                  <a:pt x="104" y="569"/>
                  <a:pt x="106" y="570"/>
                  <a:pt x="106" y="570"/>
                </a:cubicBezTo>
                <a:close/>
                <a:moveTo>
                  <a:pt x="36" y="426"/>
                </a:moveTo>
                <a:cubicBezTo>
                  <a:pt x="36" y="427"/>
                  <a:pt x="37" y="427"/>
                  <a:pt x="37" y="428"/>
                </a:cubicBezTo>
                <a:cubicBezTo>
                  <a:pt x="37" y="431"/>
                  <a:pt x="37" y="433"/>
                  <a:pt x="38" y="436"/>
                </a:cubicBezTo>
                <a:cubicBezTo>
                  <a:pt x="39" y="440"/>
                  <a:pt x="43" y="446"/>
                  <a:pt x="47" y="449"/>
                </a:cubicBezTo>
                <a:cubicBezTo>
                  <a:pt x="49" y="451"/>
                  <a:pt x="52" y="453"/>
                  <a:pt x="54" y="454"/>
                </a:cubicBezTo>
                <a:cubicBezTo>
                  <a:pt x="55" y="455"/>
                  <a:pt x="56" y="455"/>
                  <a:pt x="56" y="456"/>
                </a:cubicBezTo>
                <a:cubicBezTo>
                  <a:pt x="57" y="456"/>
                  <a:pt x="68" y="461"/>
                  <a:pt x="81" y="464"/>
                </a:cubicBezTo>
                <a:cubicBezTo>
                  <a:pt x="89" y="465"/>
                  <a:pt x="98" y="465"/>
                  <a:pt x="106" y="466"/>
                </a:cubicBezTo>
                <a:cubicBezTo>
                  <a:pt x="108" y="466"/>
                  <a:pt x="109" y="466"/>
                  <a:pt x="110" y="466"/>
                </a:cubicBezTo>
                <a:cubicBezTo>
                  <a:pt x="113" y="466"/>
                  <a:pt x="117" y="466"/>
                  <a:pt x="120" y="466"/>
                </a:cubicBezTo>
                <a:cubicBezTo>
                  <a:pt x="123" y="466"/>
                  <a:pt x="125" y="466"/>
                  <a:pt x="127" y="466"/>
                </a:cubicBezTo>
                <a:cubicBezTo>
                  <a:pt x="135" y="465"/>
                  <a:pt x="143" y="464"/>
                  <a:pt x="151" y="463"/>
                </a:cubicBezTo>
                <a:cubicBezTo>
                  <a:pt x="155" y="463"/>
                  <a:pt x="159" y="462"/>
                  <a:pt x="163" y="462"/>
                </a:cubicBezTo>
                <a:cubicBezTo>
                  <a:pt x="169" y="462"/>
                  <a:pt x="175" y="461"/>
                  <a:pt x="181" y="459"/>
                </a:cubicBezTo>
                <a:cubicBezTo>
                  <a:pt x="185" y="458"/>
                  <a:pt x="190" y="457"/>
                  <a:pt x="194" y="455"/>
                </a:cubicBezTo>
                <a:cubicBezTo>
                  <a:pt x="199" y="454"/>
                  <a:pt x="204" y="452"/>
                  <a:pt x="209" y="451"/>
                </a:cubicBezTo>
                <a:cubicBezTo>
                  <a:pt x="217" y="448"/>
                  <a:pt x="230" y="442"/>
                  <a:pt x="236" y="436"/>
                </a:cubicBezTo>
                <a:cubicBezTo>
                  <a:pt x="242" y="430"/>
                  <a:pt x="251" y="427"/>
                  <a:pt x="257" y="430"/>
                </a:cubicBezTo>
                <a:cubicBezTo>
                  <a:pt x="262" y="433"/>
                  <a:pt x="266" y="435"/>
                  <a:pt x="269" y="437"/>
                </a:cubicBezTo>
                <a:cubicBezTo>
                  <a:pt x="270" y="438"/>
                  <a:pt x="272" y="438"/>
                  <a:pt x="273" y="439"/>
                </a:cubicBezTo>
                <a:cubicBezTo>
                  <a:pt x="276" y="440"/>
                  <a:pt x="278" y="441"/>
                  <a:pt x="280" y="443"/>
                </a:cubicBezTo>
                <a:lnTo>
                  <a:pt x="280" y="443"/>
                </a:lnTo>
                <a:cubicBezTo>
                  <a:pt x="280" y="444"/>
                  <a:pt x="280" y="444"/>
                  <a:pt x="280" y="444"/>
                </a:cubicBezTo>
                <a:cubicBezTo>
                  <a:pt x="280" y="444"/>
                  <a:pt x="280" y="444"/>
                  <a:pt x="280" y="444"/>
                </a:cubicBezTo>
                <a:cubicBezTo>
                  <a:pt x="277" y="445"/>
                  <a:pt x="274" y="446"/>
                  <a:pt x="270" y="447"/>
                </a:cubicBezTo>
                <a:cubicBezTo>
                  <a:pt x="263" y="449"/>
                  <a:pt x="256" y="451"/>
                  <a:pt x="248" y="454"/>
                </a:cubicBezTo>
                <a:cubicBezTo>
                  <a:pt x="216" y="463"/>
                  <a:pt x="183" y="473"/>
                  <a:pt x="151" y="483"/>
                </a:cubicBezTo>
                <a:cubicBezTo>
                  <a:pt x="140" y="486"/>
                  <a:pt x="128" y="490"/>
                  <a:pt x="116" y="493"/>
                </a:cubicBezTo>
                <a:cubicBezTo>
                  <a:pt x="115" y="493"/>
                  <a:pt x="113" y="494"/>
                  <a:pt x="112" y="494"/>
                </a:cubicBezTo>
                <a:cubicBezTo>
                  <a:pt x="110" y="495"/>
                  <a:pt x="108" y="496"/>
                  <a:pt x="106" y="496"/>
                </a:cubicBezTo>
                <a:cubicBezTo>
                  <a:pt x="103" y="497"/>
                  <a:pt x="99" y="496"/>
                  <a:pt x="97" y="495"/>
                </a:cubicBezTo>
                <a:cubicBezTo>
                  <a:pt x="96" y="494"/>
                  <a:pt x="95" y="494"/>
                  <a:pt x="94" y="493"/>
                </a:cubicBezTo>
                <a:lnTo>
                  <a:pt x="93" y="492"/>
                </a:lnTo>
                <a:cubicBezTo>
                  <a:pt x="83" y="485"/>
                  <a:pt x="73" y="477"/>
                  <a:pt x="63" y="470"/>
                </a:cubicBezTo>
                <a:cubicBezTo>
                  <a:pt x="52" y="462"/>
                  <a:pt x="41" y="454"/>
                  <a:pt x="30" y="446"/>
                </a:cubicBezTo>
                <a:cubicBezTo>
                  <a:pt x="19" y="438"/>
                  <a:pt x="12" y="430"/>
                  <a:pt x="13" y="429"/>
                </a:cubicBezTo>
                <a:cubicBezTo>
                  <a:pt x="14" y="429"/>
                  <a:pt x="15" y="429"/>
                  <a:pt x="16" y="429"/>
                </a:cubicBezTo>
                <a:cubicBezTo>
                  <a:pt x="16" y="429"/>
                  <a:pt x="16" y="429"/>
                  <a:pt x="17" y="429"/>
                </a:cubicBezTo>
                <a:cubicBezTo>
                  <a:pt x="17" y="429"/>
                  <a:pt x="20" y="428"/>
                  <a:pt x="22" y="427"/>
                </a:cubicBezTo>
                <a:cubicBezTo>
                  <a:pt x="23" y="427"/>
                  <a:pt x="25" y="427"/>
                  <a:pt x="26" y="426"/>
                </a:cubicBezTo>
                <a:cubicBezTo>
                  <a:pt x="28" y="426"/>
                  <a:pt x="29" y="425"/>
                  <a:pt x="31" y="425"/>
                </a:cubicBezTo>
                <a:cubicBezTo>
                  <a:pt x="34" y="424"/>
                  <a:pt x="36" y="425"/>
                  <a:pt x="36" y="426"/>
                </a:cubicBezTo>
                <a:close/>
                <a:moveTo>
                  <a:pt x="270" y="446"/>
                </a:moveTo>
                <a:cubicBezTo>
                  <a:pt x="272" y="445"/>
                  <a:pt x="273" y="445"/>
                  <a:pt x="274" y="445"/>
                </a:cubicBezTo>
                <a:cubicBezTo>
                  <a:pt x="277" y="444"/>
                  <a:pt x="277" y="442"/>
                  <a:pt x="276" y="441"/>
                </a:cubicBezTo>
                <a:cubicBezTo>
                  <a:pt x="276" y="441"/>
                  <a:pt x="275" y="441"/>
                  <a:pt x="275" y="441"/>
                </a:cubicBezTo>
                <a:cubicBezTo>
                  <a:pt x="275" y="442"/>
                  <a:pt x="273" y="444"/>
                  <a:pt x="270" y="446"/>
                </a:cubicBezTo>
                <a:cubicBezTo>
                  <a:pt x="270" y="446"/>
                  <a:pt x="270" y="446"/>
                  <a:pt x="270" y="446"/>
                </a:cubicBezTo>
                <a:close/>
                <a:moveTo>
                  <a:pt x="14" y="430"/>
                </a:moveTo>
                <a:cubicBezTo>
                  <a:pt x="14" y="430"/>
                  <a:pt x="15" y="432"/>
                  <a:pt x="16" y="433"/>
                </a:cubicBezTo>
                <a:cubicBezTo>
                  <a:pt x="15" y="432"/>
                  <a:pt x="14" y="431"/>
                  <a:pt x="14" y="430"/>
                </a:cubicBezTo>
                <a:cubicBezTo>
                  <a:pt x="14" y="430"/>
                  <a:pt x="14" y="430"/>
                  <a:pt x="14" y="430"/>
                </a:cubicBezTo>
                <a:close/>
                <a:moveTo>
                  <a:pt x="31" y="426"/>
                </a:moveTo>
                <a:cubicBezTo>
                  <a:pt x="30" y="426"/>
                  <a:pt x="30" y="426"/>
                  <a:pt x="29" y="427"/>
                </a:cubicBezTo>
                <a:cubicBezTo>
                  <a:pt x="32" y="427"/>
                  <a:pt x="35" y="429"/>
                  <a:pt x="36" y="432"/>
                </a:cubicBezTo>
                <a:cubicBezTo>
                  <a:pt x="36" y="431"/>
                  <a:pt x="36" y="429"/>
                  <a:pt x="35" y="428"/>
                </a:cubicBezTo>
                <a:cubicBezTo>
                  <a:pt x="35" y="428"/>
                  <a:pt x="35" y="427"/>
                  <a:pt x="35" y="427"/>
                </a:cubicBezTo>
                <a:cubicBezTo>
                  <a:pt x="35" y="426"/>
                  <a:pt x="33" y="425"/>
                  <a:pt x="31" y="426"/>
                </a:cubicBezTo>
                <a:close/>
                <a:moveTo>
                  <a:pt x="141" y="424"/>
                </a:moveTo>
                <a:cubicBezTo>
                  <a:pt x="139" y="423"/>
                  <a:pt x="138" y="422"/>
                  <a:pt x="138" y="422"/>
                </a:cubicBezTo>
                <a:cubicBezTo>
                  <a:pt x="138" y="422"/>
                  <a:pt x="137" y="421"/>
                  <a:pt x="137" y="421"/>
                </a:cubicBezTo>
                <a:cubicBezTo>
                  <a:pt x="137" y="420"/>
                  <a:pt x="137" y="420"/>
                  <a:pt x="137" y="420"/>
                </a:cubicBezTo>
                <a:lnTo>
                  <a:pt x="137" y="419"/>
                </a:lnTo>
                <a:cubicBezTo>
                  <a:pt x="137" y="419"/>
                  <a:pt x="137" y="419"/>
                  <a:pt x="137" y="419"/>
                </a:cubicBezTo>
                <a:cubicBezTo>
                  <a:pt x="137" y="419"/>
                  <a:pt x="137" y="419"/>
                  <a:pt x="137" y="419"/>
                </a:cubicBezTo>
                <a:cubicBezTo>
                  <a:pt x="139" y="419"/>
                  <a:pt x="140" y="419"/>
                  <a:pt x="141" y="419"/>
                </a:cubicBezTo>
                <a:cubicBezTo>
                  <a:pt x="144" y="419"/>
                  <a:pt x="145" y="420"/>
                  <a:pt x="145" y="422"/>
                </a:cubicBezTo>
                <a:cubicBezTo>
                  <a:pt x="145" y="423"/>
                  <a:pt x="143" y="424"/>
                  <a:pt x="141" y="424"/>
                </a:cubicBezTo>
                <a:close/>
                <a:moveTo>
                  <a:pt x="138" y="420"/>
                </a:moveTo>
                <a:cubicBezTo>
                  <a:pt x="138" y="420"/>
                  <a:pt x="138" y="420"/>
                  <a:pt x="138" y="420"/>
                </a:cubicBezTo>
                <a:cubicBezTo>
                  <a:pt x="138" y="420"/>
                  <a:pt x="138" y="420"/>
                  <a:pt x="139" y="420"/>
                </a:cubicBezTo>
                <a:cubicBezTo>
                  <a:pt x="138" y="420"/>
                  <a:pt x="138" y="420"/>
                  <a:pt x="138" y="420"/>
                </a:cubicBezTo>
                <a:close/>
                <a:moveTo>
                  <a:pt x="213" y="447"/>
                </a:moveTo>
                <a:cubicBezTo>
                  <a:pt x="207" y="449"/>
                  <a:pt x="202" y="451"/>
                  <a:pt x="197" y="452"/>
                </a:cubicBezTo>
                <a:cubicBezTo>
                  <a:pt x="194" y="453"/>
                  <a:pt x="191" y="454"/>
                  <a:pt x="188" y="455"/>
                </a:cubicBezTo>
                <a:cubicBezTo>
                  <a:pt x="183" y="457"/>
                  <a:pt x="177" y="459"/>
                  <a:pt x="171" y="459"/>
                </a:cubicBezTo>
                <a:cubicBezTo>
                  <a:pt x="166" y="460"/>
                  <a:pt x="162" y="460"/>
                  <a:pt x="157" y="461"/>
                </a:cubicBezTo>
                <a:cubicBezTo>
                  <a:pt x="142" y="462"/>
                  <a:pt x="128" y="464"/>
                  <a:pt x="113" y="464"/>
                </a:cubicBezTo>
                <a:cubicBezTo>
                  <a:pt x="104" y="464"/>
                  <a:pt x="97" y="463"/>
                  <a:pt x="89" y="462"/>
                </a:cubicBezTo>
                <a:cubicBezTo>
                  <a:pt x="82" y="462"/>
                  <a:pt x="75" y="460"/>
                  <a:pt x="68" y="458"/>
                </a:cubicBezTo>
                <a:cubicBezTo>
                  <a:pt x="57" y="454"/>
                  <a:pt x="43" y="445"/>
                  <a:pt x="41" y="438"/>
                </a:cubicBezTo>
                <a:cubicBezTo>
                  <a:pt x="38" y="432"/>
                  <a:pt x="44" y="420"/>
                  <a:pt x="50" y="415"/>
                </a:cubicBezTo>
                <a:cubicBezTo>
                  <a:pt x="54" y="412"/>
                  <a:pt x="58" y="410"/>
                  <a:pt x="62" y="408"/>
                </a:cubicBezTo>
                <a:cubicBezTo>
                  <a:pt x="66" y="406"/>
                  <a:pt x="69" y="404"/>
                  <a:pt x="73" y="401"/>
                </a:cubicBezTo>
                <a:cubicBezTo>
                  <a:pt x="79" y="398"/>
                  <a:pt x="85" y="394"/>
                  <a:pt x="92" y="392"/>
                </a:cubicBezTo>
                <a:cubicBezTo>
                  <a:pt x="94" y="392"/>
                  <a:pt x="96" y="391"/>
                  <a:pt x="98" y="390"/>
                </a:cubicBezTo>
                <a:cubicBezTo>
                  <a:pt x="102" y="390"/>
                  <a:pt x="105" y="388"/>
                  <a:pt x="109" y="388"/>
                </a:cubicBezTo>
                <a:cubicBezTo>
                  <a:pt x="128" y="385"/>
                  <a:pt x="143" y="384"/>
                  <a:pt x="157" y="384"/>
                </a:cubicBezTo>
                <a:cubicBezTo>
                  <a:pt x="163" y="384"/>
                  <a:pt x="170" y="384"/>
                  <a:pt x="176" y="385"/>
                </a:cubicBezTo>
                <a:cubicBezTo>
                  <a:pt x="187" y="386"/>
                  <a:pt x="199" y="387"/>
                  <a:pt x="211" y="391"/>
                </a:cubicBezTo>
                <a:cubicBezTo>
                  <a:pt x="224" y="394"/>
                  <a:pt x="236" y="402"/>
                  <a:pt x="239" y="406"/>
                </a:cubicBezTo>
                <a:cubicBezTo>
                  <a:pt x="242" y="409"/>
                  <a:pt x="245" y="421"/>
                  <a:pt x="240" y="428"/>
                </a:cubicBezTo>
                <a:cubicBezTo>
                  <a:pt x="235" y="435"/>
                  <a:pt x="222" y="443"/>
                  <a:pt x="213" y="447"/>
                </a:cubicBezTo>
                <a:close/>
                <a:moveTo>
                  <a:pt x="177" y="411"/>
                </a:moveTo>
                <a:cubicBezTo>
                  <a:pt x="175" y="410"/>
                  <a:pt x="172" y="409"/>
                  <a:pt x="169" y="408"/>
                </a:cubicBezTo>
                <a:cubicBezTo>
                  <a:pt x="165" y="407"/>
                  <a:pt x="161" y="406"/>
                  <a:pt x="157" y="406"/>
                </a:cubicBezTo>
                <a:cubicBezTo>
                  <a:pt x="154" y="406"/>
                  <a:pt x="151" y="405"/>
                  <a:pt x="148" y="405"/>
                </a:cubicBezTo>
                <a:cubicBezTo>
                  <a:pt x="141" y="405"/>
                  <a:pt x="135" y="406"/>
                  <a:pt x="128" y="407"/>
                </a:cubicBezTo>
                <a:cubicBezTo>
                  <a:pt x="127" y="407"/>
                  <a:pt x="127" y="407"/>
                  <a:pt x="126" y="408"/>
                </a:cubicBezTo>
                <a:cubicBezTo>
                  <a:pt x="125" y="408"/>
                  <a:pt x="123" y="408"/>
                  <a:pt x="123" y="408"/>
                </a:cubicBezTo>
                <a:cubicBezTo>
                  <a:pt x="123" y="408"/>
                  <a:pt x="122" y="408"/>
                  <a:pt x="122" y="408"/>
                </a:cubicBezTo>
                <a:cubicBezTo>
                  <a:pt x="115" y="410"/>
                  <a:pt x="107" y="412"/>
                  <a:pt x="103" y="418"/>
                </a:cubicBezTo>
                <a:cubicBezTo>
                  <a:pt x="102" y="420"/>
                  <a:pt x="101" y="422"/>
                  <a:pt x="102" y="424"/>
                </a:cubicBezTo>
                <a:cubicBezTo>
                  <a:pt x="102" y="425"/>
                  <a:pt x="103" y="426"/>
                  <a:pt x="104" y="427"/>
                </a:cubicBezTo>
                <a:cubicBezTo>
                  <a:pt x="105" y="429"/>
                  <a:pt x="110" y="433"/>
                  <a:pt x="116" y="434"/>
                </a:cubicBezTo>
                <a:cubicBezTo>
                  <a:pt x="120" y="435"/>
                  <a:pt x="123" y="435"/>
                  <a:pt x="127" y="436"/>
                </a:cubicBezTo>
                <a:cubicBezTo>
                  <a:pt x="128" y="436"/>
                  <a:pt x="129" y="436"/>
                  <a:pt x="130" y="436"/>
                </a:cubicBezTo>
                <a:cubicBezTo>
                  <a:pt x="137" y="436"/>
                  <a:pt x="144" y="436"/>
                  <a:pt x="150" y="434"/>
                </a:cubicBezTo>
                <a:cubicBezTo>
                  <a:pt x="152" y="434"/>
                  <a:pt x="155" y="433"/>
                  <a:pt x="158" y="433"/>
                </a:cubicBezTo>
                <a:cubicBezTo>
                  <a:pt x="165" y="431"/>
                  <a:pt x="172" y="430"/>
                  <a:pt x="178" y="426"/>
                </a:cubicBezTo>
                <a:cubicBezTo>
                  <a:pt x="180" y="424"/>
                  <a:pt x="182" y="422"/>
                  <a:pt x="182" y="419"/>
                </a:cubicBezTo>
                <a:cubicBezTo>
                  <a:pt x="182" y="418"/>
                  <a:pt x="182" y="418"/>
                  <a:pt x="182" y="417"/>
                </a:cubicBezTo>
                <a:cubicBezTo>
                  <a:pt x="181" y="415"/>
                  <a:pt x="180" y="413"/>
                  <a:pt x="177" y="411"/>
                </a:cubicBezTo>
                <a:close/>
                <a:moveTo>
                  <a:pt x="80" y="319"/>
                </a:moveTo>
                <a:cubicBezTo>
                  <a:pt x="81" y="322"/>
                  <a:pt x="79" y="326"/>
                  <a:pt x="78" y="327"/>
                </a:cubicBezTo>
                <a:cubicBezTo>
                  <a:pt x="77" y="327"/>
                  <a:pt x="77" y="327"/>
                  <a:pt x="76" y="328"/>
                </a:cubicBezTo>
                <a:cubicBezTo>
                  <a:pt x="75" y="328"/>
                  <a:pt x="74" y="329"/>
                  <a:pt x="74" y="330"/>
                </a:cubicBezTo>
                <a:cubicBezTo>
                  <a:pt x="74" y="329"/>
                  <a:pt x="74" y="328"/>
                  <a:pt x="75" y="328"/>
                </a:cubicBezTo>
                <a:cubicBezTo>
                  <a:pt x="77" y="326"/>
                  <a:pt x="80" y="322"/>
                  <a:pt x="80" y="319"/>
                </a:cubicBezTo>
                <a:cubicBezTo>
                  <a:pt x="80" y="317"/>
                  <a:pt x="79" y="315"/>
                  <a:pt x="77" y="314"/>
                </a:cubicBezTo>
                <a:cubicBezTo>
                  <a:pt x="75" y="311"/>
                  <a:pt x="72" y="309"/>
                  <a:pt x="69" y="307"/>
                </a:cubicBezTo>
                <a:cubicBezTo>
                  <a:pt x="65" y="302"/>
                  <a:pt x="62" y="292"/>
                  <a:pt x="62" y="285"/>
                </a:cubicBezTo>
                <a:cubicBezTo>
                  <a:pt x="62" y="280"/>
                  <a:pt x="59" y="276"/>
                  <a:pt x="55" y="277"/>
                </a:cubicBezTo>
                <a:cubicBezTo>
                  <a:pt x="59" y="276"/>
                  <a:pt x="62" y="280"/>
                  <a:pt x="62" y="285"/>
                </a:cubicBezTo>
                <a:cubicBezTo>
                  <a:pt x="62" y="292"/>
                  <a:pt x="65" y="302"/>
                  <a:pt x="69" y="307"/>
                </a:cubicBezTo>
                <a:cubicBezTo>
                  <a:pt x="72" y="309"/>
                  <a:pt x="75" y="311"/>
                  <a:pt x="77" y="314"/>
                </a:cubicBezTo>
                <a:cubicBezTo>
                  <a:pt x="79" y="315"/>
                  <a:pt x="80" y="317"/>
                  <a:pt x="80" y="319"/>
                </a:cubicBezTo>
                <a:cubicBezTo>
                  <a:pt x="80" y="322"/>
                  <a:pt x="77" y="326"/>
                  <a:pt x="75" y="328"/>
                </a:cubicBezTo>
                <a:cubicBezTo>
                  <a:pt x="74" y="328"/>
                  <a:pt x="74" y="329"/>
                  <a:pt x="74" y="330"/>
                </a:cubicBezTo>
                <a:cubicBezTo>
                  <a:pt x="74" y="330"/>
                  <a:pt x="74" y="330"/>
                  <a:pt x="74" y="330"/>
                </a:cubicBezTo>
                <a:cubicBezTo>
                  <a:pt x="74" y="330"/>
                  <a:pt x="74" y="330"/>
                  <a:pt x="74" y="330"/>
                </a:cubicBezTo>
                <a:cubicBezTo>
                  <a:pt x="74" y="330"/>
                  <a:pt x="74" y="330"/>
                  <a:pt x="73" y="330"/>
                </a:cubicBezTo>
                <a:cubicBezTo>
                  <a:pt x="73" y="331"/>
                  <a:pt x="73" y="332"/>
                  <a:pt x="73" y="333"/>
                </a:cubicBezTo>
                <a:cubicBezTo>
                  <a:pt x="73" y="334"/>
                  <a:pt x="73" y="335"/>
                  <a:pt x="73" y="336"/>
                </a:cubicBezTo>
                <a:cubicBezTo>
                  <a:pt x="73" y="337"/>
                  <a:pt x="73" y="339"/>
                  <a:pt x="73" y="340"/>
                </a:cubicBezTo>
                <a:cubicBezTo>
                  <a:pt x="73" y="344"/>
                  <a:pt x="74" y="348"/>
                  <a:pt x="73" y="352"/>
                </a:cubicBezTo>
                <a:cubicBezTo>
                  <a:pt x="73" y="356"/>
                  <a:pt x="72" y="360"/>
                  <a:pt x="71" y="364"/>
                </a:cubicBezTo>
                <a:cubicBezTo>
                  <a:pt x="70" y="367"/>
                  <a:pt x="69" y="369"/>
                  <a:pt x="69" y="372"/>
                </a:cubicBezTo>
                <a:cubicBezTo>
                  <a:pt x="68" y="377"/>
                  <a:pt x="70" y="382"/>
                  <a:pt x="71" y="385"/>
                </a:cubicBezTo>
                <a:cubicBezTo>
                  <a:pt x="72" y="386"/>
                  <a:pt x="73" y="388"/>
                  <a:pt x="74" y="390"/>
                </a:cubicBezTo>
                <a:cubicBezTo>
                  <a:pt x="76" y="393"/>
                  <a:pt x="72" y="399"/>
                  <a:pt x="68" y="402"/>
                </a:cubicBezTo>
                <a:cubicBezTo>
                  <a:pt x="66" y="403"/>
                  <a:pt x="63" y="404"/>
                  <a:pt x="61" y="406"/>
                </a:cubicBezTo>
                <a:cubicBezTo>
                  <a:pt x="59" y="406"/>
                  <a:pt x="58" y="407"/>
                  <a:pt x="57" y="408"/>
                </a:cubicBezTo>
                <a:cubicBezTo>
                  <a:pt x="54" y="409"/>
                  <a:pt x="51" y="412"/>
                  <a:pt x="48" y="414"/>
                </a:cubicBezTo>
                <a:cubicBezTo>
                  <a:pt x="46" y="415"/>
                  <a:pt x="45" y="417"/>
                  <a:pt x="43" y="418"/>
                </a:cubicBezTo>
                <a:lnTo>
                  <a:pt x="42" y="419"/>
                </a:lnTo>
                <a:cubicBezTo>
                  <a:pt x="42" y="419"/>
                  <a:pt x="41" y="419"/>
                  <a:pt x="42" y="418"/>
                </a:cubicBezTo>
                <a:cubicBezTo>
                  <a:pt x="42" y="418"/>
                  <a:pt x="42" y="418"/>
                  <a:pt x="42" y="418"/>
                </a:cubicBezTo>
                <a:cubicBezTo>
                  <a:pt x="43" y="415"/>
                  <a:pt x="44" y="413"/>
                  <a:pt x="45" y="411"/>
                </a:cubicBezTo>
                <a:cubicBezTo>
                  <a:pt x="45" y="411"/>
                  <a:pt x="46" y="410"/>
                  <a:pt x="46" y="409"/>
                </a:cubicBezTo>
                <a:cubicBezTo>
                  <a:pt x="46" y="409"/>
                  <a:pt x="47" y="408"/>
                  <a:pt x="47" y="407"/>
                </a:cubicBezTo>
                <a:cubicBezTo>
                  <a:pt x="47" y="407"/>
                  <a:pt x="47" y="406"/>
                  <a:pt x="48" y="405"/>
                </a:cubicBezTo>
                <a:cubicBezTo>
                  <a:pt x="48" y="405"/>
                  <a:pt x="48" y="405"/>
                  <a:pt x="48" y="405"/>
                </a:cubicBezTo>
                <a:cubicBezTo>
                  <a:pt x="48" y="404"/>
                  <a:pt x="48" y="402"/>
                  <a:pt x="48" y="401"/>
                </a:cubicBezTo>
                <a:cubicBezTo>
                  <a:pt x="48" y="400"/>
                  <a:pt x="48" y="400"/>
                  <a:pt x="48" y="399"/>
                </a:cubicBezTo>
                <a:cubicBezTo>
                  <a:pt x="48" y="396"/>
                  <a:pt x="48" y="394"/>
                  <a:pt x="48" y="391"/>
                </a:cubicBezTo>
                <a:cubicBezTo>
                  <a:pt x="48" y="389"/>
                  <a:pt x="47" y="386"/>
                  <a:pt x="47" y="384"/>
                </a:cubicBezTo>
                <a:cubicBezTo>
                  <a:pt x="47" y="381"/>
                  <a:pt x="49" y="372"/>
                  <a:pt x="47" y="365"/>
                </a:cubicBezTo>
                <a:cubicBezTo>
                  <a:pt x="47" y="360"/>
                  <a:pt x="45" y="356"/>
                  <a:pt x="44" y="352"/>
                </a:cubicBezTo>
                <a:cubicBezTo>
                  <a:pt x="44" y="351"/>
                  <a:pt x="44" y="351"/>
                  <a:pt x="43" y="350"/>
                </a:cubicBezTo>
                <a:cubicBezTo>
                  <a:pt x="43" y="349"/>
                  <a:pt x="43" y="348"/>
                  <a:pt x="43" y="348"/>
                </a:cubicBezTo>
                <a:cubicBezTo>
                  <a:pt x="43" y="348"/>
                  <a:pt x="43" y="348"/>
                  <a:pt x="43" y="348"/>
                </a:cubicBezTo>
                <a:cubicBezTo>
                  <a:pt x="43" y="344"/>
                  <a:pt x="42" y="340"/>
                  <a:pt x="41" y="337"/>
                </a:cubicBezTo>
                <a:cubicBezTo>
                  <a:pt x="41" y="335"/>
                  <a:pt x="40" y="333"/>
                  <a:pt x="38" y="331"/>
                </a:cubicBezTo>
                <a:cubicBezTo>
                  <a:pt x="38" y="331"/>
                  <a:pt x="37" y="330"/>
                  <a:pt x="37" y="329"/>
                </a:cubicBezTo>
                <a:cubicBezTo>
                  <a:pt x="36" y="328"/>
                  <a:pt x="33" y="326"/>
                  <a:pt x="33" y="325"/>
                </a:cubicBezTo>
                <a:cubicBezTo>
                  <a:pt x="33" y="325"/>
                  <a:pt x="33" y="325"/>
                  <a:pt x="33" y="325"/>
                </a:cubicBezTo>
                <a:cubicBezTo>
                  <a:pt x="33" y="324"/>
                  <a:pt x="34" y="323"/>
                  <a:pt x="34" y="322"/>
                </a:cubicBezTo>
                <a:cubicBezTo>
                  <a:pt x="34" y="321"/>
                  <a:pt x="35" y="320"/>
                  <a:pt x="35" y="320"/>
                </a:cubicBezTo>
                <a:cubicBezTo>
                  <a:pt x="35" y="318"/>
                  <a:pt x="35" y="317"/>
                  <a:pt x="36" y="317"/>
                </a:cubicBezTo>
                <a:cubicBezTo>
                  <a:pt x="36" y="317"/>
                  <a:pt x="36" y="317"/>
                  <a:pt x="36" y="317"/>
                </a:cubicBezTo>
                <a:cubicBezTo>
                  <a:pt x="37" y="316"/>
                  <a:pt x="39" y="316"/>
                  <a:pt x="40" y="315"/>
                </a:cubicBezTo>
                <a:cubicBezTo>
                  <a:pt x="40" y="314"/>
                  <a:pt x="40" y="314"/>
                  <a:pt x="40" y="314"/>
                </a:cubicBezTo>
                <a:cubicBezTo>
                  <a:pt x="41" y="314"/>
                  <a:pt x="41" y="313"/>
                  <a:pt x="41" y="313"/>
                </a:cubicBezTo>
                <a:cubicBezTo>
                  <a:pt x="41" y="313"/>
                  <a:pt x="41" y="312"/>
                  <a:pt x="41" y="312"/>
                </a:cubicBezTo>
                <a:cubicBezTo>
                  <a:pt x="42" y="312"/>
                  <a:pt x="42" y="311"/>
                  <a:pt x="42" y="311"/>
                </a:cubicBezTo>
                <a:lnTo>
                  <a:pt x="42" y="308"/>
                </a:lnTo>
                <a:cubicBezTo>
                  <a:pt x="41" y="305"/>
                  <a:pt x="41" y="302"/>
                  <a:pt x="41" y="298"/>
                </a:cubicBezTo>
                <a:cubicBezTo>
                  <a:pt x="41" y="293"/>
                  <a:pt x="44" y="282"/>
                  <a:pt x="50" y="278"/>
                </a:cubicBezTo>
                <a:cubicBezTo>
                  <a:pt x="55" y="275"/>
                  <a:pt x="60" y="273"/>
                  <a:pt x="64" y="273"/>
                </a:cubicBezTo>
                <a:lnTo>
                  <a:pt x="64" y="273"/>
                </a:lnTo>
                <a:cubicBezTo>
                  <a:pt x="64" y="272"/>
                  <a:pt x="64" y="273"/>
                  <a:pt x="64" y="273"/>
                </a:cubicBezTo>
                <a:cubicBezTo>
                  <a:pt x="64" y="273"/>
                  <a:pt x="64" y="273"/>
                  <a:pt x="64" y="273"/>
                </a:cubicBezTo>
                <a:cubicBezTo>
                  <a:pt x="64" y="277"/>
                  <a:pt x="63" y="281"/>
                  <a:pt x="63" y="285"/>
                </a:cubicBezTo>
                <a:cubicBezTo>
                  <a:pt x="62" y="292"/>
                  <a:pt x="65" y="301"/>
                  <a:pt x="68" y="304"/>
                </a:cubicBezTo>
                <a:cubicBezTo>
                  <a:pt x="70" y="306"/>
                  <a:pt x="72" y="308"/>
                  <a:pt x="73" y="309"/>
                </a:cubicBezTo>
                <a:cubicBezTo>
                  <a:pt x="75" y="311"/>
                  <a:pt x="76" y="312"/>
                  <a:pt x="78" y="314"/>
                </a:cubicBezTo>
                <a:cubicBezTo>
                  <a:pt x="79" y="315"/>
                  <a:pt x="80" y="317"/>
                  <a:pt x="80" y="319"/>
                </a:cubicBezTo>
                <a:close/>
                <a:moveTo>
                  <a:pt x="51" y="279"/>
                </a:moveTo>
                <a:cubicBezTo>
                  <a:pt x="45" y="283"/>
                  <a:pt x="42" y="293"/>
                  <a:pt x="42" y="298"/>
                </a:cubicBezTo>
                <a:cubicBezTo>
                  <a:pt x="42" y="302"/>
                  <a:pt x="42" y="305"/>
                  <a:pt x="43" y="308"/>
                </a:cubicBezTo>
                <a:lnTo>
                  <a:pt x="43" y="311"/>
                </a:lnTo>
                <a:cubicBezTo>
                  <a:pt x="43" y="313"/>
                  <a:pt x="42" y="314"/>
                  <a:pt x="41" y="315"/>
                </a:cubicBezTo>
                <a:cubicBezTo>
                  <a:pt x="40" y="316"/>
                  <a:pt x="39" y="317"/>
                  <a:pt x="38" y="318"/>
                </a:cubicBezTo>
                <a:cubicBezTo>
                  <a:pt x="38" y="318"/>
                  <a:pt x="38" y="318"/>
                  <a:pt x="38" y="318"/>
                </a:cubicBezTo>
                <a:cubicBezTo>
                  <a:pt x="39" y="317"/>
                  <a:pt x="40" y="316"/>
                  <a:pt x="41" y="315"/>
                </a:cubicBezTo>
                <a:cubicBezTo>
                  <a:pt x="42" y="314"/>
                  <a:pt x="45" y="313"/>
                  <a:pt x="45" y="311"/>
                </a:cubicBezTo>
                <a:lnTo>
                  <a:pt x="45" y="308"/>
                </a:lnTo>
                <a:cubicBezTo>
                  <a:pt x="45" y="305"/>
                  <a:pt x="43" y="302"/>
                  <a:pt x="43" y="298"/>
                </a:cubicBezTo>
                <a:cubicBezTo>
                  <a:pt x="43" y="293"/>
                  <a:pt x="45" y="283"/>
                  <a:pt x="51" y="279"/>
                </a:cubicBezTo>
                <a:cubicBezTo>
                  <a:pt x="53" y="278"/>
                  <a:pt x="54" y="277"/>
                  <a:pt x="55" y="277"/>
                </a:cubicBezTo>
                <a:cubicBezTo>
                  <a:pt x="54" y="277"/>
                  <a:pt x="53" y="278"/>
                  <a:pt x="51" y="279"/>
                </a:cubicBezTo>
                <a:close/>
                <a:moveTo>
                  <a:pt x="46" y="415"/>
                </a:moveTo>
                <a:cubicBezTo>
                  <a:pt x="46" y="414"/>
                  <a:pt x="46" y="414"/>
                  <a:pt x="46" y="414"/>
                </a:cubicBezTo>
                <a:cubicBezTo>
                  <a:pt x="45" y="414"/>
                  <a:pt x="45" y="414"/>
                  <a:pt x="45" y="414"/>
                </a:cubicBezTo>
                <a:cubicBezTo>
                  <a:pt x="45" y="415"/>
                  <a:pt x="45" y="415"/>
                  <a:pt x="46" y="415"/>
                </a:cubicBezTo>
                <a:close/>
                <a:moveTo>
                  <a:pt x="48" y="385"/>
                </a:moveTo>
                <a:cubicBezTo>
                  <a:pt x="48" y="384"/>
                  <a:pt x="48" y="384"/>
                  <a:pt x="48" y="383"/>
                </a:cubicBezTo>
                <a:cubicBezTo>
                  <a:pt x="48" y="384"/>
                  <a:pt x="48" y="384"/>
                  <a:pt x="48" y="384"/>
                </a:cubicBezTo>
                <a:cubicBezTo>
                  <a:pt x="48" y="384"/>
                  <a:pt x="48" y="385"/>
                  <a:pt x="48" y="385"/>
                </a:cubicBezTo>
                <a:close/>
                <a:moveTo>
                  <a:pt x="44" y="347"/>
                </a:moveTo>
                <a:lnTo>
                  <a:pt x="44" y="348"/>
                </a:lnTo>
                <a:cubicBezTo>
                  <a:pt x="44" y="348"/>
                  <a:pt x="44" y="349"/>
                  <a:pt x="45" y="350"/>
                </a:cubicBezTo>
                <a:cubicBezTo>
                  <a:pt x="45" y="351"/>
                  <a:pt x="45" y="351"/>
                  <a:pt x="45" y="352"/>
                </a:cubicBezTo>
                <a:cubicBezTo>
                  <a:pt x="45" y="353"/>
                  <a:pt x="46" y="354"/>
                  <a:pt x="46" y="355"/>
                </a:cubicBezTo>
                <a:cubicBezTo>
                  <a:pt x="45" y="351"/>
                  <a:pt x="44" y="347"/>
                  <a:pt x="44" y="344"/>
                </a:cubicBezTo>
                <a:cubicBezTo>
                  <a:pt x="44" y="345"/>
                  <a:pt x="44" y="346"/>
                  <a:pt x="44" y="347"/>
                </a:cubicBezTo>
                <a:close/>
                <a:moveTo>
                  <a:pt x="35" y="321"/>
                </a:moveTo>
                <a:cubicBezTo>
                  <a:pt x="35" y="321"/>
                  <a:pt x="35" y="321"/>
                  <a:pt x="35" y="320"/>
                </a:cubicBezTo>
                <a:cubicBezTo>
                  <a:pt x="35" y="320"/>
                  <a:pt x="35" y="320"/>
                  <a:pt x="35" y="320"/>
                </a:cubicBezTo>
                <a:cubicBezTo>
                  <a:pt x="35" y="320"/>
                  <a:pt x="35" y="321"/>
                  <a:pt x="35" y="321"/>
                </a:cubicBezTo>
                <a:close/>
                <a:moveTo>
                  <a:pt x="74" y="330"/>
                </a:moveTo>
                <a:cubicBezTo>
                  <a:pt x="74" y="330"/>
                  <a:pt x="74" y="330"/>
                  <a:pt x="74" y="330"/>
                </a:cubicBezTo>
                <a:cubicBezTo>
                  <a:pt x="74" y="330"/>
                  <a:pt x="74" y="330"/>
                  <a:pt x="74" y="330"/>
                </a:cubicBezTo>
                <a:cubicBezTo>
                  <a:pt x="74" y="330"/>
                  <a:pt x="74" y="330"/>
                  <a:pt x="74" y="330"/>
                </a:cubicBezTo>
                <a:close/>
                <a:moveTo>
                  <a:pt x="112" y="311"/>
                </a:moveTo>
                <a:cubicBezTo>
                  <a:pt x="114" y="311"/>
                  <a:pt x="117" y="311"/>
                  <a:pt x="119" y="311"/>
                </a:cubicBezTo>
                <a:cubicBezTo>
                  <a:pt x="121" y="311"/>
                  <a:pt x="123" y="311"/>
                  <a:pt x="125" y="311"/>
                </a:cubicBezTo>
                <a:cubicBezTo>
                  <a:pt x="128" y="311"/>
                  <a:pt x="131" y="311"/>
                  <a:pt x="134" y="311"/>
                </a:cubicBezTo>
                <a:cubicBezTo>
                  <a:pt x="139" y="311"/>
                  <a:pt x="149" y="312"/>
                  <a:pt x="157" y="313"/>
                </a:cubicBezTo>
                <a:cubicBezTo>
                  <a:pt x="161" y="314"/>
                  <a:pt x="166" y="314"/>
                  <a:pt x="170" y="315"/>
                </a:cubicBezTo>
                <a:cubicBezTo>
                  <a:pt x="170" y="315"/>
                  <a:pt x="170" y="315"/>
                  <a:pt x="170" y="315"/>
                </a:cubicBezTo>
                <a:cubicBezTo>
                  <a:pt x="171" y="315"/>
                  <a:pt x="171" y="315"/>
                  <a:pt x="172" y="315"/>
                </a:cubicBezTo>
                <a:cubicBezTo>
                  <a:pt x="174" y="315"/>
                  <a:pt x="177" y="315"/>
                  <a:pt x="180" y="316"/>
                </a:cubicBezTo>
                <a:cubicBezTo>
                  <a:pt x="183" y="316"/>
                  <a:pt x="186" y="315"/>
                  <a:pt x="186" y="312"/>
                </a:cubicBezTo>
                <a:cubicBezTo>
                  <a:pt x="187" y="311"/>
                  <a:pt x="189" y="310"/>
                  <a:pt x="188" y="309"/>
                </a:cubicBezTo>
                <a:cubicBezTo>
                  <a:pt x="188" y="307"/>
                  <a:pt x="188" y="305"/>
                  <a:pt x="188" y="303"/>
                </a:cubicBezTo>
                <a:lnTo>
                  <a:pt x="188" y="303"/>
                </a:lnTo>
                <a:cubicBezTo>
                  <a:pt x="188" y="310"/>
                  <a:pt x="182" y="314"/>
                  <a:pt x="174" y="314"/>
                </a:cubicBezTo>
                <a:cubicBezTo>
                  <a:pt x="172" y="314"/>
                  <a:pt x="170" y="314"/>
                  <a:pt x="168" y="314"/>
                </a:cubicBezTo>
                <a:cubicBezTo>
                  <a:pt x="155" y="312"/>
                  <a:pt x="135" y="310"/>
                  <a:pt x="124" y="310"/>
                </a:cubicBezTo>
                <a:cubicBezTo>
                  <a:pt x="118" y="310"/>
                  <a:pt x="113" y="310"/>
                  <a:pt x="108" y="310"/>
                </a:cubicBezTo>
                <a:cubicBezTo>
                  <a:pt x="107" y="310"/>
                  <a:pt x="106" y="309"/>
                  <a:pt x="105" y="309"/>
                </a:cubicBezTo>
                <a:cubicBezTo>
                  <a:pt x="101" y="309"/>
                  <a:pt x="98" y="309"/>
                  <a:pt x="96" y="308"/>
                </a:cubicBezTo>
                <a:cubicBezTo>
                  <a:pt x="96" y="308"/>
                  <a:pt x="97" y="309"/>
                  <a:pt x="98" y="309"/>
                </a:cubicBezTo>
                <a:cubicBezTo>
                  <a:pt x="98" y="309"/>
                  <a:pt x="97" y="309"/>
                  <a:pt x="97" y="309"/>
                </a:cubicBezTo>
                <a:cubicBezTo>
                  <a:pt x="95" y="309"/>
                  <a:pt x="93" y="308"/>
                  <a:pt x="91" y="308"/>
                </a:cubicBezTo>
                <a:cubicBezTo>
                  <a:pt x="91" y="308"/>
                  <a:pt x="91" y="308"/>
                  <a:pt x="90" y="308"/>
                </a:cubicBezTo>
                <a:cubicBezTo>
                  <a:pt x="89" y="308"/>
                  <a:pt x="88" y="307"/>
                  <a:pt x="88" y="307"/>
                </a:cubicBezTo>
                <a:cubicBezTo>
                  <a:pt x="87" y="306"/>
                  <a:pt x="87" y="306"/>
                  <a:pt x="86" y="306"/>
                </a:cubicBezTo>
                <a:cubicBezTo>
                  <a:pt x="83" y="303"/>
                  <a:pt x="80" y="301"/>
                  <a:pt x="78" y="297"/>
                </a:cubicBezTo>
                <a:cubicBezTo>
                  <a:pt x="74" y="292"/>
                  <a:pt x="73" y="281"/>
                  <a:pt x="76" y="276"/>
                </a:cubicBezTo>
                <a:cubicBezTo>
                  <a:pt x="78" y="273"/>
                  <a:pt x="80" y="270"/>
                  <a:pt x="82" y="267"/>
                </a:cubicBezTo>
                <a:cubicBezTo>
                  <a:pt x="82" y="266"/>
                  <a:pt x="83" y="265"/>
                  <a:pt x="84" y="265"/>
                </a:cubicBezTo>
                <a:cubicBezTo>
                  <a:pt x="87" y="260"/>
                  <a:pt x="92" y="257"/>
                  <a:pt x="98" y="254"/>
                </a:cubicBezTo>
                <a:cubicBezTo>
                  <a:pt x="99" y="254"/>
                  <a:pt x="100" y="253"/>
                  <a:pt x="101" y="253"/>
                </a:cubicBezTo>
                <a:cubicBezTo>
                  <a:pt x="120" y="242"/>
                  <a:pt x="139" y="228"/>
                  <a:pt x="157" y="210"/>
                </a:cubicBezTo>
                <a:lnTo>
                  <a:pt x="157" y="209"/>
                </a:lnTo>
                <a:cubicBezTo>
                  <a:pt x="158" y="209"/>
                  <a:pt x="158" y="209"/>
                  <a:pt x="158" y="209"/>
                </a:cubicBezTo>
                <a:cubicBezTo>
                  <a:pt x="158" y="210"/>
                  <a:pt x="158" y="210"/>
                  <a:pt x="158" y="210"/>
                </a:cubicBezTo>
                <a:cubicBezTo>
                  <a:pt x="158" y="212"/>
                  <a:pt x="159" y="214"/>
                  <a:pt x="159" y="216"/>
                </a:cubicBezTo>
                <a:cubicBezTo>
                  <a:pt x="159" y="221"/>
                  <a:pt x="160" y="225"/>
                  <a:pt x="162" y="230"/>
                </a:cubicBezTo>
                <a:cubicBezTo>
                  <a:pt x="166" y="239"/>
                  <a:pt x="168" y="249"/>
                  <a:pt x="171" y="258"/>
                </a:cubicBezTo>
                <a:cubicBezTo>
                  <a:pt x="173" y="266"/>
                  <a:pt x="175" y="274"/>
                  <a:pt x="178" y="281"/>
                </a:cubicBezTo>
                <a:lnTo>
                  <a:pt x="178" y="281"/>
                </a:lnTo>
                <a:cubicBezTo>
                  <a:pt x="180" y="288"/>
                  <a:pt x="182" y="295"/>
                  <a:pt x="184" y="301"/>
                </a:cubicBezTo>
                <a:cubicBezTo>
                  <a:pt x="186" y="306"/>
                  <a:pt x="188" y="312"/>
                  <a:pt x="190" y="317"/>
                </a:cubicBezTo>
                <a:lnTo>
                  <a:pt x="190" y="317"/>
                </a:lnTo>
                <a:cubicBezTo>
                  <a:pt x="190" y="318"/>
                  <a:pt x="190" y="318"/>
                  <a:pt x="190" y="318"/>
                </a:cubicBezTo>
                <a:cubicBezTo>
                  <a:pt x="190" y="318"/>
                  <a:pt x="190" y="318"/>
                  <a:pt x="190" y="318"/>
                </a:cubicBezTo>
                <a:cubicBezTo>
                  <a:pt x="183" y="317"/>
                  <a:pt x="177" y="316"/>
                  <a:pt x="170" y="315"/>
                </a:cubicBezTo>
                <a:cubicBezTo>
                  <a:pt x="169" y="315"/>
                  <a:pt x="168" y="316"/>
                  <a:pt x="167" y="315"/>
                </a:cubicBezTo>
                <a:cubicBezTo>
                  <a:pt x="154" y="313"/>
                  <a:pt x="134" y="313"/>
                  <a:pt x="123" y="313"/>
                </a:cubicBezTo>
                <a:cubicBezTo>
                  <a:pt x="118" y="313"/>
                  <a:pt x="113" y="315"/>
                  <a:pt x="108" y="315"/>
                </a:cubicBezTo>
                <a:cubicBezTo>
                  <a:pt x="108" y="315"/>
                  <a:pt x="108" y="315"/>
                  <a:pt x="107" y="315"/>
                </a:cubicBezTo>
                <a:cubicBezTo>
                  <a:pt x="107" y="315"/>
                  <a:pt x="106" y="312"/>
                  <a:pt x="105" y="312"/>
                </a:cubicBezTo>
                <a:cubicBezTo>
                  <a:pt x="102" y="312"/>
                  <a:pt x="100" y="310"/>
                  <a:pt x="98" y="309"/>
                </a:cubicBezTo>
                <a:cubicBezTo>
                  <a:pt x="101" y="310"/>
                  <a:pt x="105" y="311"/>
                  <a:pt x="107" y="311"/>
                </a:cubicBezTo>
                <a:cubicBezTo>
                  <a:pt x="109" y="311"/>
                  <a:pt x="110" y="311"/>
                  <a:pt x="112" y="311"/>
                </a:cubicBezTo>
                <a:close/>
                <a:moveTo>
                  <a:pt x="87" y="305"/>
                </a:moveTo>
                <a:cubicBezTo>
                  <a:pt x="87" y="305"/>
                  <a:pt x="88" y="305"/>
                  <a:pt x="88" y="306"/>
                </a:cubicBezTo>
                <a:cubicBezTo>
                  <a:pt x="89" y="306"/>
                  <a:pt x="90" y="307"/>
                  <a:pt x="90" y="307"/>
                </a:cubicBezTo>
                <a:cubicBezTo>
                  <a:pt x="91" y="307"/>
                  <a:pt x="91" y="307"/>
                  <a:pt x="92" y="307"/>
                </a:cubicBezTo>
                <a:cubicBezTo>
                  <a:pt x="92" y="307"/>
                  <a:pt x="92" y="307"/>
                  <a:pt x="92" y="307"/>
                </a:cubicBezTo>
                <a:cubicBezTo>
                  <a:pt x="90" y="306"/>
                  <a:pt x="88" y="305"/>
                  <a:pt x="86" y="304"/>
                </a:cubicBezTo>
                <a:cubicBezTo>
                  <a:pt x="86" y="304"/>
                  <a:pt x="87" y="305"/>
                  <a:pt x="87" y="305"/>
                </a:cubicBezTo>
                <a:close/>
                <a:moveTo>
                  <a:pt x="158" y="216"/>
                </a:moveTo>
                <a:cubicBezTo>
                  <a:pt x="158" y="215"/>
                  <a:pt x="157" y="214"/>
                  <a:pt x="157" y="214"/>
                </a:cubicBezTo>
                <a:cubicBezTo>
                  <a:pt x="157" y="213"/>
                  <a:pt x="153" y="216"/>
                  <a:pt x="147" y="221"/>
                </a:cubicBezTo>
                <a:cubicBezTo>
                  <a:pt x="152" y="218"/>
                  <a:pt x="156" y="216"/>
                  <a:pt x="158" y="218"/>
                </a:cubicBezTo>
                <a:cubicBezTo>
                  <a:pt x="158" y="218"/>
                  <a:pt x="158" y="217"/>
                  <a:pt x="158" y="216"/>
                </a:cubicBezTo>
                <a:close/>
                <a:moveTo>
                  <a:pt x="459" y="310"/>
                </a:moveTo>
                <a:cubicBezTo>
                  <a:pt x="459" y="310"/>
                  <a:pt x="460" y="308"/>
                  <a:pt x="460" y="306"/>
                </a:cubicBezTo>
                <a:cubicBezTo>
                  <a:pt x="460" y="308"/>
                  <a:pt x="459" y="309"/>
                  <a:pt x="459" y="311"/>
                </a:cubicBezTo>
                <a:cubicBezTo>
                  <a:pt x="459" y="311"/>
                  <a:pt x="459" y="311"/>
                  <a:pt x="459" y="310"/>
                </a:cubicBezTo>
                <a:close/>
                <a:moveTo>
                  <a:pt x="425" y="351"/>
                </a:moveTo>
                <a:cubicBezTo>
                  <a:pt x="429" y="353"/>
                  <a:pt x="435" y="351"/>
                  <a:pt x="440" y="348"/>
                </a:cubicBezTo>
                <a:cubicBezTo>
                  <a:pt x="435" y="350"/>
                  <a:pt x="427" y="350"/>
                  <a:pt x="419" y="348"/>
                </a:cubicBezTo>
                <a:cubicBezTo>
                  <a:pt x="421" y="349"/>
                  <a:pt x="423" y="350"/>
                  <a:pt x="425" y="351"/>
                </a:cubicBezTo>
                <a:close/>
                <a:moveTo>
                  <a:pt x="424" y="365"/>
                </a:moveTo>
                <a:cubicBezTo>
                  <a:pt x="423" y="365"/>
                  <a:pt x="423" y="365"/>
                  <a:pt x="423" y="365"/>
                </a:cubicBezTo>
                <a:cubicBezTo>
                  <a:pt x="426" y="367"/>
                  <a:pt x="429" y="372"/>
                  <a:pt x="431" y="377"/>
                </a:cubicBezTo>
                <a:cubicBezTo>
                  <a:pt x="429" y="371"/>
                  <a:pt x="427" y="366"/>
                  <a:pt x="424" y="365"/>
                </a:cubicBezTo>
                <a:close/>
                <a:moveTo>
                  <a:pt x="358" y="426"/>
                </a:moveTo>
                <a:cubicBezTo>
                  <a:pt x="360" y="429"/>
                  <a:pt x="364" y="431"/>
                  <a:pt x="368" y="431"/>
                </a:cubicBezTo>
                <a:cubicBezTo>
                  <a:pt x="370" y="431"/>
                  <a:pt x="371" y="431"/>
                  <a:pt x="373" y="431"/>
                </a:cubicBezTo>
                <a:cubicBezTo>
                  <a:pt x="366" y="430"/>
                  <a:pt x="361" y="428"/>
                  <a:pt x="358" y="426"/>
                </a:cubicBezTo>
                <a:cubicBezTo>
                  <a:pt x="358" y="426"/>
                  <a:pt x="358" y="426"/>
                  <a:pt x="358" y="426"/>
                </a:cubicBezTo>
                <a:close/>
                <a:moveTo>
                  <a:pt x="345" y="439"/>
                </a:moveTo>
                <a:cubicBezTo>
                  <a:pt x="346" y="439"/>
                  <a:pt x="346" y="439"/>
                  <a:pt x="347" y="439"/>
                </a:cubicBezTo>
                <a:cubicBezTo>
                  <a:pt x="348" y="439"/>
                  <a:pt x="347" y="437"/>
                  <a:pt x="347" y="435"/>
                </a:cubicBezTo>
                <a:cubicBezTo>
                  <a:pt x="347" y="437"/>
                  <a:pt x="346" y="439"/>
                  <a:pt x="345" y="439"/>
                </a:cubicBezTo>
                <a:cubicBezTo>
                  <a:pt x="345" y="440"/>
                  <a:pt x="345" y="440"/>
                  <a:pt x="345" y="439"/>
                </a:cubicBezTo>
                <a:close/>
                <a:moveTo>
                  <a:pt x="317" y="14"/>
                </a:moveTo>
                <a:cubicBezTo>
                  <a:pt x="314" y="14"/>
                  <a:pt x="311" y="14"/>
                  <a:pt x="309" y="14"/>
                </a:cubicBezTo>
                <a:cubicBezTo>
                  <a:pt x="308" y="14"/>
                  <a:pt x="307" y="14"/>
                  <a:pt x="306" y="14"/>
                </a:cubicBezTo>
                <a:cubicBezTo>
                  <a:pt x="304" y="14"/>
                  <a:pt x="300" y="22"/>
                  <a:pt x="297" y="31"/>
                </a:cubicBezTo>
                <a:cubicBezTo>
                  <a:pt x="302" y="23"/>
                  <a:pt x="311" y="16"/>
                  <a:pt x="319" y="14"/>
                </a:cubicBezTo>
                <a:cubicBezTo>
                  <a:pt x="318" y="14"/>
                  <a:pt x="317" y="14"/>
                  <a:pt x="317" y="14"/>
                </a:cubicBezTo>
                <a:close/>
                <a:moveTo>
                  <a:pt x="391" y="100"/>
                </a:moveTo>
                <a:cubicBezTo>
                  <a:pt x="389" y="102"/>
                  <a:pt x="387" y="103"/>
                  <a:pt x="386" y="105"/>
                </a:cubicBezTo>
                <a:cubicBezTo>
                  <a:pt x="385" y="105"/>
                  <a:pt x="385" y="106"/>
                  <a:pt x="384" y="106"/>
                </a:cubicBezTo>
                <a:cubicBezTo>
                  <a:pt x="391" y="102"/>
                  <a:pt x="399" y="101"/>
                  <a:pt x="405" y="103"/>
                </a:cubicBezTo>
                <a:cubicBezTo>
                  <a:pt x="399" y="99"/>
                  <a:pt x="393" y="98"/>
                  <a:pt x="391" y="100"/>
                </a:cubicBezTo>
                <a:close/>
                <a:moveTo>
                  <a:pt x="434" y="233"/>
                </a:moveTo>
                <a:cubicBezTo>
                  <a:pt x="433" y="233"/>
                  <a:pt x="433" y="233"/>
                  <a:pt x="433" y="233"/>
                </a:cubicBezTo>
                <a:cubicBezTo>
                  <a:pt x="437" y="234"/>
                  <a:pt x="441" y="237"/>
                  <a:pt x="446" y="241"/>
                </a:cubicBezTo>
                <a:cubicBezTo>
                  <a:pt x="441" y="236"/>
                  <a:pt x="437" y="233"/>
                  <a:pt x="434" y="23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70"/>
          <p:cNvSpPr>
            <a:spLocks noEditPoints="1"/>
          </p:cNvSpPr>
          <p:nvPr/>
        </p:nvSpPr>
        <p:spPr bwMode="auto">
          <a:xfrm>
            <a:off x="2833689" y="1196977"/>
            <a:ext cx="234951" cy="150812"/>
          </a:xfrm>
          <a:custGeom>
            <a:avLst/>
            <a:gdLst>
              <a:gd name="T0" fmla="*/ 191 w 775"/>
              <a:gd name="T1" fmla="*/ 121 h 497"/>
              <a:gd name="T2" fmla="*/ 191 w 775"/>
              <a:gd name="T3" fmla="*/ 421 h 497"/>
              <a:gd name="T4" fmla="*/ 710 w 775"/>
              <a:gd name="T5" fmla="*/ 44 h 497"/>
              <a:gd name="T6" fmla="*/ 710 w 775"/>
              <a:gd name="T7" fmla="*/ 89 h 497"/>
              <a:gd name="T8" fmla="*/ 710 w 775"/>
              <a:gd name="T9" fmla="*/ 44 h 497"/>
              <a:gd name="T10" fmla="*/ 91 w 775"/>
              <a:gd name="T11" fmla="*/ 67 h 497"/>
              <a:gd name="T12" fmla="*/ 47 w 775"/>
              <a:gd name="T13" fmla="*/ 67 h 497"/>
              <a:gd name="T14" fmla="*/ 217 w 775"/>
              <a:gd name="T15" fmla="*/ 497 h 497"/>
              <a:gd name="T16" fmla="*/ 518 w 775"/>
              <a:gd name="T17" fmla="*/ 459 h 497"/>
              <a:gd name="T18" fmla="*/ 217 w 775"/>
              <a:gd name="T19" fmla="*/ 497 h 497"/>
              <a:gd name="T20" fmla="*/ 660 w 775"/>
              <a:gd name="T21" fmla="*/ 66 h 497"/>
              <a:gd name="T22" fmla="*/ 757 w 775"/>
              <a:gd name="T23" fmla="*/ 66 h 497"/>
              <a:gd name="T24" fmla="*/ 583 w 775"/>
              <a:gd name="T25" fmla="*/ 421 h 497"/>
              <a:gd name="T26" fmla="*/ 583 w 775"/>
              <a:gd name="T27" fmla="*/ 121 h 497"/>
              <a:gd name="T28" fmla="*/ 583 w 775"/>
              <a:gd name="T29" fmla="*/ 421 h 497"/>
              <a:gd name="T30" fmla="*/ 521 w 775"/>
              <a:gd name="T31" fmla="*/ 84 h 497"/>
              <a:gd name="T32" fmla="*/ 422 w 775"/>
              <a:gd name="T33" fmla="*/ 84 h 497"/>
              <a:gd name="T34" fmla="*/ 708 w 775"/>
              <a:gd name="T35" fmla="*/ 0 h 497"/>
              <a:gd name="T36" fmla="*/ 417 w 775"/>
              <a:gd name="T37" fmla="*/ 19 h 497"/>
              <a:gd name="T38" fmla="*/ 404 w 775"/>
              <a:gd name="T39" fmla="*/ 447 h 497"/>
              <a:gd name="T40" fmla="*/ 555 w 775"/>
              <a:gd name="T41" fmla="*/ 472 h 497"/>
              <a:gd name="T42" fmla="*/ 756 w 775"/>
              <a:gd name="T43" fmla="*/ 459 h 497"/>
              <a:gd name="T44" fmla="*/ 775 w 775"/>
              <a:gd name="T45" fmla="*/ 67 h 497"/>
              <a:gd name="T46" fmla="*/ 471 w 775"/>
              <a:gd name="T47" fmla="*/ 120 h 497"/>
              <a:gd name="T48" fmla="*/ 471 w 775"/>
              <a:gd name="T49" fmla="*/ 47 h 497"/>
              <a:gd name="T50" fmla="*/ 471 w 775"/>
              <a:gd name="T51" fmla="*/ 120 h 497"/>
              <a:gd name="T52" fmla="*/ 555 w 775"/>
              <a:gd name="T53" fmla="*/ 270 h 497"/>
              <a:gd name="T54" fmla="*/ 613 w 775"/>
              <a:gd name="T55" fmla="*/ 270 h 497"/>
              <a:gd name="T56" fmla="*/ 583 w 775"/>
              <a:gd name="T57" fmla="*/ 134 h 497"/>
              <a:gd name="T58" fmla="*/ 583 w 775"/>
              <a:gd name="T59" fmla="*/ 408 h 497"/>
              <a:gd name="T60" fmla="*/ 583 w 775"/>
              <a:gd name="T61" fmla="*/ 134 h 497"/>
              <a:gd name="T62" fmla="*/ 340 w 775"/>
              <a:gd name="T63" fmla="*/ 84 h 497"/>
              <a:gd name="T64" fmla="*/ 267 w 775"/>
              <a:gd name="T65" fmla="*/ 84 h 497"/>
              <a:gd name="T66" fmla="*/ 195 w 775"/>
              <a:gd name="T67" fmla="*/ 299 h 497"/>
              <a:gd name="T68" fmla="*/ 195 w 775"/>
              <a:gd name="T69" fmla="*/ 241 h 497"/>
              <a:gd name="T70" fmla="*/ 195 w 775"/>
              <a:gd name="T71" fmla="*/ 299 h 497"/>
              <a:gd name="T72" fmla="*/ 54 w 775"/>
              <a:gd name="T73" fmla="*/ 271 h 497"/>
              <a:gd name="T74" fmla="*/ 329 w 775"/>
              <a:gd name="T75" fmla="*/ 271 h 497"/>
              <a:gd name="T76" fmla="*/ 67 w 775"/>
              <a:gd name="T77" fmla="*/ 18 h 497"/>
              <a:gd name="T78" fmla="*/ 67 w 775"/>
              <a:gd name="T79" fmla="*/ 115 h 497"/>
              <a:gd name="T80" fmla="*/ 67 w 775"/>
              <a:gd name="T81" fmla="*/ 18 h 497"/>
              <a:gd name="T82" fmla="*/ 352 w 775"/>
              <a:gd name="T83" fmla="*/ 84 h 497"/>
              <a:gd name="T84" fmla="*/ 254 w 775"/>
              <a:gd name="T85" fmla="*/ 84 h 497"/>
              <a:gd name="T86" fmla="*/ 261 w 775"/>
              <a:gd name="T87" fmla="*/ 447 h 497"/>
              <a:gd name="T88" fmla="*/ 366 w 775"/>
              <a:gd name="T89" fmla="*/ 32 h 497"/>
              <a:gd name="T90" fmla="*/ 114 w 775"/>
              <a:gd name="T91" fmla="*/ 19 h 497"/>
              <a:gd name="T92" fmla="*/ 0 w 775"/>
              <a:gd name="T93" fmla="*/ 67 h 497"/>
              <a:gd name="T94" fmla="*/ 14 w 775"/>
              <a:gd name="T95" fmla="*/ 459 h 497"/>
              <a:gd name="T96" fmla="*/ 229 w 775"/>
              <a:gd name="T97" fmla="*/ 472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75" h="497">
                <a:moveTo>
                  <a:pt x="42" y="271"/>
                </a:moveTo>
                <a:cubicBezTo>
                  <a:pt x="42" y="188"/>
                  <a:pt x="109" y="121"/>
                  <a:pt x="191" y="121"/>
                </a:cubicBezTo>
                <a:cubicBezTo>
                  <a:pt x="274" y="121"/>
                  <a:pt x="341" y="188"/>
                  <a:pt x="341" y="271"/>
                </a:cubicBezTo>
                <a:cubicBezTo>
                  <a:pt x="341" y="353"/>
                  <a:pt x="274" y="421"/>
                  <a:pt x="191" y="421"/>
                </a:cubicBezTo>
                <a:cubicBezTo>
                  <a:pt x="109" y="421"/>
                  <a:pt x="42" y="353"/>
                  <a:pt x="42" y="271"/>
                </a:cubicBezTo>
                <a:close/>
                <a:moveTo>
                  <a:pt x="710" y="44"/>
                </a:moveTo>
                <a:cubicBezTo>
                  <a:pt x="722" y="44"/>
                  <a:pt x="732" y="54"/>
                  <a:pt x="732" y="67"/>
                </a:cubicBezTo>
                <a:cubicBezTo>
                  <a:pt x="732" y="79"/>
                  <a:pt x="722" y="89"/>
                  <a:pt x="710" y="89"/>
                </a:cubicBezTo>
                <a:cubicBezTo>
                  <a:pt x="698" y="89"/>
                  <a:pt x="688" y="79"/>
                  <a:pt x="688" y="67"/>
                </a:cubicBezTo>
                <a:cubicBezTo>
                  <a:pt x="688" y="54"/>
                  <a:pt x="698" y="44"/>
                  <a:pt x="710" y="44"/>
                </a:cubicBezTo>
                <a:close/>
                <a:moveTo>
                  <a:pt x="69" y="44"/>
                </a:moveTo>
                <a:cubicBezTo>
                  <a:pt x="81" y="44"/>
                  <a:pt x="91" y="54"/>
                  <a:pt x="91" y="67"/>
                </a:cubicBezTo>
                <a:cubicBezTo>
                  <a:pt x="91" y="79"/>
                  <a:pt x="81" y="89"/>
                  <a:pt x="69" y="89"/>
                </a:cubicBezTo>
                <a:cubicBezTo>
                  <a:pt x="57" y="89"/>
                  <a:pt x="47" y="79"/>
                  <a:pt x="47" y="67"/>
                </a:cubicBezTo>
                <a:cubicBezTo>
                  <a:pt x="47" y="54"/>
                  <a:pt x="57" y="44"/>
                  <a:pt x="69" y="44"/>
                </a:cubicBezTo>
                <a:close/>
                <a:moveTo>
                  <a:pt x="217" y="497"/>
                </a:moveTo>
                <a:lnTo>
                  <a:pt x="567" y="497"/>
                </a:lnTo>
                <a:lnTo>
                  <a:pt x="518" y="459"/>
                </a:lnTo>
                <a:lnTo>
                  <a:pt x="266" y="459"/>
                </a:lnTo>
                <a:lnTo>
                  <a:pt x="217" y="497"/>
                </a:lnTo>
                <a:close/>
                <a:moveTo>
                  <a:pt x="708" y="115"/>
                </a:moveTo>
                <a:cubicBezTo>
                  <a:pt x="681" y="115"/>
                  <a:pt x="660" y="93"/>
                  <a:pt x="660" y="66"/>
                </a:cubicBezTo>
                <a:cubicBezTo>
                  <a:pt x="660" y="39"/>
                  <a:pt x="681" y="18"/>
                  <a:pt x="708" y="18"/>
                </a:cubicBezTo>
                <a:cubicBezTo>
                  <a:pt x="735" y="18"/>
                  <a:pt x="757" y="39"/>
                  <a:pt x="757" y="66"/>
                </a:cubicBezTo>
                <a:cubicBezTo>
                  <a:pt x="757" y="93"/>
                  <a:pt x="735" y="115"/>
                  <a:pt x="708" y="115"/>
                </a:cubicBezTo>
                <a:close/>
                <a:moveTo>
                  <a:pt x="583" y="421"/>
                </a:moveTo>
                <a:cubicBezTo>
                  <a:pt x="501" y="421"/>
                  <a:pt x="433" y="353"/>
                  <a:pt x="433" y="271"/>
                </a:cubicBezTo>
                <a:cubicBezTo>
                  <a:pt x="433" y="188"/>
                  <a:pt x="501" y="121"/>
                  <a:pt x="583" y="121"/>
                </a:cubicBezTo>
                <a:cubicBezTo>
                  <a:pt x="666" y="121"/>
                  <a:pt x="733" y="188"/>
                  <a:pt x="733" y="271"/>
                </a:cubicBezTo>
                <a:cubicBezTo>
                  <a:pt x="733" y="353"/>
                  <a:pt x="666" y="421"/>
                  <a:pt x="583" y="421"/>
                </a:cubicBezTo>
                <a:close/>
                <a:moveTo>
                  <a:pt x="471" y="34"/>
                </a:moveTo>
                <a:cubicBezTo>
                  <a:pt x="499" y="34"/>
                  <a:pt x="521" y="57"/>
                  <a:pt x="521" y="84"/>
                </a:cubicBezTo>
                <a:cubicBezTo>
                  <a:pt x="521" y="111"/>
                  <a:pt x="499" y="133"/>
                  <a:pt x="471" y="133"/>
                </a:cubicBezTo>
                <a:cubicBezTo>
                  <a:pt x="444" y="133"/>
                  <a:pt x="422" y="111"/>
                  <a:pt x="422" y="84"/>
                </a:cubicBezTo>
                <a:cubicBezTo>
                  <a:pt x="422" y="57"/>
                  <a:pt x="444" y="34"/>
                  <a:pt x="471" y="34"/>
                </a:cubicBezTo>
                <a:close/>
                <a:moveTo>
                  <a:pt x="708" y="0"/>
                </a:moveTo>
                <a:cubicBezTo>
                  <a:pt x="689" y="0"/>
                  <a:pt x="672" y="7"/>
                  <a:pt x="660" y="19"/>
                </a:cubicBezTo>
                <a:lnTo>
                  <a:pt x="417" y="19"/>
                </a:lnTo>
                <a:cubicBezTo>
                  <a:pt x="410" y="19"/>
                  <a:pt x="404" y="25"/>
                  <a:pt x="404" y="32"/>
                </a:cubicBezTo>
                <a:lnTo>
                  <a:pt x="404" y="447"/>
                </a:lnTo>
                <a:lnTo>
                  <a:pt x="523" y="447"/>
                </a:lnTo>
                <a:lnTo>
                  <a:pt x="555" y="472"/>
                </a:lnTo>
                <a:lnTo>
                  <a:pt x="743" y="472"/>
                </a:lnTo>
                <a:cubicBezTo>
                  <a:pt x="750" y="472"/>
                  <a:pt x="756" y="466"/>
                  <a:pt x="756" y="459"/>
                </a:cubicBezTo>
                <a:lnTo>
                  <a:pt x="756" y="113"/>
                </a:lnTo>
                <a:cubicBezTo>
                  <a:pt x="768" y="101"/>
                  <a:pt x="775" y="85"/>
                  <a:pt x="775" y="67"/>
                </a:cubicBezTo>
                <a:cubicBezTo>
                  <a:pt x="775" y="30"/>
                  <a:pt x="745" y="0"/>
                  <a:pt x="708" y="0"/>
                </a:cubicBezTo>
                <a:close/>
                <a:moveTo>
                  <a:pt x="471" y="120"/>
                </a:moveTo>
                <a:cubicBezTo>
                  <a:pt x="492" y="120"/>
                  <a:pt x="508" y="104"/>
                  <a:pt x="508" y="84"/>
                </a:cubicBezTo>
                <a:cubicBezTo>
                  <a:pt x="508" y="63"/>
                  <a:pt x="492" y="47"/>
                  <a:pt x="471" y="47"/>
                </a:cubicBezTo>
                <a:cubicBezTo>
                  <a:pt x="451" y="47"/>
                  <a:pt x="435" y="63"/>
                  <a:pt x="435" y="84"/>
                </a:cubicBezTo>
                <a:cubicBezTo>
                  <a:pt x="435" y="104"/>
                  <a:pt x="451" y="120"/>
                  <a:pt x="471" y="120"/>
                </a:cubicBezTo>
                <a:close/>
                <a:moveTo>
                  <a:pt x="584" y="299"/>
                </a:moveTo>
                <a:cubicBezTo>
                  <a:pt x="568" y="299"/>
                  <a:pt x="555" y="286"/>
                  <a:pt x="555" y="270"/>
                </a:cubicBezTo>
                <a:cubicBezTo>
                  <a:pt x="555" y="254"/>
                  <a:pt x="568" y="241"/>
                  <a:pt x="584" y="241"/>
                </a:cubicBezTo>
                <a:cubicBezTo>
                  <a:pt x="600" y="241"/>
                  <a:pt x="613" y="254"/>
                  <a:pt x="613" y="270"/>
                </a:cubicBezTo>
                <a:cubicBezTo>
                  <a:pt x="613" y="286"/>
                  <a:pt x="600" y="299"/>
                  <a:pt x="584" y="299"/>
                </a:cubicBezTo>
                <a:close/>
                <a:moveTo>
                  <a:pt x="583" y="134"/>
                </a:moveTo>
                <a:cubicBezTo>
                  <a:pt x="508" y="134"/>
                  <a:pt x="446" y="195"/>
                  <a:pt x="446" y="271"/>
                </a:cubicBezTo>
                <a:cubicBezTo>
                  <a:pt x="446" y="346"/>
                  <a:pt x="508" y="408"/>
                  <a:pt x="583" y="408"/>
                </a:cubicBezTo>
                <a:cubicBezTo>
                  <a:pt x="659" y="408"/>
                  <a:pt x="720" y="346"/>
                  <a:pt x="720" y="271"/>
                </a:cubicBezTo>
                <a:cubicBezTo>
                  <a:pt x="720" y="195"/>
                  <a:pt x="659" y="134"/>
                  <a:pt x="583" y="134"/>
                </a:cubicBezTo>
                <a:close/>
                <a:moveTo>
                  <a:pt x="303" y="47"/>
                </a:moveTo>
                <a:cubicBezTo>
                  <a:pt x="323" y="47"/>
                  <a:pt x="340" y="63"/>
                  <a:pt x="340" y="84"/>
                </a:cubicBezTo>
                <a:cubicBezTo>
                  <a:pt x="340" y="104"/>
                  <a:pt x="323" y="120"/>
                  <a:pt x="303" y="120"/>
                </a:cubicBezTo>
                <a:cubicBezTo>
                  <a:pt x="283" y="120"/>
                  <a:pt x="267" y="104"/>
                  <a:pt x="267" y="84"/>
                </a:cubicBezTo>
                <a:cubicBezTo>
                  <a:pt x="267" y="63"/>
                  <a:pt x="283" y="47"/>
                  <a:pt x="303" y="47"/>
                </a:cubicBezTo>
                <a:close/>
                <a:moveTo>
                  <a:pt x="195" y="299"/>
                </a:moveTo>
                <a:cubicBezTo>
                  <a:pt x="179" y="299"/>
                  <a:pt x="166" y="286"/>
                  <a:pt x="166" y="270"/>
                </a:cubicBezTo>
                <a:cubicBezTo>
                  <a:pt x="166" y="254"/>
                  <a:pt x="179" y="241"/>
                  <a:pt x="195" y="241"/>
                </a:cubicBezTo>
                <a:cubicBezTo>
                  <a:pt x="211" y="241"/>
                  <a:pt x="223" y="254"/>
                  <a:pt x="223" y="270"/>
                </a:cubicBezTo>
                <a:cubicBezTo>
                  <a:pt x="223" y="286"/>
                  <a:pt x="211" y="299"/>
                  <a:pt x="195" y="299"/>
                </a:cubicBezTo>
                <a:close/>
                <a:moveTo>
                  <a:pt x="191" y="134"/>
                </a:moveTo>
                <a:cubicBezTo>
                  <a:pt x="116" y="134"/>
                  <a:pt x="54" y="195"/>
                  <a:pt x="54" y="271"/>
                </a:cubicBezTo>
                <a:cubicBezTo>
                  <a:pt x="54" y="346"/>
                  <a:pt x="116" y="408"/>
                  <a:pt x="191" y="408"/>
                </a:cubicBezTo>
                <a:cubicBezTo>
                  <a:pt x="267" y="408"/>
                  <a:pt x="329" y="346"/>
                  <a:pt x="329" y="271"/>
                </a:cubicBezTo>
                <a:cubicBezTo>
                  <a:pt x="329" y="195"/>
                  <a:pt x="267" y="134"/>
                  <a:pt x="191" y="134"/>
                </a:cubicBezTo>
                <a:close/>
                <a:moveTo>
                  <a:pt x="67" y="18"/>
                </a:moveTo>
                <a:cubicBezTo>
                  <a:pt x="93" y="18"/>
                  <a:pt x="115" y="39"/>
                  <a:pt x="115" y="66"/>
                </a:cubicBezTo>
                <a:cubicBezTo>
                  <a:pt x="115" y="93"/>
                  <a:pt x="93" y="115"/>
                  <a:pt x="67" y="115"/>
                </a:cubicBezTo>
                <a:cubicBezTo>
                  <a:pt x="40" y="115"/>
                  <a:pt x="18" y="93"/>
                  <a:pt x="18" y="66"/>
                </a:cubicBezTo>
                <a:cubicBezTo>
                  <a:pt x="18" y="39"/>
                  <a:pt x="40" y="18"/>
                  <a:pt x="67" y="18"/>
                </a:cubicBezTo>
                <a:close/>
                <a:moveTo>
                  <a:pt x="303" y="34"/>
                </a:moveTo>
                <a:cubicBezTo>
                  <a:pt x="330" y="34"/>
                  <a:pt x="352" y="57"/>
                  <a:pt x="352" y="84"/>
                </a:cubicBezTo>
                <a:cubicBezTo>
                  <a:pt x="352" y="111"/>
                  <a:pt x="330" y="133"/>
                  <a:pt x="303" y="133"/>
                </a:cubicBezTo>
                <a:cubicBezTo>
                  <a:pt x="276" y="133"/>
                  <a:pt x="254" y="111"/>
                  <a:pt x="254" y="84"/>
                </a:cubicBezTo>
                <a:cubicBezTo>
                  <a:pt x="254" y="57"/>
                  <a:pt x="276" y="34"/>
                  <a:pt x="303" y="34"/>
                </a:cubicBezTo>
                <a:close/>
                <a:moveTo>
                  <a:pt x="261" y="447"/>
                </a:moveTo>
                <a:lnTo>
                  <a:pt x="366" y="447"/>
                </a:lnTo>
                <a:lnTo>
                  <a:pt x="366" y="32"/>
                </a:lnTo>
                <a:cubicBezTo>
                  <a:pt x="366" y="25"/>
                  <a:pt x="361" y="19"/>
                  <a:pt x="354" y="19"/>
                </a:cubicBezTo>
                <a:lnTo>
                  <a:pt x="114" y="19"/>
                </a:lnTo>
                <a:cubicBezTo>
                  <a:pt x="102" y="7"/>
                  <a:pt x="85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cubicBezTo>
                  <a:pt x="0" y="82"/>
                  <a:pt x="5" y="96"/>
                  <a:pt x="14" y="108"/>
                </a:cubicBezTo>
                <a:lnTo>
                  <a:pt x="14" y="459"/>
                </a:lnTo>
                <a:cubicBezTo>
                  <a:pt x="14" y="466"/>
                  <a:pt x="20" y="472"/>
                  <a:pt x="27" y="472"/>
                </a:cubicBezTo>
                <a:lnTo>
                  <a:pt x="229" y="472"/>
                </a:lnTo>
                <a:lnTo>
                  <a:pt x="261" y="44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171"/>
          <p:cNvSpPr>
            <a:spLocks noEditPoints="1"/>
          </p:cNvSpPr>
          <p:nvPr/>
        </p:nvSpPr>
        <p:spPr bwMode="auto">
          <a:xfrm>
            <a:off x="2146301" y="1192214"/>
            <a:ext cx="168275" cy="161925"/>
          </a:xfrm>
          <a:custGeom>
            <a:avLst/>
            <a:gdLst>
              <a:gd name="T0" fmla="*/ 2 w 561"/>
              <a:gd name="T1" fmla="*/ 98 h 535"/>
              <a:gd name="T2" fmla="*/ 15 w 561"/>
              <a:gd name="T3" fmla="*/ 48 h 535"/>
              <a:gd name="T4" fmla="*/ 145 w 561"/>
              <a:gd name="T5" fmla="*/ 121 h 535"/>
              <a:gd name="T6" fmla="*/ 157 w 561"/>
              <a:gd name="T7" fmla="*/ 136 h 535"/>
              <a:gd name="T8" fmla="*/ 147 w 561"/>
              <a:gd name="T9" fmla="*/ 136 h 535"/>
              <a:gd name="T10" fmla="*/ 140 w 561"/>
              <a:gd name="T11" fmla="*/ 134 h 535"/>
              <a:gd name="T12" fmla="*/ 220 w 561"/>
              <a:gd name="T13" fmla="*/ 334 h 535"/>
              <a:gd name="T14" fmla="*/ 331 w 561"/>
              <a:gd name="T15" fmla="*/ 334 h 535"/>
              <a:gd name="T16" fmla="*/ 220 w 561"/>
              <a:gd name="T17" fmla="*/ 334 h 535"/>
              <a:gd name="T18" fmla="*/ 204 w 561"/>
              <a:gd name="T19" fmla="*/ 456 h 535"/>
              <a:gd name="T20" fmla="*/ 225 w 561"/>
              <a:gd name="T21" fmla="*/ 533 h 535"/>
              <a:gd name="T22" fmla="*/ 276 w 561"/>
              <a:gd name="T23" fmla="*/ 474 h 535"/>
              <a:gd name="T24" fmla="*/ 323 w 561"/>
              <a:gd name="T25" fmla="*/ 533 h 535"/>
              <a:gd name="T26" fmla="*/ 344 w 561"/>
              <a:gd name="T27" fmla="*/ 456 h 535"/>
              <a:gd name="T28" fmla="*/ 276 w 561"/>
              <a:gd name="T29" fmla="*/ 193 h 535"/>
              <a:gd name="T30" fmla="*/ 207 w 561"/>
              <a:gd name="T31" fmla="*/ 456 h 535"/>
              <a:gd name="T32" fmla="*/ 88 w 561"/>
              <a:gd name="T33" fmla="*/ 323 h 535"/>
              <a:gd name="T34" fmla="*/ 2 w 561"/>
              <a:gd name="T35" fmla="*/ 295 h 535"/>
              <a:gd name="T36" fmla="*/ 10 w 561"/>
              <a:gd name="T37" fmla="*/ 125 h 535"/>
              <a:gd name="T38" fmla="*/ 146 w 561"/>
              <a:gd name="T39" fmla="*/ 138 h 535"/>
              <a:gd name="T40" fmla="*/ 197 w 561"/>
              <a:gd name="T41" fmla="*/ 140 h 535"/>
              <a:gd name="T42" fmla="*/ 121 w 561"/>
              <a:gd name="T43" fmla="*/ 326 h 535"/>
              <a:gd name="T44" fmla="*/ 102 w 561"/>
              <a:gd name="T45" fmla="*/ 486 h 535"/>
              <a:gd name="T46" fmla="*/ 151 w 561"/>
              <a:gd name="T47" fmla="*/ 529 h 535"/>
              <a:gd name="T48" fmla="*/ 41 w 561"/>
              <a:gd name="T49" fmla="*/ 529 h 535"/>
              <a:gd name="T50" fmla="*/ 88 w 561"/>
              <a:gd name="T51" fmla="*/ 488 h 535"/>
              <a:gd name="T52" fmla="*/ 434 w 561"/>
              <a:gd name="T53" fmla="*/ 494 h 535"/>
              <a:gd name="T54" fmla="*/ 387 w 561"/>
              <a:gd name="T55" fmla="*/ 535 h 535"/>
              <a:gd name="T56" fmla="*/ 395 w 561"/>
              <a:gd name="T57" fmla="*/ 535 h 535"/>
              <a:gd name="T58" fmla="*/ 497 w 561"/>
              <a:gd name="T59" fmla="*/ 535 h 535"/>
              <a:gd name="T60" fmla="*/ 505 w 561"/>
              <a:gd name="T61" fmla="*/ 535 h 535"/>
              <a:gd name="T62" fmla="*/ 456 w 561"/>
              <a:gd name="T63" fmla="*/ 491 h 535"/>
              <a:gd name="T64" fmla="*/ 561 w 561"/>
              <a:gd name="T65" fmla="*/ 316 h 535"/>
              <a:gd name="T66" fmla="*/ 551 w 561"/>
              <a:gd name="T67" fmla="*/ 295 h 535"/>
              <a:gd name="T68" fmla="*/ 462 w 561"/>
              <a:gd name="T69" fmla="*/ 132 h 535"/>
              <a:gd name="T70" fmla="*/ 553 w 561"/>
              <a:gd name="T71" fmla="*/ 23 h 535"/>
              <a:gd name="T72" fmla="*/ 462 w 561"/>
              <a:gd name="T73" fmla="*/ 0 h 535"/>
              <a:gd name="T74" fmla="*/ 450 w 561"/>
              <a:gd name="T75" fmla="*/ 11 h 535"/>
              <a:gd name="T76" fmla="*/ 450 w 561"/>
              <a:gd name="T77" fmla="*/ 34 h 535"/>
              <a:gd name="T78" fmla="*/ 349 w 561"/>
              <a:gd name="T79" fmla="*/ 140 h 535"/>
              <a:gd name="T80" fmla="*/ 427 w 561"/>
              <a:gd name="T81" fmla="*/ 325 h 535"/>
              <a:gd name="T82" fmla="*/ 434 w 561"/>
              <a:gd name="T83" fmla="*/ 49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1" h="535">
                <a:moveTo>
                  <a:pt x="0" y="111"/>
                </a:moveTo>
                <a:lnTo>
                  <a:pt x="2" y="98"/>
                </a:lnTo>
                <a:lnTo>
                  <a:pt x="115" y="117"/>
                </a:lnTo>
                <a:lnTo>
                  <a:pt x="15" y="48"/>
                </a:lnTo>
                <a:lnTo>
                  <a:pt x="22" y="38"/>
                </a:lnTo>
                <a:lnTo>
                  <a:pt x="145" y="121"/>
                </a:lnTo>
                <a:lnTo>
                  <a:pt x="159" y="124"/>
                </a:lnTo>
                <a:lnTo>
                  <a:pt x="157" y="136"/>
                </a:lnTo>
                <a:lnTo>
                  <a:pt x="148" y="135"/>
                </a:lnTo>
                <a:lnTo>
                  <a:pt x="147" y="136"/>
                </a:lnTo>
                <a:lnTo>
                  <a:pt x="144" y="136"/>
                </a:lnTo>
                <a:lnTo>
                  <a:pt x="140" y="134"/>
                </a:lnTo>
                <a:lnTo>
                  <a:pt x="0" y="111"/>
                </a:lnTo>
                <a:close/>
                <a:moveTo>
                  <a:pt x="220" y="334"/>
                </a:moveTo>
                <a:cubicBezTo>
                  <a:pt x="220" y="303"/>
                  <a:pt x="245" y="278"/>
                  <a:pt x="276" y="278"/>
                </a:cubicBezTo>
                <a:cubicBezTo>
                  <a:pt x="306" y="278"/>
                  <a:pt x="331" y="303"/>
                  <a:pt x="331" y="334"/>
                </a:cubicBezTo>
                <a:cubicBezTo>
                  <a:pt x="331" y="364"/>
                  <a:pt x="306" y="390"/>
                  <a:pt x="276" y="390"/>
                </a:cubicBezTo>
                <a:cubicBezTo>
                  <a:pt x="245" y="390"/>
                  <a:pt x="220" y="364"/>
                  <a:pt x="220" y="334"/>
                </a:cubicBezTo>
                <a:close/>
                <a:moveTo>
                  <a:pt x="207" y="456"/>
                </a:moveTo>
                <a:lnTo>
                  <a:pt x="204" y="456"/>
                </a:lnTo>
                <a:lnTo>
                  <a:pt x="204" y="533"/>
                </a:lnTo>
                <a:lnTo>
                  <a:pt x="225" y="533"/>
                </a:lnTo>
                <a:lnTo>
                  <a:pt x="225" y="464"/>
                </a:lnTo>
                <a:cubicBezTo>
                  <a:pt x="241" y="471"/>
                  <a:pt x="258" y="474"/>
                  <a:pt x="276" y="474"/>
                </a:cubicBezTo>
                <a:cubicBezTo>
                  <a:pt x="292" y="474"/>
                  <a:pt x="308" y="471"/>
                  <a:pt x="323" y="466"/>
                </a:cubicBezTo>
                <a:lnTo>
                  <a:pt x="323" y="533"/>
                </a:lnTo>
                <a:lnTo>
                  <a:pt x="344" y="533"/>
                </a:lnTo>
                <a:lnTo>
                  <a:pt x="344" y="456"/>
                </a:lnTo>
                <a:cubicBezTo>
                  <a:pt x="387" y="432"/>
                  <a:pt x="416" y="386"/>
                  <a:pt x="416" y="334"/>
                </a:cubicBezTo>
                <a:cubicBezTo>
                  <a:pt x="416" y="256"/>
                  <a:pt x="353" y="193"/>
                  <a:pt x="276" y="193"/>
                </a:cubicBezTo>
                <a:cubicBezTo>
                  <a:pt x="198" y="193"/>
                  <a:pt x="135" y="256"/>
                  <a:pt x="135" y="334"/>
                </a:cubicBezTo>
                <a:cubicBezTo>
                  <a:pt x="135" y="386"/>
                  <a:pt x="164" y="432"/>
                  <a:pt x="207" y="456"/>
                </a:cubicBezTo>
                <a:close/>
                <a:moveTo>
                  <a:pt x="88" y="323"/>
                </a:moveTo>
                <a:lnTo>
                  <a:pt x="88" y="323"/>
                </a:lnTo>
                <a:lnTo>
                  <a:pt x="0" y="316"/>
                </a:lnTo>
                <a:lnTo>
                  <a:pt x="2" y="295"/>
                </a:lnTo>
                <a:lnTo>
                  <a:pt x="10" y="295"/>
                </a:lnTo>
                <a:lnTo>
                  <a:pt x="10" y="125"/>
                </a:lnTo>
                <a:lnTo>
                  <a:pt x="144" y="136"/>
                </a:lnTo>
                <a:lnTo>
                  <a:pt x="146" y="138"/>
                </a:lnTo>
                <a:lnTo>
                  <a:pt x="147" y="136"/>
                </a:lnTo>
                <a:lnTo>
                  <a:pt x="197" y="140"/>
                </a:lnTo>
                <a:lnTo>
                  <a:pt x="197" y="199"/>
                </a:lnTo>
                <a:cubicBezTo>
                  <a:pt x="153" y="225"/>
                  <a:pt x="123" y="271"/>
                  <a:pt x="121" y="326"/>
                </a:cubicBezTo>
                <a:lnTo>
                  <a:pt x="102" y="324"/>
                </a:lnTo>
                <a:lnTo>
                  <a:pt x="102" y="486"/>
                </a:lnTo>
                <a:lnTo>
                  <a:pt x="151" y="514"/>
                </a:lnTo>
                <a:lnTo>
                  <a:pt x="151" y="529"/>
                </a:lnTo>
                <a:lnTo>
                  <a:pt x="97" y="498"/>
                </a:lnTo>
                <a:lnTo>
                  <a:pt x="41" y="529"/>
                </a:lnTo>
                <a:lnTo>
                  <a:pt x="41" y="514"/>
                </a:lnTo>
                <a:lnTo>
                  <a:pt x="88" y="488"/>
                </a:lnTo>
                <a:lnTo>
                  <a:pt x="88" y="323"/>
                </a:lnTo>
                <a:close/>
                <a:moveTo>
                  <a:pt x="434" y="494"/>
                </a:moveTo>
                <a:lnTo>
                  <a:pt x="387" y="519"/>
                </a:lnTo>
                <a:lnTo>
                  <a:pt x="387" y="535"/>
                </a:lnTo>
                <a:lnTo>
                  <a:pt x="395" y="530"/>
                </a:lnTo>
                <a:lnTo>
                  <a:pt x="395" y="535"/>
                </a:lnTo>
                <a:lnTo>
                  <a:pt x="447" y="506"/>
                </a:lnTo>
                <a:lnTo>
                  <a:pt x="497" y="535"/>
                </a:lnTo>
                <a:lnTo>
                  <a:pt x="497" y="530"/>
                </a:lnTo>
                <a:lnTo>
                  <a:pt x="505" y="535"/>
                </a:lnTo>
                <a:lnTo>
                  <a:pt x="505" y="519"/>
                </a:lnTo>
                <a:lnTo>
                  <a:pt x="456" y="491"/>
                </a:lnTo>
                <a:lnTo>
                  <a:pt x="456" y="323"/>
                </a:lnTo>
                <a:lnTo>
                  <a:pt x="561" y="316"/>
                </a:lnTo>
                <a:lnTo>
                  <a:pt x="560" y="295"/>
                </a:lnTo>
                <a:lnTo>
                  <a:pt x="551" y="295"/>
                </a:lnTo>
                <a:lnTo>
                  <a:pt x="551" y="125"/>
                </a:lnTo>
                <a:lnTo>
                  <a:pt x="462" y="132"/>
                </a:lnTo>
                <a:lnTo>
                  <a:pt x="462" y="34"/>
                </a:lnTo>
                <a:cubicBezTo>
                  <a:pt x="513" y="34"/>
                  <a:pt x="553" y="29"/>
                  <a:pt x="553" y="23"/>
                </a:cubicBezTo>
                <a:cubicBezTo>
                  <a:pt x="553" y="17"/>
                  <a:pt x="513" y="12"/>
                  <a:pt x="462" y="11"/>
                </a:cubicBezTo>
                <a:lnTo>
                  <a:pt x="462" y="0"/>
                </a:lnTo>
                <a:lnTo>
                  <a:pt x="450" y="0"/>
                </a:lnTo>
                <a:lnTo>
                  <a:pt x="450" y="11"/>
                </a:lnTo>
                <a:cubicBezTo>
                  <a:pt x="399" y="12"/>
                  <a:pt x="359" y="17"/>
                  <a:pt x="359" y="23"/>
                </a:cubicBezTo>
                <a:cubicBezTo>
                  <a:pt x="359" y="29"/>
                  <a:pt x="399" y="34"/>
                  <a:pt x="450" y="34"/>
                </a:cubicBezTo>
                <a:lnTo>
                  <a:pt x="450" y="133"/>
                </a:lnTo>
                <a:lnTo>
                  <a:pt x="349" y="140"/>
                </a:lnTo>
                <a:lnTo>
                  <a:pt x="349" y="197"/>
                </a:lnTo>
                <a:cubicBezTo>
                  <a:pt x="394" y="223"/>
                  <a:pt x="425" y="270"/>
                  <a:pt x="427" y="325"/>
                </a:cubicBezTo>
                <a:lnTo>
                  <a:pt x="434" y="325"/>
                </a:lnTo>
                <a:lnTo>
                  <a:pt x="434" y="49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172"/>
          <p:cNvSpPr>
            <a:spLocks/>
          </p:cNvSpPr>
          <p:nvPr/>
        </p:nvSpPr>
        <p:spPr bwMode="auto">
          <a:xfrm>
            <a:off x="2508251" y="1185863"/>
            <a:ext cx="173037" cy="177800"/>
          </a:xfrm>
          <a:custGeom>
            <a:avLst/>
            <a:gdLst>
              <a:gd name="T0" fmla="*/ 453 w 571"/>
              <a:gd name="T1" fmla="*/ 150 h 587"/>
              <a:gd name="T2" fmla="*/ 485 w 571"/>
              <a:gd name="T3" fmla="*/ 144 h 587"/>
              <a:gd name="T4" fmla="*/ 487 w 571"/>
              <a:gd name="T5" fmla="*/ 142 h 587"/>
              <a:gd name="T6" fmla="*/ 518 w 571"/>
              <a:gd name="T7" fmla="*/ 98 h 587"/>
              <a:gd name="T8" fmla="*/ 562 w 571"/>
              <a:gd name="T9" fmla="*/ 67 h 587"/>
              <a:gd name="T10" fmla="*/ 568 w 571"/>
              <a:gd name="T11" fmla="*/ 61 h 587"/>
              <a:gd name="T12" fmla="*/ 563 w 571"/>
              <a:gd name="T13" fmla="*/ 44 h 587"/>
              <a:gd name="T14" fmla="*/ 528 w 571"/>
              <a:gd name="T15" fmla="*/ 9 h 587"/>
              <a:gd name="T16" fmla="*/ 511 w 571"/>
              <a:gd name="T17" fmla="*/ 4 h 587"/>
              <a:gd name="T18" fmla="*/ 505 w 571"/>
              <a:gd name="T19" fmla="*/ 10 h 587"/>
              <a:gd name="T20" fmla="*/ 474 w 571"/>
              <a:gd name="T21" fmla="*/ 54 h 587"/>
              <a:gd name="T22" fmla="*/ 430 w 571"/>
              <a:gd name="T23" fmla="*/ 85 h 587"/>
              <a:gd name="T24" fmla="*/ 428 w 571"/>
              <a:gd name="T25" fmla="*/ 86 h 587"/>
              <a:gd name="T26" fmla="*/ 423 w 571"/>
              <a:gd name="T27" fmla="*/ 120 h 587"/>
              <a:gd name="T28" fmla="*/ 328 w 571"/>
              <a:gd name="T29" fmla="*/ 214 h 587"/>
              <a:gd name="T30" fmla="*/ 309 w 571"/>
              <a:gd name="T31" fmla="*/ 197 h 587"/>
              <a:gd name="T32" fmla="*/ 226 w 571"/>
              <a:gd name="T33" fmla="*/ 211 h 587"/>
              <a:gd name="T34" fmla="*/ 134 w 571"/>
              <a:gd name="T35" fmla="*/ 283 h 587"/>
              <a:gd name="T36" fmla="*/ 134 w 571"/>
              <a:gd name="T37" fmla="*/ 283 h 587"/>
              <a:gd name="T38" fmla="*/ 53 w 571"/>
              <a:gd name="T39" fmla="*/ 318 h 587"/>
              <a:gd name="T40" fmla="*/ 66 w 571"/>
              <a:gd name="T41" fmla="*/ 521 h 587"/>
              <a:gd name="T42" fmla="*/ 269 w 571"/>
              <a:gd name="T43" fmla="*/ 535 h 587"/>
              <a:gd name="T44" fmla="*/ 272 w 571"/>
              <a:gd name="T45" fmla="*/ 532 h 587"/>
              <a:gd name="T46" fmla="*/ 272 w 571"/>
              <a:gd name="T47" fmla="*/ 532 h 587"/>
              <a:gd name="T48" fmla="*/ 273 w 571"/>
              <a:gd name="T49" fmla="*/ 531 h 587"/>
              <a:gd name="T50" fmla="*/ 284 w 571"/>
              <a:gd name="T51" fmla="*/ 516 h 587"/>
              <a:gd name="T52" fmla="*/ 312 w 571"/>
              <a:gd name="T53" fmla="*/ 427 h 587"/>
              <a:gd name="T54" fmla="*/ 378 w 571"/>
              <a:gd name="T55" fmla="*/ 361 h 587"/>
              <a:gd name="T56" fmla="*/ 407 w 571"/>
              <a:gd name="T57" fmla="*/ 322 h 587"/>
              <a:gd name="T58" fmla="*/ 359 w 571"/>
              <a:gd name="T59" fmla="*/ 317 h 587"/>
              <a:gd name="T60" fmla="*/ 357 w 571"/>
              <a:gd name="T61" fmla="*/ 251 h 587"/>
              <a:gd name="T62" fmla="*/ 453 w 571"/>
              <a:gd name="T63" fmla="*/ 15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71" h="587">
                <a:moveTo>
                  <a:pt x="453" y="150"/>
                </a:moveTo>
                <a:cubicBezTo>
                  <a:pt x="463" y="141"/>
                  <a:pt x="476" y="139"/>
                  <a:pt x="485" y="144"/>
                </a:cubicBezTo>
                <a:lnTo>
                  <a:pt x="487" y="142"/>
                </a:lnTo>
                <a:cubicBezTo>
                  <a:pt x="493" y="128"/>
                  <a:pt x="503" y="112"/>
                  <a:pt x="518" y="98"/>
                </a:cubicBezTo>
                <a:cubicBezTo>
                  <a:pt x="532" y="83"/>
                  <a:pt x="548" y="73"/>
                  <a:pt x="562" y="67"/>
                </a:cubicBezTo>
                <a:cubicBezTo>
                  <a:pt x="562" y="67"/>
                  <a:pt x="565" y="64"/>
                  <a:pt x="568" y="61"/>
                </a:cubicBezTo>
                <a:cubicBezTo>
                  <a:pt x="571" y="58"/>
                  <a:pt x="569" y="50"/>
                  <a:pt x="563" y="44"/>
                </a:cubicBezTo>
                <a:lnTo>
                  <a:pt x="528" y="9"/>
                </a:lnTo>
                <a:cubicBezTo>
                  <a:pt x="522" y="3"/>
                  <a:pt x="514" y="0"/>
                  <a:pt x="511" y="4"/>
                </a:cubicBezTo>
                <a:lnTo>
                  <a:pt x="505" y="10"/>
                </a:lnTo>
                <a:cubicBezTo>
                  <a:pt x="499" y="24"/>
                  <a:pt x="489" y="40"/>
                  <a:pt x="474" y="54"/>
                </a:cubicBezTo>
                <a:cubicBezTo>
                  <a:pt x="460" y="69"/>
                  <a:pt x="444" y="79"/>
                  <a:pt x="430" y="85"/>
                </a:cubicBezTo>
                <a:lnTo>
                  <a:pt x="428" y="86"/>
                </a:lnTo>
                <a:cubicBezTo>
                  <a:pt x="434" y="96"/>
                  <a:pt x="433" y="110"/>
                  <a:pt x="423" y="120"/>
                </a:cubicBezTo>
                <a:lnTo>
                  <a:pt x="328" y="214"/>
                </a:lnTo>
                <a:cubicBezTo>
                  <a:pt x="324" y="214"/>
                  <a:pt x="318" y="211"/>
                  <a:pt x="309" y="197"/>
                </a:cubicBezTo>
                <a:cubicBezTo>
                  <a:pt x="293" y="173"/>
                  <a:pt x="256" y="159"/>
                  <a:pt x="226" y="211"/>
                </a:cubicBezTo>
                <a:cubicBezTo>
                  <a:pt x="195" y="264"/>
                  <a:pt x="221" y="273"/>
                  <a:pt x="134" y="283"/>
                </a:cubicBezTo>
                <a:lnTo>
                  <a:pt x="134" y="283"/>
                </a:lnTo>
                <a:cubicBezTo>
                  <a:pt x="104" y="284"/>
                  <a:pt x="75" y="296"/>
                  <a:pt x="53" y="318"/>
                </a:cubicBezTo>
                <a:cubicBezTo>
                  <a:pt x="0" y="371"/>
                  <a:pt x="6" y="461"/>
                  <a:pt x="66" y="521"/>
                </a:cubicBezTo>
                <a:cubicBezTo>
                  <a:pt x="126" y="581"/>
                  <a:pt x="217" y="587"/>
                  <a:pt x="269" y="535"/>
                </a:cubicBezTo>
                <a:cubicBezTo>
                  <a:pt x="270" y="534"/>
                  <a:pt x="271" y="533"/>
                  <a:pt x="272" y="532"/>
                </a:cubicBezTo>
                <a:lnTo>
                  <a:pt x="272" y="532"/>
                </a:lnTo>
                <a:cubicBezTo>
                  <a:pt x="272" y="532"/>
                  <a:pt x="272" y="531"/>
                  <a:pt x="273" y="531"/>
                </a:cubicBezTo>
                <a:cubicBezTo>
                  <a:pt x="277" y="526"/>
                  <a:pt x="281" y="521"/>
                  <a:pt x="284" y="516"/>
                </a:cubicBezTo>
                <a:cubicBezTo>
                  <a:pt x="297" y="497"/>
                  <a:pt x="317" y="463"/>
                  <a:pt x="312" y="427"/>
                </a:cubicBezTo>
                <a:cubicBezTo>
                  <a:pt x="306" y="372"/>
                  <a:pt x="357" y="375"/>
                  <a:pt x="378" y="361"/>
                </a:cubicBezTo>
                <a:cubicBezTo>
                  <a:pt x="399" y="348"/>
                  <a:pt x="406" y="336"/>
                  <a:pt x="407" y="322"/>
                </a:cubicBezTo>
                <a:cubicBezTo>
                  <a:pt x="407" y="322"/>
                  <a:pt x="382" y="340"/>
                  <a:pt x="359" y="317"/>
                </a:cubicBezTo>
                <a:cubicBezTo>
                  <a:pt x="340" y="299"/>
                  <a:pt x="349" y="267"/>
                  <a:pt x="357" y="251"/>
                </a:cubicBezTo>
                <a:lnTo>
                  <a:pt x="453" y="15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173"/>
          <p:cNvSpPr>
            <a:spLocks noEditPoints="1"/>
          </p:cNvSpPr>
          <p:nvPr/>
        </p:nvSpPr>
        <p:spPr bwMode="auto">
          <a:xfrm>
            <a:off x="3983037" y="1184276"/>
            <a:ext cx="157163" cy="173037"/>
          </a:xfrm>
          <a:custGeom>
            <a:avLst/>
            <a:gdLst>
              <a:gd name="T0" fmla="*/ 291 w 519"/>
              <a:gd name="T1" fmla="*/ 423 h 573"/>
              <a:gd name="T2" fmla="*/ 165 w 519"/>
              <a:gd name="T3" fmla="*/ 486 h 573"/>
              <a:gd name="T4" fmla="*/ 47 w 519"/>
              <a:gd name="T5" fmla="*/ 533 h 573"/>
              <a:gd name="T6" fmla="*/ 38 w 519"/>
              <a:gd name="T7" fmla="*/ 518 h 573"/>
              <a:gd name="T8" fmla="*/ 60 w 519"/>
              <a:gd name="T9" fmla="*/ 481 h 573"/>
              <a:gd name="T10" fmla="*/ 63 w 519"/>
              <a:gd name="T11" fmla="*/ 479 h 573"/>
              <a:gd name="T12" fmla="*/ 100 w 519"/>
              <a:gd name="T13" fmla="*/ 470 h 573"/>
              <a:gd name="T14" fmla="*/ 345 w 519"/>
              <a:gd name="T15" fmla="*/ 269 h 573"/>
              <a:gd name="T16" fmla="*/ 288 w 519"/>
              <a:gd name="T17" fmla="*/ 231 h 573"/>
              <a:gd name="T18" fmla="*/ 250 w 519"/>
              <a:gd name="T19" fmla="*/ 175 h 573"/>
              <a:gd name="T20" fmla="*/ 49 w 519"/>
              <a:gd name="T21" fmla="*/ 419 h 573"/>
              <a:gd name="T22" fmla="*/ 40 w 519"/>
              <a:gd name="T23" fmla="*/ 452 h 573"/>
              <a:gd name="T24" fmla="*/ 37 w 519"/>
              <a:gd name="T25" fmla="*/ 454 h 573"/>
              <a:gd name="T26" fmla="*/ 2 w 519"/>
              <a:gd name="T27" fmla="*/ 520 h 573"/>
              <a:gd name="T28" fmla="*/ 29 w 519"/>
              <a:gd name="T29" fmla="*/ 564 h 573"/>
              <a:gd name="T30" fmla="*/ 34 w 519"/>
              <a:gd name="T31" fmla="*/ 566 h 573"/>
              <a:gd name="T32" fmla="*/ 73 w 519"/>
              <a:gd name="T33" fmla="*/ 573 h 573"/>
              <a:gd name="T34" fmla="*/ 189 w 519"/>
              <a:gd name="T35" fmla="*/ 513 h 573"/>
              <a:gd name="T36" fmla="*/ 291 w 519"/>
              <a:gd name="T37" fmla="*/ 459 h 573"/>
              <a:gd name="T38" fmla="*/ 457 w 519"/>
              <a:gd name="T39" fmla="*/ 559 h 573"/>
              <a:gd name="T40" fmla="*/ 482 w 519"/>
              <a:gd name="T41" fmla="*/ 564 h 573"/>
              <a:gd name="T42" fmla="*/ 486 w 519"/>
              <a:gd name="T43" fmla="*/ 539 h 573"/>
              <a:gd name="T44" fmla="*/ 291 w 519"/>
              <a:gd name="T45" fmla="*/ 423 h 573"/>
              <a:gd name="T46" fmla="*/ 463 w 519"/>
              <a:gd name="T47" fmla="*/ 231 h 573"/>
              <a:gd name="T48" fmla="*/ 352 w 519"/>
              <a:gd name="T49" fmla="*/ 167 h 573"/>
              <a:gd name="T50" fmla="*/ 288 w 519"/>
              <a:gd name="T51" fmla="*/ 57 h 573"/>
              <a:gd name="T52" fmla="*/ 314 w 519"/>
              <a:gd name="T53" fmla="*/ 205 h 573"/>
              <a:gd name="T54" fmla="*/ 463 w 519"/>
              <a:gd name="T55" fmla="*/ 231 h 573"/>
              <a:gd name="T56" fmla="*/ 492 w 519"/>
              <a:gd name="T57" fmla="*/ 202 h 573"/>
              <a:gd name="T58" fmla="*/ 377 w 519"/>
              <a:gd name="T59" fmla="*/ 142 h 573"/>
              <a:gd name="T60" fmla="*/ 318 w 519"/>
              <a:gd name="T61" fmla="*/ 27 h 573"/>
              <a:gd name="T62" fmla="*/ 466 w 519"/>
              <a:gd name="T63" fmla="*/ 53 h 573"/>
              <a:gd name="T64" fmla="*/ 492 w 519"/>
              <a:gd name="T65" fmla="*/ 202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19" h="573">
                <a:moveTo>
                  <a:pt x="291" y="423"/>
                </a:moveTo>
                <a:cubicBezTo>
                  <a:pt x="238" y="423"/>
                  <a:pt x="199" y="457"/>
                  <a:pt x="165" y="486"/>
                </a:cubicBezTo>
                <a:cubicBezTo>
                  <a:pt x="128" y="519"/>
                  <a:pt x="95" y="547"/>
                  <a:pt x="47" y="533"/>
                </a:cubicBezTo>
                <a:cubicBezTo>
                  <a:pt x="38" y="526"/>
                  <a:pt x="38" y="520"/>
                  <a:pt x="38" y="518"/>
                </a:cubicBezTo>
                <a:cubicBezTo>
                  <a:pt x="37" y="505"/>
                  <a:pt x="53" y="488"/>
                  <a:pt x="60" y="481"/>
                </a:cubicBezTo>
                <a:cubicBezTo>
                  <a:pt x="61" y="481"/>
                  <a:pt x="62" y="480"/>
                  <a:pt x="63" y="479"/>
                </a:cubicBezTo>
                <a:cubicBezTo>
                  <a:pt x="75" y="483"/>
                  <a:pt x="90" y="480"/>
                  <a:pt x="100" y="470"/>
                </a:cubicBezTo>
                <a:lnTo>
                  <a:pt x="345" y="269"/>
                </a:lnTo>
                <a:cubicBezTo>
                  <a:pt x="324" y="260"/>
                  <a:pt x="305" y="248"/>
                  <a:pt x="288" y="231"/>
                </a:cubicBezTo>
                <a:cubicBezTo>
                  <a:pt x="271" y="214"/>
                  <a:pt x="259" y="195"/>
                  <a:pt x="250" y="175"/>
                </a:cubicBezTo>
                <a:lnTo>
                  <a:pt x="49" y="419"/>
                </a:lnTo>
                <a:cubicBezTo>
                  <a:pt x="40" y="428"/>
                  <a:pt x="37" y="441"/>
                  <a:pt x="40" y="452"/>
                </a:cubicBezTo>
                <a:cubicBezTo>
                  <a:pt x="39" y="453"/>
                  <a:pt x="38" y="453"/>
                  <a:pt x="37" y="454"/>
                </a:cubicBezTo>
                <a:cubicBezTo>
                  <a:pt x="34" y="457"/>
                  <a:pt x="0" y="485"/>
                  <a:pt x="2" y="520"/>
                </a:cubicBezTo>
                <a:cubicBezTo>
                  <a:pt x="2" y="532"/>
                  <a:pt x="7" y="549"/>
                  <a:pt x="29" y="564"/>
                </a:cubicBezTo>
                <a:lnTo>
                  <a:pt x="34" y="566"/>
                </a:lnTo>
                <a:cubicBezTo>
                  <a:pt x="48" y="571"/>
                  <a:pt x="61" y="573"/>
                  <a:pt x="73" y="573"/>
                </a:cubicBezTo>
                <a:cubicBezTo>
                  <a:pt x="121" y="573"/>
                  <a:pt x="157" y="542"/>
                  <a:pt x="189" y="513"/>
                </a:cubicBezTo>
                <a:cubicBezTo>
                  <a:pt x="221" y="485"/>
                  <a:pt x="251" y="459"/>
                  <a:pt x="291" y="459"/>
                </a:cubicBezTo>
                <a:cubicBezTo>
                  <a:pt x="384" y="459"/>
                  <a:pt x="456" y="558"/>
                  <a:pt x="457" y="559"/>
                </a:cubicBezTo>
                <a:cubicBezTo>
                  <a:pt x="462" y="568"/>
                  <a:pt x="474" y="569"/>
                  <a:pt x="482" y="564"/>
                </a:cubicBezTo>
                <a:cubicBezTo>
                  <a:pt x="490" y="558"/>
                  <a:pt x="492" y="547"/>
                  <a:pt x="486" y="539"/>
                </a:cubicBezTo>
                <a:cubicBezTo>
                  <a:pt x="483" y="534"/>
                  <a:pt x="403" y="423"/>
                  <a:pt x="291" y="423"/>
                </a:cubicBezTo>
                <a:close/>
                <a:moveTo>
                  <a:pt x="463" y="231"/>
                </a:moveTo>
                <a:cubicBezTo>
                  <a:pt x="422" y="220"/>
                  <a:pt x="383" y="199"/>
                  <a:pt x="352" y="167"/>
                </a:cubicBezTo>
                <a:cubicBezTo>
                  <a:pt x="320" y="136"/>
                  <a:pt x="299" y="97"/>
                  <a:pt x="288" y="57"/>
                </a:cubicBezTo>
                <a:cubicBezTo>
                  <a:pt x="261" y="100"/>
                  <a:pt x="270" y="162"/>
                  <a:pt x="314" y="205"/>
                </a:cubicBezTo>
                <a:cubicBezTo>
                  <a:pt x="357" y="249"/>
                  <a:pt x="419" y="258"/>
                  <a:pt x="463" y="231"/>
                </a:cubicBezTo>
                <a:close/>
                <a:moveTo>
                  <a:pt x="492" y="202"/>
                </a:moveTo>
                <a:cubicBezTo>
                  <a:pt x="450" y="194"/>
                  <a:pt x="409" y="174"/>
                  <a:pt x="377" y="142"/>
                </a:cubicBezTo>
                <a:cubicBezTo>
                  <a:pt x="345" y="110"/>
                  <a:pt x="325" y="69"/>
                  <a:pt x="318" y="27"/>
                </a:cubicBezTo>
                <a:cubicBezTo>
                  <a:pt x="361" y="0"/>
                  <a:pt x="423" y="9"/>
                  <a:pt x="466" y="53"/>
                </a:cubicBezTo>
                <a:cubicBezTo>
                  <a:pt x="510" y="96"/>
                  <a:pt x="519" y="158"/>
                  <a:pt x="492" y="20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74"/>
          <p:cNvSpPr>
            <a:spLocks noEditPoints="1"/>
          </p:cNvSpPr>
          <p:nvPr/>
        </p:nvSpPr>
        <p:spPr bwMode="auto">
          <a:xfrm>
            <a:off x="3225800" y="1157289"/>
            <a:ext cx="222251" cy="230187"/>
          </a:xfrm>
          <a:custGeom>
            <a:avLst/>
            <a:gdLst>
              <a:gd name="T0" fmla="*/ 230 w 732"/>
              <a:gd name="T1" fmla="*/ 217 h 758"/>
              <a:gd name="T2" fmla="*/ 79 w 732"/>
              <a:gd name="T3" fmla="*/ 314 h 758"/>
              <a:gd name="T4" fmla="*/ 28 w 732"/>
              <a:gd name="T5" fmla="*/ 583 h 758"/>
              <a:gd name="T6" fmla="*/ 85 w 732"/>
              <a:gd name="T7" fmla="*/ 343 h 758"/>
              <a:gd name="T8" fmla="*/ 133 w 732"/>
              <a:gd name="T9" fmla="*/ 233 h 758"/>
              <a:gd name="T10" fmla="*/ 257 w 732"/>
              <a:gd name="T11" fmla="*/ 204 h 758"/>
              <a:gd name="T12" fmla="*/ 225 w 732"/>
              <a:gd name="T13" fmla="*/ 405 h 758"/>
              <a:gd name="T14" fmla="*/ 177 w 732"/>
              <a:gd name="T15" fmla="*/ 543 h 758"/>
              <a:gd name="T16" fmla="*/ 172 w 732"/>
              <a:gd name="T17" fmla="*/ 611 h 758"/>
              <a:gd name="T18" fmla="*/ 292 w 732"/>
              <a:gd name="T19" fmla="*/ 364 h 758"/>
              <a:gd name="T20" fmla="*/ 286 w 732"/>
              <a:gd name="T21" fmla="*/ 360 h 758"/>
              <a:gd name="T22" fmla="*/ 258 w 732"/>
              <a:gd name="T23" fmla="*/ 372 h 758"/>
              <a:gd name="T24" fmla="*/ 298 w 732"/>
              <a:gd name="T25" fmla="*/ 332 h 758"/>
              <a:gd name="T26" fmla="*/ 293 w 732"/>
              <a:gd name="T27" fmla="*/ 353 h 758"/>
              <a:gd name="T28" fmla="*/ 318 w 732"/>
              <a:gd name="T29" fmla="*/ 306 h 758"/>
              <a:gd name="T30" fmla="*/ 312 w 732"/>
              <a:gd name="T31" fmla="*/ 302 h 758"/>
              <a:gd name="T32" fmla="*/ 284 w 732"/>
              <a:gd name="T33" fmla="*/ 314 h 758"/>
              <a:gd name="T34" fmla="*/ 324 w 732"/>
              <a:gd name="T35" fmla="*/ 274 h 758"/>
              <a:gd name="T36" fmla="*/ 319 w 732"/>
              <a:gd name="T37" fmla="*/ 295 h 758"/>
              <a:gd name="T38" fmla="*/ 343 w 732"/>
              <a:gd name="T39" fmla="*/ 250 h 758"/>
              <a:gd name="T40" fmla="*/ 337 w 732"/>
              <a:gd name="T41" fmla="*/ 245 h 758"/>
              <a:gd name="T42" fmla="*/ 309 w 732"/>
              <a:gd name="T43" fmla="*/ 257 h 758"/>
              <a:gd name="T44" fmla="*/ 349 w 732"/>
              <a:gd name="T45" fmla="*/ 218 h 758"/>
              <a:gd name="T46" fmla="*/ 344 w 732"/>
              <a:gd name="T47" fmla="*/ 238 h 758"/>
              <a:gd name="T48" fmla="*/ 369 w 732"/>
              <a:gd name="T49" fmla="*/ 192 h 758"/>
              <a:gd name="T50" fmla="*/ 363 w 732"/>
              <a:gd name="T51" fmla="*/ 188 h 758"/>
              <a:gd name="T52" fmla="*/ 335 w 732"/>
              <a:gd name="T53" fmla="*/ 199 h 758"/>
              <a:gd name="T54" fmla="*/ 375 w 732"/>
              <a:gd name="T55" fmla="*/ 159 h 758"/>
              <a:gd name="T56" fmla="*/ 370 w 732"/>
              <a:gd name="T57" fmla="*/ 180 h 758"/>
              <a:gd name="T58" fmla="*/ 447 w 732"/>
              <a:gd name="T59" fmla="*/ 20 h 758"/>
              <a:gd name="T60" fmla="*/ 493 w 732"/>
              <a:gd name="T61" fmla="*/ 0 h 758"/>
              <a:gd name="T62" fmla="*/ 576 w 732"/>
              <a:gd name="T63" fmla="*/ 87 h 758"/>
              <a:gd name="T64" fmla="*/ 723 w 732"/>
              <a:gd name="T65" fmla="*/ 201 h 758"/>
              <a:gd name="T66" fmla="*/ 731 w 732"/>
              <a:gd name="T67" fmla="*/ 215 h 758"/>
              <a:gd name="T68" fmla="*/ 719 w 732"/>
              <a:gd name="T69" fmla="*/ 226 h 758"/>
              <a:gd name="T70" fmla="*/ 597 w 732"/>
              <a:gd name="T71" fmla="*/ 205 h 758"/>
              <a:gd name="T72" fmla="*/ 277 w 732"/>
              <a:gd name="T73" fmla="*/ 695 h 758"/>
              <a:gd name="T74" fmla="*/ 106 w 732"/>
              <a:gd name="T75" fmla="*/ 741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32" h="758">
                <a:moveTo>
                  <a:pt x="169" y="288"/>
                </a:moveTo>
                <a:cubicBezTo>
                  <a:pt x="211" y="262"/>
                  <a:pt x="238" y="230"/>
                  <a:pt x="230" y="217"/>
                </a:cubicBezTo>
                <a:cubicBezTo>
                  <a:pt x="221" y="204"/>
                  <a:pt x="181" y="216"/>
                  <a:pt x="140" y="242"/>
                </a:cubicBezTo>
                <a:cubicBezTo>
                  <a:pt x="98" y="269"/>
                  <a:pt x="71" y="301"/>
                  <a:pt x="79" y="314"/>
                </a:cubicBezTo>
                <a:cubicBezTo>
                  <a:pt x="87" y="326"/>
                  <a:pt x="128" y="315"/>
                  <a:pt x="169" y="288"/>
                </a:cubicBezTo>
                <a:close/>
                <a:moveTo>
                  <a:pt x="28" y="583"/>
                </a:moveTo>
                <a:cubicBezTo>
                  <a:pt x="28" y="583"/>
                  <a:pt x="38" y="560"/>
                  <a:pt x="38" y="559"/>
                </a:cubicBezTo>
                <a:cubicBezTo>
                  <a:pt x="39" y="558"/>
                  <a:pt x="102" y="434"/>
                  <a:pt x="85" y="343"/>
                </a:cubicBezTo>
                <a:cubicBezTo>
                  <a:pt x="66" y="345"/>
                  <a:pt x="57" y="338"/>
                  <a:pt x="53" y="332"/>
                </a:cubicBezTo>
                <a:cubicBezTo>
                  <a:pt x="36" y="304"/>
                  <a:pt x="95" y="257"/>
                  <a:pt x="133" y="233"/>
                </a:cubicBezTo>
                <a:cubicBezTo>
                  <a:pt x="171" y="209"/>
                  <a:pt x="209" y="193"/>
                  <a:pt x="233" y="193"/>
                </a:cubicBezTo>
                <a:cubicBezTo>
                  <a:pt x="247" y="193"/>
                  <a:pt x="254" y="199"/>
                  <a:pt x="257" y="204"/>
                </a:cubicBezTo>
                <a:cubicBezTo>
                  <a:pt x="264" y="215"/>
                  <a:pt x="259" y="230"/>
                  <a:pt x="243" y="249"/>
                </a:cubicBezTo>
                <a:cubicBezTo>
                  <a:pt x="244" y="317"/>
                  <a:pt x="226" y="401"/>
                  <a:pt x="225" y="405"/>
                </a:cubicBezTo>
                <a:cubicBezTo>
                  <a:pt x="225" y="406"/>
                  <a:pt x="218" y="435"/>
                  <a:pt x="213" y="449"/>
                </a:cubicBezTo>
                <a:lnTo>
                  <a:pt x="177" y="543"/>
                </a:lnTo>
                <a:lnTo>
                  <a:pt x="153" y="595"/>
                </a:lnTo>
                <a:cubicBezTo>
                  <a:pt x="156" y="601"/>
                  <a:pt x="161" y="611"/>
                  <a:pt x="172" y="611"/>
                </a:cubicBezTo>
                <a:cubicBezTo>
                  <a:pt x="175" y="611"/>
                  <a:pt x="178" y="610"/>
                  <a:pt x="182" y="608"/>
                </a:cubicBezTo>
                <a:lnTo>
                  <a:pt x="292" y="364"/>
                </a:lnTo>
                <a:lnTo>
                  <a:pt x="288" y="363"/>
                </a:lnTo>
                <a:cubicBezTo>
                  <a:pt x="287" y="362"/>
                  <a:pt x="286" y="361"/>
                  <a:pt x="286" y="360"/>
                </a:cubicBezTo>
                <a:lnTo>
                  <a:pt x="277" y="380"/>
                </a:lnTo>
                <a:lnTo>
                  <a:pt x="258" y="372"/>
                </a:lnTo>
                <a:lnTo>
                  <a:pt x="279" y="324"/>
                </a:lnTo>
                <a:lnTo>
                  <a:pt x="298" y="332"/>
                </a:lnTo>
                <a:lnTo>
                  <a:pt x="289" y="352"/>
                </a:lnTo>
                <a:cubicBezTo>
                  <a:pt x="290" y="352"/>
                  <a:pt x="291" y="352"/>
                  <a:pt x="293" y="353"/>
                </a:cubicBezTo>
                <a:lnTo>
                  <a:pt x="296" y="354"/>
                </a:lnTo>
                <a:lnTo>
                  <a:pt x="318" y="306"/>
                </a:lnTo>
                <a:lnTo>
                  <a:pt x="314" y="305"/>
                </a:lnTo>
                <a:cubicBezTo>
                  <a:pt x="313" y="304"/>
                  <a:pt x="312" y="303"/>
                  <a:pt x="312" y="302"/>
                </a:cubicBezTo>
                <a:lnTo>
                  <a:pt x="303" y="322"/>
                </a:lnTo>
                <a:lnTo>
                  <a:pt x="284" y="314"/>
                </a:lnTo>
                <a:lnTo>
                  <a:pt x="305" y="266"/>
                </a:lnTo>
                <a:lnTo>
                  <a:pt x="324" y="274"/>
                </a:lnTo>
                <a:lnTo>
                  <a:pt x="315" y="294"/>
                </a:lnTo>
                <a:cubicBezTo>
                  <a:pt x="316" y="294"/>
                  <a:pt x="317" y="294"/>
                  <a:pt x="319" y="295"/>
                </a:cubicBezTo>
                <a:lnTo>
                  <a:pt x="322" y="296"/>
                </a:lnTo>
                <a:lnTo>
                  <a:pt x="343" y="250"/>
                </a:lnTo>
                <a:lnTo>
                  <a:pt x="339" y="248"/>
                </a:lnTo>
                <a:cubicBezTo>
                  <a:pt x="338" y="247"/>
                  <a:pt x="337" y="246"/>
                  <a:pt x="337" y="245"/>
                </a:cubicBezTo>
                <a:lnTo>
                  <a:pt x="328" y="265"/>
                </a:lnTo>
                <a:lnTo>
                  <a:pt x="309" y="257"/>
                </a:lnTo>
                <a:lnTo>
                  <a:pt x="330" y="209"/>
                </a:lnTo>
                <a:lnTo>
                  <a:pt x="349" y="218"/>
                </a:lnTo>
                <a:lnTo>
                  <a:pt x="340" y="238"/>
                </a:lnTo>
                <a:cubicBezTo>
                  <a:pt x="341" y="238"/>
                  <a:pt x="343" y="237"/>
                  <a:pt x="344" y="238"/>
                </a:cubicBezTo>
                <a:lnTo>
                  <a:pt x="348" y="240"/>
                </a:lnTo>
                <a:lnTo>
                  <a:pt x="369" y="192"/>
                </a:lnTo>
                <a:lnTo>
                  <a:pt x="365" y="190"/>
                </a:lnTo>
                <a:cubicBezTo>
                  <a:pt x="364" y="190"/>
                  <a:pt x="363" y="189"/>
                  <a:pt x="363" y="188"/>
                </a:cubicBezTo>
                <a:lnTo>
                  <a:pt x="354" y="207"/>
                </a:lnTo>
                <a:lnTo>
                  <a:pt x="335" y="199"/>
                </a:lnTo>
                <a:lnTo>
                  <a:pt x="356" y="151"/>
                </a:lnTo>
                <a:lnTo>
                  <a:pt x="375" y="159"/>
                </a:lnTo>
                <a:lnTo>
                  <a:pt x="366" y="180"/>
                </a:lnTo>
                <a:cubicBezTo>
                  <a:pt x="367" y="180"/>
                  <a:pt x="368" y="180"/>
                  <a:pt x="370" y="180"/>
                </a:cubicBezTo>
                <a:lnTo>
                  <a:pt x="374" y="182"/>
                </a:lnTo>
                <a:lnTo>
                  <a:pt x="447" y="20"/>
                </a:lnTo>
                <a:cubicBezTo>
                  <a:pt x="448" y="17"/>
                  <a:pt x="450" y="16"/>
                  <a:pt x="452" y="15"/>
                </a:cubicBezTo>
                <a:cubicBezTo>
                  <a:pt x="458" y="10"/>
                  <a:pt x="473" y="0"/>
                  <a:pt x="493" y="0"/>
                </a:cubicBezTo>
                <a:cubicBezTo>
                  <a:pt x="516" y="0"/>
                  <a:pt x="548" y="14"/>
                  <a:pt x="573" y="79"/>
                </a:cubicBezTo>
                <a:lnTo>
                  <a:pt x="576" y="87"/>
                </a:lnTo>
                <a:cubicBezTo>
                  <a:pt x="584" y="109"/>
                  <a:pt x="599" y="151"/>
                  <a:pt x="620" y="164"/>
                </a:cubicBezTo>
                <a:cubicBezTo>
                  <a:pt x="643" y="178"/>
                  <a:pt x="690" y="193"/>
                  <a:pt x="723" y="201"/>
                </a:cubicBezTo>
                <a:cubicBezTo>
                  <a:pt x="726" y="201"/>
                  <a:pt x="729" y="203"/>
                  <a:pt x="730" y="206"/>
                </a:cubicBezTo>
                <a:cubicBezTo>
                  <a:pt x="732" y="209"/>
                  <a:pt x="732" y="212"/>
                  <a:pt x="731" y="215"/>
                </a:cubicBezTo>
                <a:lnTo>
                  <a:pt x="729" y="219"/>
                </a:lnTo>
                <a:cubicBezTo>
                  <a:pt x="728" y="223"/>
                  <a:pt x="724" y="226"/>
                  <a:pt x="719" y="226"/>
                </a:cubicBezTo>
                <a:lnTo>
                  <a:pt x="719" y="226"/>
                </a:lnTo>
                <a:cubicBezTo>
                  <a:pt x="697" y="226"/>
                  <a:pt x="628" y="222"/>
                  <a:pt x="597" y="205"/>
                </a:cubicBezTo>
                <a:cubicBezTo>
                  <a:pt x="577" y="194"/>
                  <a:pt x="544" y="158"/>
                  <a:pt x="527" y="138"/>
                </a:cubicBezTo>
                <a:lnTo>
                  <a:pt x="277" y="695"/>
                </a:lnTo>
                <a:cubicBezTo>
                  <a:pt x="258" y="736"/>
                  <a:pt x="223" y="758"/>
                  <a:pt x="178" y="758"/>
                </a:cubicBezTo>
                <a:cubicBezTo>
                  <a:pt x="156" y="758"/>
                  <a:pt x="131" y="753"/>
                  <a:pt x="106" y="741"/>
                </a:cubicBezTo>
                <a:cubicBezTo>
                  <a:pt x="30" y="707"/>
                  <a:pt x="0" y="646"/>
                  <a:pt x="28" y="58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75"/>
          <p:cNvSpPr>
            <a:spLocks/>
          </p:cNvSpPr>
          <p:nvPr/>
        </p:nvSpPr>
        <p:spPr bwMode="auto">
          <a:xfrm>
            <a:off x="9836151" y="2501902"/>
            <a:ext cx="223837" cy="165100"/>
          </a:xfrm>
          <a:custGeom>
            <a:avLst/>
            <a:gdLst>
              <a:gd name="T0" fmla="*/ 737 w 740"/>
              <a:gd name="T1" fmla="*/ 317 h 544"/>
              <a:gd name="T2" fmla="*/ 739 w 740"/>
              <a:gd name="T3" fmla="*/ 316 h 544"/>
              <a:gd name="T4" fmla="*/ 545 w 740"/>
              <a:gd name="T5" fmla="*/ 30 h 544"/>
              <a:gd name="T6" fmla="*/ 541 w 740"/>
              <a:gd name="T7" fmla="*/ 29 h 544"/>
              <a:gd name="T8" fmla="*/ 415 w 740"/>
              <a:gd name="T9" fmla="*/ 77 h 544"/>
              <a:gd name="T10" fmla="*/ 435 w 740"/>
              <a:gd name="T11" fmla="*/ 90 h 544"/>
              <a:gd name="T12" fmla="*/ 530 w 740"/>
              <a:gd name="T13" fmla="*/ 50 h 544"/>
              <a:gd name="T14" fmla="*/ 703 w 740"/>
              <a:gd name="T15" fmla="*/ 304 h 544"/>
              <a:gd name="T16" fmla="*/ 591 w 740"/>
              <a:gd name="T17" fmla="*/ 292 h 544"/>
              <a:gd name="T18" fmla="*/ 439 w 740"/>
              <a:gd name="T19" fmla="*/ 311 h 544"/>
              <a:gd name="T20" fmla="*/ 430 w 740"/>
              <a:gd name="T21" fmla="*/ 313 h 544"/>
              <a:gd name="T22" fmla="*/ 430 w 740"/>
              <a:gd name="T23" fmla="*/ 324 h 544"/>
              <a:gd name="T24" fmla="*/ 310 w 740"/>
              <a:gd name="T25" fmla="*/ 326 h 544"/>
              <a:gd name="T26" fmla="*/ 309 w 740"/>
              <a:gd name="T27" fmla="*/ 313 h 544"/>
              <a:gd name="T28" fmla="*/ 301 w 740"/>
              <a:gd name="T29" fmla="*/ 311 h 544"/>
              <a:gd name="T30" fmla="*/ 149 w 740"/>
              <a:gd name="T31" fmla="*/ 292 h 544"/>
              <a:gd name="T32" fmla="*/ 42 w 740"/>
              <a:gd name="T33" fmla="*/ 303 h 544"/>
              <a:gd name="T34" fmla="*/ 214 w 740"/>
              <a:gd name="T35" fmla="*/ 50 h 544"/>
              <a:gd name="T36" fmla="*/ 309 w 740"/>
              <a:gd name="T37" fmla="*/ 90 h 544"/>
              <a:gd name="T38" fmla="*/ 329 w 740"/>
              <a:gd name="T39" fmla="*/ 77 h 544"/>
              <a:gd name="T40" fmla="*/ 202 w 740"/>
              <a:gd name="T41" fmla="*/ 29 h 544"/>
              <a:gd name="T42" fmla="*/ 199 w 740"/>
              <a:gd name="T43" fmla="*/ 30 h 544"/>
              <a:gd name="T44" fmla="*/ 7 w 740"/>
              <a:gd name="T45" fmla="*/ 313 h 544"/>
              <a:gd name="T46" fmla="*/ 3 w 740"/>
              <a:gd name="T47" fmla="*/ 314 h 544"/>
              <a:gd name="T48" fmla="*/ 3 w 740"/>
              <a:gd name="T49" fmla="*/ 414 h 544"/>
              <a:gd name="T50" fmla="*/ 34 w 740"/>
              <a:gd name="T51" fmla="*/ 500 h 544"/>
              <a:gd name="T52" fmla="*/ 159 w 740"/>
              <a:gd name="T53" fmla="*/ 544 h 544"/>
              <a:gd name="T54" fmla="*/ 286 w 740"/>
              <a:gd name="T55" fmla="*/ 500 h 544"/>
              <a:gd name="T56" fmla="*/ 311 w 740"/>
              <a:gd name="T57" fmla="*/ 425 h 544"/>
              <a:gd name="T58" fmla="*/ 310 w 740"/>
              <a:gd name="T59" fmla="*/ 351 h 544"/>
              <a:gd name="T60" fmla="*/ 430 w 740"/>
              <a:gd name="T61" fmla="*/ 350 h 544"/>
              <a:gd name="T62" fmla="*/ 429 w 740"/>
              <a:gd name="T63" fmla="*/ 424 h 544"/>
              <a:gd name="T64" fmla="*/ 454 w 740"/>
              <a:gd name="T65" fmla="*/ 500 h 544"/>
              <a:gd name="T66" fmla="*/ 581 w 740"/>
              <a:gd name="T67" fmla="*/ 544 h 544"/>
              <a:gd name="T68" fmla="*/ 706 w 740"/>
              <a:gd name="T69" fmla="*/ 500 h 544"/>
              <a:gd name="T70" fmla="*/ 737 w 740"/>
              <a:gd name="T71" fmla="*/ 415 h 544"/>
              <a:gd name="T72" fmla="*/ 737 w 740"/>
              <a:gd name="T73" fmla="*/ 317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0" h="544">
                <a:moveTo>
                  <a:pt x="737" y="317"/>
                </a:moveTo>
                <a:lnTo>
                  <a:pt x="739" y="316"/>
                </a:lnTo>
                <a:lnTo>
                  <a:pt x="545" y="30"/>
                </a:lnTo>
                <a:lnTo>
                  <a:pt x="541" y="29"/>
                </a:lnTo>
                <a:cubicBezTo>
                  <a:pt x="541" y="29"/>
                  <a:pt x="464" y="0"/>
                  <a:pt x="415" y="77"/>
                </a:cubicBezTo>
                <a:lnTo>
                  <a:pt x="435" y="90"/>
                </a:lnTo>
                <a:cubicBezTo>
                  <a:pt x="469" y="37"/>
                  <a:pt x="517" y="46"/>
                  <a:pt x="530" y="50"/>
                </a:cubicBezTo>
                <a:lnTo>
                  <a:pt x="703" y="304"/>
                </a:lnTo>
                <a:cubicBezTo>
                  <a:pt x="679" y="299"/>
                  <a:pt x="641" y="292"/>
                  <a:pt x="591" y="292"/>
                </a:cubicBezTo>
                <a:cubicBezTo>
                  <a:pt x="541" y="292"/>
                  <a:pt x="490" y="299"/>
                  <a:pt x="439" y="311"/>
                </a:cubicBezTo>
                <a:lnTo>
                  <a:pt x="430" y="313"/>
                </a:lnTo>
                <a:lnTo>
                  <a:pt x="430" y="324"/>
                </a:lnTo>
                <a:cubicBezTo>
                  <a:pt x="385" y="305"/>
                  <a:pt x="334" y="317"/>
                  <a:pt x="310" y="326"/>
                </a:cubicBezTo>
                <a:lnTo>
                  <a:pt x="309" y="313"/>
                </a:lnTo>
                <a:lnTo>
                  <a:pt x="301" y="311"/>
                </a:lnTo>
                <a:cubicBezTo>
                  <a:pt x="250" y="299"/>
                  <a:pt x="199" y="292"/>
                  <a:pt x="149" y="292"/>
                </a:cubicBezTo>
                <a:cubicBezTo>
                  <a:pt x="102" y="292"/>
                  <a:pt x="66" y="298"/>
                  <a:pt x="42" y="303"/>
                </a:cubicBezTo>
                <a:lnTo>
                  <a:pt x="214" y="50"/>
                </a:lnTo>
                <a:cubicBezTo>
                  <a:pt x="227" y="46"/>
                  <a:pt x="275" y="36"/>
                  <a:pt x="309" y="90"/>
                </a:cubicBezTo>
                <a:lnTo>
                  <a:pt x="329" y="77"/>
                </a:lnTo>
                <a:cubicBezTo>
                  <a:pt x="280" y="0"/>
                  <a:pt x="203" y="29"/>
                  <a:pt x="202" y="29"/>
                </a:cubicBezTo>
                <a:lnTo>
                  <a:pt x="199" y="30"/>
                </a:lnTo>
                <a:lnTo>
                  <a:pt x="7" y="313"/>
                </a:lnTo>
                <a:lnTo>
                  <a:pt x="3" y="314"/>
                </a:lnTo>
                <a:lnTo>
                  <a:pt x="3" y="414"/>
                </a:lnTo>
                <a:cubicBezTo>
                  <a:pt x="3" y="416"/>
                  <a:pt x="0" y="463"/>
                  <a:pt x="34" y="500"/>
                </a:cubicBezTo>
                <a:cubicBezTo>
                  <a:pt x="61" y="530"/>
                  <a:pt x="103" y="544"/>
                  <a:pt x="159" y="544"/>
                </a:cubicBezTo>
                <a:cubicBezTo>
                  <a:pt x="217" y="544"/>
                  <a:pt x="260" y="530"/>
                  <a:pt x="286" y="500"/>
                </a:cubicBezTo>
                <a:cubicBezTo>
                  <a:pt x="316" y="466"/>
                  <a:pt x="311" y="426"/>
                  <a:pt x="311" y="425"/>
                </a:cubicBezTo>
                <a:lnTo>
                  <a:pt x="310" y="351"/>
                </a:lnTo>
                <a:cubicBezTo>
                  <a:pt x="327" y="344"/>
                  <a:pt x="385" y="325"/>
                  <a:pt x="430" y="350"/>
                </a:cubicBezTo>
                <a:lnTo>
                  <a:pt x="429" y="424"/>
                </a:lnTo>
                <a:cubicBezTo>
                  <a:pt x="428" y="426"/>
                  <a:pt x="424" y="466"/>
                  <a:pt x="454" y="500"/>
                </a:cubicBezTo>
                <a:cubicBezTo>
                  <a:pt x="480" y="530"/>
                  <a:pt x="523" y="544"/>
                  <a:pt x="581" y="544"/>
                </a:cubicBezTo>
                <a:cubicBezTo>
                  <a:pt x="637" y="544"/>
                  <a:pt x="679" y="530"/>
                  <a:pt x="706" y="500"/>
                </a:cubicBezTo>
                <a:cubicBezTo>
                  <a:pt x="740" y="463"/>
                  <a:pt x="737" y="416"/>
                  <a:pt x="737" y="415"/>
                </a:cubicBezTo>
                <a:lnTo>
                  <a:pt x="737" y="3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176"/>
          <p:cNvSpPr>
            <a:spLocks noEditPoints="1"/>
          </p:cNvSpPr>
          <p:nvPr/>
        </p:nvSpPr>
        <p:spPr bwMode="auto">
          <a:xfrm>
            <a:off x="9421812" y="2520951"/>
            <a:ext cx="238125" cy="133351"/>
          </a:xfrm>
          <a:custGeom>
            <a:avLst/>
            <a:gdLst>
              <a:gd name="T0" fmla="*/ 63 w 787"/>
              <a:gd name="T1" fmla="*/ 216 h 438"/>
              <a:gd name="T2" fmla="*/ 312 w 787"/>
              <a:gd name="T3" fmla="*/ 219 h 438"/>
              <a:gd name="T4" fmla="*/ 291 w 787"/>
              <a:gd name="T5" fmla="*/ 343 h 438"/>
              <a:gd name="T6" fmla="*/ 300 w 787"/>
              <a:gd name="T7" fmla="*/ 364 h 438"/>
              <a:gd name="T8" fmla="*/ 184 w 787"/>
              <a:gd name="T9" fmla="*/ 425 h 438"/>
              <a:gd name="T10" fmla="*/ 37 w 787"/>
              <a:gd name="T11" fmla="*/ 259 h 438"/>
              <a:gd name="T12" fmla="*/ 615 w 787"/>
              <a:gd name="T13" fmla="*/ 196 h 438"/>
              <a:gd name="T14" fmla="*/ 751 w 787"/>
              <a:gd name="T15" fmla="*/ 259 h 438"/>
              <a:gd name="T16" fmla="*/ 603 w 787"/>
              <a:gd name="T17" fmla="*/ 425 h 438"/>
              <a:gd name="T18" fmla="*/ 487 w 787"/>
              <a:gd name="T19" fmla="*/ 364 h 438"/>
              <a:gd name="T20" fmla="*/ 496 w 787"/>
              <a:gd name="T21" fmla="*/ 343 h 438"/>
              <a:gd name="T22" fmla="*/ 475 w 787"/>
              <a:gd name="T23" fmla="*/ 219 h 438"/>
              <a:gd name="T24" fmla="*/ 6 w 787"/>
              <a:gd name="T25" fmla="*/ 250 h 438"/>
              <a:gd name="T26" fmla="*/ 7 w 787"/>
              <a:gd name="T27" fmla="*/ 252 h 438"/>
              <a:gd name="T28" fmla="*/ 18 w 787"/>
              <a:gd name="T29" fmla="*/ 257 h 438"/>
              <a:gd name="T30" fmla="*/ 24 w 787"/>
              <a:gd name="T31" fmla="*/ 257 h 438"/>
              <a:gd name="T32" fmla="*/ 184 w 787"/>
              <a:gd name="T33" fmla="*/ 438 h 438"/>
              <a:gd name="T34" fmla="*/ 283 w 787"/>
              <a:gd name="T35" fmla="*/ 409 h 438"/>
              <a:gd name="T36" fmla="*/ 364 w 787"/>
              <a:gd name="T37" fmla="*/ 292 h 438"/>
              <a:gd name="T38" fmla="*/ 348 w 787"/>
              <a:gd name="T39" fmla="*/ 272 h 438"/>
              <a:gd name="T40" fmla="*/ 390 w 787"/>
              <a:gd name="T41" fmla="*/ 251 h 438"/>
              <a:gd name="T42" fmla="*/ 441 w 787"/>
              <a:gd name="T43" fmla="*/ 248 h 438"/>
              <a:gd name="T44" fmla="*/ 426 w 787"/>
              <a:gd name="T45" fmla="*/ 273 h 438"/>
              <a:gd name="T46" fmla="*/ 458 w 787"/>
              <a:gd name="T47" fmla="*/ 337 h 438"/>
              <a:gd name="T48" fmla="*/ 603 w 787"/>
              <a:gd name="T49" fmla="*/ 438 h 438"/>
              <a:gd name="T50" fmla="*/ 764 w 787"/>
              <a:gd name="T51" fmla="*/ 257 h 438"/>
              <a:gd name="T52" fmla="*/ 770 w 787"/>
              <a:gd name="T53" fmla="*/ 257 h 438"/>
              <a:gd name="T54" fmla="*/ 780 w 787"/>
              <a:gd name="T55" fmla="*/ 252 h 438"/>
              <a:gd name="T56" fmla="*/ 781 w 787"/>
              <a:gd name="T57" fmla="*/ 250 h 438"/>
              <a:gd name="T58" fmla="*/ 782 w 787"/>
              <a:gd name="T59" fmla="*/ 238 h 438"/>
              <a:gd name="T60" fmla="*/ 686 w 787"/>
              <a:gd name="T61" fmla="*/ 13 h 438"/>
              <a:gd name="T62" fmla="*/ 615 w 787"/>
              <a:gd name="T63" fmla="*/ 70 h 438"/>
              <a:gd name="T64" fmla="*/ 628 w 787"/>
              <a:gd name="T65" fmla="*/ 96 h 438"/>
              <a:gd name="T66" fmla="*/ 671 w 787"/>
              <a:gd name="T67" fmla="*/ 56 h 438"/>
              <a:gd name="T68" fmla="*/ 696 w 787"/>
              <a:gd name="T69" fmla="*/ 23 h 438"/>
              <a:gd name="T70" fmla="*/ 770 w 787"/>
              <a:gd name="T71" fmla="*/ 210 h 438"/>
              <a:gd name="T72" fmla="*/ 661 w 787"/>
              <a:gd name="T73" fmla="*/ 165 h 438"/>
              <a:gd name="T74" fmla="*/ 449 w 787"/>
              <a:gd name="T75" fmla="*/ 226 h 438"/>
              <a:gd name="T76" fmla="*/ 390 w 787"/>
              <a:gd name="T77" fmla="*/ 237 h 438"/>
              <a:gd name="T78" fmla="*/ 338 w 787"/>
              <a:gd name="T79" fmla="*/ 226 h 438"/>
              <a:gd name="T80" fmla="*/ 126 w 787"/>
              <a:gd name="T81" fmla="*/ 165 h 438"/>
              <a:gd name="T82" fmla="*/ 18 w 787"/>
              <a:gd name="T83" fmla="*/ 210 h 438"/>
              <a:gd name="T84" fmla="*/ 91 w 787"/>
              <a:gd name="T85" fmla="*/ 22 h 438"/>
              <a:gd name="T86" fmla="*/ 117 w 787"/>
              <a:gd name="T87" fmla="*/ 56 h 438"/>
              <a:gd name="T88" fmla="*/ 159 w 787"/>
              <a:gd name="T89" fmla="*/ 96 h 438"/>
              <a:gd name="T90" fmla="*/ 173 w 787"/>
              <a:gd name="T91" fmla="*/ 70 h 438"/>
              <a:gd name="T92" fmla="*/ 101 w 787"/>
              <a:gd name="T93" fmla="*/ 13 h 438"/>
              <a:gd name="T94" fmla="*/ 5 w 787"/>
              <a:gd name="T95" fmla="*/ 23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87" h="438">
                <a:moveTo>
                  <a:pt x="37" y="259"/>
                </a:moveTo>
                <a:cubicBezTo>
                  <a:pt x="39" y="239"/>
                  <a:pt x="48" y="224"/>
                  <a:pt x="63" y="216"/>
                </a:cubicBezTo>
                <a:cubicBezTo>
                  <a:pt x="86" y="203"/>
                  <a:pt x="125" y="196"/>
                  <a:pt x="173" y="196"/>
                </a:cubicBezTo>
                <a:cubicBezTo>
                  <a:pt x="228" y="196"/>
                  <a:pt x="287" y="206"/>
                  <a:pt x="312" y="219"/>
                </a:cubicBezTo>
                <a:cubicBezTo>
                  <a:pt x="340" y="234"/>
                  <a:pt x="336" y="270"/>
                  <a:pt x="331" y="291"/>
                </a:cubicBezTo>
                <a:lnTo>
                  <a:pt x="291" y="343"/>
                </a:lnTo>
                <a:cubicBezTo>
                  <a:pt x="287" y="349"/>
                  <a:pt x="288" y="357"/>
                  <a:pt x="294" y="362"/>
                </a:cubicBezTo>
                <a:cubicBezTo>
                  <a:pt x="296" y="363"/>
                  <a:pt x="298" y="364"/>
                  <a:pt x="300" y="364"/>
                </a:cubicBezTo>
                <a:cubicBezTo>
                  <a:pt x="293" y="376"/>
                  <a:pt x="284" y="389"/>
                  <a:pt x="273" y="400"/>
                </a:cubicBezTo>
                <a:cubicBezTo>
                  <a:pt x="258" y="416"/>
                  <a:pt x="225" y="425"/>
                  <a:pt x="184" y="425"/>
                </a:cubicBezTo>
                <a:cubicBezTo>
                  <a:pt x="142" y="425"/>
                  <a:pt x="101" y="415"/>
                  <a:pt x="86" y="400"/>
                </a:cubicBezTo>
                <a:cubicBezTo>
                  <a:pt x="65" y="380"/>
                  <a:pt x="30" y="311"/>
                  <a:pt x="37" y="259"/>
                </a:cubicBezTo>
                <a:close/>
                <a:moveTo>
                  <a:pt x="475" y="219"/>
                </a:moveTo>
                <a:cubicBezTo>
                  <a:pt x="501" y="206"/>
                  <a:pt x="559" y="196"/>
                  <a:pt x="615" y="196"/>
                </a:cubicBezTo>
                <a:cubicBezTo>
                  <a:pt x="662" y="196"/>
                  <a:pt x="701" y="203"/>
                  <a:pt x="725" y="216"/>
                </a:cubicBezTo>
                <a:cubicBezTo>
                  <a:pt x="739" y="224"/>
                  <a:pt x="748" y="239"/>
                  <a:pt x="751" y="259"/>
                </a:cubicBezTo>
                <a:cubicBezTo>
                  <a:pt x="757" y="311"/>
                  <a:pt x="722" y="380"/>
                  <a:pt x="702" y="400"/>
                </a:cubicBezTo>
                <a:cubicBezTo>
                  <a:pt x="686" y="415"/>
                  <a:pt x="645" y="425"/>
                  <a:pt x="603" y="425"/>
                </a:cubicBezTo>
                <a:cubicBezTo>
                  <a:pt x="563" y="425"/>
                  <a:pt x="529" y="416"/>
                  <a:pt x="514" y="400"/>
                </a:cubicBezTo>
                <a:cubicBezTo>
                  <a:pt x="503" y="389"/>
                  <a:pt x="495" y="376"/>
                  <a:pt x="487" y="364"/>
                </a:cubicBezTo>
                <a:cubicBezTo>
                  <a:pt x="489" y="364"/>
                  <a:pt x="492" y="363"/>
                  <a:pt x="494" y="362"/>
                </a:cubicBezTo>
                <a:cubicBezTo>
                  <a:pt x="499" y="357"/>
                  <a:pt x="501" y="349"/>
                  <a:pt x="496" y="343"/>
                </a:cubicBezTo>
                <a:lnTo>
                  <a:pt x="456" y="290"/>
                </a:lnTo>
                <a:cubicBezTo>
                  <a:pt x="451" y="270"/>
                  <a:pt x="448" y="234"/>
                  <a:pt x="475" y="219"/>
                </a:cubicBezTo>
                <a:close/>
                <a:moveTo>
                  <a:pt x="5" y="242"/>
                </a:moveTo>
                <a:cubicBezTo>
                  <a:pt x="4" y="245"/>
                  <a:pt x="5" y="248"/>
                  <a:pt x="6" y="250"/>
                </a:cubicBezTo>
                <a:cubicBezTo>
                  <a:pt x="6" y="251"/>
                  <a:pt x="6" y="252"/>
                  <a:pt x="6" y="252"/>
                </a:cubicBezTo>
                <a:lnTo>
                  <a:pt x="7" y="252"/>
                </a:lnTo>
                <a:cubicBezTo>
                  <a:pt x="9" y="255"/>
                  <a:pt x="12" y="257"/>
                  <a:pt x="16" y="257"/>
                </a:cubicBezTo>
                <a:cubicBezTo>
                  <a:pt x="16" y="257"/>
                  <a:pt x="17" y="257"/>
                  <a:pt x="18" y="257"/>
                </a:cubicBezTo>
                <a:cubicBezTo>
                  <a:pt x="20" y="257"/>
                  <a:pt x="22" y="257"/>
                  <a:pt x="24" y="256"/>
                </a:cubicBezTo>
                <a:cubicBezTo>
                  <a:pt x="24" y="256"/>
                  <a:pt x="24" y="257"/>
                  <a:pt x="24" y="257"/>
                </a:cubicBezTo>
                <a:cubicBezTo>
                  <a:pt x="17" y="310"/>
                  <a:pt x="51" y="385"/>
                  <a:pt x="76" y="409"/>
                </a:cubicBezTo>
                <a:cubicBezTo>
                  <a:pt x="95" y="427"/>
                  <a:pt x="138" y="438"/>
                  <a:pt x="184" y="438"/>
                </a:cubicBezTo>
                <a:cubicBezTo>
                  <a:pt x="184" y="438"/>
                  <a:pt x="184" y="438"/>
                  <a:pt x="184" y="438"/>
                </a:cubicBezTo>
                <a:cubicBezTo>
                  <a:pt x="229" y="438"/>
                  <a:pt x="265" y="428"/>
                  <a:pt x="283" y="409"/>
                </a:cubicBezTo>
                <a:cubicBezTo>
                  <a:pt x="305" y="386"/>
                  <a:pt x="321" y="358"/>
                  <a:pt x="329" y="337"/>
                </a:cubicBezTo>
                <a:lnTo>
                  <a:pt x="364" y="292"/>
                </a:lnTo>
                <a:cubicBezTo>
                  <a:pt x="368" y="286"/>
                  <a:pt x="367" y="278"/>
                  <a:pt x="361" y="273"/>
                </a:cubicBezTo>
                <a:cubicBezTo>
                  <a:pt x="357" y="270"/>
                  <a:pt x="352" y="270"/>
                  <a:pt x="348" y="272"/>
                </a:cubicBezTo>
                <a:cubicBezTo>
                  <a:pt x="348" y="264"/>
                  <a:pt x="348" y="256"/>
                  <a:pt x="346" y="248"/>
                </a:cubicBezTo>
                <a:cubicBezTo>
                  <a:pt x="355" y="249"/>
                  <a:pt x="369" y="250"/>
                  <a:pt x="390" y="251"/>
                </a:cubicBezTo>
                <a:cubicBezTo>
                  <a:pt x="393" y="251"/>
                  <a:pt x="396" y="251"/>
                  <a:pt x="399" y="251"/>
                </a:cubicBezTo>
                <a:cubicBezTo>
                  <a:pt x="418" y="251"/>
                  <a:pt x="432" y="249"/>
                  <a:pt x="441" y="248"/>
                </a:cubicBezTo>
                <a:cubicBezTo>
                  <a:pt x="439" y="256"/>
                  <a:pt x="439" y="264"/>
                  <a:pt x="440" y="272"/>
                </a:cubicBezTo>
                <a:cubicBezTo>
                  <a:pt x="435" y="270"/>
                  <a:pt x="430" y="270"/>
                  <a:pt x="426" y="273"/>
                </a:cubicBezTo>
                <a:cubicBezTo>
                  <a:pt x="420" y="278"/>
                  <a:pt x="419" y="286"/>
                  <a:pt x="424" y="292"/>
                </a:cubicBezTo>
                <a:lnTo>
                  <a:pt x="458" y="337"/>
                </a:lnTo>
                <a:cubicBezTo>
                  <a:pt x="467" y="358"/>
                  <a:pt x="482" y="386"/>
                  <a:pt x="505" y="409"/>
                </a:cubicBezTo>
                <a:cubicBezTo>
                  <a:pt x="523" y="428"/>
                  <a:pt x="559" y="438"/>
                  <a:pt x="603" y="438"/>
                </a:cubicBezTo>
                <a:cubicBezTo>
                  <a:pt x="649" y="438"/>
                  <a:pt x="693" y="427"/>
                  <a:pt x="711" y="409"/>
                </a:cubicBezTo>
                <a:cubicBezTo>
                  <a:pt x="737" y="385"/>
                  <a:pt x="770" y="310"/>
                  <a:pt x="764" y="257"/>
                </a:cubicBezTo>
                <a:cubicBezTo>
                  <a:pt x="764" y="257"/>
                  <a:pt x="763" y="256"/>
                  <a:pt x="763" y="256"/>
                </a:cubicBezTo>
                <a:cubicBezTo>
                  <a:pt x="765" y="257"/>
                  <a:pt x="767" y="257"/>
                  <a:pt x="770" y="257"/>
                </a:cubicBezTo>
                <a:cubicBezTo>
                  <a:pt x="770" y="257"/>
                  <a:pt x="771" y="257"/>
                  <a:pt x="772" y="257"/>
                </a:cubicBezTo>
                <a:cubicBezTo>
                  <a:pt x="775" y="257"/>
                  <a:pt x="778" y="255"/>
                  <a:pt x="780" y="252"/>
                </a:cubicBezTo>
                <a:lnTo>
                  <a:pt x="781" y="252"/>
                </a:lnTo>
                <a:cubicBezTo>
                  <a:pt x="781" y="252"/>
                  <a:pt x="781" y="251"/>
                  <a:pt x="781" y="250"/>
                </a:cubicBezTo>
                <a:cubicBezTo>
                  <a:pt x="782" y="248"/>
                  <a:pt x="783" y="245"/>
                  <a:pt x="783" y="242"/>
                </a:cubicBezTo>
                <a:cubicBezTo>
                  <a:pt x="783" y="241"/>
                  <a:pt x="782" y="239"/>
                  <a:pt x="782" y="238"/>
                </a:cubicBezTo>
                <a:cubicBezTo>
                  <a:pt x="784" y="188"/>
                  <a:pt x="787" y="24"/>
                  <a:pt x="719" y="2"/>
                </a:cubicBezTo>
                <a:cubicBezTo>
                  <a:pt x="712" y="0"/>
                  <a:pt x="700" y="5"/>
                  <a:pt x="686" y="13"/>
                </a:cubicBezTo>
                <a:cubicBezTo>
                  <a:pt x="682" y="13"/>
                  <a:pt x="678" y="13"/>
                  <a:pt x="675" y="16"/>
                </a:cubicBezTo>
                <a:lnTo>
                  <a:pt x="615" y="70"/>
                </a:lnTo>
                <a:cubicBezTo>
                  <a:pt x="610" y="74"/>
                  <a:pt x="609" y="81"/>
                  <a:pt x="612" y="86"/>
                </a:cubicBezTo>
                <a:cubicBezTo>
                  <a:pt x="620" y="97"/>
                  <a:pt x="628" y="96"/>
                  <a:pt x="628" y="96"/>
                </a:cubicBezTo>
                <a:cubicBezTo>
                  <a:pt x="629" y="96"/>
                  <a:pt x="631" y="96"/>
                  <a:pt x="632" y="96"/>
                </a:cubicBezTo>
                <a:cubicBezTo>
                  <a:pt x="649" y="93"/>
                  <a:pt x="664" y="72"/>
                  <a:pt x="671" y="56"/>
                </a:cubicBezTo>
                <a:lnTo>
                  <a:pt x="693" y="36"/>
                </a:lnTo>
                <a:cubicBezTo>
                  <a:pt x="697" y="33"/>
                  <a:pt x="698" y="27"/>
                  <a:pt x="696" y="23"/>
                </a:cubicBezTo>
                <a:cubicBezTo>
                  <a:pt x="705" y="17"/>
                  <a:pt x="712" y="14"/>
                  <a:pt x="715" y="15"/>
                </a:cubicBezTo>
                <a:cubicBezTo>
                  <a:pt x="762" y="30"/>
                  <a:pt x="770" y="138"/>
                  <a:pt x="770" y="210"/>
                </a:cubicBezTo>
                <a:cubicBezTo>
                  <a:pt x="756" y="188"/>
                  <a:pt x="730" y="167"/>
                  <a:pt x="686" y="166"/>
                </a:cubicBezTo>
                <a:cubicBezTo>
                  <a:pt x="678" y="166"/>
                  <a:pt x="670" y="166"/>
                  <a:pt x="661" y="165"/>
                </a:cubicBezTo>
                <a:cubicBezTo>
                  <a:pt x="550" y="162"/>
                  <a:pt x="456" y="163"/>
                  <a:pt x="443" y="212"/>
                </a:cubicBezTo>
                <a:cubicBezTo>
                  <a:pt x="442" y="218"/>
                  <a:pt x="444" y="223"/>
                  <a:pt x="449" y="226"/>
                </a:cubicBezTo>
                <a:cubicBezTo>
                  <a:pt x="447" y="229"/>
                  <a:pt x="446" y="231"/>
                  <a:pt x="445" y="234"/>
                </a:cubicBezTo>
                <a:cubicBezTo>
                  <a:pt x="437" y="235"/>
                  <a:pt x="419" y="238"/>
                  <a:pt x="390" y="237"/>
                </a:cubicBezTo>
                <a:cubicBezTo>
                  <a:pt x="363" y="237"/>
                  <a:pt x="349" y="235"/>
                  <a:pt x="342" y="234"/>
                </a:cubicBezTo>
                <a:cubicBezTo>
                  <a:pt x="341" y="231"/>
                  <a:pt x="340" y="229"/>
                  <a:pt x="338" y="226"/>
                </a:cubicBezTo>
                <a:cubicBezTo>
                  <a:pt x="343" y="223"/>
                  <a:pt x="346" y="218"/>
                  <a:pt x="344" y="212"/>
                </a:cubicBezTo>
                <a:cubicBezTo>
                  <a:pt x="332" y="163"/>
                  <a:pt x="238" y="162"/>
                  <a:pt x="126" y="165"/>
                </a:cubicBezTo>
                <a:cubicBezTo>
                  <a:pt x="117" y="166"/>
                  <a:pt x="109" y="166"/>
                  <a:pt x="102" y="166"/>
                </a:cubicBezTo>
                <a:cubicBezTo>
                  <a:pt x="58" y="167"/>
                  <a:pt x="32" y="188"/>
                  <a:pt x="18" y="210"/>
                </a:cubicBezTo>
                <a:cubicBezTo>
                  <a:pt x="17" y="138"/>
                  <a:pt x="26" y="30"/>
                  <a:pt x="73" y="15"/>
                </a:cubicBezTo>
                <a:cubicBezTo>
                  <a:pt x="75" y="14"/>
                  <a:pt x="82" y="17"/>
                  <a:pt x="91" y="22"/>
                </a:cubicBezTo>
                <a:cubicBezTo>
                  <a:pt x="90" y="27"/>
                  <a:pt x="91" y="33"/>
                  <a:pt x="95" y="36"/>
                </a:cubicBezTo>
                <a:lnTo>
                  <a:pt x="117" y="56"/>
                </a:lnTo>
                <a:cubicBezTo>
                  <a:pt x="123" y="72"/>
                  <a:pt x="139" y="93"/>
                  <a:pt x="156" y="95"/>
                </a:cubicBezTo>
                <a:cubicBezTo>
                  <a:pt x="157" y="96"/>
                  <a:pt x="158" y="96"/>
                  <a:pt x="159" y="96"/>
                </a:cubicBezTo>
                <a:cubicBezTo>
                  <a:pt x="159" y="96"/>
                  <a:pt x="167" y="97"/>
                  <a:pt x="175" y="86"/>
                </a:cubicBezTo>
                <a:cubicBezTo>
                  <a:pt x="178" y="80"/>
                  <a:pt x="177" y="74"/>
                  <a:pt x="173" y="70"/>
                </a:cubicBezTo>
                <a:lnTo>
                  <a:pt x="113" y="16"/>
                </a:lnTo>
                <a:cubicBezTo>
                  <a:pt x="109" y="13"/>
                  <a:pt x="105" y="13"/>
                  <a:pt x="101" y="13"/>
                </a:cubicBezTo>
                <a:cubicBezTo>
                  <a:pt x="88" y="5"/>
                  <a:pt x="76" y="0"/>
                  <a:pt x="69" y="2"/>
                </a:cubicBezTo>
                <a:cubicBezTo>
                  <a:pt x="0" y="24"/>
                  <a:pt x="3" y="188"/>
                  <a:pt x="5" y="238"/>
                </a:cubicBezTo>
                <a:cubicBezTo>
                  <a:pt x="5" y="239"/>
                  <a:pt x="5" y="241"/>
                  <a:pt x="5" y="24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177"/>
          <p:cNvSpPr>
            <a:spLocks noEditPoints="1"/>
          </p:cNvSpPr>
          <p:nvPr/>
        </p:nvSpPr>
        <p:spPr bwMode="auto">
          <a:xfrm>
            <a:off x="6262687" y="517527"/>
            <a:ext cx="265112" cy="206375"/>
          </a:xfrm>
          <a:custGeom>
            <a:avLst/>
            <a:gdLst>
              <a:gd name="T0" fmla="*/ 321 w 873"/>
              <a:gd name="T1" fmla="*/ 468 h 682"/>
              <a:gd name="T2" fmla="*/ 321 w 873"/>
              <a:gd name="T3" fmla="*/ 267 h 682"/>
              <a:gd name="T4" fmla="*/ 783 w 873"/>
              <a:gd name="T5" fmla="*/ 130 h 682"/>
              <a:gd name="T6" fmla="*/ 698 w 873"/>
              <a:gd name="T7" fmla="*/ 130 h 682"/>
              <a:gd name="T8" fmla="*/ 783 w 873"/>
              <a:gd name="T9" fmla="*/ 130 h 682"/>
              <a:gd name="T10" fmla="*/ 830 w 873"/>
              <a:gd name="T11" fmla="*/ 84 h 682"/>
              <a:gd name="T12" fmla="*/ 824 w 873"/>
              <a:gd name="T13" fmla="*/ 28 h 682"/>
              <a:gd name="T14" fmla="*/ 771 w 873"/>
              <a:gd name="T15" fmla="*/ 36 h 682"/>
              <a:gd name="T16" fmla="*/ 725 w 873"/>
              <a:gd name="T17" fmla="*/ 0 h 682"/>
              <a:gd name="T18" fmla="*/ 694 w 873"/>
              <a:gd name="T19" fmla="*/ 43 h 682"/>
              <a:gd name="T20" fmla="*/ 636 w 873"/>
              <a:gd name="T21" fmla="*/ 49 h 682"/>
              <a:gd name="T22" fmla="*/ 644 w 873"/>
              <a:gd name="T23" fmla="*/ 100 h 682"/>
              <a:gd name="T24" fmla="*/ 608 w 873"/>
              <a:gd name="T25" fmla="*/ 145 h 682"/>
              <a:gd name="T26" fmla="*/ 651 w 873"/>
              <a:gd name="T27" fmla="*/ 176 h 682"/>
              <a:gd name="T28" fmla="*/ 658 w 873"/>
              <a:gd name="T29" fmla="*/ 232 h 682"/>
              <a:gd name="T30" fmla="*/ 710 w 873"/>
              <a:gd name="T31" fmla="*/ 224 h 682"/>
              <a:gd name="T32" fmla="*/ 756 w 873"/>
              <a:gd name="T33" fmla="*/ 260 h 682"/>
              <a:gd name="T34" fmla="*/ 787 w 873"/>
              <a:gd name="T35" fmla="*/ 218 h 682"/>
              <a:gd name="T36" fmla="*/ 845 w 873"/>
              <a:gd name="T37" fmla="*/ 211 h 682"/>
              <a:gd name="T38" fmla="*/ 837 w 873"/>
              <a:gd name="T39" fmla="*/ 160 h 682"/>
              <a:gd name="T40" fmla="*/ 873 w 873"/>
              <a:gd name="T41" fmla="*/ 115 h 682"/>
              <a:gd name="T42" fmla="*/ 554 w 873"/>
              <a:gd name="T43" fmla="*/ 295 h 682"/>
              <a:gd name="T44" fmla="*/ 572 w 873"/>
              <a:gd name="T45" fmla="*/ 168 h 682"/>
              <a:gd name="T46" fmla="*/ 434 w 873"/>
              <a:gd name="T47" fmla="*/ 155 h 682"/>
              <a:gd name="T48" fmla="*/ 355 w 873"/>
              <a:gd name="T49" fmla="*/ 53 h 682"/>
              <a:gd name="T50" fmla="*/ 247 w 873"/>
              <a:gd name="T51" fmla="*/ 140 h 682"/>
              <a:gd name="T52" fmla="*/ 118 w 873"/>
              <a:gd name="T53" fmla="*/ 122 h 682"/>
              <a:gd name="T54" fmla="*/ 104 w 873"/>
              <a:gd name="T55" fmla="*/ 257 h 682"/>
              <a:gd name="T56" fmla="*/ 0 w 873"/>
              <a:gd name="T57" fmla="*/ 334 h 682"/>
              <a:gd name="T58" fmla="*/ 88 w 873"/>
              <a:gd name="T59" fmla="*/ 440 h 682"/>
              <a:gd name="T60" fmla="*/ 70 w 873"/>
              <a:gd name="T61" fmla="*/ 567 h 682"/>
              <a:gd name="T62" fmla="*/ 209 w 873"/>
              <a:gd name="T63" fmla="*/ 580 h 682"/>
              <a:gd name="T64" fmla="*/ 287 w 873"/>
              <a:gd name="T65" fmla="*/ 682 h 682"/>
              <a:gd name="T66" fmla="*/ 395 w 873"/>
              <a:gd name="T67" fmla="*/ 596 h 682"/>
              <a:gd name="T68" fmla="*/ 524 w 873"/>
              <a:gd name="T69" fmla="*/ 613 h 682"/>
              <a:gd name="T70" fmla="*/ 538 w 873"/>
              <a:gd name="T71" fmla="*/ 478 h 682"/>
              <a:gd name="T72" fmla="*/ 642 w 873"/>
              <a:gd name="T73" fmla="*/ 401 h 682"/>
              <a:gd name="T74" fmla="*/ 554 w 873"/>
              <a:gd name="T75" fmla="*/ 295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73" h="682">
                <a:moveTo>
                  <a:pt x="424" y="368"/>
                </a:moveTo>
                <a:cubicBezTo>
                  <a:pt x="424" y="423"/>
                  <a:pt x="378" y="468"/>
                  <a:pt x="321" y="468"/>
                </a:cubicBezTo>
                <a:cubicBezTo>
                  <a:pt x="264" y="468"/>
                  <a:pt x="218" y="423"/>
                  <a:pt x="218" y="368"/>
                </a:cubicBezTo>
                <a:cubicBezTo>
                  <a:pt x="218" y="312"/>
                  <a:pt x="264" y="267"/>
                  <a:pt x="321" y="267"/>
                </a:cubicBezTo>
                <a:cubicBezTo>
                  <a:pt x="378" y="267"/>
                  <a:pt x="424" y="312"/>
                  <a:pt x="424" y="368"/>
                </a:cubicBezTo>
                <a:close/>
                <a:moveTo>
                  <a:pt x="783" y="130"/>
                </a:moveTo>
                <a:cubicBezTo>
                  <a:pt x="783" y="153"/>
                  <a:pt x="764" y="172"/>
                  <a:pt x="741" y="172"/>
                </a:cubicBezTo>
                <a:cubicBezTo>
                  <a:pt x="717" y="172"/>
                  <a:pt x="698" y="153"/>
                  <a:pt x="698" y="130"/>
                </a:cubicBezTo>
                <a:cubicBezTo>
                  <a:pt x="698" y="107"/>
                  <a:pt x="717" y="88"/>
                  <a:pt x="741" y="88"/>
                </a:cubicBezTo>
                <a:cubicBezTo>
                  <a:pt x="764" y="88"/>
                  <a:pt x="783" y="107"/>
                  <a:pt x="783" y="130"/>
                </a:cubicBezTo>
                <a:close/>
                <a:moveTo>
                  <a:pt x="837" y="100"/>
                </a:moveTo>
                <a:lnTo>
                  <a:pt x="830" y="84"/>
                </a:lnTo>
                <a:cubicBezTo>
                  <a:pt x="830" y="84"/>
                  <a:pt x="846" y="49"/>
                  <a:pt x="844" y="48"/>
                </a:cubicBezTo>
                <a:lnTo>
                  <a:pt x="824" y="28"/>
                </a:lnTo>
                <a:cubicBezTo>
                  <a:pt x="822" y="26"/>
                  <a:pt x="787" y="42"/>
                  <a:pt x="787" y="42"/>
                </a:cubicBezTo>
                <a:lnTo>
                  <a:pt x="771" y="36"/>
                </a:lnTo>
                <a:cubicBezTo>
                  <a:pt x="771" y="36"/>
                  <a:pt x="757" y="0"/>
                  <a:pt x="755" y="0"/>
                </a:cubicBezTo>
                <a:lnTo>
                  <a:pt x="725" y="0"/>
                </a:lnTo>
                <a:cubicBezTo>
                  <a:pt x="723" y="0"/>
                  <a:pt x="710" y="36"/>
                  <a:pt x="710" y="36"/>
                </a:cubicBezTo>
                <a:lnTo>
                  <a:pt x="694" y="43"/>
                </a:lnTo>
                <a:cubicBezTo>
                  <a:pt x="694" y="43"/>
                  <a:pt x="658" y="27"/>
                  <a:pt x="657" y="29"/>
                </a:cubicBezTo>
                <a:lnTo>
                  <a:pt x="636" y="49"/>
                </a:lnTo>
                <a:cubicBezTo>
                  <a:pt x="635" y="50"/>
                  <a:pt x="651" y="85"/>
                  <a:pt x="651" y="85"/>
                </a:cubicBezTo>
                <a:lnTo>
                  <a:pt x="644" y="100"/>
                </a:lnTo>
                <a:cubicBezTo>
                  <a:pt x="644" y="100"/>
                  <a:pt x="608" y="114"/>
                  <a:pt x="608" y="116"/>
                </a:cubicBezTo>
                <a:lnTo>
                  <a:pt x="608" y="145"/>
                </a:lnTo>
                <a:cubicBezTo>
                  <a:pt x="608" y="147"/>
                  <a:pt x="645" y="160"/>
                  <a:pt x="645" y="160"/>
                </a:cubicBezTo>
                <a:lnTo>
                  <a:pt x="651" y="176"/>
                </a:lnTo>
                <a:cubicBezTo>
                  <a:pt x="651" y="176"/>
                  <a:pt x="636" y="211"/>
                  <a:pt x="637" y="212"/>
                </a:cubicBezTo>
                <a:lnTo>
                  <a:pt x="658" y="232"/>
                </a:lnTo>
                <a:cubicBezTo>
                  <a:pt x="659" y="234"/>
                  <a:pt x="694" y="218"/>
                  <a:pt x="694" y="218"/>
                </a:cubicBezTo>
                <a:lnTo>
                  <a:pt x="710" y="224"/>
                </a:lnTo>
                <a:cubicBezTo>
                  <a:pt x="710" y="224"/>
                  <a:pt x="725" y="260"/>
                  <a:pt x="727" y="260"/>
                </a:cubicBezTo>
                <a:lnTo>
                  <a:pt x="756" y="260"/>
                </a:lnTo>
                <a:cubicBezTo>
                  <a:pt x="758" y="260"/>
                  <a:pt x="771" y="224"/>
                  <a:pt x="771" y="224"/>
                </a:cubicBezTo>
                <a:lnTo>
                  <a:pt x="787" y="218"/>
                </a:lnTo>
                <a:cubicBezTo>
                  <a:pt x="787" y="218"/>
                  <a:pt x="823" y="233"/>
                  <a:pt x="824" y="231"/>
                </a:cubicBezTo>
                <a:lnTo>
                  <a:pt x="845" y="211"/>
                </a:lnTo>
                <a:cubicBezTo>
                  <a:pt x="846" y="210"/>
                  <a:pt x="830" y="175"/>
                  <a:pt x="830" y="175"/>
                </a:cubicBezTo>
                <a:lnTo>
                  <a:pt x="837" y="160"/>
                </a:lnTo>
                <a:cubicBezTo>
                  <a:pt x="837" y="160"/>
                  <a:pt x="873" y="146"/>
                  <a:pt x="873" y="144"/>
                </a:cubicBezTo>
                <a:lnTo>
                  <a:pt x="873" y="115"/>
                </a:lnTo>
                <a:cubicBezTo>
                  <a:pt x="873" y="113"/>
                  <a:pt x="837" y="100"/>
                  <a:pt x="837" y="100"/>
                </a:cubicBezTo>
                <a:close/>
                <a:moveTo>
                  <a:pt x="554" y="295"/>
                </a:moveTo>
                <a:lnTo>
                  <a:pt x="538" y="257"/>
                </a:lnTo>
                <a:cubicBezTo>
                  <a:pt x="538" y="257"/>
                  <a:pt x="576" y="172"/>
                  <a:pt x="572" y="168"/>
                </a:cubicBezTo>
                <a:lnTo>
                  <a:pt x="522" y="120"/>
                </a:lnTo>
                <a:cubicBezTo>
                  <a:pt x="519" y="116"/>
                  <a:pt x="434" y="155"/>
                  <a:pt x="434" y="155"/>
                </a:cubicBezTo>
                <a:lnTo>
                  <a:pt x="394" y="139"/>
                </a:lnTo>
                <a:cubicBezTo>
                  <a:pt x="394" y="139"/>
                  <a:pt x="360" y="53"/>
                  <a:pt x="355" y="53"/>
                </a:cubicBezTo>
                <a:lnTo>
                  <a:pt x="284" y="53"/>
                </a:lnTo>
                <a:cubicBezTo>
                  <a:pt x="280" y="53"/>
                  <a:pt x="247" y="140"/>
                  <a:pt x="247" y="140"/>
                </a:cubicBezTo>
                <a:lnTo>
                  <a:pt x="208" y="155"/>
                </a:lnTo>
                <a:cubicBezTo>
                  <a:pt x="208" y="155"/>
                  <a:pt x="121" y="118"/>
                  <a:pt x="118" y="122"/>
                </a:cubicBezTo>
                <a:lnTo>
                  <a:pt x="68" y="171"/>
                </a:lnTo>
                <a:cubicBezTo>
                  <a:pt x="65" y="174"/>
                  <a:pt x="104" y="257"/>
                  <a:pt x="104" y="257"/>
                </a:cubicBezTo>
                <a:lnTo>
                  <a:pt x="88" y="296"/>
                </a:lnTo>
                <a:cubicBezTo>
                  <a:pt x="88" y="296"/>
                  <a:pt x="0" y="330"/>
                  <a:pt x="0" y="334"/>
                </a:cubicBezTo>
                <a:lnTo>
                  <a:pt x="0" y="404"/>
                </a:lnTo>
                <a:cubicBezTo>
                  <a:pt x="0" y="408"/>
                  <a:pt x="88" y="440"/>
                  <a:pt x="88" y="440"/>
                </a:cubicBezTo>
                <a:lnTo>
                  <a:pt x="104" y="478"/>
                </a:lnTo>
                <a:cubicBezTo>
                  <a:pt x="104" y="478"/>
                  <a:pt x="67" y="563"/>
                  <a:pt x="70" y="567"/>
                </a:cubicBezTo>
                <a:lnTo>
                  <a:pt x="120" y="616"/>
                </a:lnTo>
                <a:cubicBezTo>
                  <a:pt x="123" y="619"/>
                  <a:pt x="209" y="580"/>
                  <a:pt x="209" y="580"/>
                </a:cubicBezTo>
                <a:lnTo>
                  <a:pt x="248" y="596"/>
                </a:lnTo>
                <a:cubicBezTo>
                  <a:pt x="248" y="596"/>
                  <a:pt x="283" y="682"/>
                  <a:pt x="287" y="682"/>
                </a:cubicBezTo>
                <a:lnTo>
                  <a:pt x="358" y="682"/>
                </a:lnTo>
                <a:cubicBezTo>
                  <a:pt x="363" y="682"/>
                  <a:pt x="395" y="596"/>
                  <a:pt x="395" y="596"/>
                </a:cubicBezTo>
                <a:lnTo>
                  <a:pt x="434" y="580"/>
                </a:lnTo>
                <a:cubicBezTo>
                  <a:pt x="434" y="580"/>
                  <a:pt x="521" y="617"/>
                  <a:pt x="524" y="613"/>
                </a:cubicBezTo>
                <a:lnTo>
                  <a:pt x="574" y="565"/>
                </a:lnTo>
                <a:cubicBezTo>
                  <a:pt x="578" y="561"/>
                  <a:pt x="538" y="478"/>
                  <a:pt x="538" y="478"/>
                </a:cubicBezTo>
                <a:lnTo>
                  <a:pt x="554" y="439"/>
                </a:lnTo>
                <a:cubicBezTo>
                  <a:pt x="554" y="439"/>
                  <a:pt x="642" y="405"/>
                  <a:pt x="642" y="401"/>
                </a:cubicBezTo>
                <a:lnTo>
                  <a:pt x="642" y="332"/>
                </a:lnTo>
                <a:cubicBezTo>
                  <a:pt x="643" y="327"/>
                  <a:pt x="554" y="295"/>
                  <a:pt x="554" y="29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178"/>
          <p:cNvSpPr>
            <a:spLocks noEditPoints="1"/>
          </p:cNvSpPr>
          <p:nvPr/>
        </p:nvSpPr>
        <p:spPr bwMode="auto">
          <a:xfrm>
            <a:off x="6297612" y="871539"/>
            <a:ext cx="198437" cy="193675"/>
          </a:xfrm>
          <a:custGeom>
            <a:avLst/>
            <a:gdLst>
              <a:gd name="T0" fmla="*/ 12 w 657"/>
              <a:gd name="T1" fmla="*/ 277 h 639"/>
              <a:gd name="T2" fmla="*/ 324 w 657"/>
              <a:gd name="T3" fmla="*/ 0 h 639"/>
              <a:gd name="T4" fmla="*/ 638 w 657"/>
              <a:gd name="T5" fmla="*/ 349 h 639"/>
              <a:gd name="T6" fmla="*/ 563 w 657"/>
              <a:gd name="T7" fmla="*/ 443 h 639"/>
              <a:gd name="T8" fmla="*/ 536 w 657"/>
              <a:gd name="T9" fmla="*/ 272 h 639"/>
              <a:gd name="T10" fmla="*/ 517 w 657"/>
              <a:gd name="T11" fmla="*/ 291 h 639"/>
              <a:gd name="T12" fmla="*/ 504 w 657"/>
              <a:gd name="T13" fmla="*/ 266 h 639"/>
              <a:gd name="T14" fmla="*/ 470 w 657"/>
              <a:gd name="T15" fmla="*/ 320 h 639"/>
              <a:gd name="T16" fmla="*/ 439 w 657"/>
              <a:gd name="T17" fmla="*/ 369 h 639"/>
              <a:gd name="T18" fmla="*/ 448 w 657"/>
              <a:gd name="T19" fmla="*/ 402 h 639"/>
              <a:gd name="T20" fmla="*/ 399 w 657"/>
              <a:gd name="T21" fmla="*/ 511 h 639"/>
              <a:gd name="T22" fmla="*/ 396 w 657"/>
              <a:gd name="T23" fmla="*/ 576 h 639"/>
              <a:gd name="T24" fmla="*/ 350 w 657"/>
              <a:gd name="T25" fmla="*/ 494 h 639"/>
              <a:gd name="T26" fmla="*/ 300 w 657"/>
              <a:gd name="T27" fmla="*/ 399 h 639"/>
              <a:gd name="T28" fmla="*/ 325 w 657"/>
              <a:gd name="T29" fmla="*/ 345 h 639"/>
              <a:gd name="T30" fmla="*/ 392 w 657"/>
              <a:gd name="T31" fmla="*/ 334 h 639"/>
              <a:gd name="T32" fmla="*/ 441 w 657"/>
              <a:gd name="T33" fmla="*/ 334 h 639"/>
              <a:gd name="T34" fmla="*/ 449 w 657"/>
              <a:gd name="T35" fmla="*/ 308 h 639"/>
              <a:gd name="T36" fmla="*/ 414 w 657"/>
              <a:gd name="T37" fmla="*/ 291 h 639"/>
              <a:gd name="T38" fmla="*/ 463 w 657"/>
              <a:gd name="T39" fmla="*/ 269 h 639"/>
              <a:gd name="T40" fmla="*/ 360 w 657"/>
              <a:gd name="T41" fmla="*/ 285 h 639"/>
              <a:gd name="T42" fmla="*/ 322 w 657"/>
              <a:gd name="T43" fmla="*/ 292 h 639"/>
              <a:gd name="T44" fmla="*/ 290 w 657"/>
              <a:gd name="T45" fmla="*/ 179 h 639"/>
              <a:gd name="T46" fmla="*/ 306 w 657"/>
              <a:gd name="T47" fmla="*/ 163 h 639"/>
              <a:gd name="T48" fmla="*/ 266 w 657"/>
              <a:gd name="T49" fmla="*/ 136 h 639"/>
              <a:gd name="T50" fmla="*/ 299 w 657"/>
              <a:gd name="T51" fmla="*/ 125 h 639"/>
              <a:gd name="T52" fmla="*/ 348 w 657"/>
              <a:gd name="T53" fmla="*/ 120 h 639"/>
              <a:gd name="T54" fmla="*/ 384 w 657"/>
              <a:gd name="T55" fmla="*/ 130 h 639"/>
              <a:gd name="T56" fmla="*/ 375 w 657"/>
              <a:gd name="T57" fmla="*/ 98 h 639"/>
              <a:gd name="T58" fmla="*/ 351 w 657"/>
              <a:gd name="T59" fmla="*/ 55 h 639"/>
              <a:gd name="T60" fmla="*/ 384 w 657"/>
              <a:gd name="T61" fmla="*/ 58 h 639"/>
              <a:gd name="T62" fmla="*/ 332 w 657"/>
              <a:gd name="T63" fmla="*/ 50 h 639"/>
              <a:gd name="T64" fmla="*/ 239 w 657"/>
              <a:gd name="T65" fmla="*/ 60 h 639"/>
              <a:gd name="T66" fmla="*/ 221 w 657"/>
              <a:gd name="T67" fmla="*/ 102 h 639"/>
              <a:gd name="T68" fmla="*/ 190 w 657"/>
              <a:gd name="T69" fmla="*/ 127 h 639"/>
              <a:gd name="T70" fmla="*/ 160 w 657"/>
              <a:gd name="T71" fmla="*/ 145 h 639"/>
              <a:gd name="T72" fmla="*/ 128 w 657"/>
              <a:gd name="T73" fmla="*/ 128 h 639"/>
              <a:gd name="T74" fmla="*/ 115 w 657"/>
              <a:gd name="T75" fmla="*/ 220 h 639"/>
              <a:gd name="T76" fmla="*/ 93 w 657"/>
              <a:gd name="T77" fmla="*/ 297 h 639"/>
              <a:gd name="T78" fmla="*/ 78 w 657"/>
              <a:gd name="T79" fmla="*/ 438 h 639"/>
              <a:gd name="T80" fmla="*/ 157 w 657"/>
              <a:gd name="T81" fmla="*/ 407 h 639"/>
              <a:gd name="T82" fmla="*/ 168 w 657"/>
              <a:gd name="T83" fmla="*/ 543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57" h="639">
                <a:moveTo>
                  <a:pt x="292" y="630"/>
                </a:moveTo>
                <a:cubicBezTo>
                  <a:pt x="220" y="623"/>
                  <a:pt x="158" y="594"/>
                  <a:pt x="106" y="544"/>
                </a:cubicBezTo>
                <a:cubicBezTo>
                  <a:pt x="31" y="470"/>
                  <a:pt x="0" y="381"/>
                  <a:pt x="12" y="277"/>
                </a:cubicBezTo>
                <a:cubicBezTo>
                  <a:pt x="17" y="224"/>
                  <a:pt x="37" y="175"/>
                  <a:pt x="68" y="132"/>
                </a:cubicBezTo>
                <a:cubicBezTo>
                  <a:pt x="119" y="63"/>
                  <a:pt x="187" y="20"/>
                  <a:pt x="272" y="5"/>
                </a:cubicBezTo>
                <a:cubicBezTo>
                  <a:pt x="289" y="2"/>
                  <a:pt x="307" y="1"/>
                  <a:pt x="324" y="0"/>
                </a:cubicBezTo>
                <a:cubicBezTo>
                  <a:pt x="325" y="0"/>
                  <a:pt x="326" y="0"/>
                  <a:pt x="327" y="0"/>
                </a:cubicBezTo>
                <a:cubicBezTo>
                  <a:pt x="343" y="1"/>
                  <a:pt x="359" y="3"/>
                  <a:pt x="375" y="5"/>
                </a:cubicBezTo>
                <a:cubicBezTo>
                  <a:pt x="538" y="30"/>
                  <a:pt x="657" y="185"/>
                  <a:pt x="638" y="349"/>
                </a:cubicBezTo>
                <a:cubicBezTo>
                  <a:pt x="629" y="428"/>
                  <a:pt x="596" y="495"/>
                  <a:pt x="538" y="548"/>
                </a:cubicBezTo>
                <a:cubicBezTo>
                  <a:pt x="468" y="612"/>
                  <a:pt x="386" y="639"/>
                  <a:pt x="292" y="630"/>
                </a:cubicBezTo>
                <a:close/>
                <a:moveTo>
                  <a:pt x="563" y="443"/>
                </a:moveTo>
                <a:cubicBezTo>
                  <a:pt x="618" y="338"/>
                  <a:pt x="591" y="218"/>
                  <a:pt x="535" y="153"/>
                </a:cubicBezTo>
                <a:cubicBezTo>
                  <a:pt x="534" y="164"/>
                  <a:pt x="532" y="175"/>
                  <a:pt x="531" y="186"/>
                </a:cubicBezTo>
                <a:cubicBezTo>
                  <a:pt x="528" y="215"/>
                  <a:pt x="530" y="243"/>
                  <a:pt x="536" y="272"/>
                </a:cubicBezTo>
                <a:cubicBezTo>
                  <a:pt x="537" y="278"/>
                  <a:pt x="537" y="285"/>
                  <a:pt x="535" y="291"/>
                </a:cubicBezTo>
                <a:cubicBezTo>
                  <a:pt x="534" y="294"/>
                  <a:pt x="529" y="298"/>
                  <a:pt x="526" y="298"/>
                </a:cubicBezTo>
                <a:cubicBezTo>
                  <a:pt x="523" y="299"/>
                  <a:pt x="519" y="295"/>
                  <a:pt x="517" y="291"/>
                </a:cubicBezTo>
                <a:cubicBezTo>
                  <a:pt x="515" y="286"/>
                  <a:pt x="515" y="279"/>
                  <a:pt x="515" y="273"/>
                </a:cubicBezTo>
                <a:cubicBezTo>
                  <a:pt x="514" y="269"/>
                  <a:pt x="514" y="264"/>
                  <a:pt x="514" y="258"/>
                </a:cubicBezTo>
                <a:cubicBezTo>
                  <a:pt x="510" y="261"/>
                  <a:pt x="506" y="263"/>
                  <a:pt x="504" y="266"/>
                </a:cubicBezTo>
                <a:cubicBezTo>
                  <a:pt x="497" y="273"/>
                  <a:pt x="490" y="280"/>
                  <a:pt x="484" y="287"/>
                </a:cubicBezTo>
                <a:cubicBezTo>
                  <a:pt x="481" y="291"/>
                  <a:pt x="478" y="295"/>
                  <a:pt x="478" y="299"/>
                </a:cubicBezTo>
                <a:cubicBezTo>
                  <a:pt x="478" y="308"/>
                  <a:pt x="475" y="313"/>
                  <a:pt x="470" y="320"/>
                </a:cubicBezTo>
                <a:cubicBezTo>
                  <a:pt x="465" y="327"/>
                  <a:pt x="463" y="337"/>
                  <a:pt x="460" y="345"/>
                </a:cubicBezTo>
                <a:cubicBezTo>
                  <a:pt x="458" y="349"/>
                  <a:pt x="458" y="353"/>
                  <a:pt x="456" y="356"/>
                </a:cubicBezTo>
                <a:cubicBezTo>
                  <a:pt x="453" y="364"/>
                  <a:pt x="448" y="369"/>
                  <a:pt x="439" y="369"/>
                </a:cubicBezTo>
                <a:cubicBezTo>
                  <a:pt x="429" y="370"/>
                  <a:pt x="426" y="374"/>
                  <a:pt x="424" y="383"/>
                </a:cubicBezTo>
                <a:cubicBezTo>
                  <a:pt x="427" y="384"/>
                  <a:pt x="429" y="384"/>
                  <a:pt x="432" y="384"/>
                </a:cubicBezTo>
                <a:cubicBezTo>
                  <a:pt x="443" y="385"/>
                  <a:pt x="449" y="390"/>
                  <a:pt x="448" y="402"/>
                </a:cubicBezTo>
                <a:cubicBezTo>
                  <a:pt x="447" y="425"/>
                  <a:pt x="439" y="445"/>
                  <a:pt x="422" y="461"/>
                </a:cubicBezTo>
                <a:cubicBezTo>
                  <a:pt x="417" y="466"/>
                  <a:pt x="412" y="470"/>
                  <a:pt x="408" y="474"/>
                </a:cubicBezTo>
                <a:cubicBezTo>
                  <a:pt x="397" y="485"/>
                  <a:pt x="393" y="497"/>
                  <a:pt x="399" y="511"/>
                </a:cubicBezTo>
                <a:cubicBezTo>
                  <a:pt x="401" y="518"/>
                  <a:pt x="404" y="525"/>
                  <a:pt x="405" y="532"/>
                </a:cubicBezTo>
                <a:cubicBezTo>
                  <a:pt x="406" y="539"/>
                  <a:pt x="406" y="547"/>
                  <a:pt x="405" y="554"/>
                </a:cubicBezTo>
                <a:cubicBezTo>
                  <a:pt x="403" y="561"/>
                  <a:pt x="404" y="577"/>
                  <a:pt x="396" y="576"/>
                </a:cubicBezTo>
                <a:cubicBezTo>
                  <a:pt x="383" y="573"/>
                  <a:pt x="375" y="576"/>
                  <a:pt x="374" y="561"/>
                </a:cubicBezTo>
                <a:cubicBezTo>
                  <a:pt x="374" y="558"/>
                  <a:pt x="374" y="558"/>
                  <a:pt x="375" y="555"/>
                </a:cubicBezTo>
                <a:cubicBezTo>
                  <a:pt x="379" y="541"/>
                  <a:pt x="361" y="501"/>
                  <a:pt x="350" y="494"/>
                </a:cubicBezTo>
                <a:cubicBezTo>
                  <a:pt x="341" y="488"/>
                  <a:pt x="332" y="482"/>
                  <a:pt x="323" y="474"/>
                </a:cubicBezTo>
                <a:cubicBezTo>
                  <a:pt x="311" y="464"/>
                  <a:pt x="306" y="450"/>
                  <a:pt x="311" y="435"/>
                </a:cubicBezTo>
                <a:cubicBezTo>
                  <a:pt x="316" y="420"/>
                  <a:pt x="310" y="409"/>
                  <a:pt x="300" y="399"/>
                </a:cubicBezTo>
                <a:cubicBezTo>
                  <a:pt x="289" y="390"/>
                  <a:pt x="282" y="379"/>
                  <a:pt x="283" y="364"/>
                </a:cubicBezTo>
                <a:cubicBezTo>
                  <a:pt x="284" y="349"/>
                  <a:pt x="294" y="338"/>
                  <a:pt x="306" y="339"/>
                </a:cubicBezTo>
                <a:cubicBezTo>
                  <a:pt x="313" y="340"/>
                  <a:pt x="319" y="343"/>
                  <a:pt x="325" y="345"/>
                </a:cubicBezTo>
                <a:cubicBezTo>
                  <a:pt x="334" y="348"/>
                  <a:pt x="342" y="352"/>
                  <a:pt x="351" y="354"/>
                </a:cubicBezTo>
                <a:cubicBezTo>
                  <a:pt x="364" y="356"/>
                  <a:pt x="372" y="348"/>
                  <a:pt x="378" y="338"/>
                </a:cubicBezTo>
                <a:cubicBezTo>
                  <a:pt x="382" y="330"/>
                  <a:pt x="384" y="329"/>
                  <a:pt x="392" y="334"/>
                </a:cubicBezTo>
                <a:cubicBezTo>
                  <a:pt x="399" y="338"/>
                  <a:pt x="405" y="343"/>
                  <a:pt x="412" y="347"/>
                </a:cubicBezTo>
                <a:cubicBezTo>
                  <a:pt x="420" y="351"/>
                  <a:pt x="424" y="349"/>
                  <a:pt x="429" y="343"/>
                </a:cubicBezTo>
                <a:cubicBezTo>
                  <a:pt x="433" y="339"/>
                  <a:pt x="437" y="337"/>
                  <a:pt x="441" y="334"/>
                </a:cubicBezTo>
                <a:cubicBezTo>
                  <a:pt x="444" y="333"/>
                  <a:pt x="449" y="332"/>
                  <a:pt x="451" y="330"/>
                </a:cubicBezTo>
                <a:cubicBezTo>
                  <a:pt x="454" y="326"/>
                  <a:pt x="459" y="322"/>
                  <a:pt x="458" y="318"/>
                </a:cubicBezTo>
                <a:cubicBezTo>
                  <a:pt x="458" y="314"/>
                  <a:pt x="453" y="309"/>
                  <a:pt x="449" y="308"/>
                </a:cubicBezTo>
                <a:cubicBezTo>
                  <a:pt x="442" y="305"/>
                  <a:pt x="434" y="304"/>
                  <a:pt x="427" y="303"/>
                </a:cubicBezTo>
                <a:cubicBezTo>
                  <a:pt x="423" y="302"/>
                  <a:pt x="418" y="301"/>
                  <a:pt x="415" y="299"/>
                </a:cubicBezTo>
                <a:cubicBezTo>
                  <a:pt x="409" y="297"/>
                  <a:pt x="410" y="294"/>
                  <a:pt x="414" y="291"/>
                </a:cubicBezTo>
                <a:cubicBezTo>
                  <a:pt x="416" y="289"/>
                  <a:pt x="418" y="288"/>
                  <a:pt x="420" y="287"/>
                </a:cubicBezTo>
                <a:cubicBezTo>
                  <a:pt x="432" y="282"/>
                  <a:pt x="443" y="278"/>
                  <a:pt x="455" y="273"/>
                </a:cubicBezTo>
                <a:cubicBezTo>
                  <a:pt x="458" y="272"/>
                  <a:pt x="461" y="271"/>
                  <a:pt x="463" y="269"/>
                </a:cubicBezTo>
                <a:cubicBezTo>
                  <a:pt x="470" y="264"/>
                  <a:pt x="471" y="259"/>
                  <a:pt x="465" y="253"/>
                </a:cubicBezTo>
                <a:cubicBezTo>
                  <a:pt x="439" y="230"/>
                  <a:pt x="409" y="224"/>
                  <a:pt x="382" y="254"/>
                </a:cubicBezTo>
                <a:cubicBezTo>
                  <a:pt x="373" y="264"/>
                  <a:pt x="368" y="275"/>
                  <a:pt x="360" y="285"/>
                </a:cubicBezTo>
                <a:cubicBezTo>
                  <a:pt x="354" y="293"/>
                  <a:pt x="347" y="300"/>
                  <a:pt x="339" y="306"/>
                </a:cubicBezTo>
                <a:cubicBezTo>
                  <a:pt x="336" y="309"/>
                  <a:pt x="328" y="309"/>
                  <a:pt x="325" y="307"/>
                </a:cubicBezTo>
                <a:cubicBezTo>
                  <a:pt x="319" y="304"/>
                  <a:pt x="319" y="297"/>
                  <a:pt x="322" y="292"/>
                </a:cubicBezTo>
                <a:cubicBezTo>
                  <a:pt x="324" y="287"/>
                  <a:pt x="327" y="282"/>
                  <a:pt x="330" y="278"/>
                </a:cubicBezTo>
                <a:cubicBezTo>
                  <a:pt x="346" y="258"/>
                  <a:pt x="344" y="220"/>
                  <a:pt x="315" y="204"/>
                </a:cubicBezTo>
                <a:cubicBezTo>
                  <a:pt x="305" y="199"/>
                  <a:pt x="295" y="193"/>
                  <a:pt x="290" y="179"/>
                </a:cubicBezTo>
                <a:cubicBezTo>
                  <a:pt x="296" y="180"/>
                  <a:pt x="300" y="181"/>
                  <a:pt x="304" y="183"/>
                </a:cubicBezTo>
                <a:cubicBezTo>
                  <a:pt x="326" y="190"/>
                  <a:pt x="311" y="173"/>
                  <a:pt x="300" y="170"/>
                </a:cubicBezTo>
                <a:cubicBezTo>
                  <a:pt x="294" y="168"/>
                  <a:pt x="306" y="163"/>
                  <a:pt x="306" y="163"/>
                </a:cubicBezTo>
                <a:cubicBezTo>
                  <a:pt x="306" y="163"/>
                  <a:pt x="298" y="160"/>
                  <a:pt x="289" y="157"/>
                </a:cubicBezTo>
                <a:cubicBezTo>
                  <a:pt x="284" y="154"/>
                  <a:pt x="278" y="151"/>
                  <a:pt x="273" y="147"/>
                </a:cubicBezTo>
                <a:cubicBezTo>
                  <a:pt x="270" y="145"/>
                  <a:pt x="268" y="140"/>
                  <a:pt x="266" y="136"/>
                </a:cubicBezTo>
                <a:cubicBezTo>
                  <a:pt x="267" y="135"/>
                  <a:pt x="267" y="135"/>
                  <a:pt x="268" y="134"/>
                </a:cubicBezTo>
                <a:cubicBezTo>
                  <a:pt x="274" y="135"/>
                  <a:pt x="280" y="136"/>
                  <a:pt x="286" y="137"/>
                </a:cubicBezTo>
                <a:cubicBezTo>
                  <a:pt x="296" y="138"/>
                  <a:pt x="298" y="136"/>
                  <a:pt x="299" y="125"/>
                </a:cubicBezTo>
                <a:cubicBezTo>
                  <a:pt x="300" y="118"/>
                  <a:pt x="307" y="115"/>
                  <a:pt x="314" y="118"/>
                </a:cubicBezTo>
                <a:cubicBezTo>
                  <a:pt x="318" y="121"/>
                  <a:pt x="322" y="124"/>
                  <a:pt x="326" y="127"/>
                </a:cubicBezTo>
                <a:cubicBezTo>
                  <a:pt x="336" y="133"/>
                  <a:pt x="344" y="131"/>
                  <a:pt x="348" y="120"/>
                </a:cubicBezTo>
                <a:cubicBezTo>
                  <a:pt x="350" y="113"/>
                  <a:pt x="353" y="112"/>
                  <a:pt x="360" y="116"/>
                </a:cubicBezTo>
                <a:cubicBezTo>
                  <a:pt x="363" y="117"/>
                  <a:pt x="365" y="120"/>
                  <a:pt x="368" y="122"/>
                </a:cubicBezTo>
                <a:cubicBezTo>
                  <a:pt x="373" y="125"/>
                  <a:pt x="379" y="128"/>
                  <a:pt x="384" y="130"/>
                </a:cubicBezTo>
                <a:cubicBezTo>
                  <a:pt x="390" y="131"/>
                  <a:pt x="396" y="133"/>
                  <a:pt x="400" y="127"/>
                </a:cubicBezTo>
                <a:cubicBezTo>
                  <a:pt x="404" y="121"/>
                  <a:pt x="400" y="114"/>
                  <a:pt x="395" y="111"/>
                </a:cubicBezTo>
                <a:cubicBezTo>
                  <a:pt x="389" y="106"/>
                  <a:pt x="382" y="102"/>
                  <a:pt x="375" y="98"/>
                </a:cubicBezTo>
                <a:cubicBezTo>
                  <a:pt x="365" y="92"/>
                  <a:pt x="355" y="88"/>
                  <a:pt x="345" y="82"/>
                </a:cubicBezTo>
                <a:cubicBezTo>
                  <a:pt x="338" y="77"/>
                  <a:pt x="335" y="70"/>
                  <a:pt x="337" y="61"/>
                </a:cubicBezTo>
                <a:cubicBezTo>
                  <a:pt x="339" y="54"/>
                  <a:pt x="344" y="52"/>
                  <a:pt x="351" y="55"/>
                </a:cubicBezTo>
                <a:cubicBezTo>
                  <a:pt x="356" y="58"/>
                  <a:pt x="361" y="62"/>
                  <a:pt x="367" y="64"/>
                </a:cubicBezTo>
                <a:cubicBezTo>
                  <a:pt x="371" y="66"/>
                  <a:pt x="376" y="66"/>
                  <a:pt x="381" y="65"/>
                </a:cubicBezTo>
                <a:cubicBezTo>
                  <a:pt x="382" y="65"/>
                  <a:pt x="384" y="60"/>
                  <a:pt x="384" y="58"/>
                </a:cubicBezTo>
                <a:cubicBezTo>
                  <a:pt x="384" y="56"/>
                  <a:pt x="381" y="53"/>
                  <a:pt x="379" y="53"/>
                </a:cubicBezTo>
                <a:cubicBezTo>
                  <a:pt x="365" y="51"/>
                  <a:pt x="352" y="49"/>
                  <a:pt x="338" y="47"/>
                </a:cubicBezTo>
                <a:cubicBezTo>
                  <a:pt x="336" y="47"/>
                  <a:pt x="333" y="48"/>
                  <a:pt x="332" y="50"/>
                </a:cubicBezTo>
                <a:cubicBezTo>
                  <a:pt x="323" y="61"/>
                  <a:pt x="310" y="67"/>
                  <a:pt x="297" y="71"/>
                </a:cubicBezTo>
                <a:cubicBezTo>
                  <a:pt x="285" y="74"/>
                  <a:pt x="284" y="73"/>
                  <a:pt x="282" y="61"/>
                </a:cubicBezTo>
                <a:cubicBezTo>
                  <a:pt x="268" y="57"/>
                  <a:pt x="253" y="51"/>
                  <a:pt x="239" y="60"/>
                </a:cubicBezTo>
                <a:cubicBezTo>
                  <a:pt x="230" y="65"/>
                  <a:pt x="223" y="72"/>
                  <a:pt x="216" y="78"/>
                </a:cubicBezTo>
                <a:cubicBezTo>
                  <a:pt x="215" y="80"/>
                  <a:pt x="216" y="85"/>
                  <a:pt x="216" y="88"/>
                </a:cubicBezTo>
                <a:cubicBezTo>
                  <a:pt x="217" y="93"/>
                  <a:pt x="220" y="97"/>
                  <a:pt x="221" y="102"/>
                </a:cubicBezTo>
                <a:cubicBezTo>
                  <a:pt x="223" y="110"/>
                  <a:pt x="218" y="117"/>
                  <a:pt x="209" y="117"/>
                </a:cubicBezTo>
                <a:cubicBezTo>
                  <a:pt x="206" y="117"/>
                  <a:pt x="203" y="116"/>
                  <a:pt x="200" y="116"/>
                </a:cubicBezTo>
                <a:cubicBezTo>
                  <a:pt x="192" y="116"/>
                  <a:pt x="189" y="119"/>
                  <a:pt x="190" y="127"/>
                </a:cubicBezTo>
                <a:cubicBezTo>
                  <a:pt x="191" y="139"/>
                  <a:pt x="189" y="140"/>
                  <a:pt x="177" y="138"/>
                </a:cubicBezTo>
                <a:cubicBezTo>
                  <a:pt x="173" y="138"/>
                  <a:pt x="169" y="139"/>
                  <a:pt x="166" y="141"/>
                </a:cubicBezTo>
                <a:cubicBezTo>
                  <a:pt x="164" y="141"/>
                  <a:pt x="162" y="143"/>
                  <a:pt x="160" y="145"/>
                </a:cubicBezTo>
                <a:cubicBezTo>
                  <a:pt x="149" y="153"/>
                  <a:pt x="141" y="150"/>
                  <a:pt x="138" y="136"/>
                </a:cubicBezTo>
                <a:cubicBezTo>
                  <a:pt x="137" y="135"/>
                  <a:pt x="137" y="133"/>
                  <a:pt x="137" y="132"/>
                </a:cubicBezTo>
                <a:cubicBezTo>
                  <a:pt x="136" y="125"/>
                  <a:pt x="132" y="124"/>
                  <a:pt x="128" y="128"/>
                </a:cubicBezTo>
                <a:cubicBezTo>
                  <a:pt x="119" y="138"/>
                  <a:pt x="111" y="148"/>
                  <a:pt x="102" y="158"/>
                </a:cubicBezTo>
                <a:cubicBezTo>
                  <a:pt x="112" y="167"/>
                  <a:pt x="112" y="177"/>
                  <a:pt x="110" y="188"/>
                </a:cubicBezTo>
                <a:cubicBezTo>
                  <a:pt x="107" y="200"/>
                  <a:pt x="110" y="210"/>
                  <a:pt x="115" y="220"/>
                </a:cubicBezTo>
                <a:cubicBezTo>
                  <a:pt x="119" y="230"/>
                  <a:pt x="124" y="240"/>
                  <a:pt x="127" y="250"/>
                </a:cubicBezTo>
                <a:cubicBezTo>
                  <a:pt x="132" y="266"/>
                  <a:pt x="127" y="273"/>
                  <a:pt x="111" y="276"/>
                </a:cubicBezTo>
                <a:cubicBezTo>
                  <a:pt x="96" y="279"/>
                  <a:pt x="93" y="282"/>
                  <a:pt x="93" y="297"/>
                </a:cubicBezTo>
                <a:cubicBezTo>
                  <a:pt x="92" y="317"/>
                  <a:pt x="82" y="331"/>
                  <a:pt x="64" y="340"/>
                </a:cubicBezTo>
                <a:cubicBezTo>
                  <a:pt x="60" y="342"/>
                  <a:pt x="56" y="343"/>
                  <a:pt x="52" y="345"/>
                </a:cubicBezTo>
                <a:cubicBezTo>
                  <a:pt x="54" y="376"/>
                  <a:pt x="63" y="408"/>
                  <a:pt x="78" y="438"/>
                </a:cubicBezTo>
                <a:cubicBezTo>
                  <a:pt x="86" y="425"/>
                  <a:pt x="96" y="405"/>
                  <a:pt x="101" y="389"/>
                </a:cubicBezTo>
                <a:cubicBezTo>
                  <a:pt x="107" y="365"/>
                  <a:pt x="123" y="388"/>
                  <a:pt x="124" y="404"/>
                </a:cubicBezTo>
                <a:cubicBezTo>
                  <a:pt x="126" y="419"/>
                  <a:pt x="136" y="431"/>
                  <a:pt x="157" y="407"/>
                </a:cubicBezTo>
                <a:cubicBezTo>
                  <a:pt x="178" y="384"/>
                  <a:pt x="182" y="389"/>
                  <a:pt x="188" y="389"/>
                </a:cubicBezTo>
                <a:cubicBezTo>
                  <a:pt x="195" y="389"/>
                  <a:pt x="207" y="405"/>
                  <a:pt x="204" y="478"/>
                </a:cubicBezTo>
                <a:cubicBezTo>
                  <a:pt x="202" y="530"/>
                  <a:pt x="182" y="539"/>
                  <a:pt x="168" y="543"/>
                </a:cubicBezTo>
                <a:cubicBezTo>
                  <a:pt x="193" y="560"/>
                  <a:pt x="222" y="573"/>
                  <a:pt x="254" y="582"/>
                </a:cubicBezTo>
                <a:cubicBezTo>
                  <a:pt x="378" y="613"/>
                  <a:pt x="504" y="556"/>
                  <a:pt x="563" y="44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179"/>
          <p:cNvSpPr>
            <a:spLocks noEditPoints="1"/>
          </p:cNvSpPr>
          <p:nvPr/>
        </p:nvSpPr>
        <p:spPr bwMode="auto">
          <a:xfrm>
            <a:off x="3255965" y="1490663"/>
            <a:ext cx="166687" cy="215900"/>
          </a:xfrm>
          <a:custGeom>
            <a:avLst/>
            <a:gdLst>
              <a:gd name="T0" fmla="*/ 277 w 553"/>
              <a:gd name="T1" fmla="*/ 0 h 710"/>
              <a:gd name="T2" fmla="*/ 437 w 553"/>
              <a:gd name="T3" fmla="*/ 161 h 710"/>
              <a:gd name="T4" fmla="*/ 277 w 553"/>
              <a:gd name="T5" fmla="*/ 322 h 710"/>
              <a:gd name="T6" fmla="*/ 116 w 553"/>
              <a:gd name="T7" fmla="*/ 161 h 710"/>
              <a:gd name="T8" fmla="*/ 277 w 553"/>
              <a:gd name="T9" fmla="*/ 0 h 710"/>
              <a:gd name="T10" fmla="*/ 277 w 553"/>
              <a:gd name="T11" fmla="*/ 390 h 710"/>
              <a:gd name="T12" fmla="*/ 277 w 553"/>
              <a:gd name="T13" fmla="*/ 390 h 710"/>
              <a:gd name="T14" fmla="*/ 298 w 553"/>
              <a:gd name="T15" fmla="*/ 410 h 710"/>
              <a:gd name="T16" fmla="*/ 312 w 553"/>
              <a:gd name="T17" fmla="*/ 601 h 710"/>
              <a:gd name="T18" fmla="*/ 339 w 553"/>
              <a:gd name="T19" fmla="*/ 601 h 710"/>
              <a:gd name="T20" fmla="*/ 403 w 553"/>
              <a:gd name="T21" fmla="*/ 361 h 710"/>
              <a:gd name="T22" fmla="*/ 553 w 553"/>
              <a:gd name="T23" fmla="*/ 553 h 710"/>
              <a:gd name="T24" fmla="*/ 553 w 553"/>
              <a:gd name="T25" fmla="*/ 710 h 710"/>
              <a:gd name="T26" fmla="*/ 0 w 553"/>
              <a:gd name="T27" fmla="*/ 710 h 710"/>
              <a:gd name="T28" fmla="*/ 0 w 553"/>
              <a:gd name="T29" fmla="*/ 553 h 710"/>
              <a:gd name="T30" fmla="*/ 150 w 553"/>
              <a:gd name="T31" fmla="*/ 361 h 710"/>
              <a:gd name="T32" fmla="*/ 215 w 553"/>
              <a:gd name="T33" fmla="*/ 601 h 710"/>
              <a:gd name="T34" fmla="*/ 241 w 553"/>
              <a:gd name="T35" fmla="*/ 601 h 710"/>
              <a:gd name="T36" fmla="*/ 255 w 553"/>
              <a:gd name="T37" fmla="*/ 410 h 710"/>
              <a:gd name="T38" fmla="*/ 277 w 553"/>
              <a:gd name="T39" fmla="*/ 39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3" h="710">
                <a:moveTo>
                  <a:pt x="277" y="0"/>
                </a:moveTo>
                <a:cubicBezTo>
                  <a:pt x="365" y="0"/>
                  <a:pt x="437" y="72"/>
                  <a:pt x="437" y="161"/>
                </a:cubicBezTo>
                <a:cubicBezTo>
                  <a:pt x="437" y="250"/>
                  <a:pt x="365" y="322"/>
                  <a:pt x="277" y="322"/>
                </a:cubicBezTo>
                <a:cubicBezTo>
                  <a:pt x="188" y="322"/>
                  <a:pt x="116" y="250"/>
                  <a:pt x="116" y="161"/>
                </a:cubicBezTo>
                <a:cubicBezTo>
                  <a:pt x="116" y="72"/>
                  <a:pt x="188" y="0"/>
                  <a:pt x="277" y="0"/>
                </a:cubicBezTo>
                <a:close/>
                <a:moveTo>
                  <a:pt x="277" y="390"/>
                </a:moveTo>
                <a:lnTo>
                  <a:pt x="277" y="390"/>
                </a:lnTo>
                <a:cubicBezTo>
                  <a:pt x="288" y="390"/>
                  <a:pt x="297" y="399"/>
                  <a:pt x="298" y="410"/>
                </a:cubicBezTo>
                <a:lnTo>
                  <a:pt x="312" y="601"/>
                </a:lnTo>
                <a:lnTo>
                  <a:pt x="339" y="601"/>
                </a:lnTo>
                <a:lnTo>
                  <a:pt x="403" y="361"/>
                </a:lnTo>
                <a:cubicBezTo>
                  <a:pt x="489" y="382"/>
                  <a:pt x="553" y="461"/>
                  <a:pt x="553" y="553"/>
                </a:cubicBezTo>
                <a:lnTo>
                  <a:pt x="553" y="710"/>
                </a:lnTo>
                <a:lnTo>
                  <a:pt x="0" y="710"/>
                </a:lnTo>
                <a:lnTo>
                  <a:pt x="0" y="553"/>
                </a:lnTo>
                <a:cubicBezTo>
                  <a:pt x="0" y="461"/>
                  <a:pt x="64" y="382"/>
                  <a:pt x="150" y="361"/>
                </a:cubicBezTo>
                <a:lnTo>
                  <a:pt x="215" y="601"/>
                </a:lnTo>
                <a:lnTo>
                  <a:pt x="241" y="601"/>
                </a:lnTo>
                <a:lnTo>
                  <a:pt x="255" y="410"/>
                </a:lnTo>
                <a:cubicBezTo>
                  <a:pt x="256" y="399"/>
                  <a:pt x="265" y="390"/>
                  <a:pt x="277" y="39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80"/>
          <p:cNvSpPr>
            <a:spLocks/>
          </p:cNvSpPr>
          <p:nvPr/>
        </p:nvSpPr>
        <p:spPr bwMode="auto">
          <a:xfrm>
            <a:off x="6326187" y="4651377"/>
            <a:ext cx="138112" cy="176212"/>
          </a:xfrm>
          <a:custGeom>
            <a:avLst/>
            <a:gdLst>
              <a:gd name="T0" fmla="*/ 419 w 457"/>
              <a:gd name="T1" fmla="*/ 0 h 582"/>
              <a:gd name="T2" fmla="*/ 392 w 457"/>
              <a:gd name="T3" fmla="*/ 12 h 582"/>
              <a:gd name="T4" fmla="*/ 194 w 457"/>
              <a:gd name="T5" fmla="*/ 139 h 582"/>
              <a:gd name="T6" fmla="*/ 38 w 457"/>
              <a:gd name="T7" fmla="*/ 139 h 582"/>
              <a:gd name="T8" fmla="*/ 11 w 457"/>
              <a:gd name="T9" fmla="*/ 150 h 582"/>
              <a:gd name="T10" fmla="*/ 0 w 457"/>
              <a:gd name="T11" fmla="*/ 177 h 582"/>
              <a:gd name="T12" fmla="*/ 0 w 457"/>
              <a:gd name="T13" fmla="*/ 405 h 582"/>
              <a:gd name="T14" fmla="*/ 11 w 457"/>
              <a:gd name="T15" fmla="*/ 432 h 582"/>
              <a:gd name="T16" fmla="*/ 38 w 457"/>
              <a:gd name="T17" fmla="*/ 443 h 582"/>
              <a:gd name="T18" fmla="*/ 194 w 457"/>
              <a:gd name="T19" fmla="*/ 443 h 582"/>
              <a:gd name="T20" fmla="*/ 392 w 457"/>
              <a:gd name="T21" fmla="*/ 570 h 582"/>
              <a:gd name="T22" fmla="*/ 419 w 457"/>
              <a:gd name="T23" fmla="*/ 582 h 582"/>
              <a:gd name="T24" fmla="*/ 446 w 457"/>
              <a:gd name="T25" fmla="*/ 570 h 582"/>
              <a:gd name="T26" fmla="*/ 457 w 457"/>
              <a:gd name="T27" fmla="*/ 544 h 582"/>
              <a:gd name="T28" fmla="*/ 457 w 457"/>
              <a:gd name="T29" fmla="*/ 38 h 582"/>
              <a:gd name="T30" fmla="*/ 446 w 457"/>
              <a:gd name="T31" fmla="*/ 12 h 582"/>
              <a:gd name="T32" fmla="*/ 419 w 457"/>
              <a:gd name="T33" fmla="*/ 0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7" h="582">
                <a:moveTo>
                  <a:pt x="419" y="0"/>
                </a:moveTo>
                <a:cubicBezTo>
                  <a:pt x="409" y="0"/>
                  <a:pt x="400" y="4"/>
                  <a:pt x="392" y="12"/>
                </a:cubicBezTo>
                <a:lnTo>
                  <a:pt x="194" y="139"/>
                </a:lnTo>
                <a:lnTo>
                  <a:pt x="38" y="139"/>
                </a:lnTo>
                <a:cubicBezTo>
                  <a:pt x="28" y="139"/>
                  <a:pt x="19" y="142"/>
                  <a:pt x="11" y="150"/>
                </a:cubicBezTo>
                <a:cubicBezTo>
                  <a:pt x="4" y="157"/>
                  <a:pt x="0" y="166"/>
                  <a:pt x="0" y="177"/>
                </a:cubicBezTo>
                <a:lnTo>
                  <a:pt x="0" y="405"/>
                </a:lnTo>
                <a:cubicBezTo>
                  <a:pt x="0" y="416"/>
                  <a:pt x="4" y="425"/>
                  <a:pt x="11" y="432"/>
                </a:cubicBezTo>
                <a:cubicBezTo>
                  <a:pt x="19" y="440"/>
                  <a:pt x="28" y="443"/>
                  <a:pt x="38" y="443"/>
                </a:cubicBezTo>
                <a:lnTo>
                  <a:pt x="194" y="443"/>
                </a:lnTo>
                <a:lnTo>
                  <a:pt x="392" y="570"/>
                </a:lnTo>
                <a:cubicBezTo>
                  <a:pt x="400" y="578"/>
                  <a:pt x="409" y="582"/>
                  <a:pt x="419" y="582"/>
                </a:cubicBezTo>
                <a:cubicBezTo>
                  <a:pt x="429" y="582"/>
                  <a:pt x="438" y="578"/>
                  <a:pt x="446" y="570"/>
                </a:cubicBezTo>
                <a:cubicBezTo>
                  <a:pt x="453" y="563"/>
                  <a:pt x="457" y="554"/>
                  <a:pt x="457" y="544"/>
                </a:cubicBezTo>
                <a:lnTo>
                  <a:pt x="457" y="38"/>
                </a:lnTo>
                <a:cubicBezTo>
                  <a:pt x="457" y="28"/>
                  <a:pt x="453" y="19"/>
                  <a:pt x="446" y="12"/>
                </a:cubicBezTo>
                <a:cubicBezTo>
                  <a:pt x="438" y="4"/>
                  <a:pt x="429" y="0"/>
                  <a:pt x="41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181"/>
          <p:cNvSpPr>
            <a:spLocks noEditPoints="1"/>
          </p:cNvSpPr>
          <p:nvPr/>
        </p:nvSpPr>
        <p:spPr bwMode="auto">
          <a:xfrm>
            <a:off x="5873751" y="1814513"/>
            <a:ext cx="177800" cy="179387"/>
          </a:xfrm>
          <a:custGeom>
            <a:avLst/>
            <a:gdLst>
              <a:gd name="T0" fmla="*/ 500 w 590"/>
              <a:gd name="T1" fmla="*/ 493 h 589"/>
              <a:gd name="T2" fmla="*/ 100 w 590"/>
              <a:gd name="T3" fmla="*/ 89 h 589"/>
              <a:gd name="T4" fmla="*/ 100 w 590"/>
              <a:gd name="T5" fmla="*/ 0 h 589"/>
              <a:gd name="T6" fmla="*/ 589 w 590"/>
              <a:gd name="T7" fmla="*/ 493 h 589"/>
              <a:gd name="T8" fmla="*/ 500 w 590"/>
              <a:gd name="T9" fmla="*/ 493 h 589"/>
              <a:gd name="T10" fmla="*/ 162 w 590"/>
              <a:gd name="T11" fmla="*/ 428 h 589"/>
              <a:gd name="T12" fmla="*/ 161 w 590"/>
              <a:gd name="T13" fmla="*/ 555 h 589"/>
              <a:gd name="T14" fmla="*/ 35 w 590"/>
              <a:gd name="T15" fmla="*/ 554 h 589"/>
              <a:gd name="T16" fmla="*/ 35 w 590"/>
              <a:gd name="T17" fmla="*/ 428 h 589"/>
              <a:gd name="T18" fmla="*/ 162 w 590"/>
              <a:gd name="T19" fmla="*/ 428 h 589"/>
              <a:gd name="T20" fmla="*/ 322 w 590"/>
              <a:gd name="T21" fmla="*/ 492 h 589"/>
              <a:gd name="T22" fmla="*/ 232 w 590"/>
              <a:gd name="T23" fmla="*/ 492 h 589"/>
              <a:gd name="T24" fmla="*/ 99 w 590"/>
              <a:gd name="T25" fmla="*/ 357 h 589"/>
              <a:gd name="T26" fmla="*/ 99 w 590"/>
              <a:gd name="T27" fmla="*/ 268 h 589"/>
              <a:gd name="T28" fmla="*/ 322 w 590"/>
              <a:gd name="T29" fmla="*/ 492 h 589"/>
              <a:gd name="T30" fmla="*/ 456 w 590"/>
              <a:gd name="T31" fmla="*/ 493 h 589"/>
              <a:gd name="T32" fmla="*/ 366 w 590"/>
              <a:gd name="T33" fmla="*/ 492 h 589"/>
              <a:gd name="T34" fmla="*/ 99 w 590"/>
              <a:gd name="T35" fmla="*/ 223 h 589"/>
              <a:gd name="T36" fmla="*/ 100 w 590"/>
              <a:gd name="T37" fmla="*/ 134 h 589"/>
              <a:gd name="T38" fmla="*/ 456 w 590"/>
              <a:gd name="T39" fmla="*/ 493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0" h="589">
                <a:moveTo>
                  <a:pt x="500" y="493"/>
                </a:moveTo>
                <a:cubicBezTo>
                  <a:pt x="501" y="271"/>
                  <a:pt x="322" y="90"/>
                  <a:pt x="100" y="89"/>
                </a:cubicBezTo>
                <a:lnTo>
                  <a:pt x="100" y="0"/>
                </a:lnTo>
                <a:cubicBezTo>
                  <a:pt x="371" y="1"/>
                  <a:pt x="590" y="222"/>
                  <a:pt x="589" y="493"/>
                </a:cubicBezTo>
                <a:lnTo>
                  <a:pt x="500" y="493"/>
                </a:lnTo>
                <a:close/>
                <a:moveTo>
                  <a:pt x="162" y="428"/>
                </a:moveTo>
                <a:cubicBezTo>
                  <a:pt x="196" y="463"/>
                  <a:pt x="196" y="520"/>
                  <a:pt x="161" y="555"/>
                </a:cubicBezTo>
                <a:cubicBezTo>
                  <a:pt x="126" y="589"/>
                  <a:pt x="70" y="589"/>
                  <a:pt x="35" y="554"/>
                </a:cubicBezTo>
                <a:cubicBezTo>
                  <a:pt x="0" y="519"/>
                  <a:pt x="0" y="463"/>
                  <a:pt x="35" y="428"/>
                </a:cubicBezTo>
                <a:cubicBezTo>
                  <a:pt x="70" y="393"/>
                  <a:pt x="127" y="393"/>
                  <a:pt x="162" y="428"/>
                </a:cubicBezTo>
                <a:close/>
                <a:moveTo>
                  <a:pt x="322" y="492"/>
                </a:moveTo>
                <a:lnTo>
                  <a:pt x="232" y="492"/>
                </a:lnTo>
                <a:cubicBezTo>
                  <a:pt x="233" y="418"/>
                  <a:pt x="173" y="358"/>
                  <a:pt x="99" y="357"/>
                </a:cubicBezTo>
                <a:lnTo>
                  <a:pt x="99" y="268"/>
                </a:lnTo>
                <a:cubicBezTo>
                  <a:pt x="222" y="269"/>
                  <a:pt x="322" y="369"/>
                  <a:pt x="322" y="492"/>
                </a:cubicBezTo>
                <a:close/>
                <a:moveTo>
                  <a:pt x="456" y="493"/>
                </a:moveTo>
                <a:lnTo>
                  <a:pt x="366" y="492"/>
                </a:lnTo>
                <a:cubicBezTo>
                  <a:pt x="367" y="344"/>
                  <a:pt x="247" y="224"/>
                  <a:pt x="99" y="223"/>
                </a:cubicBezTo>
                <a:lnTo>
                  <a:pt x="100" y="134"/>
                </a:lnTo>
                <a:cubicBezTo>
                  <a:pt x="297" y="135"/>
                  <a:pt x="456" y="295"/>
                  <a:pt x="456" y="4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182"/>
          <p:cNvSpPr>
            <a:spLocks noEditPoints="1"/>
          </p:cNvSpPr>
          <p:nvPr/>
        </p:nvSpPr>
        <p:spPr bwMode="auto">
          <a:xfrm>
            <a:off x="5137151" y="1827214"/>
            <a:ext cx="150812" cy="150812"/>
          </a:xfrm>
          <a:custGeom>
            <a:avLst/>
            <a:gdLst>
              <a:gd name="T0" fmla="*/ 406 w 496"/>
              <a:gd name="T1" fmla="*/ 492 h 496"/>
              <a:gd name="T2" fmla="*/ 5 w 496"/>
              <a:gd name="T3" fmla="*/ 89 h 496"/>
              <a:gd name="T4" fmla="*/ 6 w 496"/>
              <a:gd name="T5" fmla="*/ 0 h 496"/>
              <a:gd name="T6" fmla="*/ 495 w 496"/>
              <a:gd name="T7" fmla="*/ 493 h 496"/>
              <a:gd name="T8" fmla="*/ 406 w 496"/>
              <a:gd name="T9" fmla="*/ 492 h 496"/>
              <a:gd name="T10" fmla="*/ 78 w 496"/>
              <a:gd name="T11" fmla="*/ 419 h 496"/>
              <a:gd name="T12" fmla="*/ 78 w 496"/>
              <a:gd name="T13" fmla="*/ 479 h 496"/>
              <a:gd name="T14" fmla="*/ 17 w 496"/>
              <a:gd name="T15" fmla="*/ 479 h 496"/>
              <a:gd name="T16" fmla="*/ 17 w 496"/>
              <a:gd name="T17" fmla="*/ 419 h 496"/>
              <a:gd name="T18" fmla="*/ 78 w 496"/>
              <a:gd name="T19" fmla="*/ 419 h 496"/>
              <a:gd name="T20" fmla="*/ 227 w 496"/>
              <a:gd name="T21" fmla="*/ 492 h 496"/>
              <a:gd name="T22" fmla="*/ 138 w 496"/>
              <a:gd name="T23" fmla="*/ 492 h 496"/>
              <a:gd name="T24" fmla="*/ 4 w 496"/>
              <a:gd name="T25" fmla="*/ 357 h 496"/>
              <a:gd name="T26" fmla="*/ 5 w 496"/>
              <a:gd name="T27" fmla="*/ 268 h 496"/>
              <a:gd name="T28" fmla="*/ 227 w 496"/>
              <a:gd name="T29" fmla="*/ 492 h 496"/>
              <a:gd name="T30" fmla="*/ 361 w 496"/>
              <a:gd name="T31" fmla="*/ 492 h 496"/>
              <a:gd name="T32" fmla="*/ 272 w 496"/>
              <a:gd name="T33" fmla="*/ 492 h 496"/>
              <a:gd name="T34" fmla="*/ 5 w 496"/>
              <a:gd name="T35" fmla="*/ 223 h 496"/>
              <a:gd name="T36" fmla="*/ 5 w 496"/>
              <a:gd name="T37" fmla="*/ 134 h 496"/>
              <a:gd name="T38" fmla="*/ 361 w 496"/>
              <a:gd name="T39" fmla="*/ 492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6" h="496">
                <a:moveTo>
                  <a:pt x="406" y="492"/>
                </a:moveTo>
                <a:cubicBezTo>
                  <a:pt x="407" y="271"/>
                  <a:pt x="227" y="90"/>
                  <a:pt x="5" y="89"/>
                </a:cubicBezTo>
                <a:lnTo>
                  <a:pt x="6" y="0"/>
                </a:lnTo>
                <a:cubicBezTo>
                  <a:pt x="277" y="1"/>
                  <a:pt x="496" y="222"/>
                  <a:pt x="495" y="493"/>
                </a:cubicBezTo>
                <a:lnTo>
                  <a:pt x="406" y="492"/>
                </a:lnTo>
                <a:close/>
                <a:moveTo>
                  <a:pt x="78" y="419"/>
                </a:moveTo>
                <a:cubicBezTo>
                  <a:pt x="94" y="436"/>
                  <a:pt x="94" y="463"/>
                  <a:pt x="78" y="479"/>
                </a:cubicBezTo>
                <a:cubicBezTo>
                  <a:pt x="61" y="496"/>
                  <a:pt x="34" y="496"/>
                  <a:pt x="17" y="479"/>
                </a:cubicBezTo>
                <a:cubicBezTo>
                  <a:pt x="0" y="462"/>
                  <a:pt x="0" y="435"/>
                  <a:pt x="17" y="419"/>
                </a:cubicBezTo>
                <a:cubicBezTo>
                  <a:pt x="34" y="402"/>
                  <a:pt x="61" y="402"/>
                  <a:pt x="78" y="419"/>
                </a:cubicBezTo>
                <a:close/>
                <a:moveTo>
                  <a:pt x="227" y="492"/>
                </a:moveTo>
                <a:lnTo>
                  <a:pt x="138" y="492"/>
                </a:lnTo>
                <a:cubicBezTo>
                  <a:pt x="138" y="418"/>
                  <a:pt x="78" y="357"/>
                  <a:pt x="4" y="357"/>
                </a:cubicBezTo>
                <a:lnTo>
                  <a:pt x="5" y="268"/>
                </a:lnTo>
                <a:cubicBezTo>
                  <a:pt x="128" y="268"/>
                  <a:pt x="228" y="369"/>
                  <a:pt x="227" y="492"/>
                </a:cubicBezTo>
                <a:close/>
                <a:moveTo>
                  <a:pt x="361" y="492"/>
                </a:moveTo>
                <a:lnTo>
                  <a:pt x="272" y="492"/>
                </a:lnTo>
                <a:cubicBezTo>
                  <a:pt x="272" y="344"/>
                  <a:pt x="153" y="224"/>
                  <a:pt x="5" y="223"/>
                </a:cubicBezTo>
                <a:lnTo>
                  <a:pt x="5" y="134"/>
                </a:lnTo>
                <a:cubicBezTo>
                  <a:pt x="202" y="135"/>
                  <a:pt x="362" y="295"/>
                  <a:pt x="361" y="49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183"/>
          <p:cNvSpPr>
            <a:spLocks noEditPoints="1"/>
          </p:cNvSpPr>
          <p:nvPr/>
        </p:nvSpPr>
        <p:spPr bwMode="auto">
          <a:xfrm>
            <a:off x="6673850" y="2144713"/>
            <a:ext cx="246063" cy="153987"/>
          </a:xfrm>
          <a:custGeom>
            <a:avLst/>
            <a:gdLst>
              <a:gd name="T0" fmla="*/ 406 w 812"/>
              <a:gd name="T1" fmla="*/ 457 h 507"/>
              <a:gd name="T2" fmla="*/ 253 w 812"/>
              <a:gd name="T3" fmla="*/ 254 h 507"/>
              <a:gd name="T4" fmla="*/ 355 w 812"/>
              <a:gd name="T5" fmla="*/ 254 h 507"/>
              <a:gd name="T6" fmla="*/ 355 w 812"/>
              <a:gd name="T7" fmla="*/ 101 h 507"/>
              <a:gd name="T8" fmla="*/ 456 w 812"/>
              <a:gd name="T9" fmla="*/ 101 h 507"/>
              <a:gd name="T10" fmla="*/ 456 w 812"/>
              <a:gd name="T11" fmla="*/ 254 h 507"/>
              <a:gd name="T12" fmla="*/ 558 w 812"/>
              <a:gd name="T13" fmla="*/ 254 h 507"/>
              <a:gd name="T14" fmla="*/ 406 w 812"/>
              <a:gd name="T15" fmla="*/ 457 h 507"/>
              <a:gd name="T16" fmla="*/ 659 w 812"/>
              <a:gd name="T17" fmla="*/ 203 h 507"/>
              <a:gd name="T18" fmla="*/ 456 w 812"/>
              <a:gd name="T19" fmla="*/ 0 h 507"/>
              <a:gd name="T20" fmla="*/ 279 w 812"/>
              <a:gd name="T21" fmla="*/ 103 h 507"/>
              <a:gd name="T22" fmla="*/ 253 w 812"/>
              <a:gd name="T23" fmla="*/ 101 h 507"/>
              <a:gd name="T24" fmla="*/ 108 w 812"/>
              <a:gd name="T25" fmla="*/ 209 h 507"/>
              <a:gd name="T26" fmla="*/ 0 w 812"/>
              <a:gd name="T27" fmla="*/ 355 h 507"/>
              <a:gd name="T28" fmla="*/ 152 w 812"/>
              <a:gd name="T29" fmla="*/ 507 h 507"/>
              <a:gd name="T30" fmla="*/ 659 w 812"/>
              <a:gd name="T31" fmla="*/ 507 h 507"/>
              <a:gd name="T32" fmla="*/ 812 w 812"/>
              <a:gd name="T33" fmla="*/ 355 h 507"/>
              <a:gd name="T34" fmla="*/ 659 w 812"/>
              <a:gd name="T35" fmla="*/ 20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2" h="507">
                <a:moveTo>
                  <a:pt x="406" y="457"/>
                </a:moveTo>
                <a:lnTo>
                  <a:pt x="253" y="254"/>
                </a:lnTo>
                <a:lnTo>
                  <a:pt x="355" y="254"/>
                </a:lnTo>
                <a:lnTo>
                  <a:pt x="355" y="101"/>
                </a:lnTo>
                <a:lnTo>
                  <a:pt x="456" y="101"/>
                </a:lnTo>
                <a:lnTo>
                  <a:pt x="456" y="254"/>
                </a:lnTo>
                <a:lnTo>
                  <a:pt x="558" y="254"/>
                </a:lnTo>
                <a:lnTo>
                  <a:pt x="406" y="457"/>
                </a:lnTo>
                <a:close/>
                <a:moveTo>
                  <a:pt x="659" y="203"/>
                </a:moveTo>
                <a:cubicBezTo>
                  <a:pt x="659" y="91"/>
                  <a:pt x="568" y="0"/>
                  <a:pt x="456" y="0"/>
                </a:cubicBezTo>
                <a:cubicBezTo>
                  <a:pt x="380" y="0"/>
                  <a:pt x="314" y="42"/>
                  <a:pt x="279" y="103"/>
                </a:cubicBezTo>
                <a:cubicBezTo>
                  <a:pt x="271" y="102"/>
                  <a:pt x="262" y="101"/>
                  <a:pt x="253" y="101"/>
                </a:cubicBezTo>
                <a:cubicBezTo>
                  <a:pt x="185" y="101"/>
                  <a:pt x="126" y="147"/>
                  <a:pt x="108" y="209"/>
                </a:cubicBezTo>
                <a:cubicBezTo>
                  <a:pt x="45" y="229"/>
                  <a:pt x="0" y="287"/>
                  <a:pt x="0" y="355"/>
                </a:cubicBezTo>
                <a:cubicBezTo>
                  <a:pt x="0" y="439"/>
                  <a:pt x="67" y="507"/>
                  <a:pt x="152" y="507"/>
                </a:cubicBezTo>
                <a:lnTo>
                  <a:pt x="659" y="507"/>
                </a:lnTo>
                <a:cubicBezTo>
                  <a:pt x="743" y="507"/>
                  <a:pt x="812" y="439"/>
                  <a:pt x="812" y="355"/>
                </a:cubicBezTo>
                <a:cubicBezTo>
                  <a:pt x="812" y="271"/>
                  <a:pt x="744" y="203"/>
                  <a:pt x="659" y="20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84"/>
          <p:cNvSpPr>
            <a:spLocks/>
          </p:cNvSpPr>
          <p:nvPr/>
        </p:nvSpPr>
        <p:spPr bwMode="auto">
          <a:xfrm>
            <a:off x="6272213" y="2144713"/>
            <a:ext cx="246063" cy="153987"/>
          </a:xfrm>
          <a:custGeom>
            <a:avLst/>
            <a:gdLst>
              <a:gd name="T0" fmla="*/ 659 w 812"/>
              <a:gd name="T1" fmla="*/ 203 h 507"/>
              <a:gd name="T2" fmla="*/ 456 w 812"/>
              <a:gd name="T3" fmla="*/ 0 h 507"/>
              <a:gd name="T4" fmla="*/ 279 w 812"/>
              <a:gd name="T5" fmla="*/ 103 h 507"/>
              <a:gd name="T6" fmla="*/ 253 w 812"/>
              <a:gd name="T7" fmla="*/ 101 h 507"/>
              <a:gd name="T8" fmla="*/ 108 w 812"/>
              <a:gd name="T9" fmla="*/ 209 h 507"/>
              <a:gd name="T10" fmla="*/ 0 w 812"/>
              <a:gd name="T11" fmla="*/ 355 h 507"/>
              <a:gd name="T12" fmla="*/ 152 w 812"/>
              <a:gd name="T13" fmla="*/ 507 h 507"/>
              <a:gd name="T14" fmla="*/ 659 w 812"/>
              <a:gd name="T15" fmla="*/ 507 h 507"/>
              <a:gd name="T16" fmla="*/ 812 w 812"/>
              <a:gd name="T17" fmla="*/ 355 h 507"/>
              <a:gd name="T18" fmla="*/ 659 w 812"/>
              <a:gd name="T19" fmla="*/ 20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2" h="507">
                <a:moveTo>
                  <a:pt x="659" y="203"/>
                </a:moveTo>
                <a:cubicBezTo>
                  <a:pt x="659" y="91"/>
                  <a:pt x="568" y="0"/>
                  <a:pt x="456" y="0"/>
                </a:cubicBezTo>
                <a:cubicBezTo>
                  <a:pt x="380" y="0"/>
                  <a:pt x="314" y="42"/>
                  <a:pt x="279" y="103"/>
                </a:cubicBezTo>
                <a:cubicBezTo>
                  <a:pt x="271" y="102"/>
                  <a:pt x="262" y="101"/>
                  <a:pt x="253" y="101"/>
                </a:cubicBezTo>
                <a:cubicBezTo>
                  <a:pt x="185" y="101"/>
                  <a:pt x="126" y="147"/>
                  <a:pt x="108" y="209"/>
                </a:cubicBezTo>
                <a:cubicBezTo>
                  <a:pt x="45" y="229"/>
                  <a:pt x="0" y="287"/>
                  <a:pt x="0" y="355"/>
                </a:cubicBezTo>
                <a:cubicBezTo>
                  <a:pt x="0" y="439"/>
                  <a:pt x="67" y="507"/>
                  <a:pt x="152" y="507"/>
                </a:cubicBezTo>
                <a:lnTo>
                  <a:pt x="659" y="507"/>
                </a:lnTo>
                <a:cubicBezTo>
                  <a:pt x="743" y="507"/>
                  <a:pt x="812" y="439"/>
                  <a:pt x="812" y="355"/>
                </a:cubicBezTo>
                <a:cubicBezTo>
                  <a:pt x="812" y="271"/>
                  <a:pt x="744" y="203"/>
                  <a:pt x="659" y="20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185"/>
          <p:cNvSpPr>
            <a:spLocks noEditPoints="1"/>
          </p:cNvSpPr>
          <p:nvPr/>
        </p:nvSpPr>
        <p:spPr bwMode="auto">
          <a:xfrm>
            <a:off x="7904163" y="2878139"/>
            <a:ext cx="228600" cy="193675"/>
          </a:xfrm>
          <a:custGeom>
            <a:avLst/>
            <a:gdLst>
              <a:gd name="T0" fmla="*/ 288 w 752"/>
              <a:gd name="T1" fmla="*/ 524 h 642"/>
              <a:gd name="T2" fmla="*/ 347 w 752"/>
              <a:gd name="T3" fmla="*/ 583 h 642"/>
              <a:gd name="T4" fmla="*/ 288 w 752"/>
              <a:gd name="T5" fmla="*/ 642 h 642"/>
              <a:gd name="T6" fmla="*/ 228 w 752"/>
              <a:gd name="T7" fmla="*/ 583 h 642"/>
              <a:gd name="T8" fmla="*/ 288 w 752"/>
              <a:gd name="T9" fmla="*/ 524 h 642"/>
              <a:gd name="T10" fmla="*/ 698 w 752"/>
              <a:gd name="T11" fmla="*/ 199 h 642"/>
              <a:gd name="T12" fmla="*/ 332 w 752"/>
              <a:gd name="T13" fmla="*/ 199 h 642"/>
              <a:gd name="T14" fmla="*/ 310 w 752"/>
              <a:gd name="T15" fmla="*/ 228 h 642"/>
              <a:gd name="T16" fmla="*/ 332 w 752"/>
              <a:gd name="T17" fmla="*/ 258 h 642"/>
              <a:gd name="T18" fmla="*/ 660 w 752"/>
              <a:gd name="T19" fmla="*/ 258 h 642"/>
              <a:gd name="T20" fmla="*/ 641 w 752"/>
              <a:gd name="T21" fmla="*/ 321 h 642"/>
              <a:gd name="T22" fmla="*/ 319 w 752"/>
              <a:gd name="T23" fmla="*/ 321 h 642"/>
              <a:gd name="T24" fmla="*/ 299 w 752"/>
              <a:gd name="T25" fmla="*/ 347 h 642"/>
              <a:gd name="T26" fmla="*/ 319 w 752"/>
              <a:gd name="T27" fmla="*/ 376 h 642"/>
              <a:gd name="T28" fmla="*/ 624 w 752"/>
              <a:gd name="T29" fmla="*/ 376 h 642"/>
              <a:gd name="T30" fmla="*/ 625 w 752"/>
              <a:gd name="T31" fmla="*/ 376 h 642"/>
              <a:gd name="T32" fmla="*/ 608 w 752"/>
              <a:gd name="T33" fmla="*/ 434 h 642"/>
              <a:gd name="T34" fmla="*/ 275 w 752"/>
              <a:gd name="T35" fmla="*/ 434 h 642"/>
              <a:gd name="T36" fmla="*/ 252 w 752"/>
              <a:gd name="T37" fmla="*/ 258 h 642"/>
              <a:gd name="T38" fmla="*/ 245 w 752"/>
              <a:gd name="T39" fmla="*/ 199 h 642"/>
              <a:gd name="T40" fmla="*/ 235 w 752"/>
              <a:gd name="T41" fmla="*/ 121 h 642"/>
              <a:gd name="T42" fmla="*/ 52 w 752"/>
              <a:gd name="T43" fmla="*/ 12 h 642"/>
              <a:gd name="T44" fmla="*/ 52 w 752"/>
              <a:gd name="T45" fmla="*/ 81 h 642"/>
              <a:gd name="T46" fmla="*/ 149 w 752"/>
              <a:gd name="T47" fmla="*/ 126 h 642"/>
              <a:gd name="T48" fmla="*/ 173 w 752"/>
              <a:gd name="T49" fmla="*/ 156 h 642"/>
              <a:gd name="T50" fmla="*/ 214 w 752"/>
              <a:gd name="T51" fmla="*/ 464 h 642"/>
              <a:gd name="T52" fmla="*/ 253 w 752"/>
              <a:gd name="T53" fmla="*/ 504 h 642"/>
              <a:gd name="T54" fmla="*/ 621 w 752"/>
              <a:gd name="T55" fmla="*/ 504 h 642"/>
              <a:gd name="T56" fmla="*/ 657 w 752"/>
              <a:gd name="T57" fmla="*/ 472 h 642"/>
              <a:gd name="T58" fmla="*/ 730 w 752"/>
              <a:gd name="T59" fmla="*/ 255 h 642"/>
              <a:gd name="T60" fmla="*/ 698 w 752"/>
              <a:gd name="T61" fmla="*/ 199 h 642"/>
              <a:gd name="T62" fmla="*/ 546 w 752"/>
              <a:gd name="T63" fmla="*/ 524 h 642"/>
              <a:gd name="T64" fmla="*/ 606 w 752"/>
              <a:gd name="T65" fmla="*/ 583 h 642"/>
              <a:gd name="T66" fmla="*/ 546 w 752"/>
              <a:gd name="T67" fmla="*/ 642 h 642"/>
              <a:gd name="T68" fmla="*/ 487 w 752"/>
              <a:gd name="T69" fmla="*/ 583 h 642"/>
              <a:gd name="T70" fmla="*/ 546 w 752"/>
              <a:gd name="T71" fmla="*/ 524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52" h="642">
                <a:moveTo>
                  <a:pt x="288" y="524"/>
                </a:moveTo>
                <a:cubicBezTo>
                  <a:pt x="320" y="524"/>
                  <a:pt x="347" y="550"/>
                  <a:pt x="347" y="583"/>
                </a:cubicBezTo>
                <a:cubicBezTo>
                  <a:pt x="347" y="616"/>
                  <a:pt x="320" y="642"/>
                  <a:pt x="288" y="642"/>
                </a:cubicBezTo>
                <a:cubicBezTo>
                  <a:pt x="255" y="642"/>
                  <a:pt x="228" y="616"/>
                  <a:pt x="228" y="583"/>
                </a:cubicBezTo>
                <a:cubicBezTo>
                  <a:pt x="228" y="550"/>
                  <a:pt x="255" y="524"/>
                  <a:pt x="288" y="524"/>
                </a:cubicBezTo>
                <a:close/>
                <a:moveTo>
                  <a:pt x="698" y="199"/>
                </a:moveTo>
                <a:cubicBezTo>
                  <a:pt x="622" y="199"/>
                  <a:pt x="332" y="199"/>
                  <a:pt x="332" y="199"/>
                </a:cubicBezTo>
                <a:cubicBezTo>
                  <a:pt x="332" y="199"/>
                  <a:pt x="310" y="204"/>
                  <a:pt x="310" y="228"/>
                </a:cubicBezTo>
                <a:cubicBezTo>
                  <a:pt x="310" y="251"/>
                  <a:pt x="332" y="258"/>
                  <a:pt x="332" y="258"/>
                </a:cubicBezTo>
                <a:lnTo>
                  <a:pt x="660" y="258"/>
                </a:lnTo>
                <a:lnTo>
                  <a:pt x="641" y="321"/>
                </a:lnTo>
                <a:cubicBezTo>
                  <a:pt x="551" y="321"/>
                  <a:pt x="319" y="321"/>
                  <a:pt x="319" y="321"/>
                </a:cubicBezTo>
                <a:cubicBezTo>
                  <a:pt x="319" y="321"/>
                  <a:pt x="299" y="325"/>
                  <a:pt x="299" y="347"/>
                </a:cubicBezTo>
                <a:cubicBezTo>
                  <a:pt x="299" y="370"/>
                  <a:pt x="319" y="376"/>
                  <a:pt x="319" y="376"/>
                </a:cubicBezTo>
                <a:lnTo>
                  <a:pt x="624" y="376"/>
                </a:lnTo>
                <a:lnTo>
                  <a:pt x="625" y="376"/>
                </a:lnTo>
                <a:lnTo>
                  <a:pt x="608" y="434"/>
                </a:lnTo>
                <a:lnTo>
                  <a:pt x="275" y="434"/>
                </a:lnTo>
                <a:lnTo>
                  <a:pt x="252" y="258"/>
                </a:lnTo>
                <a:lnTo>
                  <a:pt x="245" y="199"/>
                </a:lnTo>
                <a:cubicBezTo>
                  <a:pt x="245" y="199"/>
                  <a:pt x="239" y="144"/>
                  <a:pt x="235" y="121"/>
                </a:cubicBezTo>
                <a:cubicBezTo>
                  <a:pt x="232" y="99"/>
                  <a:pt x="175" y="70"/>
                  <a:pt x="52" y="12"/>
                </a:cubicBezTo>
                <a:cubicBezTo>
                  <a:pt x="24" y="0"/>
                  <a:pt x="0" y="53"/>
                  <a:pt x="52" y="81"/>
                </a:cubicBezTo>
                <a:lnTo>
                  <a:pt x="149" y="126"/>
                </a:lnTo>
                <a:cubicBezTo>
                  <a:pt x="149" y="126"/>
                  <a:pt x="171" y="139"/>
                  <a:pt x="173" y="156"/>
                </a:cubicBezTo>
                <a:cubicBezTo>
                  <a:pt x="175" y="174"/>
                  <a:pt x="214" y="464"/>
                  <a:pt x="214" y="464"/>
                </a:cubicBezTo>
                <a:cubicBezTo>
                  <a:pt x="214" y="464"/>
                  <a:pt x="216" y="504"/>
                  <a:pt x="253" y="504"/>
                </a:cubicBezTo>
                <a:cubicBezTo>
                  <a:pt x="289" y="504"/>
                  <a:pt x="590" y="504"/>
                  <a:pt x="621" y="504"/>
                </a:cubicBezTo>
                <a:cubicBezTo>
                  <a:pt x="651" y="504"/>
                  <a:pt x="657" y="472"/>
                  <a:pt x="657" y="472"/>
                </a:cubicBezTo>
                <a:lnTo>
                  <a:pt x="730" y="255"/>
                </a:lnTo>
                <a:cubicBezTo>
                  <a:pt x="730" y="255"/>
                  <a:pt x="752" y="199"/>
                  <a:pt x="698" y="199"/>
                </a:cubicBezTo>
                <a:close/>
                <a:moveTo>
                  <a:pt x="546" y="524"/>
                </a:moveTo>
                <a:cubicBezTo>
                  <a:pt x="579" y="524"/>
                  <a:pt x="606" y="550"/>
                  <a:pt x="606" y="583"/>
                </a:cubicBezTo>
                <a:cubicBezTo>
                  <a:pt x="606" y="616"/>
                  <a:pt x="579" y="642"/>
                  <a:pt x="546" y="642"/>
                </a:cubicBezTo>
                <a:cubicBezTo>
                  <a:pt x="514" y="642"/>
                  <a:pt x="487" y="616"/>
                  <a:pt x="487" y="583"/>
                </a:cubicBezTo>
                <a:cubicBezTo>
                  <a:pt x="487" y="550"/>
                  <a:pt x="514" y="524"/>
                  <a:pt x="546" y="52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186"/>
          <p:cNvSpPr>
            <a:spLocks/>
          </p:cNvSpPr>
          <p:nvPr/>
        </p:nvSpPr>
        <p:spPr bwMode="auto">
          <a:xfrm>
            <a:off x="6302375" y="3587751"/>
            <a:ext cx="184151" cy="222251"/>
          </a:xfrm>
          <a:custGeom>
            <a:avLst/>
            <a:gdLst>
              <a:gd name="T0" fmla="*/ 0 w 609"/>
              <a:gd name="T1" fmla="*/ 573 h 736"/>
              <a:gd name="T2" fmla="*/ 394 w 609"/>
              <a:gd name="T3" fmla="*/ 573 h 736"/>
              <a:gd name="T4" fmla="*/ 394 w 609"/>
              <a:gd name="T5" fmla="*/ 736 h 736"/>
              <a:gd name="T6" fmla="*/ 545 w 609"/>
              <a:gd name="T7" fmla="*/ 573 h 736"/>
              <a:gd name="T8" fmla="*/ 609 w 609"/>
              <a:gd name="T9" fmla="*/ 573 h 736"/>
              <a:gd name="T10" fmla="*/ 609 w 609"/>
              <a:gd name="T11" fmla="*/ 0 h 736"/>
              <a:gd name="T12" fmla="*/ 0 w 609"/>
              <a:gd name="T13" fmla="*/ 0 h 736"/>
              <a:gd name="T14" fmla="*/ 0 w 609"/>
              <a:gd name="T15" fmla="*/ 573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9" h="736">
                <a:moveTo>
                  <a:pt x="0" y="573"/>
                </a:moveTo>
                <a:lnTo>
                  <a:pt x="394" y="573"/>
                </a:lnTo>
                <a:lnTo>
                  <a:pt x="394" y="736"/>
                </a:lnTo>
                <a:lnTo>
                  <a:pt x="545" y="573"/>
                </a:lnTo>
                <a:lnTo>
                  <a:pt x="609" y="573"/>
                </a:lnTo>
                <a:lnTo>
                  <a:pt x="609" y="0"/>
                </a:lnTo>
                <a:lnTo>
                  <a:pt x="0" y="0"/>
                </a:lnTo>
                <a:lnTo>
                  <a:pt x="0" y="57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187"/>
          <p:cNvSpPr>
            <a:spLocks noEditPoints="1"/>
          </p:cNvSpPr>
          <p:nvPr/>
        </p:nvSpPr>
        <p:spPr bwMode="auto">
          <a:xfrm>
            <a:off x="3952875" y="1812927"/>
            <a:ext cx="214312" cy="180975"/>
          </a:xfrm>
          <a:custGeom>
            <a:avLst/>
            <a:gdLst>
              <a:gd name="T0" fmla="*/ 530 w 709"/>
              <a:gd name="T1" fmla="*/ 433 h 597"/>
              <a:gd name="T2" fmla="*/ 530 w 709"/>
              <a:gd name="T3" fmla="*/ 505 h 597"/>
              <a:gd name="T4" fmla="*/ 496 w 709"/>
              <a:gd name="T5" fmla="*/ 538 h 597"/>
              <a:gd name="T6" fmla="*/ 462 w 709"/>
              <a:gd name="T7" fmla="*/ 505 h 597"/>
              <a:gd name="T8" fmla="*/ 462 w 709"/>
              <a:gd name="T9" fmla="*/ 433 h 597"/>
              <a:gd name="T10" fmla="*/ 443 w 709"/>
              <a:gd name="T11" fmla="*/ 392 h 597"/>
              <a:gd name="T12" fmla="*/ 496 w 709"/>
              <a:gd name="T13" fmla="*/ 339 h 597"/>
              <a:gd name="T14" fmla="*/ 550 w 709"/>
              <a:gd name="T15" fmla="*/ 392 h 597"/>
              <a:gd name="T16" fmla="*/ 530 w 709"/>
              <a:gd name="T17" fmla="*/ 433 h 597"/>
              <a:gd name="T18" fmla="*/ 66 w 709"/>
              <a:gd name="T19" fmla="*/ 261 h 597"/>
              <a:gd name="T20" fmla="*/ 66 w 709"/>
              <a:gd name="T21" fmla="*/ 183 h 597"/>
              <a:gd name="T22" fmla="*/ 183 w 709"/>
              <a:gd name="T23" fmla="*/ 67 h 597"/>
              <a:gd name="T24" fmla="*/ 299 w 709"/>
              <a:gd name="T25" fmla="*/ 183 h 597"/>
              <a:gd name="T26" fmla="*/ 299 w 709"/>
              <a:gd name="T27" fmla="*/ 261 h 597"/>
              <a:gd name="T28" fmla="*/ 269 w 709"/>
              <a:gd name="T29" fmla="*/ 261 h 597"/>
              <a:gd name="T30" fmla="*/ 269 w 709"/>
              <a:gd name="T31" fmla="*/ 597 h 597"/>
              <a:gd name="T32" fmla="*/ 709 w 709"/>
              <a:gd name="T33" fmla="*/ 597 h 597"/>
              <a:gd name="T34" fmla="*/ 709 w 709"/>
              <a:gd name="T35" fmla="*/ 261 h 597"/>
              <a:gd name="T36" fmla="*/ 365 w 709"/>
              <a:gd name="T37" fmla="*/ 261 h 597"/>
              <a:gd name="T38" fmla="*/ 365 w 709"/>
              <a:gd name="T39" fmla="*/ 183 h 597"/>
              <a:gd name="T40" fmla="*/ 183 w 709"/>
              <a:gd name="T41" fmla="*/ 0 h 597"/>
              <a:gd name="T42" fmla="*/ 0 w 709"/>
              <a:gd name="T43" fmla="*/ 183 h 597"/>
              <a:gd name="T44" fmla="*/ 0 w 709"/>
              <a:gd name="T45" fmla="*/ 261 h 597"/>
              <a:gd name="T46" fmla="*/ 66 w 709"/>
              <a:gd name="T47" fmla="*/ 261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09" h="597">
                <a:moveTo>
                  <a:pt x="530" y="433"/>
                </a:moveTo>
                <a:lnTo>
                  <a:pt x="530" y="505"/>
                </a:lnTo>
                <a:cubicBezTo>
                  <a:pt x="530" y="523"/>
                  <a:pt x="515" y="538"/>
                  <a:pt x="496" y="538"/>
                </a:cubicBezTo>
                <a:cubicBezTo>
                  <a:pt x="478" y="538"/>
                  <a:pt x="462" y="523"/>
                  <a:pt x="462" y="505"/>
                </a:cubicBezTo>
                <a:lnTo>
                  <a:pt x="462" y="433"/>
                </a:lnTo>
                <a:cubicBezTo>
                  <a:pt x="451" y="423"/>
                  <a:pt x="443" y="408"/>
                  <a:pt x="443" y="392"/>
                </a:cubicBezTo>
                <a:cubicBezTo>
                  <a:pt x="443" y="362"/>
                  <a:pt x="467" y="339"/>
                  <a:pt x="496" y="339"/>
                </a:cubicBezTo>
                <a:cubicBezTo>
                  <a:pt x="526" y="339"/>
                  <a:pt x="550" y="362"/>
                  <a:pt x="550" y="392"/>
                </a:cubicBezTo>
                <a:cubicBezTo>
                  <a:pt x="550" y="408"/>
                  <a:pt x="542" y="423"/>
                  <a:pt x="530" y="433"/>
                </a:cubicBezTo>
                <a:close/>
                <a:moveTo>
                  <a:pt x="66" y="261"/>
                </a:moveTo>
                <a:lnTo>
                  <a:pt x="66" y="183"/>
                </a:lnTo>
                <a:cubicBezTo>
                  <a:pt x="66" y="119"/>
                  <a:pt x="119" y="67"/>
                  <a:pt x="183" y="67"/>
                </a:cubicBezTo>
                <a:cubicBezTo>
                  <a:pt x="247" y="67"/>
                  <a:pt x="299" y="119"/>
                  <a:pt x="299" y="183"/>
                </a:cubicBezTo>
                <a:lnTo>
                  <a:pt x="299" y="261"/>
                </a:lnTo>
                <a:lnTo>
                  <a:pt x="269" y="261"/>
                </a:lnTo>
                <a:lnTo>
                  <a:pt x="269" y="597"/>
                </a:lnTo>
                <a:lnTo>
                  <a:pt x="709" y="597"/>
                </a:lnTo>
                <a:lnTo>
                  <a:pt x="709" y="261"/>
                </a:lnTo>
                <a:lnTo>
                  <a:pt x="365" y="261"/>
                </a:lnTo>
                <a:lnTo>
                  <a:pt x="365" y="183"/>
                </a:lnTo>
                <a:cubicBezTo>
                  <a:pt x="365" y="82"/>
                  <a:pt x="283" y="0"/>
                  <a:pt x="183" y="0"/>
                </a:cubicBezTo>
                <a:cubicBezTo>
                  <a:pt x="82" y="0"/>
                  <a:pt x="0" y="82"/>
                  <a:pt x="0" y="183"/>
                </a:cubicBezTo>
                <a:lnTo>
                  <a:pt x="0" y="261"/>
                </a:lnTo>
                <a:lnTo>
                  <a:pt x="66" y="26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188"/>
          <p:cNvSpPr>
            <a:spLocks noEditPoints="1"/>
          </p:cNvSpPr>
          <p:nvPr/>
        </p:nvSpPr>
        <p:spPr bwMode="auto">
          <a:xfrm>
            <a:off x="1763714" y="3633790"/>
            <a:ext cx="231775" cy="130175"/>
          </a:xfrm>
          <a:custGeom>
            <a:avLst/>
            <a:gdLst>
              <a:gd name="T0" fmla="*/ 632 w 768"/>
              <a:gd name="T1" fmla="*/ 60 h 429"/>
              <a:gd name="T2" fmla="*/ 58 w 768"/>
              <a:gd name="T3" fmla="*/ 60 h 429"/>
              <a:gd name="T4" fmla="*/ 58 w 768"/>
              <a:gd name="T5" fmla="*/ 375 h 429"/>
              <a:gd name="T6" fmla="*/ 632 w 768"/>
              <a:gd name="T7" fmla="*/ 375 h 429"/>
              <a:gd name="T8" fmla="*/ 632 w 768"/>
              <a:gd name="T9" fmla="*/ 60 h 429"/>
              <a:gd name="T10" fmla="*/ 694 w 768"/>
              <a:gd name="T11" fmla="*/ 0 h 429"/>
              <a:gd name="T12" fmla="*/ 694 w 768"/>
              <a:gd name="T13" fmla="*/ 5 h 429"/>
              <a:gd name="T14" fmla="*/ 694 w 768"/>
              <a:gd name="T15" fmla="*/ 106 h 429"/>
              <a:gd name="T16" fmla="*/ 764 w 768"/>
              <a:gd name="T17" fmla="*/ 106 h 429"/>
              <a:gd name="T18" fmla="*/ 768 w 768"/>
              <a:gd name="T19" fmla="*/ 106 h 429"/>
              <a:gd name="T20" fmla="*/ 768 w 768"/>
              <a:gd name="T21" fmla="*/ 110 h 429"/>
              <a:gd name="T22" fmla="*/ 768 w 768"/>
              <a:gd name="T23" fmla="*/ 319 h 429"/>
              <a:gd name="T24" fmla="*/ 768 w 768"/>
              <a:gd name="T25" fmla="*/ 324 h 429"/>
              <a:gd name="T26" fmla="*/ 764 w 768"/>
              <a:gd name="T27" fmla="*/ 324 h 429"/>
              <a:gd name="T28" fmla="*/ 694 w 768"/>
              <a:gd name="T29" fmla="*/ 324 h 429"/>
              <a:gd name="T30" fmla="*/ 694 w 768"/>
              <a:gd name="T31" fmla="*/ 425 h 429"/>
              <a:gd name="T32" fmla="*/ 694 w 768"/>
              <a:gd name="T33" fmla="*/ 429 h 429"/>
              <a:gd name="T34" fmla="*/ 690 w 768"/>
              <a:gd name="T35" fmla="*/ 429 h 429"/>
              <a:gd name="T36" fmla="*/ 5 w 768"/>
              <a:gd name="T37" fmla="*/ 429 h 429"/>
              <a:gd name="T38" fmla="*/ 0 w 768"/>
              <a:gd name="T39" fmla="*/ 429 h 429"/>
              <a:gd name="T40" fmla="*/ 0 w 768"/>
              <a:gd name="T41" fmla="*/ 425 h 429"/>
              <a:gd name="T42" fmla="*/ 0 w 768"/>
              <a:gd name="T43" fmla="*/ 5 h 429"/>
              <a:gd name="T44" fmla="*/ 0 w 768"/>
              <a:gd name="T45" fmla="*/ 0 h 429"/>
              <a:gd name="T46" fmla="*/ 5 w 768"/>
              <a:gd name="T47" fmla="*/ 0 h 429"/>
              <a:gd name="T48" fmla="*/ 690 w 768"/>
              <a:gd name="T49" fmla="*/ 0 h 429"/>
              <a:gd name="T50" fmla="*/ 694 w 768"/>
              <a:gd name="T51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8" h="429">
                <a:moveTo>
                  <a:pt x="632" y="60"/>
                </a:moveTo>
                <a:lnTo>
                  <a:pt x="58" y="60"/>
                </a:lnTo>
                <a:lnTo>
                  <a:pt x="58" y="375"/>
                </a:lnTo>
                <a:lnTo>
                  <a:pt x="632" y="375"/>
                </a:lnTo>
                <a:lnTo>
                  <a:pt x="632" y="60"/>
                </a:lnTo>
                <a:close/>
                <a:moveTo>
                  <a:pt x="694" y="0"/>
                </a:moveTo>
                <a:lnTo>
                  <a:pt x="694" y="5"/>
                </a:lnTo>
                <a:lnTo>
                  <a:pt x="694" y="106"/>
                </a:lnTo>
                <a:lnTo>
                  <a:pt x="764" y="106"/>
                </a:lnTo>
                <a:lnTo>
                  <a:pt x="768" y="106"/>
                </a:lnTo>
                <a:lnTo>
                  <a:pt x="768" y="110"/>
                </a:lnTo>
                <a:lnTo>
                  <a:pt x="768" y="319"/>
                </a:lnTo>
                <a:lnTo>
                  <a:pt x="768" y="324"/>
                </a:lnTo>
                <a:lnTo>
                  <a:pt x="764" y="324"/>
                </a:lnTo>
                <a:lnTo>
                  <a:pt x="694" y="324"/>
                </a:lnTo>
                <a:lnTo>
                  <a:pt x="694" y="425"/>
                </a:lnTo>
                <a:lnTo>
                  <a:pt x="694" y="429"/>
                </a:lnTo>
                <a:lnTo>
                  <a:pt x="690" y="429"/>
                </a:lnTo>
                <a:lnTo>
                  <a:pt x="5" y="429"/>
                </a:lnTo>
                <a:lnTo>
                  <a:pt x="0" y="429"/>
                </a:lnTo>
                <a:lnTo>
                  <a:pt x="0" y="425"/>
                </a:lnTo>
                <a:lnTo>
                  <a:pt x="0" y="5"/>
                </a:lnTo>
                <a:lnTo>
                  <a:pt x="0" y="0"/>
                </a:lnTo>
                <a:lnTo>
                  <a:pt x="5" y="0"/>
                </a:lnTo>
                <a:lnTo>
                  <a:pt x="690" y="0"/>
                </a:lnTo>
                <a:lnTo>
                  <a:pt x="69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89"/>
          <p:cNvSpPr>
            <a:spLocks noEditPoints="1"/>
          </p:cNvSpPr>
          <p:nvPr/>
        </p:nvSpPr>
        <p:spPr bwMode="auto">
          <a:xfrm>
            <a:off x="3973514" y="2105026"/>
            <a:ext cx="173037" cy="234951"/>
          </a:xfrm>
          <a:custGeom>
            <a:avLst/>
            <a:gdLst>
              <a:gd name="T0" fmla="*/ 465 w 573"/>
              <a:gd name="T1" fmla="*/ 525 h 777"/>
              <a:gd name="T2" fmla="*/ 450 w 573"/>
              <a:gd name="T3" fmla="*/ 540 h 777"/>
              <a:gd name="T4" fmla="*/ 110 w 573"/>
              <a:gd name="T5" fmla="*/ 540 h 777"/>
              <a:gd name="T6" fmla="*/ 95 w 573"/>
              <a:gd name="T7" fmla="*/ 525 h 777"/>
              <a:gd name="T8" fmla="*/ 110 w 573"/>
              <a:gd name="T9" fmla="*/ 510 h 777"/>
              <a:gd name="T10" fmla="*/ 450 w 573"/>
              <a:gd name="T11" fmla="*/ 510 h 777"/>
              <a:gd name="T12" fmla="*/ 465 w 573"/>
              <a:gd name="T13" fmla="*/ 525 h 777"/>
              <a:gd name="T14" fmla="*/ 465 w 573"/>
              <a:gd name="T15" fmla="*/ 426 h 777"/>
              <a:gd name="T16" fmla="*/ 450 w 573"/>
              <a:gd name="T17" fmla="*/ 441 h 777"/>
              <a:gd name="T18" fmla="*/ 110 w 573"/>
              <a:gd name="T19" fmla="*/ 441 h 777"/>
              <a:gd name="T20" fmla="*/ 95 w 573"/>
              <a:gd name="T21" fmla="*/ 426 h 777"/>
              <a:gd name="T22" fmla="*/ 110 w 573"/>
              <a:gd name="T23" fmla="*/ 411 h 777"/>
              <a:gd name="T24" fmla="*/ 450 w 573"/>
              <a:gd name="T25" fmla="*/ 411 h 777"/>
              <a:gd name="T26" fmla="*/ 465 w 573"/>
              <a:gd name="T27" fmla="*/ 426 h 777"/>
              <a:gd name="T28" fmla="*/ 465 w 573"/>
              <a:gd name="T29" fmla="*/ 329 h 777"/>
              <a:gd name="T30" fmla="*/ 450 w 573"/>
              <a:gd name="T31" fmla="*/ 344 h 777"/>
              <a:gd name="T32" fmla="*/ 110 w 573"/>
              <a:gd name="T33" fmla="*/ 344 h 777"/>
              <a:gd name="T34" fmla="*/ 95 w 573"/>
              <a:gd name="T35" fmla="*/ 329 h 777"/>
              <a:gd name="T36" fmla="*/ 110 w 573"/>
              <a:gd name="T37" fmla="*/ 314 h 777"/>
              <a:gd name="T38" fmla="*/ 450 w 573"/>
              <a:gd name="T39" fmla="*/ 314 h 777"/>
              <a:gd name="T40" fmla="*/ 465 w 573"/>
              <a:gd name="T41" fmla="*/ 329 h 777"/>
              <a:gd name="T42" fmla="*/ 110 w 573"/>
              <a:gd name="T43" fmla="*/ 213 h 777"/>
              <a:gd name="T44" fmla="*/ 450 w 573"/>
              <a:gd name="T45" fmla="*/ 213 h 777"/>
              <a:gd name="T46" fmla="*/ 465 w 573"/>
              <a:gd name="T47" fmla="*/ 228 h 777"/>
              <a:gd name="T48" fmla="*/ 450 w 573"/>
              <a:gd name="T49" fmla="*/ 243 h 777"/>
              <a:gd name="T50" fmla="*/ 110 w 573"/>
              <a:gd name="T51" fmla="*/ 243 h 777"/>
              <a:gd name="T52" fmla="*/ 95 w 573"/>
              <a:gd name="T53" fmla="*/ 228 h 777"/>
              <a:gd name="T54" fmla="*/ 110 w 573"/>
              <a:gd name="T55" fmla="*/ 213 h 777"/>
              <a:gd name="T56" fmla="*/ 533 w 573"/>
              <a:gd name="T57" fmla="*/ 729 h 777"/>
              <a:gd name="T58" fmla="*/ 526 w 573"/>
              <a:gd name="T59" fmla="*/ 737 h 777"/>
              <a:gd name="T60" fmla="*/ 47 w 573"/>
              <a:gd name="T61" fmla="*/ 737 h 777"/>
              <a:gd name="T62" fmla="*/ 40 w 573"/>
              <a:gd name="T63" fmla="*/ 729 h 777"/>
              <a:gd name="T64" fmla="*/ 40 w 573"/>
              <a:gd name="T65" fmla="*/ 48 h 777"/>
              <a:gd name="T66" fmla="*/ 47 w 573"/>
              <a:gd name="T67" fmla="*/ 40 h 777"/>
              <a:gd name="T68" fmla="*/ 409 w 573"/>
              <a:gd name="T69" fmla="*/ 40 h 777"/>
              <a:gd name="T70" fmla="*/ 409 w 573"/>
              <a:gd name="T71" fmla="*/ 156 h 777"/>
              <a:gd name="T72" fmla="*/ 429 w 573"/>
              <a:gd name="T73" fmla="*/ 176 h 777"/>
              <a:gd name="T74" fmla="*/ 533 w 573"/>
              <a:gd name="T75" fmla="*/ 176 h 777"/>
              <a:gd name="T76" fmla="*/ 533 w 573"/>
              <a:gd name="T77" fmla="*/ 729 h 777"/>
              <a:gd name="T78" fmla="*/ 449 w 573"/>
              <a:gd name="T79" fmla="*/ 72 h 777"/>
              <a:gd name="T80" fmla="*/ 508 w 573"/>
              <a:gd name="T81" fmla="*/ 136 h 777"/>
              <a:gd name="T82" fmla="*/ 449 w 573"/>
              <a:gd name="T83" fmla="*/ 136 h 777"/>
              <a:gd name="T84" fmla="*/ 449 w 573"/>
              <a:gd name="T85" fmla="*/ 72 h 777"/>
              <a:gd name="T86" fmla="*/ 438 w 573"/>
              <a:gd name="T87" fmla="*/ 0 h 777"/>
              <a:gd name="T88" fmla="*/ 47 w 573"/>
              <a:gd name="T89" fmla="*/ 0 h 777"/>
              <a:gd name="T90" fmla="*/ 0 w 573"/>
              <a:gd name="T91" fmla="*/ 48 h 777"/>
              <a:gd name="T92" fmla="*/ 0 w 573"/>
              <a:gd name="T93" fmla="*/ 729 h 777"/>
              <a:gd name="T94" fmla="*/ 47 w 573"/>
              <a:gd name="T95" fmla="*/ 777 h 777"/>
              <a:gd name="T96" fmla="*/ 526 w 573"/>
              <a:gd name="T97" fmla="*/ 777 h 777"/>
              <a:gd name="T98" fmla="*/ 573 w 573"/>
              <a:gd name="T99" fmla="*/ 729 h 777"/>
              <a:gd name="T100" fmla="*/ 573 w 573"/>
              <a:gd name="T101" fmla="*/ 148 h 777"/>
              <a:gd name="T102" fmla="*/ 438 w 573"/>
              <a:gd name="T103" fmla="*/ 0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3" h="777">
                <a:moveTo>
                  <a:pt x="465" y="525"/>
                </a:moveTo>
                <a:cubicBezTo>
                  <a:pt x="465" y="533"/>
                  <a:pt x="458" y="540"/>
                  <a:pt x="450" y="540"/>
                </a:cubicBezTo>
                <a:lnTo>
                  <a:pt x="110" y="540"/>
                </a:lnTo>
                <a:cubicBezTo>
                  <a:pt x="102" y="540"/>
                  <a:pt x="95" y="533"/>
                  <a:pt x="95" y="525"/>
                </a:cubicBezTo>
                <a:cubicBezTo>
                  <a:pt x="95" y="517"/>
                  <a:pt x="102" y="510"/>
                  <a:pt x="110" y="510"/>
                </a:cubicBezTo>
                <a:lnTo>
                  <a:pt x="450" y="510"/>
                </a:lnTo>
                <a:cubicBezTo>
                  <a:pt x="458" y="510"/>
                  <a:pt x="465" y="517"/>
                  <a:pt x="465" y="525"/>
                </a:cubicBezTo>
                <a:close/>
                <a:moveTo>
                  <a:pt x="465" y="426"/>
                </a:moveTo>
                <a:cubicBezTo>
                  <a:pt x="465" y="434"/>
                  <a:pt x="458" y="441"/>
                  <a:pt x="450" y="441"/>
                </a:cubicBezTo>
                <a:lnTo>
                  <a:pt x="110" y="441"/>
                </a:lnTo>
                <a:cubicBezTo>
                  <a:pt x="102" y="441"/>
                  <a:pt x="95" y="434"/>
                  <a:pt x="95" y="426"/>
                </a:cubicBezTo>
                <a:cubicBezTo>
                  <a:pt x="95" y="418"/>
                  <a:pt x="102" y="411"/>
                  <a:pt x="110" y="411"/>
                </a:cubicBezTo>
                <a:lnTo>
                  <a:pt x="450" y="411"/>
                </a:lnTo>
                <a:cubicBezTo>
                  <a:pt x="458" y="411"/>
                  <a:pt x="465" y="418"/>
                  <a:pt x="465" y="426"/>
                </a:cubicBezTo>
                <a:close/>
                <a:moveTo>
                  <a:pt x="465" y="329"/>
                </a:moveTo>
                <a:cubicBezTo>
                  <a:pt x="465" y="337"/>
                  <a:pt x="458" y="344"/>
                  <a:pt x="450" y="344"/>
                </a:cubicBezTo>
                <a:lnTo>
                  <a:pt x="110" y="344"/>
                </a:lnTo>
                <a:cubicBezTo>
                  <a:pt x="102" y="344"/>
                  <a:pt x="95" y="337"/>
                  <a:pt x="95" y="329"/>
                </a:cubicBezTo>
                <a:cubicBezTo>
                  <a:pt x="95" y="320"/>
                  <a:pt x="102" y="314"/>
                  <a:pt x="110" y="314"/>
                </a:cubicBezTo>
                <a:lnTo>
                  <a:pt x="450" y="314"/>
                </a:lnTo>
                <a:cubicBezTo>
                  <a:pt x="458" y="314"/>
                  <a:pt x="465" y="320"/>
                  <a:pt x="465" y="329"/>
                </a:cubicBezTo>
                <a:close/>
                <a:moveTo>
                  <a:pt x="110" y="213"/>
                </a:moveTo>
                <a:lnTo>
                  <a:pt x="450" y="213"/>
                </a:lnTo>
                <a:cubicBezTo>
                  <a:pt x="458" y="213"/>
                  <a:pt x="465" y="220"/>
                  <a:pt x="465" y="228"/>
                </a:cubicBezTo>
                <a:cubicBezTo>
                  <a:pt x="465" y="236"/>
                  <a:pt x="458" y="243"/>
                  <a:pt x="450" y="243"/>
                </a:cubicBezTo>
                <a:lnTo>
                  <a:pt x="110" y="243"/>
                </a:lnTo>
                <a:cubicBezTo>
                  <a:pt x="102" y="243"/>
                  <a:pt x="95" y="236"/>
                  <a:pt x="95" y="228"/>
                </a:cubicBezTo>
                <a:cubicBezTo>
                  <a:pt x="95" y="220"/>
                  <a:pt x="102" y="213"/>
                  <a:pt x="110" y="213"/>
                </a:cubicBezTo>
                <a:close/>
                <a:moveTo>
                  <a:pt x="533" y="729"/>
                </a:moveTo>
                <a:cubicBezTo>
                  <a:pt x="533" y="733"/>
                  <a:pt x="530" y="737"/>
                  <a:pt x="526" y="737"/>
                </a:cubicBezTo>
                <a:lnTo>
                  <a:pt x="47" y="737"/>
                </a:lnTo>
                <a:cubicBezTo>
                  <a:pt x="43" y="737"/>
                  <a:pt x="40" y="733"/>
                  <a:pt x="40" y="729"/>
                </a:cubicBezTo>
                <a:lnTo>
                  <a:pt x="40" y="48"/>
                </a:lnTo>
                <a:cubicBezTo>
                  <a:pt x="40" y="44"/>
                  <a:pt x="43" y="40"/>
                  <a:pt x="47" y="40"/>
                </a:cubicBezTo>
                <a:lnTo>
                  <a:pt x="409" y="40"/>
                </a:lnTo>
                <a:lnTo>
                  <a:pt x="409" y="156"/>
                </a:lnTo>
                <a:cubicBezTo>
                  <a:pt x="409" y="167"/>
                  <a:pt x="418" y="176"/>
                  <a:pt x="429" y="176"/>
                </a:cubicBezTo>
                <a:lnTo>
                  <a:pt x="533" y="176"/>
                </a:lnTo>
                <a:lnTo>
                  <a:pt x="533" y="729"/>
                </a:lnTo>
                <a:close/>
                <a:moveTo>
                  <a:pt x="449" y="72"/>
                </a:moveTo>
                <a:lnTo>
                  <a:pt x="508" y="136"/>
                </a:lnTo>
                <a:lnTo>
                  <a:pt x="449" y="136"/>
                </a:lnTo>
                <a:lnTo>
                  <a:pt x="449" y="72"/>
                </a:lnTo>
                <a:close/>
                <a:moveTo>
                  <a:pt x="438" y="0"/>
                </a:moveTo>
                <a:lnTo>
                  <a:pt x="47" y="0"/>
                </a:lnTo>
                <a:cubicBezTo>
                  <a:pt x="21" y="0"/>
                  <a:pt x="0" y="22"/>
                  <a:pt x="0" y="48"/>
                </a:cubicBezTo>
                <a:lnTo>
                  <a:pt x="0" y="729"/>
                </a:lnTo>
                <a:cubicBezTo>
                  <a:pt x="0" y="755"/>
                  <a:pt x="21" y="777"/>
                  <a:pt x="47" y="777"/>
                </a:cubicBezTo>
                <a:lnTo>
                  <a:pt x="526" y="777"/>
                </a:lnTo>
                <a:cubicBezTo>
                  <a:pt x="552" y="777"/>
                  <a:pt x="573" y="755"/>
                  <a:pt x="573" y="729"/>
                </a:cubicBezTo>
                <a:lnTo>
                  <a:pt x="573" y="148"/>
                </a:lnTo>
                <a:lnTo>
                  <a:pt x="43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190"/>
          <p:cNvSpPr>
            <a:spLocks noEditPoints="1"/>
          </p:cNvSpPr>
          <p:nvPr/>
        </p:nvSpPr>
        <p:spPr bwMode="auto">
          <a:xfrm>
            <a:off x="3944939" y="2486027"/>
            <a:ext cx="230187" cy="203200"/>
          </a:xfrm>
          <a:custGeom>
            <a:avLst/>
            <a:gdLst>
              <a:gd name="T0" fmla="*/ 88 w 757"/>
              <a:gd name="T1" fmla="*/ 656 h 672"/>
              <a:gd name="T2" fmla="*/ 284 w 757"/>
              <a:gd name="T3" fmla="*/ 421 h 672"/>
              <a:gd name="T4" fmla="*/ 88 w 757"/>
              <a:gd name="T5" fmla="*/ 263 h 672"/>
              <a:gd name="T6" fmla="*/ 88 w 757"/>
              <a:gd name="T7" fmla="*/ 656 h 672"/>
              <a:gd name="T8" fmla="*/ 0 w 757"/>
              <a:gd name="T9" fmla="*/ 672 h 672"/>
              <a:gd name="T10" fmla="*/ 2 w 757"/>
              <a:gd name="T11" fmla="*/ 672 h 672"/>
              <a:gd name="T12" fmla="*/ 2 w 757"/>
              <a:gd name="T13" fmla="*/ 671 h 672"/>
              <a:gd name="T14" fmla="*/ 0 w 757"/>
              <a:gd name="T15" fmla="*/ 672 h 672"/>
              <a:gd name="T16" fmla="*/ 297 w 757"/>
              <a:gd name="T17" fmla="*/ 101 h 672"/>
              <a:gd name="T18" fmla="*/ 304 w 757"/>
              <a:gd name="T19" fmla="*/ 95 h 672"/>
              <a:gd name="T20" fmla="*/ 312 w 757"/>
              <a:gd name="T21" fmla="*/ 89 h 672"/>
              <a:gd name="T22" fmla="*/ 422 w 757"/>
              <a:gd name="T23" fmla="*/ 0 h 672"/>
              <a:gd name="T24" fmla="*/ 533 w 757"/>
              <a:gd name="T25" fmla="*/ 89 h 672"/>
              <a:gd name="T26" fmla="*/ 541 w 757"/>
              <a:gd name="T27" fmla="*/ 95 h 672"/>
              <a:gd name="T28" fmla="*/ 548 w 757"/>
              <a:gd name="T29" fmla="*/ 101 h 672"/>
              <a:gd name="T30" fmla="*/ 741 w 757"/>
              <a:gd name="T31" fmla="*/ 256 h 672"/>
              <a:gd name="T32" fmla="*/ 104 w 757"/>
              <a:gd name="T33" fmla="*/ 256 h 672"/>
              <a:gd name="T34" fmla="*/ 297 w 757"/>
              <a:gd name="T35" fmla="*/ 101 h 672"/>
              <a:gd name="T36" fmla="*/ 548 w 757"/>
              <a:gd name="T37" fmla="*/ 411 h 672"/>
              <a:gd name="T38" fmla="*/ 541 w 757"/>
              <a:gd name="T39" fmla="*/ 417 h 672"/>
              <a:gd name="T40" fmla="*/ 533 w 757"/>
              <a:gd name="T41" fmla="*/ 423 h 672"/>
              <a:gd name="T42" fmla="*/ 422 w 757"/>
              <a:gd name="T43" fmla="*/ 512 h 672"/>
              <a:gd name="T44" fmla="*/ 312 w 757"/>
              <a:gd name="T45" fmla="*/ 423 h 672"/>
              <a:gd name="T46" fmla="*/ 304 w 757"/>
              <a:gd name="T47" fmla="*/ 417 h 672"/>
              <a:gd name="T48" fmla="*/ 297 w 757"/>
              <a:gd name="T49" fmla="*/ 411 h 672"/>
              <a:gd name="T50" fmla="*/ 104 w 757"/>
              <a:gd name="T51" fmla="*/ 256 h 672"/>
              <a:gd name="T52" fmla="*/ 741 w 757"/>
              <a:gd name="T53" fmla="*/ 256 h 672"/>
              <a:gd name="T54" fmla="*/ 548 w 757"/>
              <a:gd name="T55" fmla="*/ 411 h 672"/>
              <a:gd name="T56" fmla="*/ 745 w 757"/>
              <a:gd name="T57" fmla="*/ 672 h 672"/>
              <a:gd name="T58" fmla="*/ 744 w 757"/>
              <a:gd name="T59" fmla="*/ 671 h 672"/>
              <a:gd name="T60" fmla="*/ 545 w 757"/>
              <a:gd name="T61" fmla="*/ 433 h 672"/>
              <a:gd name="T62" fmla="*/ 422 w 757"/>
              <a:gd name="T63" fmla="*/ 532 h 672"/>
              <a:gd name="T64" fmla="*/ 299 w 757"/>
              <a:gd name="T65" fmla="*/ 433 h 672"/>
              <a:gd name="T66" fmla="*/ 101 w 757"/>
              <a:gd name="T67" fmla="*/ 671 h 672"/>
              <a:gd name="T68" fmla="*/ 100 w 757"/>
              <a:gd name="T69" fmla="*/ 672 h 672"/>
              <a:gd name="T70" fmla="*/ 745 w 757"/>
              <a:gd name="T71" fmla="*/ 672 h 672"/>
              <a:gd name="T72" fmla="*/ 88 w 757"/>
              <a:gd name="T73" fmla="*/ 672 h 672"/>
              <a:gd name="T74" fmla="*/ 90 w 757"/>
              <a:gd name="T75" fmla="*/ 672 h 672"/>
              <a:gd name="T76" fmla="*/ 88 w 757"/>
              <a:gd name="T77" fmla="*/ 671 h 672"/>
              <a:gd name="T78" fmla="*/ 88 w 757"/>
              <a:gd name="T79" fmla="*/ 672 h 672"/>
              <a:gd name="T80" fmla="*/ 755 w 757"/>
              <a:gd name="T81" fmla="*/ 672 h 672"/>
              <a:gd name="T82" fmla="*/ 757 w 757"/>
              <a:gd name="T83" fmla="*/ 672 h 672"/>
              <a:gd name="T84" fmla="*/ 757 w 757"/>
              <a:gd name="T85" fmla="*/ 671 h 672"/>
              <a:gd name="T86" fmla="*/ 755 w 757"/>
              <a:gd name="T87" fmla="*/ 672 h 672"/>
              <a:gd name="T88" fmla="*/ 757 w 757"/>
              <a:gd name="T89" fmla="*/ 656 h 672"/>
              <a:gd name="T90" fmla="*/ 757 w 757"/>
              <a:gd name="T91" fmla="*/ 263 h 672"/>
              <a:gd name="T92" fmla="*/ 561 w 757"/>
              <a:gd name="T93" fmla="*/ 421 h 672"/>
              <a:gd name="T94" fmla="*/ 757 w 757"/>
              <a:gd name="T95" fmla="*/ 656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57" h="672">
                <a:moveTo>
                  <a:pt x="88" y="656"/>
                </a:moveTo>
                <a:lnTo>
                  <a:pt x="284" y="421"/>
                </a:lnTo>
                <a:lnTo>
                  <a:pt x="88" y="263"/>
                </a:lnTo>
                <a:lnTo>
                  <a:pt x="88" y="656"/>
                </a:lnTo>
                <a:close/>
                <a:moveTo>
                  <a:pt x="0" y="672"/>
                </a:moveTo>
                <a:lnTo>
                  <a:pt x="2" y="672"/>
                </a:lnTo>
                <a:lnTo>
                  <a:pt x="2" y="671"/>
                </a:lnTo>
                <a:lnTo>
                  <a:pt x="0" y="672"/>
                </a:lnTo>
                <a:close/>
                <a:moveTo>
                  <a:pt x="297" y="101"/>
                </a:moveTo>
                <a:lnTo>
                  <a:pt x="304" y="95"/>
                </a:lnTo>
                <a:lnTo>
                  <a:pt x="312" y="89"/>
                </a:lnTo>
                <a:lnTo>
                  <a:pt x="422" y="0"/>
                </a:lnTo>
                <a:lnTo>
                  <a:pt x="533" y="89"/>
                </a:lnTo>
                <a:lnTo>
                  <a:pt x="541" y="95"/>
                </a:lnTo>
                <a:lnTo>
                  <a:pt x="548" y="101"/>
                </a:lnTo>
                <a:lnTo>
                  <a:pt x="741" y="256"/>
                </a:lnTo>
                <a:lnTo>
                  <a:pt x="104" y="256"/>
                </a:lnTo>
                <a:lnTo>
                  <a:pt x="297" y="101"/>
                </a:lnTo>
                <a:close/>
                <a:moveTo>
                  <a:pt x="548" y="411"/>
                </a:moveTo>
                <a:lnTo>
                  <a:pt x="541" y="417"/>
                </a:lnTo>
                <a:lnTo>
                  <a:pt x="533" y="423"/>
                </a:lnTo>
                <a:lnTo>
                  <a:pt x="422" y="512"/>
                </a:lnTo>
                <a:lnTo>
                  <a:pt x="312" y="423"/>
                </a:lnTo>
                <a:lnTo>
                  <a:pt x="304" y="417"/>
                </a:lnTo>
                <a:lnTo>
                  <a:pt x="297" y="411"/>
                </a:lnTo>
                <a:lnTo>
                  <a:pt x="104" y="256"/>
                </a:lnTo>
                <a:lnTo>
                  <a:pt x="741" y="256"/>
                </a:lnTo>
                <a:lnTo>
                  <a:pt x="548" y="411"/>
                </a:lnTo>
                <a:close/>
                <a:moveTo>
                  <a:pt x="745" y="672"/>
                </a:moveTo>
                <a:lnTo>
                  <a:pt x="744" y="671"/>
                </a:lnTo>
                <a:lnTo>
                  <a:pt x="545" y="433"/>
                </a:lnTo>
                <a:lnTo>
                  <a:pt x="422" y="532"/>
                </a:lnTo>
                <a:lnTo>
                  <a:pt x="299" y="433"/>
                </a:lnTo>
                <a:lnTo>
                  <a:pt x="101" y="671"/>
                </a:lnTo>
                <a:lnTo>
                  <a:pt x="100" y="672"/>
                </a:lnTo>
                <a:lnTo>
                  <a:pt x="745" y="672"/>
                </a:lnTo>
                <a:close/>
                <a:moveTo>
                  <a:pt x="88" y="672"/>
                </a:moveTo>
                <a:lnTo>
                  <a:pt x="90" y="672"/>
                </a:lnTo>
                <a:lnTo>
                  <a:pt x="88" y="671"/>
                </a:lnTo>
                <a:lnTo>
                  <a:pt x="88" y="672"/>
                </a:lnTo>
                <a:close/>
                <a:moveTo>
                  <a:pt x="755" y="672"/>
                </a:moveTo>
                <a:lnTo>
                  <a:pt x="757" y="672"/>
                </a:lnTo>
                <a:lnTo>
                  <a:pt x="757" y="671"/>
                </a:lnTo>
                <a:lnTo>
                  <a:pt x="755" y="672"/>
                </a:lnTo>
                <a:close/>
                <a:moveTo>
                  <a:pt x="757" y="656"/>
                </a:moveTo>
                <a:lnTo>
                  <a:pt x="757" y="263"/>
                </a:lnTo>
                <a:lnTo>
                  <a:pt x="561" y="421"/>
                </a:lnTo>
                <a:lnTo>
                  <a:pt x="757" y="6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191"/>
          <p:cNvSpPr>
            <a:spLocks noEditPoints="1"/>
          </p:cNvSpPr>
          <p:nvPr/>
        </p:nvSpPr>
        <p:spPr bwMode="auto">
          <a:xfrm>
            <a:off x="7126287" y="530227"/>
            <a:ext cx="177800" cy="179387"/>
          </a:xfrm>
          <a:custGeom>
            <a:avLst/>
            <a:gdLst>
              <a:gd name="T0" fmla="*/ 577 w 590"/>
              <a:gd name="T1" fmla="*/ 251 h 590"/>
              <a:gd name="T2" fmla="*/ 541 w 590"/>
              <a:gd name="T3" fmla="*/ 251 h 590"/>
              <a:gd name="T4" fmla="*/ 498 w 590"/>
              <a:gd name="T5" fmla="*/ 151 h 590"/>
              <a:gd name="T6" fmla="*/ 523 w 590"/>
              <a:gd name="T7" fmla="*/ 126 h 590"/>
              <a:gd name="T8" fmla="*/ 527 w 590"/>
              <a:gd name="T9" fmla="*/ 117 h 590"/>
              <a:gd name="T10" fmla="*/ 523 w 590"/>
              <a:gd name="T11" fmla="*/ 108 h 590"/>
              <a:gd name="T12" fmla="*/ 480 w 590"/>
              <a:gd name="T13" fmla="*/ 64 h 590"/>
              <a:gd name="T14" fmla="*/ 461 w 590"/>
              <a:gd name="T15" fmla="*/ 64 h 590"/>
              <a:gd name="T16" fmla="*/ 435 w 590"/>
              <a:gd name="T17" fmla="*/ 90 h 590"/>
              <a:gd name="T18" fmla="*/ 338 w 590"/>
              <a:gd name="T19" fmla="*/ 50 h 590"/>
              <a:gd name="T20" fmla="*/ 338 w 590"/>
              <a:gd name="T21" fmla="*/ 13 h 590"/>
              <a:gd name="T22" fmla="*/ 325 w 590"/>
              <a:gd name="T23" fmla="*/ 0 h 590"/>
              <a:gd name="T24" fmla="*/ 263 w 590"/>
              <a:gd name="T25" fmla="*/ 0 h 590"/>
              <a:gd name="T26" fmla="*/ 249 w 590"/>
              <a:gd name="T27" fmla="*/ 13 h 590"/>
              <a:gd name="T28" fmla="*/ 249 w 590"/>
              <a:gd name="T29" fmla="*/ 50 h 590"/>
              <a:gd name="T30" fmla="*/ 151 w 590"/>
              <a:gd name="T31" fmla="*/ 90 h 590"/>
              <a:gd name="T32" fmla="*/ 126 w 590"/>
              <a:gd name="T33" fmla="*/ 65 h 590"/>
              <a:gd name="T34" fmla="*/ 107 w 590"/>
              <a:gd name="T35" fmla="*/ 65 h 590"/>
              <a:gd name="T36" fmla="*/ 64 w 590"/>
              <a:gd name="T37" fmla="*/ 109 h 590"/>
              <a:gd name="T38" fmla="*/ 60 w 590"/>
              <a:gd name="T39" fmla="*/ 118 h 590"/>
              <a:gd name="T40" fmla="*/ 64 w 590"/>
              <a:gd name="T41" fmla="*/ 127 h 590"/>
              <a:gd name="T42" fmla="*/ 88 w 590"/>
              <a:gd name="T43" fmla="*/ 152 h 590"/>
              <a:gd name="T44" fmla="*/ 46 w 590"/>
              <a:gd name="T45" fmla="*/ 251 h 590"/>
              <a:gd name="T46" fmla="*/ 13 w 590"/>
              <a:gd name="T47" fmla="*/ 251 h 590"/>
              <a:gd name="T48" fmla="*/ 0 w 590"/>
              <a:gd name="T49" fmla="*/ 264 h 590"/>
              <a:gd name="T50" fmla="*/ 0 w 590"/>
              <a:gd name="T51" fmla="*/ 326 h 590"/>
              <a:gd name="T52" fmla="*/ 13 w 590"/>
              <a:gd name="T53" fmla="*/ 339 h 590"/>
              <a:gd name="T54" fmla="*/ 45 w 590"/>
              <a:gd name="T55" fmla="*/ 339 h 590"/>
              <a:gd name="T56" fmla="*/ 85 w 590"/>
              <a:gd name="T57" fmla="*/ 440 h 590"/>
              <a:gd name="T58" fmla="*/ 62 w 590"/>
              <a:gd name="T59" fmla="*/ 463 h 590"/>
              <a:gd name="T60" fmla="*/ 62 w 590"/>
              <a:gd name="T61" fmla="*/ 481 h 590"/>
              <a:gd name="T62" fmla="*/ 106 w 590"/>
              <a:gd name="T63" fmla="*/ 525 h 590"/>
              <a:gd name="T64" fmla="*/ 115 w 590"/>
              <a:gd name="T65" fmla="*/ 529 h 590"/>
              <a:gd name="T66" fmla="*/ 125 w 590"/>
              <a:gd name="T67" fmla="*/ 525 h 590"/>
              <a:gd name="T68" fmla="*/ 147 w 590"/>
              <a:gd name="T69" fmla="*/ 503 h 590"/>
              <a:gd name="T70" fmla="*/ 249 w 590"/>
              <a:gd name="T71" fmla="*/ 546 h 590"/>
              <a:gd name="T72" fmla="*/ 249 w 590"/>
              <a:gd name="T73" fmla="*/ 577 h 590"/>
              <a:gd name="T74" fmla="*/ 263 w 590"/>
              <a:gd name="T75" fmla="*/ 590 h 590"/>
              <a:gd name="T76" fmla="*/ 325 w 590"/>
              <a:gd name="T77" fmla="*/ 590 h 590"/>
              <a:gd name="T78" fmla="*/ 338 w 590"/>
              <a:gd name="T79" fmla="*/ 577 h 590"/>
              <a:gd name="T80" fmla="*/ 338 w 590"/>
              <a:gd name="T81" fmla="*/ 546 h 590"/>
              <a:gd name="T82" fmla="*/ 439 w 590"/>
              <a:gd name="T83" fmla="*/ 503 h 590"/>
              <a:gd name="T84" fmla="*/ 462 w 590"/>
              <a:gd name="T85" fmla="*/ 526 h 590"/>
              <a:gd name="T86" fmla="*/ 481 w 590"/>
              <a:gd name="T87" fmla="*/ 526 h 590"/>
              <a:gd name="T88" fmla="*/ 525 w 590"/>
              <a:gd name="T89" fmla="*/ 483 h 590"/>
              <a:gd name="T90" fmla="*/ 525 w 590"/>
              <a:gd name="T91" fmla="*/ 464 h 590"/>
              <a:gd name="T92" fmla="*/ 501 w 590"/>
              <a:gd name="T93" fmla="*/ 441 h 590"/>
              <a:gd name="T94" fmla="*/ 542 w 590"/>
              <a:gd name="T95" fmla="*/ 339 h 590"/>
              <a:gd name="T96" fmla="*/ 577 w 590"/>
              <a:gd name="T97" fmla="*/ 339 h 590"/>
              <a:gd name="T98" fmla="*/ 590 w 590"/>
              <a:gd name="T99" fmla="*/ 326 h 590"/>
              <a:gd name="T100" fmla="*/ 590 w 590"/>
              <a:gd name="T101" fmla="*/ 264 h 590"/>
              <a:gd name="T102" fmla="*/ 577 w 590"/>
              <a:gd name="T103" fmla="*/ 251 h 590"/>
              <a:gd name="T104" fmla="*/ 347 w 590"/>
              <a:gd name="T105" fmla="*/ 295 h 590"/>
              <a:gd name="T106" fmla="*/ 295 w 590"/>
              <a:gd name="T107" fmla="*/ 347 h 590"/>
              <a:gd name="T108" fmla="*/ 243 w 590"/>
              <a:gd name="T109" fmla="*/ 295 h 590"/>
              <a:gd name="T110" fmla="*/ 295 w 590"/>
              <a:gd name="T111" fmla="*/ 243 h 590"/>
              <a:gd name="T112" fmla="*/ 347 w 590"/>
              <a:gd name="T113" fmla="*/ 295 h 590"/>
              <a:gd name="T114" fmla="*/ 295 w 590"/>
              <a:gd name="T115" fmla="*/ 433 h 590"/>
              <a:gd name="T116" fmla="*/ 158 w 590"/>
              <a:gd name="T117" fmla="*/ 295 h 590"/>
              <a:gd name="T118" fmla="*/ 295 w 590"/>
              <a:gd name="T119" fmla="*/ 158 h 590"/>
              <a:gd name="T120" fmla="*/ 433 w 590"/>
              <a:gd name="T121" fmla="*/ 295 h 590"/>
              <a:gd name="T122" fmla="*/ 295 w 590"/>
              <a:gd name="T123" fmla="*/ 433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0" h="590">
                <a:moveTo>
                  <a:pt x="577" y="251"/>
                </a:moveTo>
                <a:lnTo>
                  <a:pt x="541" y="251"/>
                </a:lnTo>
                <a:cubicBezTo>
                  <a:pt x="534" y="215"/>
                  <a:pt x="520" y="181"/>
                  <a:pt x="498" y="151"/>
                </a:cubicBezTo>
                <a:lnTo>
                  <a:pt x="523" y="126"/>
                </a:lnTo>
                <a:cubicBezTo>
                  <a:pt x="526" y="124"/>
                  <a:pt x="527" y="121"/>
                  <a:pt x="527" y="117"/>
                </a:cubicBezTo>
                <a:cubicBezTo>
                  <a:pt x="527" y="114"/>
                  <a:pt x="526" y="110"/>
                  <a:pt x="523" y="108"/>
                </a:cubicBezTo>
                <a:lnTo>
                  <a:pt x="480" y="64"/>
                </a:lnTo>
                <a:cubicBezTo>
                  <a:pt x="475" y="59"/>
                  <a:pt x="466" y="59"/>
                  <a:pt x="461" y="64"/>
                </a:cubicBezTo>
                <a:lnTo>
                  <a:pt x="435" y="90"/>
                </a:lnTo>
                <a:cubicBezTo>
                  <a:pt x="406" y="70"/>
                  <a:pt x="373" y="56"/>
                  <a:pt x="338" y="50"/>
                </a:cubicBezTo>
                <a:lnTo>
                  <a:pt x="338" y="13"/>
                </a:lnTo>
                <a:cubicBezTo>
                  <a:pt x="338" y="6"/>
                  <a:pt x="332" y="0"/>
                  <a:pt x="325" y="0"/>
                </a:cubicBezTo>
                <a:lnTo>
                  <a:pt x="263" y="0"/>
                </a:lnTo>
                <a:cubicBezTo>
                  <a:pt x="255" y="0"/>
                  <a:pt x="249" y="6"/>
                  <a:pt x="249" y="13"/>
                </a:cubicBezTo>
                <a:lnTo>
                  <a:pt x="249" y="50"/>
                </a:lnTo>
                <a:cubicBezTo>
                  <a:pt x="214" y="56"/>
                  <a:pt x="181" y="70"/>
                  <a:pt x="151" y="90"/>
                </a:cubicBezTo>
                <a:lnTo>
                  <a:pt x="126" y="65"/>
                </a:lnTo>
                <a:cubicBezTo>
                  <a:pt x="121" y="60"/>
                  <a:pt x="112" y="60"/>
                  <a:pt x="107" y="65"/>
                </a:cubicBezTo>
                <a:lnTo>
                  <a:pt x="64" y="109"/>
                </a:lnTo>
                <a:cubicBezTo>
                  <a:pt x="61" y="111"/>
                  <a:pt x="60" y="115"/>
                  <a:pt x="60" y="118"/>
                </a:cubicBezTo>
                <a:cubicBezTo>
                  <a:pt x="60" y="122"/>
                  <a:pt x="61" y="125"/>
                  <a:pt x="64" y="127"/>
                </a:cubicBezTo>
                <a:lnTo>
                  <a:pt x="88" y="152"/>
                </a:lnTo>
                <a:cubicBezTo>
                  <a:pt x="67" y="182"/>
                  <a:pt x="53" y="216"/>
                  <a:pt x="46" y="251"/>
                </a:cubicBezTo>
                <a:lnTo>
                  <a:pt x="13" y="251"/>
                </a:lnTo>
                <a:cubicBezTo>
                  <a:pt x="6" y="251"/>
                  <a:pt x="0" y="257"/>
                  <a:pt x="0" y="264"/>
                </a:cubicBezTo>
                <a:lnTo>
                  <a:pt x="0" y="326"/>
                </a:lnTo>
                <a:cubicBezTo>
                  <a:pt x="0" y="333"/>
                  <a:pt x="6" y="339"/>
                  <a:pt x="13" y="339"/>
                </a:cubicBezTo>
                <a:lnTo>
                  <a:pt x="45" y="339"/>
                </a:lnTo>
                <a:cubicBezTo>
                  <a:pt x="51" y="375"/>
                  <a:pt x="65" y="410"/>
                  <a:pt x="85" y="440"/>
                </a:cubicBezTo>
                <a:lnTo>
                  <a:pt x="62" y="463"/>
                </a:lnTo>
                <a:cubicBezTo>
                  <a:pt x="57" y="468"/>
                  <a:pt x="57" y="476"/>
                  <a:pt x="62" y="481"/>
                </a:cubicBezTo>
                <a:lnTo>
                  <a:pt x="106" y="525"/>
                </a:lnTo>
                <a:cubicBezTo>
                  <a:pt x="109" y="528"/>
                  <a:pt x="112" y="529"/>
                  <a:pt x="115" y="529"/>
                </a:cubicBezTo>
                <a:cubicBezTo>
                  <a:pt x="119" y="529"/>
                  <a:pt x="122" y="528"/>
                  <a:pt x="125" y="525"/>
                </a:cubicBezTo>
                <a:lnTo>
                  <a:pt x="147" y="503"/>
                </a:lnTo>
                <a:cubicBezTo>
                  <a:pt x="178" y="525"/>
                  <a:pt x="213" y="539"/>
                  <a:pt x="249" y="546"/>
                </a:cubicBezTo>
                <a:lnTo>
                  <a:pt x="249" y="577"/>
                </a:lnTo>
                <a:cubicBezTo>
                  <a:pt x="249" y="584"/>
                  <a:pt x="255" y="590"/>
                  <a:pt x="263" y="590"/>
                </a:cubicBezTo>
                <a:lnTo>
                  <a:pt x="325" y="590"/>
                </a:lnTo>
                <a:cubicBezTo>
                  <a:pt x="332" y="590"/>
                  <a:pt x="338" y="584"/>
                  <a:pt x="338" y="577"/>
                </a:cubicBezTo>
                <a:lnTo>
                  <a:pt x="338" y="546"/>
                </a:lnTo>
                <a:cubicBezTo>
                  <a:pt x="374" y="540"/>
                  <a:pt x="409" y="525"/>
                  <a:pt x="439" y="503"/>
                </a:cubicBezTo>
                <a:lnTo>
                  <a:pt x="462" y="526"/>
                </a:lnTo>
                <a:cubicBezTo>
                  <a:pt x="467" y="531"/>
                  <a:pt x="476" y="531"/>
                  <a:pt x="481" y="526"/>
                </a:cubicBezTo>
                <a:lnTo>
                  <a:pt x="525" y="483"/>
                </a:lnTo>
                <a:cubicBezTo>
                  <a:pt x="530" y="477"/>
                  <a:pt x="530" y="469"/>
                  <a:pt x="525" y="464"/>
                </a:cubicBezTo>
                <a:lnTo>
                  <a:pt x="501" y="441"/>
                </a:lnTo>
                <a:cubicBezTo>
                  <a:pt x="522" y="410"/>
                  <a:pt x="536" y="375"/>
                  <a:pt x="542" y="339"/>
                </a:cubicBezTo>
                <a:lnTo>
                  <a:pt x="577" y="339"/>
                </a:lnTo>
                <a:cubicBezTo>
                  <a:pt x="584" y="339"/>
                  <a:pt x="590" y="333"/>
                  <a:pt x="590" y="326"/>
                </a:cubicBezTo>
                <a:lnTo>
                  <a:pt x="590" y="264"/>
                </a:lnTo>
                <a:cubicBezTo>
                  <a:pt x="590" y="257"/>
                  <a:pt x="584" y="251"/>
                  <a:pt x="577" y="251"/>
                </a:cubicBezTo>
                <a:close/>
                <a:moveTo>
                  <a:pt x="347" y="295"/>
                </a:moveTo>
                <a:cubicBezTo>
                  <a:pt x="347" y="324"/>
                  <a:pt x="324" y="347"/>
                  <a:pt x="295" y="347"/>
                </a:cubicBezTo>
                <a:cubicBezTo>
                  <a:pt x="266" y="347"/>
                  <a:pt x="243" y="324"/>
                  <a:pt x="243" y="295"/>
                </a:cubicBezTo>
                <a:cubicBezTo>
                  <a:pt x="243" y="266"/>
                  <a:pt x="266" y="243"/>
                  <a:pt x="295" y="243"/>
                </a:cubicBezTo>
                <a:cubicBezTo>
                  <a:pt x="324" y="243"/>
                  <a:pt x="347" y="266"/>
                  <a:pt x="347" y="295"/>
                </a:cubicBezTo>
                <a:close/>
                <a:moveTo>
                  <a:pt x="295" y="433"/>
                </a:moveTo>
                <a:cubicBezTo>
                  <a:pt x="219" y="433"/>
                  <a:pt x="158" y="371"/>
                  <a:pt x="158" y="295"/>
                </a:cubicBezTo>
                <a:cubicBezTo>
                  <a:pt x="158" y="219"/>
                  <a:pt x="219" y="158"/>
                  <a:pt x="295" y="158"/>
                </a:cubicBezTo>
                <a:cubicBezTo>
                  <a:pt x="371" y="158"/>
                  <a:pt x="433" y="219"/>
                  <a:pt x="433" y="295"/>
                </a:cubicBezTo>
                <a:cubicBezTo>
                  <a:pt x="433" y="371"/>
                  <a:pt x="371" y="433"/>
                  <a:pt x="295" y="43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92"/>
          <p:cNvSpPr>
            <a:spLocks noEditPoints="1"/>
          </p:cNvSpPr>
          <p:nvPr/>
        </p:nvSpPr>
        <p:spPr bwMode="auto">
          <a:xfrm>
            <a:off x="5853113" y="2146301"/>
            <a:ext cx="222251" cy="152400"/>
          </a:xfrm>
          <a:custGeom>
            <a:avLst/>
            <a:gdLst>
              <a:gd name="T0" fmla="*/ 640 w 735"/>
              <a:gd name="T1" fmla="*/ 155 h 501"/>
              <a:gd name="T2" fmla="*/ 564 w 735"/>
              <a:gd name="T3" fmla="*/ 31 h 501"/>
              <a:gd name="T4" fmla="*/ 448 w 735"/>
              <a:gd name="T5" fmla="*/ 0 h 501"/>
              <a:gd name="T6" fmla="*/ 379 w 735"/>
              <a:gd name="T7" fmla="*/ 27 h 501"/>
              <a:gd name="T8" fmla="*/ 341 w 735"/>
              <a:gd name="T9" fmla="*/ 84 h 501"/>
              <a:gd name="T10" fmla="*/ 308 w 735"/>
              <a:gd name="T11" fmla="*/ 57 h 501"/>
              <a:gd name="T12" fmla="*/ 188 w 735"/>
              <a:gd name="T13" fmla="*/ 45 h 501"/>
              <a:gd name="T14" fmla="*/ 101 w 735"/>
              <a:gd name="T15" fmla="*/ 136 h 501"/>
              <a:gd name="T16" fmla="*/ 76 w 735"/>
              <a:gd name="T17" fmla="*/ 228 h 501"/>
              <a:gd name="T18" fmla="*/ 7 w 735"/>
              <a:gd name="T19" fmla="*/ 312 h 501"/>
              <a:gd name="T20" fmla="*/ 25 w 735"/>
              <a:gd name="T21" fmla="*/ 437 h 501"/>
              <a:gd name="T22" fmla="*/ 144 w 735"/>
              <a:gd name="T23" fmla="*/ 501 h 501"/>
              <a:gd name="T24" fmla="*/ 322 w 735"/>
              <a:gd name="T25" fmla="*/ 501 h 501"/>
              <a:gd name="T26" fmla="*/ 445 w 735"/>
              <a:gd name="T27" fmla="*/ 501 h 501"/>
              <a:gd name="T28" fmla="*/ 551 w 735"/>
              <a:gd name="T29" fmla="*/ 501 h 501"/>
              <a:gd name="T30" fmla="*/ 589 w 735"/>
              <a:gd name="T31" fmla="*/ 501 h 501"/>
              <a:gd name="T32" fmla="*/ 692 w 735"/>
              <a:gd name="T33" fmla="*/ 458 h 501"/>
              <a:gd name="T34" fmla="*/ 733 w 735"/>
              <a:gd name="T35" fmla="*/ 332 h 501"/>
              <a:gd name="T36" fmla="*/ 673 w 735"/>
              <a:gd name="T37" fmla="*/ 239 h 501"/>
              <a:gd name="T38" fmla="*/ 498 w 735"/>
              <a:gd name="T39" fmla="*/ 472 h 501"/>
              <a:gd name="T40" fmla="*/ 404 w 735"/>
              <a:gd name="T41" fmla="*/ 472 h 501"/>
              <a:gd name="T42" fmla="*/ 370 w 735"/>
              <a:gd name="T43" fmla="*/ 472 h 501"/>
              <a:gd name="T44" fmla="*/ 413 w 735"/>
              <a:gd name="T45" fmla="*/ 428 h 501"/>
              <a:gd name="T46" fmla="*/ 482 w 735"/>
              <a:gd name="T47" fmla="*/ 360 h 501"/>
              <a:gd name="T48" fmla="*/ 491 w 735"/>
              <a:gd name="T49" fmla="*/ 346 h 501"/>
              <a:gd name="T50" fmla="*/ 448 w 735"/>
              <a:gd name="T51" fmla="*/ 340 h 501"/>
              <a:gd name="T52" fmla="*/ 430 w 735"/>
              <a:gd name="T53" fmla="*/ 339 h 501"/>
              <a:gd name="T54" fmla="*/ 430 w 735"/>
              <a:gd name="T55" fmla="*/ 283 h 501"/>
              <a:gd name="T56" fmla="*/ 430 w 735"/>
              <a:gd name="T57" fmla="*/ 173 h 501"/>
              <a:gd name="T58" fmla="*/ 418 w 735"/>
              <a:gd name="T59" fmla="*/ 168 h 501"/>
              <a:gd name="T60" fmla="*/ 341 w 735"/>
              <a:gd name="T61" fmla="*/ 168 h 501"/>
              <a:gd name="T62" fmla="*/ 293 w 735"/>
              <a:gd name="T63" fmla="*/ 170 h 501"/>
              <a:gd name="T64" fmla="*/ 290 w 735"/>
              <a:gd name="T65" fmla="*/ 207 h 501"/>
              <a:gd name="T66" fmla="*/ 290 w 735"/>
              <a:gd name="T67" fmla="*/ 317 h 501"/>
              <a:gd name="T68" fmla="*/ 288 w 735"/>
              <a:gd name="T69" fmla="*/ 340 h 501"/>
              <a:gd name="T70" fmla="*/ 244 w 735"/>
              <a:gd name="T71" fmla="*/ 340 h 501"/>
              <a:gd name="T72" fmla="*/ 236 w 735"/>
              <a:gd name="T73" fmla="*/ 353 h 501"/>
              <a:gd name="T74" fmla="*/ 306 w 735"/>
              <a:gd name="T75" fmla="*/ 422 h 501"/>
              <a:gd name="T76" fmla="*/ 354 w 735"/>
              <a:gd name="T77" fmla="*/ 470 h 501"/>
              <a:gd name="T78" fmla="*/ 272 w 735"/>
              <a:gd name="T79" fmla="*/ 472 h 501"/>
              <a:gd name="T80" fmla="*/ 199 w 735"/>
              <a:gd name="T81" fmla="*/ 472 h 501"/>
              <a:gd name="T82" fmla="*/ 178 w 735"/>
              <a:gd name="T83" fmla="*/ 472 h 501"/>
              <a:gd name="T84" fmla="*/ 73 w 735"/>
              <a:gd name="T85" fmla="*/ 417 h 501"/>
              <a:gd name="T86" fmla="*/ 57 w 735"/>
              <a:gd name="T87" fmla="*/ 312 h 501"/>
              <a:gd name="T88" fmla="*/ 119 w 735"/>
              <a:gd name="T89" fmla="*/ 243 h 501"/>
              <a:gd name="T90" fmla="*/ 131 w 735"/>
              <a:gd name="T91" fmla="*/ 186 h 501"/>
              <a:gd name="T92" fmla="*/ 194 w 735"/>
              <a:gd name="T93" fmla="*/ 97 h 501"/>
              <a:gd name="T94" fmla="*/ 304 w 735"/>
              <a:gd name="T95" fmla="*/ 97 h 501"/>
              <a:gd name="T96" fmla="*/ 350 w 735"/>
              <a:gd name="T97" fmla="*/ 141 h 501"/>
              <a:gd name="T98" fmla="*/ 368 w 735"/>
              <a:gd name="T99" fmla="*/ 97 h 501"/>
              <a:gd name="T100" fmla="*/ 441 w 735"/>
              <a:gd name="T101" fmla="*/ 52 h 501"/>
              <a:gd name="T102" fmla="*/ 559 w 735"/>
              <a:gd name="T103" fmla="*/ 95 h 501"/>
              <a:gd name="T104" fmla="*/ 598 w 735"/>
              <a:gd name="T105" fmla="*/ 218 h 501"/>
              <a:gd name="T106" fmla="*/ 646 w 735"/>
              <a:gd name="T107" fmla="*/ 262 h 501"/>
              <a:gd name="T108" fmla="*/ 687 w 735"/>
              <a:gd name="T109" fmla="*/ 351 h 501"/>
              <a:gd name="T110" fmla="*/ 632 w 735"/>
              <a:gd name="T111" fmla="*/ 45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35" h="501">
                <a:moveTo>
                  <a:pt x="632" y="219"/>
                </a:moveTo>
                <a:lnTo>
                  <a:pt x="635" y="209"/>
                </a:lnTo>
                <a:lnTo>
                  <a:pt x="639" y="196"/>
                </a:lnTo>
                <a:lnTo>
                  <a:pt x="640" y="173"/>
                </a:lnTo>
                <a:lnTo>
                  <a:pt x="640" y="155"/>
                </a:lnTo>
                <a:lnTo>
                  <a:pt x="637" y="139"/>
                </a:lnTo>
                <a:lnTo>
                  <a:pt x="626" y="107"/>
                </a:lnTo>
                <a:lnTo>
                  <a:pt x="610" y="77"/>
                </a:lnTo>
                <a:lnTo>
                  <a:pt x="589" y="52"/>
                </a:lnTo>
                <a:lnTo>
                  <a:pt x="564" y="31"/>
                </a:lnTo>
                <a:lnTo>
                  <a:pt x="534" y="13"/>
                </a:lnTo>
                <a:lnTo>
                  <a:pt x="502" y="4"/>
                </a:lnTo>
                <a:lnTo>
                  <a:pt x="486" y="0"/>
                </a:lnTo>
                <a:lnTo>
                  <a:pt x="468" y="0"/>
                </a:lnTo>
                <a:lnTo>
                  <a:pt x="448" y="0"/>
                </a:lnTo>
                <a:lnTo>
                  <a:pt x="430" y="4"/>
                </a:lnTo>
                <a:lnTo>
                  <a:pt x="414" y="8"/>
                </a:lnTo>
                <a:lnTo>
                  <a:pt x="400" y="13"/>
                </a:lnTo>
                <a:lnTo>
                  <a:pt x="388" y="20"/>
                </a:lnTo>
                <a:lnTo>
                  <a:pt x="379" y="27"/>
                </a:lnTo>
                <a:lnTo>
                  <a:pt x="363" y="41"/>
                </a:lnTo>
                <a:lnTo>
                  <a:pt x="352" y="57"/>
                </a:lnTo>
                <a:lnTo>
                  <a:pt x="345" y="72"/>
                </a:lnTo>
                <a:lnTo>
                  <a:pt x="341" y="81"/>
                </a:lnTo>
                <a:lnTo>
                  <a:pt x="341" y="84"/>
                </a:lnTo>
                <a:lnTo>
                  <a:pt x="341" y="84"/>
                </a:lnTo>
                <a:lnTo>
                  <a:pt x="340" y="82"/>
                </a:lnTo>
                <a:lnTo>
                  <a:pt x="333" y="75"/>
                </a:lnTo>
                <a:lnTo>
                  <a:pt x="322" y="66"/>
                </a:lnTo>
                <a:lnTo>
                  <a:pt x="308" y="57"/>
                </a:lnTo>
                <a:lnTo>
                  <a:pt x="290" y="49"/>
                </a:lnTo>
                <a:lnTo>
                  <a:pt x="269" y="41"/>
                </a:lnTo>
                <a:lnTo>
                  <a:pt x="244" y="36"/>
                </a:lnTo>
                <a:lnTo>
                  <a:pt x="215" y="38"/>
                </a:lnTo>
                <a:lnTo>
                  <a:pt x="188" y="45"/>
                </a:lnTo>
                <a:lnTo>
                  <a:pt x="164" y="57"/>
                </a:lnTo>
                <a:lnTo>
                  <a:pt x="144" y="72"/>
                </a:lnTo>
                <a:lnTo>
                  <a:pt x="126" y="91"/>
                </a:lnTo>
                <a:lnTo>
                  <a:pt x="112" y="113"/>
                </a:lnTo>
                <a:lnTo>
                  <a:pt x="101" y="136"/>
                </a:lnTo>
                <a:lnTo>
                  <a:pt x="96" y="161"/>
                </a:lnTo>
                <a:lnTo>
                  <a:pt x="92" y="187"/>
                </a:lnTo>
                <a:lnTo>
                  <a:pt x="94" y="203"/>
                </a:lnTo>
                <a:lnTo>
                  <a:pt x="98" y="219"/>
                </a:lnTo>
                <a:lnTo>
                  <a:pt x="76" y="228"/>
                </a:lnTo>
                <a:lnTo>
                  <a:pt x="59" y="241"/>
                </a:lnTo>
                <a:lnTo>
                  <a:pt x="42" y="255"/>
                </a:lnTo>
                <a:lnTo>
                  <a:pt x="26" y="271"/>
                </a:lnTo>
                <a:lnTo>
                  <a:pt x="16" y="291"/>
                </a:lnTo>
                <a:lnTo>
                  <a:pt x="7" y="312"/>
                </a:lnTo>
                <a:lnTo>
                  <a:pt x="2" y="333"/>
                </a:lnTo>
                <a:lnTo>
                  <a:pt x="0" y="355"/>
                </a:lnTo>
                <a:lnTo>
                  <a:pt x="2" y="385"/>
                </a:lnTo>
                <a:lnTo>
                  <a:pt x="10" y="412"/>
                </a:lnTo>
                <a:lnTo>
                  <a:pt x="25" y="437"/>
                </a:lnTo>
                <a:lnTo>
                  <a:pt x="42" y="458"/>
                </a:lnTo>
                <a:lnTo>
                  <a:pt x="64" y="476"/>
                </a:lnTo>
                <a:lnTo>
                  <a:pt x="89" y="488"/>
                </a:lnTo>
                <a:lnTo>
                  <a:pt x="115" y="497"/>
                </a:lnTo>
                <a:lnTo>
                  <a:pt x="144" y="501"/>
                </a:lnTo>
                <a:lnTo>
                  <a:pt x="185" y="501"/>
                </a:lnTo>
                <a:lnTo>
                  <a:pt x="222" y="501"/>
                </a:lnTo>
                <a:lnTo>
                  <a:pt x="258" y="501"/>
                </a:lnTo>
                <a:lnTo>
                  <a:pt x="292" y="501"/>
                </a:lnTo>
                <a:lnTo>
                  <a:pt x="322" y="501"/>
                </a:lnTo>
                <a:lnTo>
                  <a:pt x="350" y="501"/>
                </a:lnTo>
                <a:lnTo>
                  <a:pt x="377" y="501"/>
                </a:lnTo>
                <a:lnTo>
                  <a:pt x="402" y="501"/>
                </a:lnTo>
                <a:lnTo>
                  <a:pt x="423" y="501"/>
                </a:lnTo>
                <a:lnTo>
                  <a:pt x="445" y="501"/>
                </a:lnTo>
                <a:lnTo>
                  <a:pt x="464" y="501"/>
                </a:lnTo>
                <a:lnTo>
                  <a:pt x="480" y="501"/>
                </a:lnTo>
                <a:lnTo>
                  <a:pt x="511" y="501"/>
                </a:lnTo>
                <a:lnTo>
                  <a:pt x="534" y="501"/>
                </a:lnTo>
                <a:lnTo>
                  <a:pt x="551" y="501"/>
                </a:lnTo>
                <a:lnTo>
                  <a:pt x="566" y="501"/>
                </a:lnTo>
                <a:lnTo>
                  <a:pt x="576" y="501"/>
                </a:lnTo>
                <a:lnTo>
                  <a:pt x="582" y="501"/>
                </a:lnTo>
                <a:lnTo>
                  <a:pt x="587" y="501"/>
                </a:lnTo>
                <a:lnTo>
                  <a:pt x="589" y="501"/>
                </a:lnTo>
                <a:lnTo>
                  <a:pt x="589" y="501"/>
                </a:lnTo>
                <a:lnTo>
                  <a:pt x="619" y="497"/>
                </a:lnTo>
                <a:lnTo>
                  <a:pt x="646" y="488"/>
                </a:lnTo>
                <a:lnTo>
                  <a:pt x="671" y="476"/>
                </a:lnTo>
                <a:lnTo>
                  <a:pt x="692" y="458"/>
                </a:lnTo>
                <a:lnTo>
                  <a:pt x="710" y="437"/>
                </a:lnTo>
                <a:lnTo>
                  <a:pt x="722" y="412"/>
                </a:lnTo>
                <a:lnTo>
                  <a:pt x="731" y="385"/>
                </a:lnTo>
                <a:lnTo>
                  <a:pt x="735" y="355"/>
                </a:lnTo>
                <a:lnTo>
                  <a:pt x="733" y="332"/>
                </a:lnTo>
                <a:lnTo>
                  <a:pt x="726" y="308"/>
                </a:lnTo>
                <a:lnTo>
                  <a:pt x="717" y="289"/>
                </a:lnTo>
                <a:lnTo>
                  <a:pt x="706" y="269"/>
                </a:lnTo>
                <a:lnTo>
                  <a:pt x="690" y="253"/>
                </a:lnTo>
                <a:lnTo>
                  <a:pt x="673" y="239"/>
                </a:lnTo>
                <a:lnTo>
                  <a:pt x="653" y="228"/>
                </a:lnTo>
                <a:lnTo>
                  <a:pt x="632" y="219"/>
                </a:lnTo>
                <a:close/>
                <a:moveTo>
                  <a:pt x="560" y="472"/>
                </a:moveTo>
                <a:lnTo>
                  <a:pt x="527" y="472"/>
                </a:lnTo>
                <a:lnTo>
                  <a:pt x="498" y="472"/>
                </a:lnTo>
                <a:lnTo>
                  <a:pt x="471" y="472"/>
                </a:lnTo>
                <a:lnTo>
                  <a:pt x="450" y="472"/>
                </a:lnTo>
                <a:lnTo>
                  <a:pt x="432" y="472"/>
                </a:lnTo>
                <a:lnTo>
                  <a:pt x="416" y="472"/>
                </a:lnTo>
                <a:lnTo>
                  <a:pt x="404" y="472"/>
                </a:lnTo>
                <a:lnTo>
                  <a:pt x="393" y="472"/>
                </a:lnTo>
                <a:lnTo>
                  <a:pt x="386" y="472"/>
                </a:lnTo>
                <a:lnTo>
                  <a:pt x="379" y="472"/>
                </a:lnTo>
                <a:lnTo>
                  <a:pt x="372" y="472"/>
                </a:lnTo>
                <a:lnTo>
                  <a:pt x="370" y="472"/>
                </a:lnTo>
                <a:lnTo>
                  <a:pt x="370" y="472"/>
                </a:lnTo>
                <a:lnTo>
                  <a:pt x="374" y="467"/>
                </a:lnTo>
                <a:lnTo>
                  <a:pt x="379" y="461"/>
                </a:lnTo>
                <a:lnTo>
                  <a:pt x="393" y="445"/>
                </a:lnTo>
                <a:lnTo>
                  <a:pt x="413" y="428"/>
                </a:lnTo>
                <a:lnTo>
                  <a:pt x="432" y="406"/>
                </a:lnTo>
                <a:lnTo>
                  <a:pt x="454" y="387"/>
                </a:lnTo>
                <a:lnTo>
                  <a:pt x="470" y="371"/>
                </a:lnTo>
                <a:lnTo>
                  <a:pt x="477" y="365"/>
                </a:lnTo>
                <a:lnTo>
                  <a:pt x="482" y="360"/>
                </a:lnTo>
                <a:lnTo>
                  <a:pt x="486" y="356"/>
                </a:lnTo>
                <a:lnTo>
                  <a:pt x="486" y="355"/>
                </a:lnTo>
                <a:lnTo>
                  <a:pt x="487" y="353"/>
                </a:lnTo>
                <a:lnTo>
                  <a:pt x="491" y="348"/>
                </a:lnTo>
                <a:lnTo>
                  <a:pt x="491" y="346"/>
                </a:lnTo>
                <a:lnTo>
                  <a:pt x="491" y="344"/>
                </a:lnTo>
                <a:lnTo>
                  <a:pt x="487" y="342"/>
                </a:lnTo>
                <a:lnTo>
                  <a:pt x="482" y="340"/>
                </a:lnTo>
                <a:lnTo>
                  <a:pt x="466" y="340"/>
                </a:lnTo>
                <a:lnTo>
                  <a:pt x="448" y="340"/>
                </a:lnTo>
                <a:lnTo>
                  <a:pt x="441" y="340"/>
                </a:lnTo>
                <a:lnTo>
                  <a:pt x="436" y="340"/>
                </a:lnTo>
                <a:lnTo>
                  <a:pt x="432" y="340"/>
                </a:lnTo>
                <a:lnTo>
                  <a:pt x="430" y="340"/>
                </a:lnTo>
                <a:lnTo>
                  <a:pt x="430" y="339"/>
                </a:lnTo>
                <a:lnTo>
                  <a:pt x="430" y="335"/>
                </a:lnTo>
                <a:lnTo>
                  <a:pt x="430" y="328"/>
                </a:lnTo>
                <a:lnTo>
                  <a:pt x="430" y="317"/>
                </a:lnTo>
                <a:lnTo>
                  <a:pt x="430" y="303"/>
                </a:lnTo>
                <a:lnTo>
                  <a:pt x="430" y="283"/>
                </a:lnTo>
                <a:lnTo>
                  <a:pt x="430" y="244"/>
                </a:lnTo>
                <a:lnTo>
                  <a:pt x="430" y="223"/>
                </a:lnTo>
                <a:lnTo>
                  <a:pt x="430" y="203"/>
                </a:lnTo>
                <a:lnTo>
                  <a:pt x="430" y="187"/>
                </a:lnTo>
                <a:lnTo>
                  <a:pt x="430" y="173"/>
                </a:lnTo>
                <a:lnTo>
                  <a:pt x="430" y="173"/>
                </a:lnTo>
                <a:lnTo>
                  <a:pt x="429" y="171"/>
                </a:lnTo>
                <a:lnTo>
                  <a:pt x="427" y="170"/>
                </a:lnTo>
                <a:lnTo>
                  <a:pt x="420" y="168"/>
                </a:lnTo>
                <a:lnTo>
                  <a:pt x="418" y="168"/>
                </a:lnTo>
                <a:lnTo>
                  <a:pt x="413" y="168"/>
                </a:lnTo>
                <a:lnTo>
                  <a:pt x="400" y="168"/>
                </a:lnTo>
                <a:lnTo>
                  <a:pt x="382" y="168"/>
                </a:lnTo>
                <a:lnTo>
                  <a:pt x="361" y="168"/>
                </a:lnTo>
                <a:lnTo>
                  <a:pt x="341" y="168"/>
                </a:lnTo>
                <a:lnTo>
                  <a:pt x="322" y="168"/>
                </a:lnTo>
                <a:lnTo>
                  <a:pt x="308" y="168"/>
                </a:lnTo>
                <a:lnTo>
                  <a:pt x="302" y="168"/>
                </a:lnTo>
                <a:lnTo>
                  <a:pt x="299" y="168"/>
                </a:lnTo>
                <a:lnTo>
                  <a:pt x="293" y="170"/>
                </a:lnTo>
                <a:lnTo>
                  <a:pt x="292" y="173"/>
                </a:lnTo>
                <a:lnTo>
                  <a:pt x="290" y="177"/>
                </a:lnTo>
                <a:lnTo>
                  <a:pt x="290" y="178"/>
                </a:lnTo>
                <a:lnTo>
                  <a:pt x="290" y="191"/>
                </a:lnTo>
                <a:lnTo>
                  <a:pt x="290" y="207"/>
                </a:lnTo>
                <a:lnTo>
                  <a:pt x="290" y="225"/>
                </a:lnTo>
                <a:lnTo>
                  <a:pt x="290" y="244"/>
                </a:lnTo>
                <a:lnTo>
                  <a:pt x="290" y="283"/>
                </a:lnTo>
                <a:lnTo>
                  <a:pt x="290" y="303"/>
                </a:lnTo>
                <a:lnTo>
                  <a:pt x="290" y="317"/>
                </a:lnTo>
                <a:lnTo>
                  <a:pt x="290" y="328"/>
                </a:lnTo>
                <a:lnTo>
                  <a:pt x="290" y="335"/>
                </a:lnTo>
                <a:lnTo>
                  <a:pt x="290" y="339"/>
                </a:lnTo>
                <a:lnTo>
                  <a:pt x="290" y="340"/>
                </a:lnTo>
                <a:lnTo>
                  <a:pt x="288" y="340"/>
                </a:lnTo>
                <a:lnTo>
                  <a:pt x="285" y="340"/>
                </a:lnTo>
                <a:lnTo>
                  <a:pt x="277" y="340"/>
                </a:lnTo>
                <a:lnTo>
                  <a:pt x="269" y="340"/>
                </a:lnTo>
                <a:lnTo>
                  <a:pt x="253" y="340"/>
                </a:lnTo>
                <a:lnTo>
                  <a:pt x="244" y="340"/>
                </a:lnTo>
                <a:lnTo>
                  <a:pt x="238" y="340"/>
                </a:lnTo>
                <a:lnTo>
                  <a:pt x="235" y="342"/>
                </a:lnTo>
                <a:lnTo>
                  <a:pt x="233" y="344"/>
                </a:lnTo>
                <a:lnTo>
                  <a:pt x="233" y="348"/>
                </a:lnTo>
                <a:lnTo>
                  <a:pt x="236" y="353"/>
                </a:lnTo>
                <a:lnTo>
                  <a:pt x="238" y="355"/>
                </a:lnTo>
                <a:lnTo>
                  <a:pt x="258" y="376"/>
                </a:lnTo>
                <a:lnTo>
                  <a:pt x="277" y="394"/>
                </a:lnTo>
                <a:lnTo>
                  <a:pt x="292" y="410"/>
                </a:lnTo>
                <a:lnTo>
                  <a:pt x="306" y="422"/>
                </a:lnTo>
                <a:lnTo>
                  <a:pt x="317" y="435"/>
                </a:lnTo>
                <a:lnTo>
                  <a:pt x="327" y="444"/>
                </a:lnTo>
                <a:lnTo>
                  <a:pt x="340" y="458"/>
                </a:lnTo>
                <a:lnTo>
                  <a:pt x="349" y="465"/>
                </a:lnTo>
                <a:lnTo>
                  <a:pt x="354" y="470"/>
                </a:lnTo>
                <a:lnTo>
                  <a:pt x="356" y="472"/>
                </a:lnTo>
                <a:lnTo>
                  <a:pt x="356" y="472"/>
                </a:lnTo>
                <a:lnTo>
                  <a:pt x="324" y="472"/>
                </a:lnTo>
                <a:lnTo>
                  <a:pt x="297" y="472"/>
                </a:lnTo>
                <a:lnTo>
                  <a:pt x="272" y="472"/>
                </a:lnTo>
                <a:lnTo>
                  <a:pt x="253" y="472"/>
                </a:lnTo>
                <a:lnTo>
                  <a:pt x="235" y="472"/>
                </a:lnTo>
                <a:lnTo>
                  <a:pt x="220" y="472"/>
                </a:lnTo>
                <a:lnTo>
                  <a:pt x="208" y="472"/>
                </a:lnTo>
                <a:lnTo>
                  <a:pt x="199" y="472"/>
                </a:lnTo>
                <a:lnTo>
                  <a:pt x="192" y="472"/>
                </a:lnTo>
                <a:lnTo>
                  <a:pt x="187" y="472"/>
                </a:lnTo>
                <a:lnTo>
                  <a:pt x="180" y="472"/>
                </a:lnTo>
                <a:lnTo>
                  <a:pt x="178" y="472"/>
                </a:lnTo>
                <a:lnTo>
                  <a:pt x="178" y="472"/>
                </a:lnTo>
                <a:lnTo>
                  <a:pt x="151" y="469"/>
                </a:lnTo>
                <a:lnTo>
                  <a:pt x="128" y="461"/>
                </a:lnTo>
                <a:lnTo>
                  <a:pt x="107" y="451"/>
                </a:lnTo>
                <a:lnTo>
                  <a:pt x="87" y="437"/>
                </a:lnTo>
                <a:lnTo>
                  <a:pt x="73" y="417"/>
                </a:lnTo>
                <a:lnTo>
                  <a:pt x="60" y="397"/>
                </a:lnTo>
                <a:lnTo>
                  <a:pt x="53" y="374"/>
                </a:lnTo>
                <a:lnTo>
                  <a:pt x="51" y="351"/>
                </a:lnTo>
                <a:lnTo>
                  <a:pt x="53" y="330"/>
                </a:lnTo>
                <a:lnTo>
                  <a:pt x="57" y="312"/>
                </a:lnTo>
                <a:lnTo>
                  <a:pt x="66" y="294"/>
                </a:lnTo>
                <a:lnTo>
                  <a:pt x="75" y="278"/>
                </a:lnTo>
                <a:lnTo>
                  <a:pt x="87" y="264"/>
                </a:lnTo>
                <a:lnTo>
                  <a:pt x="103" y="251"/>
                </a:lnTo>
                <a:lnTo>
                  <a:pt x="119" y="243"/>
                </a:lnTo>
                <a:lnTo>
                  <a:pt x="135" y="234"/>
                </a:lnTo>
                <a:lnTo>
                  <a:pt x="133" y="226"/>
                </a:lnTo>
                <a:lnTo>
                  <a:pt x="131" y="219"/>
                </a:lnTo>
                <a:lnTo>
                  <a:pt x="130" y="205"/>
                </a:lnTo>
                <a:lnTo>
                  <a:pt x="131" y="186"/>
                </a:lnTo>
                <a:lnTo>
                  <a:pt x="139" y="164"/>
                </a:lnTo>
                <a:lnTo>
                  <a:pt x="147" y="145"/>
                </a:lnTo>
                <a:lnTo>
                  <a:pt x="160" y="127"/>
                </a:lnTo>
                <a:lnTo>
                  <a:pt x="176" y="111"/>
                </a:lnTo>
                <a:lnTo>
                  <a:pt x="194" y="97"/>
                </a:lnTo>
                <a:lnTo>
                  <a:pt x="215" y="86"/>
                </a:lnTo>
                <a:lnTo>
                  <a:pt x="238" y="79"/>
                </a:lnTo>
                <a:lnTo>
                  <a:pt x="263" y="81"/>
                </a:lnTo>
                <a:lnTo>
                  <a:pt x="285" y="88"/>
                </a:lnTo>
                <a:lnTo>
                  <a:pt x="304" y="97"/>
                </a:lnTo>
                <a:lnTo>
                  <a:pt x="320" y="109"/>
                </a:lnTo>
                <a:lnTo>
                  <a:pt x="334" y="120"/>
                </a:lnTo>
                <a:lnTo>
                  <a:pt x="343" y="130"/>
                </a:lnTo>
                <a:lnTo>
                  <a:pt x="349" y="138"/>
                </a:lnTo>
                <a:lnTo>
                  <a:pt x="350" y="141"/>
                </a:lnTo>
                <a:lnTo>
                  <a:pt x="350" y="139"/>
                </a:lnTo>
                <a:lnTo>
                  <a:pt x="350" y="138"/>
                </a:lnTo>
                <a:lnTo>
                  <a:pt x="354" y="127"/>
                </a:lnTo>
                <a:lnTo>
                  <a:pt x="359" y="113"/>
                </a:lnTo>
                <a:lnTo>
                  <a:pt x="368" y="97"/>
                </a:lnTo>
                <a:lnTo>
                  <a:pt x="381" y="79"/>
                </a:lnTo>
                <a:lnTo>
                  <a:pt x="400" y="65"/>
                </a:lnTo>
                <a:lnTo>
                  <a:pt x="413" y="59"/>
                </a:lnTo>
                <a:lnTo>
                  <a:pt x="425" y="56"/>
                </a:lnTo>
                <a:lnTo>
                  <a:pt x="441" y="52"/>
                </a:lnTo>
                <a:lnTo>
                  <a:pt x="459" y="52"/>
                </a:lnTo>
                <a:lnTo>
                  <a:pt x="487" y="54"/>
                </a:lnTo>
                <a:lnTo>
                  <a:pt x="514" y="63"/>
                </a:lnTo>
                <a:lnTo>
                  <a:pt x="537" y="77"/>
                </a:lnTo>
                <a:lnTo>
                  <a:pt x="559" y="95"/>
                </a:lnTo>
                <a:lnTo>
                  <a:pt x="575" y="116"/>
                </a:lnTo>
                <a:lnTo>
                  <a:pt x="587" y="141"/>
                </a:lnTo>
                <a:lnTo>
                  <a:pt x="596" y="168"/>
                </a:lnTo>
                <a:lnTo>
                  <a:pt x="598" y="196"/>
                </a:lnTo>
                <a:lnTo>
                  <a:pt x="598" y="218"/>
                </a:lnTo>
                <a:lnTo>
                  <a:pt x="596" y="226"/>
                </a:lnTo>
                <a:lnTo>
                  <a:pt x="594" y="234"/>
                </a:lnTo>
                <a:lnTo>
                  <a:pt x="612" y="241"/>
                </a:lnTo>
                <a:lnTo>
                  <a:pt x="630" y="250"/>
                </a:lnTo>
                <a:lnTo>
                  <a:pt x="646" y="262"/>
                </a:lnTo>
                <a:lnTo>
                  <a:pt x="660" y="276"/>
                </a:lnTo>
                <a:lnTo>
                  <a:pt x="671" y="292"/>
                </a:lnTo>
                <a:lnTo>
                  <a:pt x="680" y="310"/>
                </a:lnTo>
                <a:lnTo>
                  <a:pt x="685" y="330"/>
                </a:lnTo>
                <a:lnTo>
                  <a:pt x="687" y="351"/>
                </a:lnTo>
                <a:lnTo>
                  <a:pt x="685" y="374"/>
                </a:lnTo>
                <a:lnTo>
                  <a:pt x="678" y="397"/>
                </a:lnTo>
                <a:lnTo>
                  <a:pt x="665" y="417"/>
                </a:lnTo>
                <a:lnTo>
                  <a:pt x="651" y="437"/>
                </a:lnTo>
                <a:lnTo>
                  <a:pt x="632" y="451"/>
                </a:lnTo>
                <a:lnTo>
                  <a:pt x="610" y="461"/>
                </a:lnTo>
                <a:lnTo>
                  <a:pt x="587" y="469"/>
                </a:lnTo>
                <a:lnTo>
                  <a:pt x="560" y="47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193"/>
          <p:cNvSpPr>
            <a:spLocks/>
          </p:cNvSpPr>
          <p:nvPr/>
        </p:nvSpPr>
        <p:spPr bwMode="auto">
          <a:xfrm>
            <a:off x="6697663" y="3609977"/>
            <a:ext cx="198437" cy="176212"/>
          </a:xfrm>
          <a:custGeom>
            <a:avLst/>
            <a:gdLst>
              <a:gd name="T0" fmla="*/ 656 w 658"/>
              <a:gd name="T1" fmla="*/ 209 h 583"/>
              <a:gd name="T2" fmla="*/ 642 w 658"/>
              <a:gd name="T3" fmla="*/ 164 h 583"/>
              <a:gd name="T4" fmla="*/ 617 w 658"/>
              <a:gd name="T5" fmla="*/ 123 h 583"/>
              <a:gd name="T6" fmla="*/ 581 w 658"/>
              <a:gd name="T7" fmla="*/ 86 h 583"/>
              <a:gd name="T8" fmla="*/ 536 w 658"/>
              <a:gd name="T9" fmla="*/ 53 h 583"/>
              <a:gd name="T10" fmla="*/ 483 w 658"/>
              <a:gd name="T11" fmla="*/ 28 h 583"/>
              <a:gd name="T12" fmla="*/ 425 w 658"/>
              <a:gd name="T13" fmla="*/ 11 h 583"/>
              <a:gd name="T14" fmla="*/ 362 w 658"/>
              <a:gd name="T15" fmla="*/ 0 h 583"/>
              <a:gd name="T16" fmla="*/ 294 w 658"/>
              <a:gd name="T17" fmla="*/ 0 h 583"/>
              <a:gd name="T18" fmla="*/ 229 w 658"/>
              <a:gd name="T19" fmla="*/ 11 h 583"/>
              <a:gd name="T20" fmla="*/ 170 w 658"/>
              <a:gd name="T21" fmla="*/ 28 h 583"/>
              <a:gd name="T22" fmla="*/ 117 w 658"/>
              <a:gd name="T23" fmla="*/ 53 h 583"/>
              <a:gd name="T24" fmla="*/ 73 w 658"/>
              <a:gd name="T25" fmla="*/ 86 h 583"/>
              <a:gd name="T26" fmla="*/ 39 w 658"/>
              <a:gd name="T27" fmla="*/ 123 h 583"/>
              <a:gd name="T28" fmla="*/ 13 w 658"/>
              <a:gd name="T29" fmla="*/ 164 h 583"/>
              <a:gd name="T30" fmla="*/ 1 w 658"/>
              <a:gd name="T31" fmla="*/ 209 h 583"/>
              <a:gd name="T32" fmla="*/ 3 w 658"/>
              <a:gd name="T33" fmla="*/ 267 h 583"/>
              <a:gd name="T34" fmla="*/ 27 w 658"/>
              <a:gd name="T35" fmla="*/ 330 h 583"/>
              <a:gd name="T36" fmla="*/ 75 w 658"/>
              <a:gd name="T37" fmla="*/ 383 h 583"/>
              <a:gd name="T38" fmla="*/ 140 w 658"/>
              <a:gd name="T39" fmla="*/ 426 h 583"/>
              <a:gd name="T40" fmla="*/ 179 w 658"/>
              <a:gd name="T41" fmla="*/ 452 h 583"/>
              <a:gd name="T42" fmla="*/ 176 w 658"/>
              <a:gd name="T43" fmla="*/ 479 h 583"/>
              <a:gd name="T44" fmla="*/ 158 w 658"/>
              <a:gd name="T45" fmla="*/ 515 h 583"/>
              <a:gd name="T46" fmla="*/ 124 w 658"/>
              <a:gd name="T47" fmla="*/ 558 h 583"/>
              <a:gd name="T48" fmla="*/ 102 w 658"/>
              <a:gd name="T49" fmla="*/ 582 h 583"/>
              <a:gd name="T50" fmla="*/ 116 w 658"/>
              <a:gd name="T51" fmla="*/ 578 h 583"/>
              <a:gd name="T52" fmla="*/ 140 w 658"/>
              <a:gd name="T53" fmla="*/ 570 h 583"/>
              <a:gd name="T54" fmla="*/ 191 w 658"/>
              <a:gd name="T55" fmla="*/ 553 h 583"/>
              <a:gd name="T56" fmla="*/ 273 w 658"/>
              <a:gd name="T57" fmla="*/ 515 h 583"/>
              <a:gd name="T58" fmla="*/ 348 w 658"/>
              <a:gd name="T59" fmla="*/ 467 h 583"/>
              <a:gd name="T60" fmla="*/ 411 w 658"/>
              <a:gd name="T61" fmla="*/ 458 h 583"/>
              <a:gd name="T62" fmla="*/ 470 w 658"/>
              <a:gd name="T63" fmla="*/ 443 h 583"/>
              <a:gd name="T64" fmla="*/ 523 w 658"/>
              <a:gd name="T65" fmla="*/ 421 h 583"/>
              <a:gd name="T66" fmla="*/ 567 w 658"/>
              <a:gd name="T67" fmla="*/ 392 h 583"/>
              <a:gd name="T68" fmla="*/ 605 w 658"/>
              <a:gd name="T69" fmla="*/ 358 h 583"/>
              <a:gd name="T70" fmla="*/ 634 w 658"/>
              <a:gd name="T71" fmla="*/ 320 h 583"/>
              <a:gd name="T72" fmla="*/ 651 w 658"/>
              <a:gd name="T73" fmla="*/ 277 h 583"/>
              <a:gd name="T74" fmla="*/ 658 w 658"/>
              <a:gd name="T75" fmla="*/ 233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8" h="583">
                <a:moveTo>
                  <a:pt x="658" y="233"/>
                </a:moveTo>
                <a:lnTo>
                  <a:pt x="656" y="209"/>
                </a:lnTo>
                <a:lnTo>
                  <a:pt x="651" y="187"/>
                </a:lnTo>
                <a:lnTo>
                  <a:pt x="642" y="164"/>
                </a:lnTo>
                <a:lnTo>
                  <a:pt x="630" y="144"/>
                </a:lnTo>
                <a:lnTo>
                  <a:pt x="617" y="123"/>
                </a:lnTo>
                <a:lnTo>
                  <a:pt x="600" y="105"/>
                </a:lnTo>
                <a:lnTo>
                  <a:pt x="581" y="86"/>
                </a:lnTo>
                <a:lnTo>
                  <a:pt x="560" y="69"/>
                </a:lnTo>
                <a:lnTo>
                  <a:pt x="536" y="53"/>
                </a:lnTo>
                <a:lnTo>
                  <a:pt x="511" y="40"/>
                </a:lnTo>
                <a:lnTo>
                  <a:pt x="483" y="28"/>
                </a:lnTo>
                <a:lnTo>
                  <a:pt x="454" y="19"/>
                </a:lnTo>
                <a:lnTo>
                  <a:pt x="425" y="11"/>
                </a:lnTo>
                <a:lnTo>
                  <a:pt x="394" y="4"/>
                </a:lnTo>
                <a:lnTo>
                  <a:pt x="362" y="0"/>
                </a:lnTo>
                <a:lnTo>
                  <a:pt x="328" y="0"/>
                </a:lnTo>
                <a:lnTo>
                  <a:pt x="294" y="0"/>
                </a:lnTo>
                <a:lnTo>
                  <a:pt x="261" y="4"/>
                </a:lnTo>
                <a:lnTo>
                  <a:pt x="229" y="11"/>
                </a:lnTo>
                <a:lnTo>
                  <a:pt x="200" y="19"/>
                </a:lnTo>
                <a:lnTo>
                  <a:pt x="170" y="28"/>
                </a:lnTo>
                <a:lnTo>
                  <a:pt x="143" y="40"/>
                </a:lnTo>
                <a:lnTo>
                  <a:pt x="117" y="53"/>
                </a:lnTo>
                <a:lnTo>
                  <a:pt x="95" y="69"/>
                </a:lnTo>
                <a:lnTo>
                  <a:pt x="73" y="86"/>
                </a:lnTo>
                <a:lnTo>
                  <a:pt x="54" y="105"/>
                </a:lnTo>
                <a:lnTo>
                  <a:pt x="39" y="123"/>
                </a:lnTo>
                <a:lnTo>
                  <a:pt x="25" y="144"/>
                </a:lnTo>
                <a:lnTo>
                  <a:pt x="13" y="164"/>
                </a:lnTo>
                <a:lnTo>
                  <a:pt x="6" y="187"/>
                </a:lnTo>
                <a:lnTo>
                  <a:pt x="1" y="209"/>
                </a:lnTo>
                <a:lnTo>
                  <a:pt x="0" y="233"/>
                </a:lnTo>
                <a:lnTo>
                  <a:pt x="3" y="267"/>
                </a:lnTo>
                <a:lnTo>
                  <a:pt x="11" y="300"/>
                </a:lnTo>
                <a:lnTo>
                  <a:pt x="27" y="330"/>
                </a:lnTo>
                <a:lnTo>
                  <a:pt x="49" y="358"/>
                </a:lnTo>
                <a:lnTo>
                  <a:pt x="75" y="383"/>
                </a:lnTo>
                <a:lnTo>
                  <a:pt x="106" y="406"/>
                </a:lnTo>
                <a:lnTo>
                  <a:pt x="140" y="426"/>
                </a:lnTo>
                <a:lnTo>
                  <a:pt x="177" y="441"/>
                </a:lnTo>
                <a:lnTo>
                  <a:pt x="179" y="452"/>
                </a:lnTo>
                <a:lnTo>
                  <a:pt x="179" y="465"/>
                </a:lnTo>
                <a:lnTo>
                  <a:pt x="176" y="479"/>
                </a:lnTo>
                <a:lnTo>
                  <a:pt x="169" y="496"/>
                </a:lnTo>
                <a:lnTo>
                  <a:pt x="158" y="515"/>
                </a:lnTo>
                <a:lnTo>
                  <a:pt x="145" y="535"/>
                </a:lnTo>
                <a:lnTo>
                  <a:pt x="124" y="558"/>
                </a:lnTo>
                <a:lnTo>
                  <a:pt x="100" y="583"/>
                </a:lnTo>
                <a:lnTo>
                  <a:pt x="102" y="582"/>
                </a:lnTo>
                <a:lnTo>
                  <a:pt x="107" y="580"/>
                </a:lnTo>
                <a:lnTo>
                  <a:pt x="116" y="578"/>
                </a:lnTo>
                <a:lnTo>
                  <a:pt x="128" y="575"/>
                </a:lnTo>
                <a:lnTo>
                  <a:pt x="140" y="570"/>
                </a:lnTo>
                <a:lnTo>
                  <a:pt x="155" y="564"/>
                </a:lnTo>
                <a:lnTo>
                  <a:pt x="191" y="553"/>
                </a:lnTo>
                <a:lnTo>
                  <a:pt x="232" y="535"/>
                </a:lnTo>
                <a:lnTo>
                  <a:pt x="273" y="515"/>
                </a:lnTo>
                <a:lnTo>
                  <a:pt x="312" y="493"/>
                </a:lnTo>
                <a:lnTo>
                  <a:pt x="348" y="467"/>
                </a:lnTo>
                <a:lnTo>
                  <a:pt x="379" y="464"/>
                </a:lnTo>
                <a:lnTo>
                  <a:pt x="411" y="458"/>
                </a:lnTo>
                <a:lnTo>
                  <a:pt x="441" y="452"/>
                </a:lnTo>
                <a:lnTo>
                  <a:pt x="470" y="443"/>
                </a:lnTo>
                <a:lnTo>
                  <a:pt x="497" y="433"/>
                </a:lnTo>
                <a:lnTo>
                  <a:pt x="523" y="421"/>
                </a:lnTo>
                <a:lnTo>
                  <a:pt x="547" y="407"/>
                </a:lnTo>
                <a:lnTo>
                  <a:pt x="567" y="392"/>
                </a:lnTo>
                <a:lnTo>
                  <a:pt x="588" y="375"/>
                </a:lnTo>
                <a:lnTo>
                  <a:pt x="605" y="358"/>
                </a:lnTo>
                <a:lnTo>
                  <a:pt x="620" y="339"/>
                </a:lnTo>
                <a:lnTo>
                  <a:pt x="634" y="320"/>
                </a:lnTo>
                <a:lnTo>
                  <a:pt x="644" y="300"/>
                </a:lnTo>
                <a:lnTo>
                  <a:pt x="651" y="277"/>
                </a:lnTo>
                <a:lnTo>
                  <a:pt x="656" y="255"/>
                </a:lnTo>
                <a:lnTo>
                  <a:pt x="658" y="23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194"/>
          <p:cNvSpPr>
            <a:spLocks noEditPoints="1"/>
          </p:cNvSpPr>
          <p:nvPr/>
        </p:nvSpPr>
        <p:spPr bwMode="auto">
          <a:xfrm>
            <a:off x="2503488" y="3943351"/>
            <a:ext cx="187325" cy="182563"/>
          </a:xfrm>
          <a:custGeom>
            <a:avLst/>
            <a:gdLst>
              <a:gd name="T0" fmla="*/ 110 w 619"/>
              <a:gd name="T1" fmla="*/ 373 h 602"/>
              <a:gd name="T2" fmla="*/ 158 w 619"/>
              <a:gd name="T3" fmla="*/ 325 h 602"/>
              <a:gd name="T4" fmla="*/ 189 w 619"/>
              <a:gd name="T5" fmla="*/ 300 h 602"/>
              <a:gd name="T6" fmla="*/ 255 w 619"/>
              <a:gd name="T7" fmla="*/ 293 h 602"/>
              <a:gd name="T8" fmla="*/ 275 w 619"/>
              <a:gd name="T9" fmla="*/ 283 h 602"/>
              <a:gd name="T10" fmla="*/ 295 w 619"/>
              <a:gd name="T11" fmla="*/ 299 h 602"/>
              <a:gd name="T12" fmla="*/ 312 w 619"/>
              <a:gd name="T13" fmla="*/ 303 h 602"/>
              <a:gd name="T14" fmla="*/ 319 w 619"/>
              <a:gd name="T15" fmla="*/ 323 h 602"/>
              <a:gd name="T16" fmla="*/ 323 w 619"/>
              <a:gd name="T17" fmla="*/ 342 h 602"/>
              <a:gd name="T18" fmla="*/ 314 w 619"/>
              <a:gd name="T19" fmla="*/ 376 h 602"/>
              <a:gd name="T20" fmla="*/ 244 w 619"/>
              <a:gd name="T21" fmla="*/ 483 h 602"/>
              <a:gd name="T22" fmla="*/ 175 w 619"/>
              <a:gd name="T23" fmla="*/ 553 h 602"/>
              <a:gd name="T24" fmla="*/ 150 w 619"/>
              <a:gd name="T25" fmla="*/ 577 h 602"/>
              <a:gd name="T26" fmla="*/ 86 w 619"/>
              <a:gd name="T27" fmla="*/ 602 h 602"/>
              <a:gd name="T28" fmla="*/ 15 w 619"/>
              <a:gd name="T29" fmla="*/ 565 h 602"/>
              <a:gd name="T30" fmla="*/ 7 w 619"/>
              <a:gd name="T31" fmla="*/ 484 h 602"/>
              <a:gd name="T32" fmla="*/ 359 w 619"/>
              <a:gd name="T33" fmla="*/ 347 h 602"/>
              <a:gd name="T34" fmla="*/ 337 w 619"/>
              <a:gd name="T35" fmla="*/ 409 h 602"/>
              <a:gd name="T36" fmla="*/ 189 w 619"/>
              <a:gd name="T37" fmla="*/ 263 h 602"/>
              <a:gd name="T38" fmla="*/ 258 w 619"/>
              <a:gd name="T39" fmla="*/ 246 h 602"/>
              <a:gd name="T40" fmla="*/ 350 w 619"/>
              <a:gd name="T41" fmla="*/ 314 h 602"/>
              <a:gd name="T42" fmla="*/ 328 w 619"/>
              <a:gd name="T43" fmla="*/ 308 h 602"/>
              <a:gd name="T44" fmla="*/ 312 w 619"/>
              <a:gd name="T45" fmla="*/ 291 h 602"/>
              <a:gd name="T46" fmla="*/ 295 w 619"/>
              <a:gd name="T47" fmla="*/ 289 h 602"/>
              <a:gd name="T48" fmla="*/ 286 w 619"/>
              <a:gd name="T49" fmla="*/ 266 h 602"/>
              <a:gd name="T50" fmla="*/ 303 w 619"/>
              <a:gd name="T51" fmla="*/ 245 h 602"/>
              <a:gd name="T52" fmla="*/ 319 w 619"/>
              <a:gd name="T53" fmla="*/ 181 h 602"/>
              <a:gd name="T54" fmla="*/ 415 w 619"/>
              <a:gd name="T55" fmla="*/ 82 h 602"/>
              <a:gd name="T56" fmla="*/ 463 w 619"/>
              <a:gd name="T57" fmla="*/ 34 h 602"/>
              <a:gd name="T58" fmla="*/ 487 w 619"/>
              <a:gd name="T59" fmla="*/ 12 h 602"/>
              <a:gd name="T60" fmla="*/ 566 w 619"/>
              <a:gd name="T61" fmla="*/ 5 h 602"/>
              <a:gd name="T62" fmla="*/ 617 w 619"/>
              <a:gd name="T63" fmla="*/ 68 h 602"/>
              <a:gd name="T64" fmla="*/ 596 w 619"/>
              <a:gd name="T65" fmla="*/ 142 h 602"/>
              <a:gd name="T66" fmla="*/ 500 w 619"/>
              <a:gd name="T67" fmla="*/ 238 h 602"/>
              <a:gd name="T68" fmla="*/ 461 w 619"/>
              <a:gd name="T69" fmla="*/ 277 h 602"/>
              <a:gd name="T70" fmla="*/ 432 w 619"/>
              <a:gd name="T71" fmla="*/ 300 h 602"/>
              <a:gd name="T72" fmla="*/ 374 w 619"/>
              <a:gd name="T73" fmla="*/ 308 h 602"/>
              <a:gd name="T74" fmla="*/ 583 w 619"/>
              <a:gd name="T75" fmla="*/ 101 h 602"/>
              <a:gd name="T76" fmla="*/ 569 w 619"/>
              <a:gd name="T77" fmla="*/ 49 h 602"/>
              <a:gd name="T78" fmla="*/ 518 w 619"/>
              <a:gd name="T79" fmla="*/ 36 h 602"/>
              <a:gd name="T80" fmla="*/ 444 w 619"/>
              <a:gd name="T81" fmla="*/ 96 h 602"/>
              <a:gd name="T82" fmla="*/ 380 w 619"/>
              <a:gd name="T83" fmla="*/ 158 h 602"/>
              <a:gd name="T84" fmla="*/ 359 w 619"/>
              <a:gd name="T85" fmla="*/ 179 h 602"/>
              <a:gd name="T86" fmla="*/ 356 w 619"/>
              <a:gd name="T87" fmla="*/ 200 h 602"/>
              <a:gd name="T88" fmla="*/ 413 w 619"/>
              <a:gd name="T89" fmla="*/ 240 h 602"/>
              <a:gd name="T90" fmla="*/ 391 w 619"/>
              <a:gd name="T91" fmla="*/ 274 h 602"/>
              <a:gd name="T92" fmla="*/ 438 w 619"/>
              <a:gd name="T93" fmla="*/ 258 h 602"/>
              <a:gd name="T94" fmla="*/ 83 w 619"/>
              <a:gd name="T95" fmla="*/ 567 h 602"/>
              <a:gd name="T96" fmla="*/ 133 w 619"/>
              <a:gd name="T97" fmla="*/ 551 h 602"/>
              <a:gd name="T98" fmla="*/ 218 w 619"/>
              <a:gd name="T99" fmla="*/ 466 h 602"/>
              <a:gd name="T100" fmla="*/ 258 w 619"/>
              <a:gd name="T101" fmla="*/ 426 h 602"/>
              <a:gd name="T102" fmla="*/ 277 w 619"/>
              <a:gd name="T103" fmla="*/ 396 h 602"/>
              <a:gd name="T104" fmla="*/ 258 w 619"/>
              <a:gd name="T105" fmla="*/ 406 h 602"/>
              <a:gd name="T106" fmla="*/ 210 w 619"/>
              <a:gd name="T107" fmla="*/ 418 h 602"/>
              <a:gd name="T108" fmla="*/ 196 w 619"/>
              <a:gd name="T109" fmla="*/ 350 h 602"/>
              <a:gd name="T110" fmla="*/ 223 w 619"/>
              <a:gd name="T111" fmla="*/ 325 h 602"/>
              <a:gd name="T112" fmla="*/ 181 w 619"/>
              <a:gd name="T113" fmla="*/ 341 h 602"/>
              <a:gd name="T114" fmla="*/ 96 w 619"/>
              <a:gd name="T115" fmla="*/ 426 h 602"/>
              <a:gd name="T116" fmla="*/ 57 w 619"/>
              <a:gd name="T117" fmla="*/ 464 h 602"/>
              <a:gd name="T118" fmla="*/ 38 w 619"/>
              <a:gd name="T119" fmla="*/ 500 h 602"/>
              <a:gd name="T120" fmla="*/ 54 w 619"/>
              <a:gd name="T121" fmla="*/ 551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19" h="602">
                <a:moveTo>
                  <a:pt x="28" y="457"/>
                </a:moveTo>
                <a:lnTo>
                  <a:pt x="52" y="432"/>
                </a:lnTo>
                <a:lnTo>
                  <a:pt x="75" y="409"/>
                </a:lnTo>
                <a:lnTo>
                  <a:pt x="94" y="390"/>
                </a:lnTo>
                <a:lnTo>
                  <a:pt x="110" y="373"/>
                </a:lnTo>
                <a:lnTo>
                  <a:pt x="123" y="361"/>
                </a:lnTo>
                <a:lnTo>
                  <a:pt x="136" y="348"/>
                </a:lnTo>
                <a:lnTo>
                  <a:pt x="145" y="339"/>
                </a:lnTo>
                <a:lnTo>
                  <a:pt x="153" y="331"/>
                </a:lnTo>
                <a:lnTo>
                  <a:pt x="158" y="325"/>
                </a:lnTo>
                <a:lnTo>
                  <a:pt x="162" y="320"/>
                </a:lnTo>
                <a:lnTo>
                  <a:pt x="168" y="316"/>
                </a:lnTo>
                <a:lnTo>
                  <a:pt x="170" y="314"/>
                </a:lnTo>
                <a:lnTo>
                  <a:pt x="170" y="314"/>
                </a:lnTo>
                <a:lnTo>
                  <a:pt x="189" y="300"/>
                </a:lnTo>
                <a:lnTo>
                  <a:pt x="209" y="291"/>
                </a:lnTo>
                <a:lnTo>
                  <a:pt x="219" y="289"/>
                </a:lnTo>
                <a:lnTo>
                  <a:pt x="230" y="288"/>
                </a:lnTo>
                <a:lnTo>
                  <a:pt x="243" y="289"/>
                </a:lnTo>
                <a:lnTo>
                  <a:pt x="255" y="293"/>
                </a:lnTo>
                <a:lnTo>
                  <a:pt x="264" y="283"/>
                </a:lnTo>
                <a:lnTo>
                  <a:pt x="269" y="279"/>
                </a:lnTo>
                <a:lnTo>
                  <a:pt x="271" y="277"/>
                </a:lnTo>
                <a:lnTo>
                  <a:pt x="271" y="277"/>
                </a:lnTo>
                <a:lnTo>
                  <a:pt x="275" y="283"/>
                </a:lnTo>
                <a:lnTo>
                  <a:pt x="280" y="289"/>
                </a:lnTo>
                <a:lnTo>
                  <a:pt x="284" y="296"/>
                </a:lnTo>
                <a:lnTo>
                  <a:pt x="286" y="297"/>
                </a:lnTo>
                <a:lnTo>
                  <a:pt x="286" y="297"/>
                </a:lnTo>
                <a:lnTo>
                  <a:pt x="295" y="299"/>
                </a:lnTo>
                <a:lnTo>
                  <a:pt x="302" y="300"/>
                </a:lnTo>
                <a:lnTo>
                  <a:pt x="306" y="302"/>
                </a:lnTo>
                <a:lnTo>
                  <a:pt x="309" y="302"/>
                </a:lnTo>
                <a:lnTo>
                  <a:pt x="312" y="303"/>
                </a:lnTo>
                <a:lnTo>
                  <a:pt x="312" y="303"/>
                </a:lnTo>
                <a:lnTo>
                  <a:pt x="314" y="310"/>
                </a:lnTo>
                <a:lnTo>
                  <a:pt x="315" y="316"/>
                </a:lnTo>
                <a:lnTo>
                  <a:pt x="317" y="322"/>
                </a:lnTo>
                <a:lnTo>
                  <a:pt x="317" y="323"/>
                </a:lnTo>
                <a:lnTo>
                  <a:pt x="319" y="323"/>
                </a:lnTo>
                <a:lnTo>
                  <a:pt x="325" y="330"/>
                </a:lnTo>
                <a:lnTo>
                  <a:pt x="328" y="333"/>
                </a:lnTo>
                <a:lnTo>
                  <a:pt x="328" y="334"/>
                </a:lnTo>
                <a:lnTo>
                  <a:pt x="328" y="334"/>
                </a:lnTo>
                <a:lnTo>
                  <a:pt x="323" y="342"/>
                </a:lnTo>
                <a:lnTo>
                  <a:pt x="319" y="347"/>
                </a:lnTo>
                <a:lnTo>
                  <a:pt x="314" y="353"/>
                </a:lnTo>
                <a:lnTo>
                  <a:pt x="312" y="356"/>
                </a:lnTo>
                <a:lnTo>
                  <a:pt x="312" y="356"/>
                </a:lnTo>
                <a:lnTo>
                  <a:pt x="314" y="376"/>
                </a:lnTo>
                <a:lnTo>
                  <a:pt x="312" y="398"/>
                </a:lnTo>
                <a:lnTo>
                  <a:pt x="305" y="418"/>
                </a:lnTo>
                <a:lnTo>
                  <a:pt x="292" y="435"/>
                </a:lnTo>
                <a:lnTo>
                  <a:pt x="266" y="460"/>
                </a:lnTo>
                <a:lnTo>
                  <a:pt x="244" y="483"/>
                </a:lnTo>
                <a:lnTo>
                  <a:pt x="226" y="502"/>
                </a:lnTo>
                <a:lnTo>
                  <a:pt x="209" y="517"/>
                </a:lnTo>
                <a:lnTo>
                  <a:pt x="195" y="531"/>
                </a:lnTo>
                <a:lnTo>
                  <a:pt x="184" y="543"/>
                </a:lnTo>
                <a:lnTo>
                  <a:pt x="175" y="553"/>
                </a:lnTo>
                <a:lnTo>
                  <a:pt x="167" y="560"/>
                </a:lnTo>
                <a:lnTo>
                  <a:pt x="161" y="567"/>
                </a:lnTo>
                <a:lnTo>
                  <a:pt x="156" y="570"/>
                </a:lnTo>
                <a:lnTo>
                  <a:pt x="151" y="576"/>
                </a:lnTo>
                <a:lnTo>
                  <a:pt x="150" y="577"/>
                </a:lnTo>
                <a:lnTo>
                  <a:pt x="150" y="577"/>
                </a:lnTo>
                <a:lnTo>
                  <a:pt x="134" y="588"/>
                </a:lnTo>
                <a:lnTo>
                  <a:pt x="119" y="596"/>
                </a:lnTo>
                <a:lnTo>
                  <a:pt x="103" y="601"/>
                </a:lnTo>
                <a:lnTo>
                  <a:pt x="86" y="602"/>
                </a:lnTo>
                <a:lnTo>
                  <a:pt x="71" y="601"/>
                </a:lnTo>
                <a:lnTo>
                  <a:pt x="55" y="596"/>
                </a:lnTo>
                <a:lnTo>
                  <a:pt x="40" y="588"/>
                </a:lnTo>
                <a:lnTo>
                  <a:pt x="28" y="577"/>
                </a:lnTo>
                <a:lnTo>
                  <a:pt x="15" y="565"/>
                </a:lnTo>
                <a:lnTo>
                  <a:pt x="7" y="550"/>
                </a:lnTo>
                <a:lnTo>
                  <a:pt x="1" y="534"/>
                </a:lnTo>
                <a:lnTo>
                  <a:pt x="0" y="517"/>
                </a:lnTo>
                <a:lnTo>
                  <a:pt x="1" y="500"/>
                </a:lnTo>
                <a:lnTo>
                  <a:pt x="7" y="484"/>
                </a:lnTo>
                <a:lnTo>
                  <a:pt x="15" y="469"/>
                </a:lnTo>
                <a:lnTo>
                  <a:pt x="28" y="457"/>
                </a:lnTo>
                <a:close/>
                <a:moveTo>
                  <a:pt x="421" y="330"/>
                </a:moveTo>
                <a:lnTo>
                  <a:pt x="421" y="347"/>
                </a:lnTo>
                <a:lnTo>
                  <a:pt x="359" y="347"/>
                </a:lnTo>
                <a:lnTo>
                  <a:pt x="359" y="330"/>
                </a:lnTo>
                <a:lnTo>
                  <a:pt x="421" y="330"/>
                </a:lnTo>
                <a:close/>
                <a:moveTo>
                  <a:pt x="354" y="347"/>
                </a:moveTo>
                <a:lnTo>
                  <a:pt x="354" y="409"/>
                </a:lnTo>
                <a:lnTo>
                  <a:pt x="337" y="409"/>
                </a:lnTo>
                <a:lnTo>
                  <a:pt x="337" y="347"/>
                </a:lnTo>
                <a:lnTo>
                  <a:pt x="354" y="347"/>
                </a:lnTo>
                <a:close/>
                <a:moveTo>
                  <a:pt x="254" y="251"/>
                </a:moveTo>
                <a:lnTo>
                  <a:pt x="254" y="263"/>
                </a:lnTo>
                <a:lnTo>
                  <a:pt x="189" y="263"/>
                </a:lnTo>
                <a:lnTo>
                  <a:pt x="189" y="251"/>
                </a:lnTo>
                <a:lnTo>
                  <a:pt x="254" y="251"/>
                </a:lnTo>
                <a:close/>
                <a:moveTo>
                  <a:pt x="275" y="184"/>
                </a:moveTo>
                <a:lnTo>
                  <a:pt x="275" y="246"/>
                </a:lnTo>
                <a:lnTo>
                  <a:pt x="258" y="246"/>
                </a:lnTo>
                <a:lnTo>
                  <a:pt x="258" y="184"/>
                </a:lnTo>
                <a:lnTo>
                  <a:pt x="275" y="184"/>
                </a:lnTo>
                <a:close/>
                <a:moveTo>
                  <a:pt x="363" y="305"/>
                </a:moveTo>
                <a:lnTo>
                  <a:pt x="354" y="311"/>
                </a:lnTo>
                <a:lnTo>
                  <a:pt x="350" y="314"/>
                </a:lnTo>
                <a:lnTo>
                  <a:pt x="348" y="314"/>
                </a:lnTo>
                <a:lnTo>
                  <a:pt x="348" y="316"/>
                </a:lnTo>
                <a:lnTo>
                  <a:pt x="340" y="311"/>
                </a:lnTo>
                <a:lnTo>
                  <a:pt x="333" y="310"/>
                </a:lnTo>
                <a:lnTo>
                  <a:pt x="328" y="308"/>
                </a:lnTo>
                <a:lnTo>
                  <a:pt x="325" y="306"/>
                </a:lnTo>
                <a:lnTo>
                  <a:pt x="322" y="305"/>
                </a:lnTo>
                <a:lnTo>
                  <a:pt x="322" y="305"/>
                </a:lnTo>
                <a:lnTo>
                  <a:pt x="315" y="296"/>
                </a:lnTo>
                <a:lnTo>
                  <a:pt x="312" y="291"/>
                </a:lnTo>
                <a:lnTo>
                  <a:pt x="312" y="289"/>
                </a:lnTo>
                <a:lnTo>
                  <a:pt x="311" y="289"/>
                </a:lnTo>
                <a:lnTo>
                  <a:pt x="302" y="289"/>
                </a:lnTo>
                <a:lnTo>
                  <a:pt x="297" y="289"/>
                </a:lnTo>
                <a:lnTo>
                  <a:pt x="295" y="289"/>
                </a:lnTo>
                <a:lnTo>
                  <a:pt x="295" y="289"/>
                </a:lnTo>
                <a:lnTo>
                  <a:pt x="292" y="280"/>
                </a:lnTo>
                <a:lnTo>
                  <a:pt x="289" y="274"/>
                </a:lnTo>
                <a:lnTo>
                  <a:pt x="288" y="269"/>
                </a:lnTo>
                <a:lnTo>
                  <a:pt x="286" y="266"/>
                </a:lnTo>
                <a:lnTo>
                  <a:pt x="286" y="263"/>
                </a:lnTo>
                <a:lnTo>
                  <a:pt x="284" y="263"/>
                </a:lnTo>
                <a:lnTo>
                  <a:pt x="292" y="257"/>
                </a:lnTo>
                <a:lnTo>
                  <a:pt x="297" y="251"/>
                </a:lnTo>
                <a:lnTo>
                  <a:pt x="303" y="245"/>
                </a:lnTo>
                <a:lnTo>
                  <a:pt x="306" y="243"/>
                </a:lnTo>
                <a:lnTo>
                  <a:pt x="306" y="241"/>
                </a:lnTo>
                <a:lnTo>
                  <a:pt x="305" y="221"/>
                </a:lnTo>
                <a:lnTo>
                  <a:pt x="309" y="201"/>
                </a:lnTo>
                <a:lnTo>
                  <a:pt x="319" y="181"/>
                </a:lnTo>
                <a:lnTo>
                  <a:pt x="333" y="164"/>
                </a:lnTo>
                <a:lnTo>
                  <a:pt x="357" y="139"/>
                </a:lnTo>
                <a:lnTo>
                  <a:pt x="379" y="118"/>
                </a:lnTo>
                <a:lnTo>
                  <a:pt x="399" y="99"/>
                </a:lnTo>
                <a:lnTo>
                  <a:pt x="415" y="82"/>
                </a:lnTo>
                <a:lnTo>
                  <a:pt x="428" y="68"/>
                </a:lnTo>
                <a:lnTo>
                  <a:pt x="439" y="57"/>
                </a:lnTo>
                <a:lnTo>
                  <a:pt x="449" y="48"/>
                </a:lnTo>
                <a:lnTo>
                  <a:pt x="456" y="40"/>
                </a:lnTo>
                <a:lnTo>
                  <a:pt x="463" y="34"/>
                </a:lnTo>
                <a:lnTo>
                  <a:pt x="467" y="31"/>
                </a:lnTo>
                <a:lnTo>
                  <a:pt x="472" y="25"/>
                </a:lnTo>
                <a:lnTo>
                  <a:pt x="475" y="23"/>
                </a:lnTo>
                <a:lnTo>
                  <a:pt x="475" y="23"/>
                </a:lnTo>
                <a:lnTo>
                  <a:pt x="487" y="12"/>
                </a:lnTo>
                <a:lnTo>
                  <a:pt x="501" y="5"/>
                </a:lnTo>
                <a:lnTo>
                  <a:pt x="517" y="1"/>
                </a:lnTo>
                <a:lnTo>
                  <a:pt x="534" y="0"/>
                </a:lnTo>
                <a:lnTo>
                  <a:pt x="549" y="1"/>
                </a:lnTo>
                <a:lnTo>
                  <a:pt x="566" y="5"/>
                </a:lnTo>
                <a:lnTo>
                  <a:pt x="582" y="12"/>
                </a:lnTo>
                <a:lnTo>
                  <a:pt x="596" y="23"/>
                </a:lnTo>
                <a:lnTo>
                  <a:pt x="607" y="37"/>
                </a:lnTo>
                <a:lnTo>
                  <a:pt x="613" y="53"/>
                </a:lnTo>
                <a:lnTo>
                  <a:pt x="617" y="68"/>
                </a:lnTo>
                <a:lnTo>
                  <a:pt x="619" y="85"/>
                </a:lnTo>
                <a:lnTo>
                  <a:pt x="617" y="101"/>
                </a:lnTo>
                <a:lnTo>
                  <a:pt x="613" y="116"/>
                </a:lnTo>
                <a:lnTo>
                  <a:pt x="607" y="130"/>
                </a:lnTo>
                <a:lnTo>
                  <a:pt x="596" y="142"/>
                </a:lnTo>
                <a:lnTo>
                  <a:pt x="571" y="167"/>
                </a:lnTo>
                <a:lnTo>
                  <a:pt x="549" y="190"/>
                </a:lnTo>
                <a:lnTo>
                  <a:pt x="529" y="209"/>
                </a:lnTo>
                <a:lnTo>
                  <a:pt x="514" y="224"/>
                </a:lnTo>
                <a:lnTo>
                  <a:pt x="500" y="238"/>
                </a:lnTo>
                <a:lnTo>
                  <a:pt x="489" y="249"/>
                </a:lnTo>
                <a:lnTo>
                  <a:pt x="478" y="258"/>
                </a:lnTo>
                <a:lnTo>
                  <a:pt x="472" y="266"/>
                </a:lnTo>
                <a:lnTo>
                  <a:pt x="466" y="272"/>
                </a:lnTo>
                <a:lnTo>
                  <a:pt x="461" y="277"/>
                </a:lnTo>
                <a:lnTo>
                  <a:pt x="456" y="282"/>
                </a:lnTo>
                <a:lnTo>
                  <a:pt x="453" y="283"/>
                </a:lnTo>
                <a:lnTo>
                  <a:pt x="453" y="283"/>
                </a:lnTo>
                <a:lnTo>
                  <a:pt x="442" y="293"/>
                </a:lnTo>
                <a:lnTo>
                  <a:pt x="432" y="300"/>
                </a:lnTo>
                <a:lnTo>
                  <a:pt x="421" y="305"/>
                </a:lnTo>
                <a:lnTo>
                  <a:pt x="408" y="308"/>
                </a:lnTo>
                <a:lnTo>
                  <a:pt x="398" y="310"/>
                </a:lnTo>
                <a:lnTo>
                  <a:pt x="385" y="310"/>
                </a:lnTo>
                <a:lnTo>
                  <a:pt x="374" y="308"/>
                </a:lnTo>
                <a:lnTo>
                  <a:pt x="363" y="305"/>
                </a:lnTo>
                <a:close/>
                <a:moveTo>
                  <a:pt x="565" y="133"/>
                </a:moveTo>
                <a:lnTo>
                  <a:pt x="572" y="122"/>
                </a:lnTo>
                <a:lnTo>
                  <a:pt x="579" y="111"/>
                </a:lnTo>
                <a:lnTo>
                  <a:pt x="583" y="101"/>
                </a:lnTo>
                <a:lnTo>
                  <a:pt x="585" y="88"/>
                </a:lnTo>
                <a:lnTo>
                  <a:pt x="583" y="77"/>
                </a:lnTo>
                <a:lnTo>
                  <a:pt x="582" y="66"/>
                </a:lnTo>
                <a:lnTo>
                  <a:pt x="576" y="57"/>
                </a:lnTo>
                <a:lnTo>
                  <a:pt x="569" y="49"/>
                </a:lnTo>
                <a:lnTo>
                  <a:pt x="560" y="42"/>
                </a:lnTo>
                <a:lnTo>
                  <a:pt x="551" y="37"/>
                </a:lnTo>
                <a:lnTo>
                  <a:pt x="540" y="34"/>
                </a:lnTo>
                <a:lnTo>
                  <a:pt x="529" y="34"/>
                </a:lnTo>
                <a:lnTo>
                  <a:pt x="518" y="36"/>
                </a:lnTo>
                <a:lnTo>
                  <a:pt x="506" y="40"/>
                </a:lnTo>
                <a:lnTo>
                  <a:pt x="495" y="46"/>
                </a:lnTo>
                <a:lnTo>
                  <a:pt x="486" y="54"/>
                </a:lnTo>
                <a:lnTo>
                  <a:pt x="463" y="76"/>
                </a:lnTo>
                <a:lnTo>
                  <a:pt x="444" y="96"/>
                </a:lnTo>
                <a:lnTo>
                  <a:pt x="427" y="113"/>
                </a:lnTo>
                <a:lnTo>
                  <a:pt x="411" y="127"/>
                </a:lnTo>
                <a:lnTo>
                  <a:pt x="399" y="139"/>
                </a:lnTo>
                <a:lnTo>
                  <a:pt x="390" y="149"/>
                </a:lnTo>
                <a:lnTo>
                  <a:pt x="380" y="158"/>
                </a:lnTo>
                <a:lnTo>
                  <a:pt x="374" y="164"/>
                </a:lnTo>
                <a:lnTo>
                  <a:pt x="365" y="173"/>
                </a:lnTo>
                <a:lnTo>
                  <a:pt x="360" y="178"/>
                </a:lnTo>
                <a:lnTo>
                  <a:pt x="359" y="179"/>
                </a:lnTo>
                <a:lnTo>
                  <a:pt x="359" y="179"/>
                </a:lnTo>
                <a:lnTo>
                  <a:pt x="351" y="184"/>
                </a:lnTo>
                <a:lnTo>
                  <a:pt x="346" y="190"/>
                </a:lnTo>
                <a:lnTo>
                  <a:pt x="343" y="198"/>
                </a:lnTo>
                <a:lnTo>
                  <a:pt x="343" y="206"/>
                </a:lnTo>
                <a:lnTo>
                  <a:pt x="356" y="200"/>
                </a:lnTo>
                <a:lnTo>
                  <a:pt x="371" y="198"/>
                </a:lnTo>
                <a:lnTo>
                  <a:pt x="387" y="201"/>
                </a:lnTo>
                <a:lnTo>
                  <a:pt x="401" y="210"/>
                </a:lnTo>
                <a:lnTo>
                  <a:pt x="410" y="224"/>
                </a:lnTo>
                <a:lnTo>
                  <a:pt x="413" y="240"/>
                </a:lnTo>
                <a:lnTo>
                  <a:pt x="410" y="255"/>
                </a:lnTo>
                <a:lnTo>
                  <a:pt x="401" y="268"/>
                </a:lnTo>
                <a:lnTo>
                  <a:pt x="394" y="271"/>
                </a:lnTo>
                <a:lnTo>
                  <a:pt x="391" y="272"/>
                </a:lnTo>
                <a:lnTo>
                  <a:pt x="391" y="274"/>
                </a:lnTo>
                <a:lnTo>
                  <a:pt x="390" y="274"/>
                </a:lnTo>
                <a:lnTo>
                  <a:pt x="402" y="272"/>
                </a:lnTo>
                <a:lnTo>
                  <a:pt x="416" y="269"/>
                </a:lnTo>
                <a:lnTo>
                  <a:pt x="428" y="265"/>
                </a:lnTo>
                <a:lnTo>
                  <a:pt x="438" y="258"/>
                </a:lnTo>
                <a:lnTo>
                  <a:pt x="565" y="133"/>
                </a:lnTo>
                <a:close/>
                <a:moveTo>
                  <a:pt x="54" y="551"/>
                </a:moveTo>
                <a:lnTo>
                  <a:pt x="63" y="559"/>
                </a:lnTo>
                <a:lnTo>
                  <a:pt x="72" y="563"/>
                </a:lnTo>
                <a:lnTo>
                  <a:pt x="83" y="567"/>
                </a:lnTo>
                <a:lnTo>
                  <a:pt x="94" y="567"/>
                </a:lnTo>
                <a:lnTo>
                  <a:pt x="105" y="567"/>
                </a:lnTo>
                <a:lnTo>
                  <a:pt x="114" y="563"/>
                </a:lnTo>
                <a:lnTo>
                  <a:pt x="125" y="559"/>
                </a:lnTo>
                <a:lnTo>
                  <a:pt x="133" y="551"/>
                </a:lnTo>
                <a:lnTo>
                  <a:pt x="156" y="529"/>
                </a:lnTo>
                <a:lnTo>
                  <a:pt x="175" y="509"/>
                </a:lnTo>
                <a:lnTo>
                  <a:pt x="192" y="492"/>
                </a:lnTo>
                <a:lnTo>
                  <a:pt x="207" y="478"/>
                </a:lnTo>
                <a:lnTo>
                  <a:pt x="218" y="466"/>
                </a:lnTo>
                <a:lnTo>
                  <a:pt x="229" y="455"/>
                </a:lnTo>
                <a:lnTo>
                  <a:pt x="237" y="447"/>
                </a:lnTo>
                <a:lnTo>
                  <a:pt x="244" y="440"/>
                </a:lnTo>
                <a:lnTo>
                  <a:pt x="254" y="432"/>
                </a:lnTo>
                <a:lnTo>
                  <a:pt x="258" y="426"/>
                </a:lnTo>
                <a:lnTo>
                  <a:pt x="260" y="424"/>
                </a:lnTo>
                <a:lnTo>
                  <a:pt x="260" y="424"/>
                </a:lnTo>
                <a:lnTo>
                  <a:pt x="267" y="416"/>
                </a:lnTo>
                <a:lnTo>
                  <a:pt x="272" y="406"/>
                </a:lnTo>
                <a:lnTo>
                  <a:pt x="277" y="396"/>
                </a:lnTo>
                <a:lnTo>
                  <a:pt x="281" y="387"/>
                </a:lnTo>
                <a:lnTo>
                  <a:pt x="272" y="395"/>
                </a:lnTo>
                <a:lnTo>
                  <a:pt x="266" y="399"/>
                </a:lnTo>
                <a:lnTo>
                  <a:pt x="261" y="404"/>
                </a:lnTo>
                <a:lnTo>
                  <a:pt x="258" y="406"/>
                </a:lnTo>
                <a:lnTo>
                  <a:pt x="255" y="409"/>
                </a:lnTo>
                <a:lnTo>
                  <a:pt x="255" y="409"/>
                </a:lnTo>
                <a:lnTo>
                  <a:pt x="241" y="418"/>
                </a:lnTo>
                <a:lnTo>
                  <a:pt x="226" y="421"/>
                </a:lnTo>
                <a:lnTo>
                  <a:pt x="210" y="418"/>
                </a:lnTo>
                <a:lnTo>
                  <a:pt x="196" y="409"/>
                </a:lnTo>
                <a:lnTo>
                  <a:pt x="187" y="395"/>
                </a:lnTo>
                <a:lnTo>
                  <a:pt x="185" y="379"/>
                </a:lnTo>
                <a:lnTo>
                  <a:pt x="187" y="364"/>
                </a:lnTo>
                <a:lnTo>
                  <a:pt x="196" y="350"/>
                </a:lnTo>
                <a:lnTo>
                  <a:pt x="206" y="342"/>
                </a:lnTo>
                <a:lnTo>
                  <a:pt x="212" y="336"/>
                </a:lnTo>
                <a:lnTo>
                  <a:pt x="216" y="331"/>
                </a:lnTo>
                <a:lnTo>
                  <a:pt x="219" y="327"/>
                </a:lnTo>
                <a:lnTo>
                  <a:pt x="223" y="325"/>
                </a:lnTo>
                <a:lnTo>
                  <a:pt x="223" y="323"/>
                </a:lnTo>
                <a:lnTo>
                  <a:pt x="212" y="325"/>
                </a:lnTo>
                <a:lnTo>
                  <a:pt x="199" y="328"/>
                </a:lnTo>
                <a:lnTo>
                  <a:pt x="190" y="333"/>
                </a:lnTo>
                <a:lnTo>
                  <a:pt x="181" y="341"/>
                </a:lnTo>
                <a:lnTo>
                  <a:pt x="159" y="362"/>
                </a:lnTo>
                <a:lnTo>
                  <a:pt x="139" y="382"/>
                </a:lnTo>
                <a:lnTo>
                  <a:pt x="122" y="399"/>
                </a:lnTo>
                <a:lnTo>
                  <a:pt x="108" y="413"/>
                </a:lnTo>
                <a:lnTo>
                  <a:pt x="96" y="426"/>
                </a:lnTo>
                <a:lnTo>
                  <a:pt x="85" y="435"/>
                </a:lnTo>
                <a:lnTo>
                  <a:pt x="77" y="444"/>
                </a:lnTo>
                <a:lnTo>
                  <a:pt x="69" y="450"/>
                </a:lnTo>
                <a:lnTo>
                  <a:pt x="62" y="460"/>
                </a:lnTo>
                <a:lnTo>
                  <a:pt x="57" y="464"/>
                </a:lnTo>
                <a:lnTo>
                  <a:pt x="54" y="466"/>
                </a:lnTo>
                <a:lnTo>
                  <a:pt x="54" y="466"/>
                </a:lnTo>
                <a:lnTo>
                  <a:pt x="48" y="477"/>
                </a:lnTo>
                <a:lnTo>
                  <a:pt x="41" y="488"/>
                </a:lnTo>
                <a:lnTo>
                  <a:pt x="38" y="500"/>
                </a:lnTo>
                <a:lnTo>
                  <a:pt x="37" y="511"/>
                </a:lnTo>
                <a:lnTo>
                  <a:pt x="37" y="522"/>
                </a:lnTo>
                <a:lnTo>
                  <a:pt x="40" y="532"/>
                </a:lnTo>
                <a:lnTo>
                  <a:pt x="46" y="543"/>
                </a:lnTo>
                <a:lnTo>
                  <a:pt x="54" y="55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195"/>
          <p:cNvSpPr>
            <a:spLocks noEditPoints="1"/>
          </p:cNvSpPr>
          <p:nvPr/>
        </p:nvSpPr>
        <p:spPr bwMode="auto">
          <a:xfrm>
            <a:off x="5143500" y="515937"/>
            <a:ext cx="138112" cy="207963"/>
          </a:xfrm>
          <a:custGeom>
            <a:avLst/>
            <a:gdLst>
              <a:gd name="T0" fmla="*/ 170 w 457"/>
              <a:gd name="T1" fmla="*/ 560 h 688"/>
              <a:gd name="T2" fmla="*/ 64 w 457"/>
              <a:gd name="T3" fmla="*/ 560 h 688"/>
              <a:gd name="T4" fmla="*/ 38 w 457"/>
              <a:gd name="T5" fmla="*/ 560 h 688"/>
              <a:gd name="T6" fmla="*/ 38 w 457"/>
              <a:gd name="T7" fmla="*/ 371 h 688"/>
              <a:gd name="T8" fmla="*/ 38 w 457"/>
              <a:gd name="T9" fmla="*/ 239 h 688"/>
              <a:gd name="T10" fmla="*/ 38 w 457"/>
              <a:gd name="T11" fmla="*/ 124 h 688"/>
              <a:gd name="T12" fmla="*/ 38 w 457"/>
              <a:gd name="T13" fmla="*/ 87 h 688"/>
              <a:gd name="T14" fmla="*/ 218 w 457"/>
              <a:gd name="T15" fmla="*/ 85 h 688"/>
              <a:gd name="T16" fmla="*/ 326 w 457"/>
              <a:gd name="T17" fmla="*/ 85 h 688"/>
              <a:gd name="T18" fmla="*/ 352 w 457"/>
              <a:gd name="T19" fmla="*/ 85 h 688"/>
              <a:gd name="T20" fmla="*/ 352 w 457"/>
              <a:gd name="T21" fmla="*/ 162 h 688"/>
              <a:gd name="T22" fmla="*/ 352 w 457"/>
              <a:gd name="T23" fmla="*/ 186 h 688"/>
              <a:gd name="T24" fmla="*/ 388 w 457"/>
              <a:gd name="T25" fmla="*/ 186 h 688"/>
              <a:gd name="T26" fmla="*/ 390 w 457"/>
              <a:gd name="T27" fmla="*/ 109 h 688"/>
              <a:gd name="T28" fmla="*/ 390 w 457"/>
              <a:gd name="T29" fmla="*/ 60 h 688"/>
              <a:gd name="T30" fmla="*/ 384 w 457"/>
              <a:gd name="T31" fmla="*/ 34 h 688"/>
              <a:gd name="T32" fmla="*/ 335 w 457"/>
              <a:gd name="T33" fmla="*/ 0 h 688"/>
              <a:gd name="T34" fmla="*/ 141 w 457"/>
              <a:gd name="T35" fmla="*/ 0 h 688"/>
              <a:gd name="T36" fmla="*/ 62 w 457"/>
              <a:gd name="T37" fmla="*/ 0 h 688"/>
              <a:gd name="T38" fmla="*/ 38 w 457"/>
              <a:gd name="T39" fmla="*/ 0 h 688"/>
              <a:gd name="T40" fmla="*/ 0 w 457"/>
              <a:gd name="T41" fmla="*/ 43 h 688"/>
              <a:gd name="T42" fmla="*/ 0 w 457"/>
              <a:gd name="T43" fmla="*/ 246 h 688"/>
              <a:gd name="T44" fmla="*/ 0 w 457"/>
              <a:gd name="T45" fmla="*/ 421 h 688"/>
              <a:gd name="T46" fmla="*/ 0 w 457"/>
              <a:gd name="T47" fmla="*/ 536 h 688"/>
              <a:gd name="T48" fmla="*/ 0 w 457"/>
              <a:gd name="T49" fmla="*/ 622 h 688"/>
              <a:gd name="T50" fmla="*/ 0 w 457"/>
              <a:gd name="T51" fmla="*/ 649 h 688"/>
              <a:gd name="T52" fmla="*/ 47 w 457"/>
              <a:gd name="T53" fmla="*/ 688 h 688"/>
              <a:gd name="T54" fmla="*/ 243 w 457"/>
              <a:gd name="T55" fmla="*/ 688 h 688"/>
              <a:gd name="T56" fmla="*/ 320 w 457"/>
              <a:gd name="T57" fmla="*/ 688 h 688"/>
              <a:gd name="T58" fmla="*/ 346 w 457"/>
              <a:gd name="T59" fmla="*/ 686 h 688"/>
              <a:gd name="T60" fmla="*/ 390 w 457"/>
              <a:gd name="T61" fmla="*/ 639 h 688"/>
              <a:gd name="T62" fmla="*/ 390 w 457"/>
              <a:gd name="T63" fmla="*/ 493 h 688"/>
              <a:gd name="T64" fmla="*/ 390 w 457"/>
              <a:gd name="T65" fmla="*/ 433 h 688"/>
              <a:gd name="T66" fmla="*/ 376 w 457"/>
              <a:gd name="T67" fmla="*/ 421 h 688"/>
              <a:gd name="T68" fmla="*/ 352 w 457"/>
              <a:gd name="T69" fmla="*/ 421 h 688"/>
              <a:gd name="T70" fmla="*/ 264 w 457"/>
              <a:gd name="T71" fmla="*/ 399 h 688"/>
              <a:gd name="T72" fmla="*/ 303 w 457"/>
              <a:gd name="T73" fmla="*/ 32 h 688"/>
              <a:gd name="T74" fmla="*/ 318 w 457"/>
              <a:gd name="T75" fmla="*/ 51 h 688"/>
              <a:gd name="T76" fmla="*/ 297 w 457"/>
              <a:gd name="T77" fmla="*/ 55 h 688"/>
              <a:gd name="T78" fmla="*/ 299 w 457"/>
              <a:gd name="T79" fmla="*/ 32 h 688"/>
              <a:gd name="T80" fmla="*/ 190 w 457"/>
              <a:gd name="T81" fmla="*/ 38 h 688"/>
              <a:gd name="T82" fmla="*/ 245 w 457"/>
              <a:gd name="T83" fmla="*/ 38 h 688"/>
              <a:gd name="T84" fmla="*/ 262 w 457"/>
              <a:gd name="T85" fmla="*/ 47 h 688"/>
              <a:gd name="T86" fmla="*/ 217 w 457"/>
              <a:gd name="T87" fmla="*/ 53 h 688"/>
              <a:gd name="T88" fmla="*/ 151 w 457"/>
              <a:gd name="T89" fmla="*/ 53 h 688"/>
              <a:gd name="T90" fmla="*/ 128 w 457"/>
              <a:gd name="T91" fmla="*/ 53 h 688"/>
              <a:gd name="T92" fmla="*/ 200 w 457"/>
              <a:gd name="T93" fmla="*/ 634 h 688"/>
              <a:gd name="T94" fmla="*/ 139 w 457"/>
              <a:gd name="T95" fmla="*/ 634 h 688"/>
              <a:gd name="T96" fmla="*/ 134 w 457"/>
              <a:gd name="T97" fmla="*/ 613 h 688"/>
              <a:gd name="T98" fmla="*/ 155 w 457"/>
              <a:gd name="T99" fmla="*/ 598 h 688"/>
              <a:gd name="T100" fmla="*/ 226 w 457"/>
              <a:gd name="T101" fmla="*/ 598 h 688"/>
              <a:gd name="T102" fmla="*/ 256 w 457"/>
              <a:gd name="T103" fmla="*/ 598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57" h="688">
                <a:moveTo>
                  <a:pt x="352" y="560"/>
                </a:moveTo>
                <a:lnTo>
                  <a:pt x="296" y="560"/>
                </a:lnTo>
                <a:lnTo>
                  <a:pt x="249" y="560"/>
                </a:lnTo>
                <a:lnTo>
                  <a:pt x="205" y="560"/>
                </a:lnTo>
                <a:lnTo>
                  <a:pt x="170" y="560"/>
                </a:lnTo>
                <a:lnTo>
                  <a:pt x="139" y="560"/>
                </a:lnTo>
                <a:lnTo>
                  <a:pt x="113" y="560"/>
                </a:lnTo>
                <a:lnTo>
                  <a:pt x="92" y="560"/>
                </a:lnTo>
                <a:lnTo>
                  <a:pt x="77" y="560"/>
                </a:lnTo>
                <a:lnTo>
                  <a:pt x="64" y="560"/>
                </a:lnTo>
                <a:lnTo>
                  <a:pt x="53" y="560"/>
                </a:lnTo>
                <a:lnTo>
                  <a:pt x="47" y="560"/>
                </a:lnTo>
                <a:lnTo>
                  <a:pt x="42" y="560"/>
                </a:lnTo>
                <a:lnTo>
                  <a:pt x="38" y="560"/>
                </a:lnTo>
                <a:lnTo>
                  <a:pt x="38" y="560"/>
                </a:lnTo>
                <a:lnTo>
                  <a:pt x="38" y="517"/>
                </a:lnTo>
                <a:lnTo>
                  <a:pt x="38" y="476"/>
                </a:lnTo>
                <a:lnTo>
                  <a:pt x="38" y="438"/>
                </a:lnTo>
                <a:lnTo>
                  <a:pt x="38" y="402"/>
                </a:lnTo>
                <a:lnTo>
                  <a:pt x="38" y="371"/>
                </a:lnTo>
                <a:lnTo>
                  <a:pt x="38" y="340"/>
                </a:lnTo>
                <a:lnTo>
                  <a:pt x="38" y="312"/>
                </a:lnTo>
                <a:lnTo>
                  <a:pt x="38" y="286"/>
                </a:lnTo>
                <a:lnTo>
                  <a:pt x="38" y="261"/>
                </a:lnTo>
                <a:lnTo>
                  <a:pt x="38" y="239"/>
                </a:lnTo>
                <a:lnTo>
                  <a:pt x="38" y="220"/>
                </a:lnTo>
                <a:lnTo>
                  <a:pt x="38" y="201"/>
                </a:lnTo>
                <a:lnTo>
                  <a:pt x="38" y="169"/>
                </a:lnTo>
                <a:lnTo>
                  <a:pt x="38" y="145"/>
                </a:lnTo>
                <a:lnTo>
                  <a:pt x="38" y="124"/>
                </a:lnTo>
                <a:lnTo>
                  <a:pt x="38" y="109"/>
                </a:lnTo>
                <a:lnTo>
                  <a:pt x="38" y="100"/>
                </a:lnTo>
                <a:lnTo>
                  <a:pt x="38" y="92"/>
                </a:lnTo>
                <a:lnTo>
                  <a:pt x="38" y="89"/>
                </a:lnTo>
                <a:lnTo>
                  <a:pt x="38" y="87"/>
                </a:lnTo>
                <a:lnTo>
                  <a:pt x="38" y="85"/>
                </a:lnTo>
                <a:lnTo>
                  <a:pt x="92" y="85"/>
                </a:lnTo>
                <a:lnTo>
                  <a:pt x="141" y="85"/>
                </a:lnTo>
                <a:lnTo>
                  <a:pt x="183" y="85"/>
                </a:lnTo>
                <a:lnTo>
                  <a:pt x="218" y="85"/>
                </a:lnTo>
                <a:lnTo>
                  <a:pt x="250" y="85"/>
                </a:lnTo>
                <a:lnTo>
                  <a:pt x="275" y="85"/>
                </a:lnTo>
                <a:lnTo>
                  <a:pt x="296" y="85"/>
                </a:lnTo>
                <a:lnTo>
                  <a:pt x="312" y="85"/>
                </a:lnTo>
                <a:lnTo>
                  <a:pt x="326" y="85"/>
                </a:lnTo>
                <a:lnTo>
                  <a:pt x="335" y="85"/>
                </a:lnTo>
                <a:lnTo>
                  <a:pt x="343" y="85"/>
                </a:lnTo>
                <a:lnTo>
                  <a:pt x="346" y="85"/>
                </a:lnTo>
                <a:lnTo>
                  <a:pt x="352" y="85"/>
                </a:lnTo>
                <a:lnTo>
                  <a:pt x="352" y="85"/>
                </a:lnTo>
                <a:lnTo>
                  <a:pt x="352" y="104"/>
                </a:lnTo>
                <a:lnTo>
                  <a:pt x="352" y="119"/>
                </a:lnTo>
                <a:lnTo>
                  <a:pt x="352" y="132"/>
                </a:lnTo>
                <a:lnTo>
                  <a:pt x="352" y="143"/>
                </a:lnTo>
                <a:lnTo>
                  <a:pt x="352" y="162"/>
                </a:lnTo>
                <a:lnTo>
                  <a:pt x="352" y="173"/>
                </a:lnTo>
                <a:lnTo>
                  <a:pt x="352" y="181"/>
                </a:lnTo>
                <a:lnTo>
                  <a:pt x="352" y="184"/>
                </a:lnTo>
                <a:lnTo>
                  <a:pt x="352" y="186"/>
                </a:lnTo>
                <a:lnTo>
                  <a:pt x="352" y="186"/>
                </a:lnTo>
                <a:lnTo>
                  <a:pt x="363" y="186"/>
                </a:lnTo>
                <a:lnTo>
                  <a:pt x="373" y="186"/>
                </a:lnTo>
                <a:lnTo>
                  <a:pt x="380" y="186"/>
                </a:lnTo>
                <a:lnTo>
                  <a:pt x="384" y="186"/>
                </a:lnTo>
                <a:lnTo>
                  <a:pt x="388" y="186"/>
                </a:lnTo>
                <a:lnTo>
                  <a:pt x="390" y="186"/>
                </a:lnTo>
                <a:lnTo>
                  <a:pt x="390" y="164"/>
                </a:lnTo>
                <a:lnTo>
                  <a:pt x="390" y="143"/>
                </a:lnTo>
                <a:lnTo>
                  <a:pt x="390" y="124"/>
                </a:lnTo>
                <a:lnTo>
                  <a:pt x="390" y="109"/>
                </a:lnTo>
                <a:lnTo>
                  <a:pt x="390" y="96"/>
                </a:lnTo>
                <a:lnTo>
                  <a:pt x="390" y="85"/>
                </a:lnTo>
                <a:lnTo>
                  <a:pt x="390" y="77"/>
                </a:lnTo>
                <a:lnTo>
                  <a:pt x="390" y="70"/>
                </a:lnTo>
                <a:lnTo>
                  <a:pt x="390" y="60"/>
                </a:lnTo>
                <a:lnTo>
                  <a:pt x="390" y="55"/>
                </a:lnTo>
                <a:lnTo>
                  <a:pt x="390" y="53"/>
                </a:lnTo>
                <a:lnTo>
                  <a:pt x="390" y="53"/>
                </a:lnTo>
                <a:lnTo>
                  <a:pt x="388" y="43"/>
                </a:lnTo>
                <a:lnTo>
                  <a:pt x="384" y="34"/>
                </a:lnTo>
                <a:lnTo>
                  <a:pt x="373" y="17"/>
                </a:lnTo>
                <a:lnTo>
                  <a:pt x="365" y="10"/>
                </a:lnTo>
                <a:lnTo>
                  <a:pt x="356" y="4"/>
                </a:lnTo>
                <a:lnTo>
                  <a:pt x="346" y="0"/>
                </a:lnTo>
                <a:lnTo>
                  <a:pt x="335" y="0"/>
                </a:lnTo>
                <a:lnTo>
                  <a:pt x="284" y="0"/>
                </a:lnTo>
                <a:lnTo>
                  <a:pt x="241" y="0"/>
                </a:lnTo>
                <a:lnTo>
                  <a:pt x="202" y="0"/>
                </a:lnTo>
                <a:lnTo>
                  <a:pt x="170" y="0"/>
                </a:lnTo>
                <a:lnTo>
                  <a:pt x="141" y="0"/>
                </a:lnTo>
                <a:lnTo>
                  <a:pt x="119" y="0"/>
                </a:lnTo>
                <a:lnTo>
                  <a:pt x="100" y="0"/>
                </a:lnTo>
                <a:lnTo>
                  <a:pt x="85" y="0"/>
                </a:lnTo>
                <a:lnTo>
                  <a:pt x="72" y="0"/>
                </a:lnTo>
                <a:lnTo>
                  <a:pt x="62" y="0"/>
                </a:lnTo>
                <a:lnTo>
                  <a:pt x="57" y="0"/>
                </a:lnTo>
                <a:lnTo>
                  <a:pt x="53" y="0"/>
                </a:lnTo>
                <a:lnTo>
                  <a:pt x="49" y="0"/>
                </a:lnTo>
                <a:lnTo>
                  <a:pt x="47" y="0"/>
                </a:lnTo>
                <a:lnTo>
                  <a:pt x="38" y="0"/>
                </a:lnTo>
                <a:lnTo>
                  <a:pt x="29" y="4"/>
                </a:lnTo>
                <a:lnTo>
                  <a:pt x="21" y="10"/>
                </a:lnTo>
                <a:lnTo>
                  <a:pt x="14" y="17"/>
                </a:lnTo>
                <a:lnTo>
                  <a:pt x="4" y="34"/>
                </a:lnTo>
                <a:lnTo>
                  <a:pt x="0" y="43"/>
                </a:lnTo>
                <a:lnTo>
                  <a:pt x="0" y="53"/>
                </a:lnTo>
                <a:lnTo>
                  <a:pt x="0" y="107"/>
                </a:lnTo>
                <a:lnTo>
                  <a:pt x="0" y="156"/>
                </a:lnTo>
                <a:lnTo>
                  <a:pt x="0" y="203"/>
                </a:lnTo>
                <a:lnTo>
                  <a:pt x="0" y="246"/>
                </a:lnTo>
                <a:lnTo>
                  <a:pt x="0" y="288"/>
                </a:lnTo>
                <a:lnTo>
                  <a:pt x="0" y="325"/>
                </a:lnTo>
                <a:lnTo>
                  <a:pt x="0" y="359"/>
                </a:lnTo>
                <a:lnTo>
                  <a:pt x="0" y="393"/>
                </a:lnTo>
                <a:lnTo>
                  <a:pt x="0" y="421"/>
                </a:lnTo>
                <a:lnTo>
                  <a:pt x="0" y="449"/>
                </a:lnTo>
                <a:lnTo>
                  <a:pt x="0" y="474"/>
                </a:lnTo>
                <a:lnTo>
                  <a:pt x="0" y="496"/>
                </a:lnTo>
                <a:lnTo>
                  <a:pt x="0" y="517"/>
                </a:lnTo>
                <a:lnTo>
                  <a:pt x="0" y="536"/>
                </a:lnTo>
                <a:lnTo>
                  <a:pt x="0" y="551"/>
                </a:lnTo>
                <a:lnTo>
                  <a:pt x="0" y="566"/>
                </a:lnTo>
                <a:lnTo>
                  <a:pt x="0" y="590"/>
                </a:lnTo>
                <a:lnTo>
                  <a:pt x="0" y="609"/>
                </a:lnTo>
                <a:lnTo>
                  <a:pt x="0" y="622"/>
                </a:lnTo>
                <a:lnTo>
                  <a:pt x="0" y="630"/>
                </a:lnTo>
                <a:lnTo>
                  <a:pt x="0" y="636"/>
                </a:lnTo>
                <a:lnTo>
                  <a:pt x="0" y="639"/>
                </a:lnTo>
                <a:lnTo>
                  <a:pt x="0" y="639"/>
                </a:lnTo>
                <a:lnTo>
                  <a:pt x="0" y="649"/>
                </a:lnTo>
                <a:lnTo>
                  <a:pt x="4" y="658"/>
                </a:lnTo>
                <a:lnTo>
                  <a:pt x="14" y="673"/>
                </a:lnTo>
                <a:lnTo>
                  <a:pt x="29" y="685"/>
                </a:lnTo>
                <a:lnTo>
                  <a:pt x="38" y="686"/>
                </a:lnTo>
                <a:lnTo>
                  <a:pt x="47" y="688"/>
                </a:lnTo>
                <a:lnTo>
                  <a:pt x="98" y="688"/>
                </a:lnTo>
                <a:lnTo>
                  <a:pt x="143" y="688"/>
                </a:lnTo>
                <a:lnTo>
                  <a:pt x="181" y="688"/>
                </a:lnTo>
                <a:lnTo>
                  <a:pt x="215" y="688"/>
                </a:lnTo>
                <a:lnTo>
                  <a:pt x="243" y="688"/>
                </a:lnTo>
                <a:lnTo>
                  <a:pt x="265" y="688"/>
                </a:lnTo>
                <a:lnTo>
                  <a:pt x="284" y="688"/>
                </a:lnTo>
                <a:lnTo>
                  <a:pt x="299" y="688"/>
                </a:lnTo>
                <a:lnTo>
                  <a:pt x="312" y="688"/>
                </a:lnTo>
                <a:lnTo>
                  <a:pt x="320" y="688"/>
                </a:lnTo>
                <a:lnTo>
                  <a:pt x="327" y="688"/>
                </a:lnTo>
                <a:lnTo>
                  <a:pt x="331" y="688"/>
                </a:lnTo>
                <a:lnTo>
                  <a:pt x="335" y="688"/>
                </a:lnTo>
                <a:lnTo>
                  <a:pt x="335" y="688"/>
                </a:lnTo>
                <a:lnTo>
                  <a:pt x="346" y="686"/>
                </a:lnTo>
                <a:lnTo>
                  <a:pt x="356" y="685"/>
                </a:lnTo>
                <a:lnTo>
                  <a:pt x="373" y="673"/>
                </a:lnTo>
                <a:lnTo>
                  <a:pt x="384" y="658"/>
                </a:lnTo>
                <a:lnTo>
                  <a:pt x="388" y="649"/>
                </a:lnTo>
                <a:lnTo>
                  <a:pt x="390" y="639"/>
                </a:lnTo>
                <a:lnTo>
                  <a:pt x="390" y="602"/>
                </a:lnTo>
                <a:lnTo>
                  <a:pt x="390" y="568"/>
                </a:lnTo>
                <a:lnTo>
                  <a:pt x="390" y="538"/>
                </a:lnTo>
                <a:lnTo>
                  <a:pt x="390" y="513"/>
                </a:lnTo>
                <a:lnTo>
                  <a:pt x="390" y="493"/>
                </a:lnTo>
                <a:lnTo>
                  <a:pt x="390" y="474"/>
                </a:lnTo>
                <a:lnTo>
                  <a:pt x="390" y="461"/>
                </a:lnTo>
                <a:lnTo>
                  <a:pt x="390" y="448"/>
                </a:lnTo>
                <a:lnTo>
                  <a:pt x="390" y="440"/>
                </a:lnTo>
                <a:lnTo>
                  <a:pt x="390" y="433"/>
                </a:lnTo>
                <a:lnTo>
                  <a:pt x="390" y="427"/>
                </a:lnTo>
                <a:lnTo>
                  <a:pt x="390" y="425"/>
                </a:lnTo>
                <a:lnTo>
                  <a:pt x="390" y="421"/>
                </a:lnTo>
                <a:lnTo>
                  <a:pt x="390" y="421"/>
                </a:lnTo>
                <a:lnTo>
                  <a:pt x="376" y="421"/>
                </a:lnTo>
                <a:lnTo>
                  <a:pt x="367" y="421"/>
                </a:lnTo>
                <a:lnTo>
                  <a:pt x="361" y="421"/>
                </a:lnTo>
                <a:lnTo>
                  <a:pt x="356" y="421"/>
                </a:lnTo>
                <a:lnTo>
                  <a:pt x="352" y="421"/>
                </a:lnTo>
                <a:lnTo>
                  <a:pt x="352" y="421"/>
                </a:lnTo>
                <a:lnTo>
                  <a:pt x="352" y="560"/>
                </a:lnTo>
                <a:close/>
                <a:moveTo>
                  <a:pt x="166" y="399"/>
                </a:moveTo>
                <a:lnTo>
                  <a:pt x="202" y="399"/>
                </a:lnTo>
                <a:lnTo>
                  <a:pt x="166" y="480"/>
                </a:lnTo>
                <a:lnTo>
                  <a:pt x="264" y="399"/>
                </a:lnTo>
                <a:lnTo>
                  <a:pt x="457" y="399"/>
                </a:lnTo>
                <a:lnTo>
                  <a:pt x="457" y="201"/>
                </a:lnTo>
                <a:lnTo>
                  <a:pt x="166" y="201"/>
                </a:lnTo>
                <a:lnTo>
                  <a:pt x="166" y="399"/>
                </a:lnTo>
                <a:close/>
                <a:moveTo>
                  <a:pt x="303" y="32"/>
                </a:moveTo>
                <a:lnTo>
                  <a:pt x="309" y="32"/>
                </a:lnTo>
                <a:lnTo>
                  <a:pt x="314" y="36"/>
                </a:lnTo>
                <a:lnTo>
                  <a:pt x="318" y="42"/>
                </a:lnTo>
                <a:lnTo>
                  <a:pt x="320" y="47"/>
                </a:lnTo>
                <a:lnTo>
                  <a:pt x="318" y="51"/>
                </a:lnTo>
                <a:lnTo>
                  <a:pt x="314" y="55"/>
                </a:lnTo>
                <a:lnTo>
                  <a:pt x="309" y="57"/>
                </a:lnTo>
                <a:lnTo>
                  <a:pt x="303" y="58"/>
                </a:lnTo>
                <a:lnTo>
                  <a:pt x="299" y="57"/>
                </a:lnTo>
                <a:lnTo>
                  <a:pt x="297" y="55"/>
                </a:lnTo>
                <a:lnTo>
                  <a:pt x="294" y="51"/>
                </a:lnTo>
                <a:lnTo>
                  <a:pt x="294" y="47"/>
                </a:lnTo>
                <a:lnTo>
                  <a:pt x="294" y="42"/>
                </a:lnTo>
                <a:lnTo>
                  <a:pt x="297" y="36"/>
                </a:lnTo>
                <a:lnTo>
                  <a:pt x="299" y="32"/>
                </a:lnTo>
                <a:lnTo>
                  <a:pt x="303" y="32"/>
                </a:lnTo>
                <a:close/>
                <a:moveTo>
                  <a:pt x="128" y="38"/>
                </a:moveTo>
                <a:lnTo>
                  <a:pt x="151" y="38"/>
                </a:lnTo>
                <a:lnTo>
                  <a:pt x="171" y="38"/>
                </a:lnTo>
                <a:lnTo>
                  <a:pt x="190" y="38"/>
                </a:lnTo>
                <a:lnTo>
                  <a:pt x="205" y="38"/>
                </a:lnTo>
                <a:lnTo>
                  <a:pt x="218" y="38"/>
                </a:lnTo>
                <a:lnTo>
                  <a:pt x="228" y="38"/>
                </a:lnTo>
                <a:lnTo>
                  <a:pt x="237" y="38"/>
                </a:lnTo>
                <a:lnTo>
                  <a:pt x="245" y="38"/>
                </a:lnTo>
                <a:lnTo>
                  <a:pt x="254" y="38"/>
                </a:lnTo>
                <a:lnTo>
                  <a:pt x="260" y="38"/>
                </a:lnTo>
                <a:lnTo>
                  <a:pt x="262" y="38"/>
                </a:lnTo>
                <a:lnTo>
                  <a:pt x="262" y="38"/>
                </a:lnTo>
                <a:lnTo>
                  <a:pt x="262" y="47"/>
                </a:lnTo>
                <a:lnTo>
                  <a:pt x="262" y="51"/>
                </a:lnTo>
                <a:lnTo>
                  <a:pt x="262" y="53"/>
                </a:lnTo>
                <a:lnTo>
                  <a:pt x="262" y="53"/>
                </a:lnTo>
                <a:lnTo>
                  <a:pt x="237" y="53"/>
                </a:lnTo>
                <a:lnTo>
                  <a:pt x="217" y="53"/>
                </a:lnTo>
                <a:lnTo>
                  <a:pt x="200" y="53"/>
                </a:lnTo>
                <a:lnTo>
                  <a:pt x="185" y="53"/>
                </a:lnTo>
                <a:lnTo>
                  <a:pt x="171" y="53"/>
                </a:lnTo>
                <a:lnTo>
                  <a:pt x="160" y="53"/>
                </a:lnTo>
                <a:lnTo>
                  <a:pt x="151" y="53"/>
                </a:lnTo>
                <a:lnTo>
                  <a:pt x="145" y="53"/>
                </a:lnTo>
                <a:lnTo>
                  <a:pt x="136" y="53"/>
                </a:lnTo>
                <a:lnTo>
                  <a:pt x="130" y="53"/>
                </a:lnTo>
                <a:lnTo>
                  <a:pt x="128" y="53"/>
                </a:lnTo>
                <a:lnTo>
                  <a:pt x="128" y="53"/>
                </a:lnTo>
                <a:lnTo>
                  <a:pt x="128" y="38"/>
                </a:lnTo>
                <a:close/>
                <a:moveTo>
                  <a:pt x="256" y="634"/>
                </a:moveTo>
                <a:lnTo>
                  <a:pt x="233" y="634"/>
                </a:lnTo>
                <a:lnTo>
                  <a:pt x="215" y="634"/>
                </a:lnTo>
                <a:lnTo>
                  <a:pt x="200" y="634"/>
                </a:lnTo>
                <a:lnTo>
                  <a:pt x="185" y="634"/>
                </a:lnTo>
                <a:lnTo>
                  <a:pt x="173" y="634"/>
                </a:lnTo>
                <a:lnTo>
                  <a:pt x="164" y="634"/>
                </a:lnTo>
                <a:lnTo>
                  <a:pt x="149" y="634"/>
                </a:lnTo>
                <a:lnTo>
                  <a:pt x="139" y="634"/>
                </a:lnTo>
                <a:lnTo>
                  <a:pt x="136" y="634"/>
                </a:lnTo>
                <a:lnTo>
                  <a:pt x="134" y="634"/>
                </a:lnTo>
                <a:lnTo>
                  <a:pt x="134" y="634"/>
                </a:lnTo>
                <a:lnTo>
                  <a:pt x="134" y="622"/>
                </a:lnTo>
                <a:lnTo>
                  <a:pt x="134" y="613"/>
                </a:lnTo>
                <a:lnTo>
                  <a:pt x="134" y="606"/>
                </a:lnTo>
                <a:lnTo>
                  <a:pt x="134" y="602"/>
                </a:lnTo>
                <a:lnTo>
                  <a:pt x="134" y="598"/>
                </a:lnTo>
                <a:lnTo>
                  <a:pt x="134" y="598"/>
                </a:lnTo>
                <a:lnTo>
                  <a:pt x="155" y="598"/>
                </a:lnTo>
                <a:lnTo>
                  <a:pt x="173" y="598"/>
                </a:lnTo>
                <a:lnTo>
                  <a:pt x="190" y="598"/>
                </a:lnTo>
                <a:lnTo>
                  <a:pt x="203" y="598"/>
                </a:lnTo>
                <a:lnTo>
                  <a:pt x="217" y="598"/>
                </a:lnTo>
                <a:lnTo>
                  <a:pt x="226" y="598"/>
                </a:lnTo>
                <a:lnTo>
                  <a:pt x="241" y="598"/>
                </a:lnTo>
                <a:lnTo>
                  <a:pt x="249" y="598"/>
                </a:lnTo>
                <a:lnTo>
                  <a:pt x="254" y="598"/>
                </a:lnTo>
                <a:lnTo>
                  <a:pt x="256" y="598"/>
                </a:lnTo>
                <a:lnTo>
                  <a:pt x="256" y="598"/>
                </a:lnTo>
                <a:lnTo>
                  <a:pt x="256" y="63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196"/>
          <p:cNvSpPr>
            <a:spLocks noEditPoints="1"/>
          </p:cNvSpPr>
          <p:nvPr/>
        </p:nvSpPr>
        <p:spPr bwMode="auto">
          <a:xfrm>
            <a:off x="3975101" y="3949702"/>
            <a:ext cx="169863" cy="169863"/>
          </a:xfrm>
          <a:custGeom>
            <a:avLst/>
            <a:gdLst>
              <a:gd name="T0" fmla="*/ 146 w 563"/>
              <a:gd name="T1" fmla="*/ 33 h 560"/>
              <a:gd name="T2" fmla="*/ 33 w 563"/>
              <a:gd name="T3" fmla="*/ 145 h 560"/>
              <a:gd name="T4" fmla="*/ 1 w 563"/>
              <a:gd name="T5" fmla="*/ 309 h 560"/>
              <a:gd name="T6" fmla="*/ 64 w 563"/>
              <a:gd name="T7" fmla="*/ 458 h 560"/>
              <a:gd name="T8" fmla="*/ 197 w 563"/>
              <a:gd name="T9" fmla="*/ 547 h 560"/>
              <a:gd name="T10" fmla="*/ 363 w 563"/>
              <a:gd name="T11" fmla="*/ 547 h 560"/>
              <a:gd name="T12" fmla="*/ 498 w 563"/>
              <a:gd name="T13" fmla="*/ 458 h 560"/>
              <a:gd name="T14" fmla="*/ 562 w 563"/>
              <a:gd name="T15" fmla="*/ 309 h 560"/>
              <a:gd name="T16" fmla="*/ 528 w 563"/>
              <a:gd name="T17" fmla="*/ 145 h 560"/>
              <a:gd name="T18" fmla="*/ 414 w 563"/>
              <a:gd name="T19" fmla="*/ 33 h 560"/>
              <a:gd name="T20" fmla="*/ 269 w 563"/>
              <a:gd name="T21" fmla="*/ 283 h 560"/>
              <a:gd name="T22" fmla="*/ 282 w 563"/>
              <a:gd name="T23" fmla="*/ 276 h 560"/>
              <a:gd name="T24" fmla="*/ 269 w 563"/>
              <a:gd name="T25" fmla="*/ 283 h 560"/>
              <a:gd name="T26" fmla="*/ 221 w 563"/>
              <a:gd name="T27" fmla="*/ 339 h 560"/>
              <a:gd name="T28" fmla="*/ 204 w 563"/>
              <a:gd name="T29" fmla="*/ 381 h 560"/>
              <a:gd name="T30" fmla="*/ 257 w 563"/>
              <a:gd name="T31" fmla="*/ 340 h 560"/>
              <a:gd name="T32" fmla="*/ 297 w 563"/>
              <a:gd name="T33" fmla="*/ 310 h 560"/>
              <a:gd name="T34" fmla="*/ 307 w 563"/>
              <a:gd name="T35" fmla="*/ 296 h 560"/>
              <a:gd name="T36" fmla="*/ 351 w 563"/>
              <a:gd name="T37" fmla="*/ 191 h 560"/>
              <a:gd name="T38" fmla="*/ 372 w 563"/>
              <a:gd name="T39" fmla="*/ 145 h 560"/>
              <a:gd name="T40" fmla="*/ 304 w 563"/>
              <a:gd name="T41" fmla="*/ 211 h 560"/>
              <a:gd name="T42" fmla="*/ 261 w 563"/>
              <a:gd name="T43" fmla="*/ 253 h 560"/>
              <a:gd name="T44" fmla="*/ 246 w 563"/>
              <a:gd name="T45" fmla="*/ 277 h 560"/>
              <a:gd name="T46" fmla="*/ 291 w 563"/>
              <a:gd name="T47" fmla="*/ 288 h 560"/>
              <a:gd name="T48" fmla="*/ 265 w 563"/>
              <a:gd name="T49" fmla="*/ 288 h 560"/>
              <a:gd name="T50" fmla="*/ 295 w 563"/>
              <a:gd name="T51" fmla="*/ 500 h 560"/>
              <a:gd name="T52" fmla="*/ 295 w 563"/>
              <a:gd name="T53" fmla="*/ 468 h 560"/>
              <a:gd name="T54" fmla="*/ 264 w 563"/>
              <a:gd name="T55" fmla="*/ 468 h 560"/>
              <a:gd name="T56" fmla="*/ 263 w 563"/>
              <a:gd name="T57" fmla="*/ 496 h 560"/>
              <a:gd name="T58" fmla="*/ 162 w 563"/>
              <a:gd name="T59" fmla="*/ 467 h 560"/>
              <a:gd name="T60" fmla="*/ 127 w 563"/>
              <a:gd name="T61" fmla="*/ 441 h 560"/>
              <a:gd name="T62" fmla="*/ 115 w 563"/>
              <a:gd name="T63" fmla="*/ 426 h 560"/>
              <a:gd name="T64" fmla="*/ 68 w 563"/>
              <a:gd name="T65" fmla="*/ 349 h 560"/>
              <a:gd name="T66" fmla="*/ 83 w 563"/>
              <a:gd name="T67" fmla="*/ 298 h 560"/>
              <a:gd name="T68" fmla="*/ 91 w 563"/>
              <a:gd name="T69" fmla="*/ 280 h 560"/>
              <a:gd name="T70" fmla="*/ 81 w 563"/>
              <a:gd name="T71" fmla="*/ 266 h 560"/>
              <a:gd name="T72" fmla="*/ 60 w 563"/>
              <a:gd name="T73" fmla="*/ 266 h 560"/>
              <a:gd name="T74" fmla="*/ 99 w 563"/>
              <a:gd name="T75" fmla="*/ 155 h 560"/>
              <a:gd name="T76" fmla="*/ 185 w 563"/>
              <a:gd name="T77" fmla="*/ 80 h 560"/>
              <a:gd name="T78" fmla="*/ 263 w 563"/>
              <a:gd name="T79" fmla="*/ 79 h 560"/>
              <a:gd name="T80" fmla="*/ 273 w 563"/>
              <a:gd name="T81" fmla="*/ 92 h 560"/>
              <a:gd name="T82" fmla="*/ 295 w 563"/>
              <a:gd name="T83" fmla="*/ 92 h 560"/>
              <a:gd name="T84" fmla="*/ 295 w 563"/>
              <a:gd name="T85" fmla="*/ 60 h 560"/>
              <a:gd name="T86" fmla="*/ 383 w 563"/>
              <a:gd name="T87" fmla="*/ 87 h 560"/>
              <a:gd name="T88" fmla="*/ 401 w 563"/>
              <a:gd name="T89" fmla="*/ 96 h 560"/>
              <a:gd name="T90" fmla="*/ 415 w 563"/>
              <a:gd name="T91" fmla="*/ 106 h 560"/>
              <a:gd name="T92" fmla="*/ 426 w 563"/>
              <a:gd name="T93" fmla="*/ 117 h 560"/>
              <a:gd name="T94" fmla="*/ 436 w 563"/>
              <a:gd name="T95" fmla="*/ 126 h 560"/>
              <a:gd name="T96" fmla="*/ 449 w 563"/>
              <a:gd name="T97" fmla="*/ 139 h 560"/>
              <a:gd name="T98" fmla="*/ 457 w 563"/>
              <a:gd name="T99" fmla="*/ 151 h 560"/>
              <a:gd name="T100" fmla="*/ 472 w 563"/>
              <a:gd name="T101" fmla="*/ 172 h 560"/>
              <a:gd name="T102" fmla="*/ 496 w 563"/>
              <a:gd name="T103" fmla="*/ 242 h 560"/>
              <a:gd name="T104" fmla="*/ 470 w 563"/>
              <a:gd name="T105" fmla="*/ 266 h 560"/>
              <a:gd name="T106" fmla="*/ 470 w 563"/>
              <a:gd name="T107" fmla="*/ 297 h 560"/>
              <a:gd name="T108" fmla="*/ 495 w 563"/>
              <a:gd name="T109" fmla="*/ 298 h 560"/>
              <a:gd name="T110" fmla="*/ 481 w 563"/>
              <a:gd name="T111" fmla="*/ 373 h 560"/>
              <a:gd name="T112" fmla="*/ 391 w 563"/>
              <a:gd name="T113" fmla="*/ 47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63" h="560">
                <a:moveTo>
                  <a:pt x="281" y="0"/>
                </a:moveTo>
                <a:lnTo>
                  <a:pt x="252" y="2"/>
                </a:lnTo>
                <a:lnTo>
                  <a:pt x="223" y="6"/>
                </a:lnTo>
                <a:lnTo>
                  <a:pt x="197" y="12"/>
                </a:lnTo>
                <a:lnTo>
                  <a:pt x="171" y="21"/>
                </a:lnTo>
                <a:lnTo>
                  <a:pt x="146" y="33"/>
                </a:lnTo>
                <a:lnTo>
                  <a:pt x="123" y="47"/>
                </a:lnTo>
                <a:lnTo>
                  <a:pt x="102" y="63"/>
                </a:lnTo>
                <a:lnTo>
                  <a:pt x="81" y="81"/>
                </a:lnTo>
                <a:lnTo>
                  <a:pt x="64" y="101"/>
                </a:lnTo>
                <a:lnTo>
                  <a:pt x="47" y="123"/>
                </a:lnTo>
                <a:lnTo>
                  <a:pt x="33" y="145"/>
                </a:lnTo>
                <a:lnTo>
                  <a:pt x="21" y="170"/>
                </a:lnTo>
                <a:lnTo>
                  <a:pt x="12" y="196"/>
                </a:lnTo>
                <a:lnTo>
                  <a:pt x="5" y="223"/>
                </a:lnTo>
                <a:lnTo>
                  <a:pt x="1" y="251"/>
                </a:lnTo>
                <a:lnTo>
                  <a:pt x="0" y="280"/>
                </a:lnTo>
                <a:lnTo>
                  <a:pt x="1" y="309"/>
                </a:lnTo>
                <a:lnTo>
                  <a:pt x="5" y="336"/>
                </a:lnTo>
                <a:lnTo>
                  <a:pt x="12" y="364"/>
                </a:lnTo>
                <a:lnTo>
                  <a:pt x="21" y="390"/>
                </a:lnTo>
                <a:lnTo>
                  <a:pt x="33" y="413"/>
                </a:lnTo>
                <a:lnTo>
                  <a:pt x="47" y="437"/>
                </a:lnTo>
                <a:lnTo>
                  <a:pt x="64" y="458"/>
                </a:lnTo>
                <a:lnTo>
                  <a:pt x="81" y="477"/>
                </a:lnTo>
                <a:lnTo>
                  <a:pt x="102" y="496"/>
                </a:lnTo>
                <a:lnTo>
                  <a:pt x="123" y="511"/>
                </a:lnTo>
                <a:lnTo>
                  <a:pt x="146" y="526"/>
                </a:lnTo>
                <a:lnTo>
                  <a:pt x="171" y="538"/>
                </a:lnTo>
                <a:lnTo>
                  <a:pt x="197" y="547"/>
                </a:lnTo>
                <a:lnTo>
                  <a:pt x="223" y="553"/>
                </a:lnTo>
                <a:lnTo>
                  <a:pt x="252" y="558"/>
                </a:lnTo>
                <a:lnTo>
                  <a:pt x="281" y="560"/>
                </a:lnTo>
                <a:lnTo>
                  <a:pt x="310" y="558"/>
                </a:lnTo>
                <a:lnTo>
                  <a:pt x="337" y="553"/>
                </a:lnTo>
                <a:lnTo>
                  <a:pt x="363" y="547"/>
                </a:lnTo>
                <a:lnTo>
                  <a:pt x="389" y="538"/>
                </a:lnTo>
                <a:lnTo>
                  <a:pt x="414" y="526"/>
                </a:lnTo>
                <a:lnTo>
                  <a:pt x="438" y="511"/>
                </a:lnTo>
                <a:lnTo>
                  <a:pt x="459" y="496"/>
                </a:lnTo>
                <a:lnTo>
                  <a:pt x="479" y="477"/>
                </a:lnTo>
                <a:lnTo>
                  <a:pt x="498" y="458"/>
                </a:lnTo>
                <a:lnTo>
                  <a:pt x="513" y="437"/>
                </a:lnTo>
                <a:lnTo>
                  <a:pt x="528" y="413"/>
                </a:lnTo>
                <a:lnTo>
                  <a:pt x="540" y="390"/>
                </a:lnTo>
                <a:lnTo>
                  <a:pt x="550" y="364"/>
                </a:lnTo>
                <a:lnTo>
                  <a:pt x="557" y="336"/>
                </a:lnTo>
                <a:lnTo>
                  <a:pt x="562" y="309"/>
                </a:lnTo>
                <a:lnTo>
                  <a:pt x="563" y="280"/>
                </a:lnTo>
                <a:lnTo>
                  <a:pt x="562" y="251"/>
                </a:lnTo>
                <a:lnTo>
                  <a:pt x="557" y="223"/>
                </a:lnTo>
                <a:lnTo>
                  <a:pt x="550" y="196"/>
                </a:lnTo>
                <a:lnTo>
                  <a:pt x="540" y="170"/>
                </a:lnTo>
                <a:lnTo>
                  <a:pt x="528" y="145"/>
                </a:lnTo>
                <a:lnTo>
                  <a:pt x="513" y="123"/>
                </a:lnTo>
                <a:lnTo>
                  <a:pt x="498" y="101"/>
                </a:lnTo>
                <a:lnTo>
                  <a:pt x="479" y="81"/>
                </a:lnTo>
                <a:lnTo>
                  <a:pt x="459" y="63"/>
                </a:lnTo>
                <a:lnTo>
                  <a:pt x="438" y="47"/>
                </a:lnTo>
                <a:lnTo>
                  <a:pt x="414" y="33"/>
                </a:lnTo>
                <a:lnTo>
                  <a:pt x="389" y="21"/>
                </a:lnTo>
                <a:lnTo>
                  <a:pt x="363" y="12"/>
                </a:lnTo>
                <a:lnTo>
                  <a:pt x="337" y="6"/>
                </a:lnTo>
                <a:lnTo>
                  <a:pt x="310" y="2"/>
                </a:lnTo>
                <a:lnTo>
                  <a:pt x="281" y="0"/>
                </a:lnTo>
                <a:close/>
                <a:moveTo>
                  <a:pt x="269" y="283"/>
                </a:moveTo>
                <a:lnTo>
                  <a:pt x="269" y="279"/>
                </a:lnTo>
                <a:lnTo>
                  <a:pt x="270" y="276"/>
                </a:lnTo>
                <a:lnTo>
                  <a:pt x="273" y="275"/>
                </a:lnTo>
                <a:lnTo>
                  <a:pt x="277" y="275"/>
                </a:lnTo>
                <a:lnTo>
                  <a:pt x="280" y="275"/>
                </a:lnTo>
                <a:lnTo>
                  <a:pt x="282" y="276"/>
                </a:lnTo>
                <a:lnTo>
                  <a:pt x="285" y="283"/>
                </a:lnTo>
                <a:lnTo>
                  <a:pt x="282" y="288"/>
                </a:lnTo>
                <a:lnTo>
                  <a:pt x="277" y="291"/>
                </a:lnTo>
                <a:lnTo>
                  <a:pt x="270" y="288"/>
                </a:lnTo>
                <a:lnTo>
                  <a:pt x="269" y="285"/>
                </a:lnTo>
                <a:lnTo>
                  <a:pt x="269" y="283"/>
                </a:lnTo>
                <a:close/>
                <a:moveTo>
                  <a:pt x="246" y="277"/>
                </a:moveTo>
                <a:lnTo>
                  <a:pt x="246" y="277"/>
                </a:lnTo>
                <a:lnTo>
                  <a:pt x="238" y="296"/>
                </a:lnTo>
                <a:lnTo>
                  <a:pt x="231" y="313"/>
                </a:lnTo>
                <a:lnTo>
                  <a:pt x="226" y="326"/>
                </a:lnTo>
                <a:lnTo>
                  <a:pt x="221" y="339"/>
                </a:lnTo>
                <a:lnTo>
                  <a:pt x="217" y="348"/>
                </a:lnTo>
                <a:lnTo>
                  <a:pt x="214" y="357"/>
                </a:lnTo>
                <a:lnTo>
                  <a:pt x="210" y="364"/>
                </a:lnTo>
                <a:lnTo>
                  <a:pt x="209" y="370"/>
                </a:lnTo>
                <a:lnTo>
                  <a:pt x="205" y="377"/>
                </a:lnTo>
                <a:lnTo>
                  <a:pt x="204" y="381"/>
                </a:lnTo>
                <a:lnTo>
                  <a:pt x="204" y="382"/>
                </a:lnTo>
                <a:lnTo>
                  <a:pt x="204" y="383"/>
                </a:lnTo>
                <a:lnTo>
                  <a:pt x="219" y="370"/>
                </a:lnTo>
                <a:lnTo>
                  <a:pt x="235" y="358"/>
                </a:lnTo>
                <a:lnTo>
                  <a:pt x="247" y="349"/>
                </a:lnTo>
                <a:lnTo>
                  <a:pt x="257" y="340"/>
                </a:lnTo>
                <a:lnTo>
                  <a:pt x="266" y="334"/>
                </a:lnTo>
                <a:lnTo>
                  <a:pt x="274" y="327"/>
                </a:lnTo>
                <a:lnTo>
                  <a:pt x="281" y="322"/>
                </a:lnTo>
                <a:lnTo>
                  <a:pt x="286" y="318"/>
                </a:lnTo>
                <a:lnTo>
                  <a:pt x="293" y="313"/>
                </a:lnTo>
                <a:lnTo>
                  <a:pt x="297" y="310"/>
                </a:lnTo>
                <a:lnTo>
                  <a:pt x="298" y="310"/>
                </a:lnTo>
                <a:lnTo>
                  <a:pt x="298" y="309"/>
                </a:lnTo>
                <a:lnTo>
                  <a:pt x="298" y="309"/>
                </a:lnTo>
                <a:lnTo>
                  <a:pt x="303" y="305"/>
                </a:lnTo>
                <a:lnTo>
                  <a:pt x="306" y="300"/>
                </a:lnTo>
                <a:lnTo>
                  <a:pt x="307" y="296"/>
                </a:lnTo>
                <a:lnTo>
                  <a:pt x="307" y="291"/>
                </a:lnTo>
                <a:lnTo>
                  <a:pt x="319" y="266"/>
                </a:lnTo>
                <a:lnTo>
                  <a:pt x="329" y="242"/>
                </a:lnTo>
                <a:lnTo>
                  <a:pt x="338" y="223"/>
                </a:lnTo>
                <a:lnTo>
                  <a:pt x="345" y="206"/>
                </a:lnTo>
                <a:lnTo>
                  <a:pt x="351" y="191"/>
                </a:lnTo>
                <a:lnTo>
                  <a:pt x="357" y="179"/>
                </a:lnTo>
                <a:lnTo>
                  <a:pt x="362" y="170"/>
                </a:lnTo>
                <a:lnTo>
                  <a:pt x="364" y="162"/>
                </a:lnTo>
                <a:lnTo>
                  <a:pt x="367" y="156"/>
                </a:lnTo>
                <a:lnTo>
                  <a:pt x="370" y="152"/>
                </a:lnTo>
                <a:lnTo>
                  <a:pt x="372" y="145"/>
                </a:lnTo>
                <a:lnTo>
                  <a:pt x="374" y="144"/>
                </a:lnTo>
                <a:lnTo>
                  <a:pt x="374" y="144"/>
                </a:lnTo>
                <a:lnTo>
                  <a:pt x="353" y="164"/>
                </a:lnTo>
                <a:lnTo>
                  <a:pt x="334" y="182"/>
                </a:lnTo>
                <a:lnTo>
                  <a:pt x="319" y="196"/>
                </a:lnTo>
                <a:lnTo>
                  <a:pt x="304" y="211"/>
                </a:lnTo>
                <a:lnTo>
                  <a:pt x="294" y="221"/>
                </a:lnTo>
                <a:lnTo>
                  <a:pt x="283" y="230"/>
                </a:lnTo>
                <a:lnTo>
                  <a:pt x="276" y="238"/>
                </a:lnTo>
                <a:lnTo>
                  <a:pt x="270" y="245"/>
                </a:lnTo>
                <a:lnTo>
                  <a:pt x="265" y="249"/>
                </a:lnTo>
                <a:lnTo>
                  <a:pt x="261" y="253"/>
                </a:lnTo>
                <a:lnTo>
                  <a:pt x="257" y="257"/>
                </a:lnTo>
                <a:lnTo>
                  <a:pt x="256" y="258"/>
                </a:lnTo>
                <a:lnTo>
                  <a:pt x="255" y="259"/>
                </a:lnTo>
                <a:lnTo>
                  <a:pt x="248" y="266"/>
                </a:lnTo>
                <a:lnTo>
                  <a:pt x="247" y="271"/>
                </a:lnTo>
                <a:lnTo>
                  <a:pt x="246" y="277"/>
                </a:lnTo>
                <a:close/>
                <a:moveTo>
                  <a:pt x="280" y="268"/>
                </a:moveTo>
                <a:lnTo>
                  <a:pt x="283" y="270"/>
                </a:lnTo>
                <a:lnTo>
                  <a:pt x="287" y="272"/>
                </a:lnTo>
                <a:lnTo>
                  <a:pt x="291" y="276"/>
                </a:lnTo>
                <a:lnTo>
                  <a:pt x="293" y="281"/>
                </a:lnTo>
                <a:lnTo>
                  <a:pt x="291" y="288"/>
                </a:lnTo>
                <a:lnTo>
                  <a:pt x="287" y="292"/>
                </a:lnTo>
                <a:lnTo>
                  <a:pt x="283" y="294"/>
                </a:lnTo>
                <a:lnTo>
                  <a:pt x="280" y="296"/>
                </a:lnTo>
                <a:lnTo>
                  <a:pt x="273" y="294"/>
                </a:lnTo>
                <a:lnTo>
                  <a:pt x="268" y="292"/>
                </a:lnTo>
                <a:lnTo>
                  <a:pt x="265" y="288"/>
                </a:lnTo>
                <a:lnTo>
                  <a:pt x="265" y="281"/>
                </a:lnTo>
                <a:lnTo>
                  <a:pt x="265" y="276"/>
                </a:lnTo>
                <a:lnTo>
                  <a:pt x="268" y="272"/>
                </a:lnTo>
                <a:lnTo>
                  <a:pt x="273" y="270"/>
                </a:lnTo>
                <a:lnTo>
                  <a:pt x="280" y="268"/>
                </a:lnTo>
                <a:close/>
                <a:moveTo>
                  <a:pt x="295" y="500"/>
                </a:moveTo>
                <a:lnTo>
                  <a:pt x="295" y="489"/>
                </a:lnTo>
                <a:lnTo>
                  <a:pt x="295" y="481"/>
                </a:lnTo>
                <a:lnTo>
                  <a:pt x="295" y="476"/>
                </a:lnTo>
                <a:lnTo>
                  <a:pt x="295" y="472"/>
                </a:lnTo>
                <a:lnTo>
                  <a:pt x="295" y="470"/>
                </a:lnTo>
                <a:lnTo>
                  <a:pt x="295" y="468"/>
                </a:lnTo>
                <a:lnTo>
                  <a:pt x="295" y="468"/>
                </a:lnTo>
                <a:lnTo>
                  <a:pt x="285" y="468"/>
                </a:lnTo>
                <a:lnTo>
                  <a:pt x="277" y="468"/>
                </a:lnTo>
                <a:lnTo>
                  <a:pt x="270" y="468"/>
                </a:lnTo>
                <a:lnTo>
                  <a:pt x="266" y="468"/>
                </a:lnTo>
                <a:lnTo>
                  <a:pt x="264" y="468"/>
                </a:lnTo>
                <a:lnTo>
                  <a:pt x="264" y="468"/>
                </a:lnTo>
                <a:lnTo>
                  <a:pt x="263" y="468"/>
                </a:lnTo>
                <a:lnTo>
                  <a:pt x="263" y="479"/>
                </a:lnTo>
                <a:lnTo>
                  <a:pt x="263" y="487"/>
                </a:lnTo>
                <a:lnTo>
                  <a:pt x="263" y="492"/>
                </a:lnTo>
                <a:lnTo>
                  <a:pt x="263" y="496"/>
                </a:lnTo>
                <a:lnTo>
                  <a:pt x="263" y="498"/>
                </a:lnTo>
                <a:lnTo>
                  <a:pt x="263" y="500"/>
                </a:lnTo>
                <a:lnTo>
                  <a:pt x="263" y="500"/>
                </a:lnTo>
                <a:lnTo>
                  <a:pt x="226" y="494"/>
                </a:lnTo>
                <a:lnTo>
                  <a:pt x="193" y="483"/>
                </a:lnTo>
                <a:lnTo>
                  <a:pt x="162" y="467"/>
                </a:lnTo>
                <a:lnTo>
                  <a:pt x="133" y="445"/>
                </a:lnTo>
                <a:lnTo>
                  <a:pt x="133" y="445"/>
                </a:lnTo>
                <a:lnTo>
                  <a:pt x="132" y="445"/>
                </a:lnTo>
                <a:lnTo>
                  <a:pt x="129" y="445"/>
                </a:lnTo>
                <a:lnTo>
                  <a:pt x="128" y="442"/>
                </a:lnTo>
                <a:lnTo>
                  <a:pt x="127" y="441"/>
                </a:lnTo>
                <a:lnTo>
                  <a:pt x="125" y="438"/>
                </a:lnTo>
                <a:lnTo>
                  <a:pt x="124" y="436"/>
                </a:lnTo>
                <a:lnTo>
                  <a:pt x="121" y="436"/>
                </a:lnTo>
                <a:lnTo>
                  <a:pt x="117" y="433"/>
                </a:lnTo>
                <a:lnTo>
                  <a:pt x="116" y="430"/>
                </a:lnTo>
                <a:lnTo>
                  <a:pt x="115" y="426"/>
                </a:lnTo>
                <a:lnTo>
                  <a:pt x="115" y="426"/>
                </a:lnTo>
                <a:lnTo>
                  <a:pt x="114" y="426"/>
                </a:lnTo>
                <a:lnTo>
                  <a:pt x="111" y="426"/>
                </a:lnTo>
                <a:lnTo>
                  <a:pt x="91" y="398"/>
                </a:lnTo>
                <a:lnTo>
                  <a:pt x="74" y="366"/>
                </a:lnTo>
                <a:lnTo>
                  <a:pt x="68" y="349"/>
                </a:lnTo>
                <a:lnTo>
                  <a:pt x="64" y="332"/>
                </a:lnTo>
                <a:lnTo>
                  <a:pt x="60" y="315"/>
                </a:lnTo>
                <a:lnTo>
                  <a:pt x="60" y="298"/>
                </a:lnTo>
                <a:lnTo>
                  <a:pt x="70" y="298"/>
                </a:lnTo>
                <a:lnTo>
                  <a:pt x="78" y="298"/>
                </a:lnTo>
                <a:lnTo>
                  <a:pt x="83" y="298"/>
                </a:lnTo>
                <a:lnTo>
                  <a:pt x="87" y="298"/>
                </a:lnTo>
                <a:lnTo>
                  <a:pt x="90" y="298"/>
                </a:lnTo>
                <a:lnTo>
                  <a:pt x="91" y="298"/>
                </a:lnTo>
                <a:lnTo>
                  <a:pt x="91" y="298"/>
                </a:lnTo>
                <a:lnTo>
                  <a:pt x="91" y="288"/>
                </a:lnTo>
                <a:lnTo>
                  <a:pt x="91" y="280"/>
                </a:lnTo>
                <a:lnTo>
                  <a:pt x="91" y="274"/>
                </a:lnTo>
                <a:lnTo>
                  <a:pt x="91" y="270"/>
                </a:lnTo>
                <a:lnTo>
                  <a:pt x="91" y="267"/>
                </a:lnTo>
                <a:lnTo>
                  <a:pt x="91" y="267"/>
                </a:lnTo>
                <a:lnTo>
                  <a:pt x="91" y="266"/>
                </a:lnTo>
                <a:lnTo>
                  <a:pt x="81" y="266"/>
                </a:lnTo>
                <a:lnTo>
                  <a:pt x="73" y="266"/>
                </a:lnTo>
                <a:lnTo>
                  <a:pt x="68" y="266"/>
                </a:lnTo>
                <a:lnTo>
                  <a:pt x="64" y="266"/>
                </a:lnTo>
                <a:lnTo>
                  <a:pt x="61" y="266"/>
                </a:lnTo>
                <a:lnTo>
                  <a:pt x="60" y="266"/>
                </a:lnTo>
                <a:lnTo>
                  <a:pt x="60" y="266"/>
                </a:lnTo>
                <a:lnTo>
                  <a:pt x="63" y="246"/>
                </a:lnTo>
                <a:lnTo>
                  <a:pt x="66" y="226"/>
                </a:lnTo>
                <a:lnTo>
                  <a:pt x="72" y="207"/>
                </a:lnTo>
                <a:lnTo>
                  <a:pt x="80" y="189"/>
                </a:lnTo>
                <a:lnTo>
                  <a:pt x="89" y="172"/>
                </a:lnTo>
                <a:lnTo>
                  <a:pt x="99" y="155"/>
                </a:lnTo>
                <a:lnTo>
                  <a:pt x="110" y="139"/>
                </a:lnTo>
                <a:lnTo>
                  <a:pt x="123" y="125"/>
                </a:lnTo>
                <a:lnTo>
                  <a:pt x="137" y="111"/>
                </a:lnTo>
                <a:lnTo>
                  <a:pt x="153" y="100"/>
                </a:lnTo>
                <a:lnTo>
                  <a:pt x="168" y="89"/>
                </a:lnTo>
                <a:lnTo>
                  <a:pt x="185" y="80"/>
                </a:lnTo>
                <a:lnTo>
                  <a:pt x="204" y="72"/>
                </a:lnTo>
                <a:lnTo>
                  <a:pt x="222" y="67"/>
                </a:lnTo>
                <a:lnTo>
                  <a:pt x="243" y="62"/>
                </a:lnTo>
                <a:lnTo>
                  <a:pt x="263" y="59"/>
                </a:lnTo>
                <a:lnTo>
                  <a:pt x="263" y="70"/>
                </a:lnTo>
                <a:lnTo>
                  <a:pt x="263" y="79"/>
                </a:lnTo>
                <a:lnTo>
                  <a:pt x="263" y="84"/>
                </a:lnTo>
                <a:lnTo>
                  <a:pt x="263" y="88"/>
                </a:lnTo>
                <a:lnTo>
                  <a:pt x="263" y="91"/>
                </a:lnTo>
                <a:lnTo>
                  <a:pt x="263" y="92"/>
                </a:lnTo>
                <a:lnTo>
                  <a:pt x="263" y="92"/>
                </a:lnTo>
                <a:lnTo>
                  <a:pt x="273" y="92"/>
                </a:lnTo>
                <a:lnTo>
                  <a:pt x="281" y="92"/>
                </a:lnTo>
                <a:lnTo>
                  <a:pt x="287" y="92"/>
                </a:lnTo>
                <a:lnTo>
                  <a:pt x="291" y="92"/>
                </a:lnTo>
                <a:lnTo>
                  <a:pt x="294" y="92"/>
                </a:lnTo>
                <a:lnTo>
                  <a:pt x="295" y="92"/>
                </a:lnTo>
                <a:lnTo>
                  <a:pt x="295" y="92"/>
                </a:lnTo>
                <a:lnTo>
                  <a:pt x="295" y="81"/>
                </a:lnTo>
                <a:lnTo>
                  <a:pt x="295" y="74"/>
                </a:lnTo>
                <a:lnTo>
                  <a:pt x="295" y="67"/>
                </a:lnTo>
                <a:lnTo>
                  <a:pt x="295" y="63"/>
                </a:lnTo>
                <a:lnTo>
                  <a:pt x="295" y="62"/>
                </a:lnTo>
                <a:lnTo>
                  <a:pt x="295" y="60"/>
                </a:lnTo>
                <a:lnTo>
                  <a:pt x="295" y="59"/>
                </a:lnTo>
                <a:lnTo>
                  <a:pt x="319" y="64"/>
                </a:lnTo>
                <a:lnTo>
                  <a:pt x="341" y="70"/>
                </a:lnTo>
                <a:lnTo>
                  <a:pt x="383" y="83"/>
                </a:lnTo>
                <a:lnTo>
                  <a:pt x="383" y="85"/>
                </a:lnTo>
                <a:lnTo>
                  <a:pt x="383" y="87"/>
                </a:lnTo>
                <a:lnTo>
                  <a:pt x="383" y="87"/>
                </a:lnTo>
                <a:lnTo>
                  <a:pt x="387" y="88"/>
                </a:lnTo>
                <a:lnTo>
                  <a:pt x="389" y="91"/>
                </a:lnTo>
                <a:lnTo>
                  <a:pt x="397" y="96"/>
                </a:lnTo>
                <a:lnTo>
                  <a:pt x="400" y="96"/>
                </a:lnTo>
                <a:lnTo>
                  <a:pt x="401" y="96"/>
                </a:lnTo>
                <a:lnTo>
                  <a:pt x="401" y="96"/>
                </a:lnTo>
                <a:lnTo>
                  <a:pt x="405" y="98"/>
                </a:lnTo>
                <a:lnTo>
                  <a:pt x="408" y="101"/>
                </a:lnTo>
                <a:lnTo>
                  <a:pt x="412" y="102"/>
                </a:lnTo>
                <a:lnTo>
                  <a:pt x="415" y="105"/>
                </a:lnTo>
                <a:lnTo>
                  <a:pt x="415" y="106"/>
                </a:lnTo>
                <a:lnTo>
                  <a:pt x="417" y="108"/>
                </a:lnTo>
                <a:lnTo>
                  <a:pt x="419" y="109"/>
                </a:lnTo>
                <a:lnTo>
                  <a:pt x="419" y="110"/>
                </a:lnTo>
                <a:lnTo>
                  <a:pt x="422" y="113"/>
                </a:lnTo>
                <a:lnTo>
                  <a:pt x="425" y="114"/>
                </a:lnTo>
                <a:lnTo>
                  <a:pt x="426" y="117"/>
                </a:lnTo>
                <a:lnTo>
                  <a:pt x="429" y="119"/>
                </a:lnTo>
                <a:lnTo>
                  <a:pt x="431" y="119"/>
                </a:lnTo>
                <a:lnTo>
                  <a:pt x="432" y="122"/>
                </a:lnTo>
                <a:lnTo>
                  <a:pt x="434" y="123"/>
                </a:lnTo>
                <a:lnTo>
                  <a:pt x="434" y="123"/>
                </a:lnTo>
                <a:lnTo>
                  <a:pt x="436" y="126"/>
                </a:lnTo>
                <a:lnTo>
                  <a:pt x="440" y="128"/>
                </a:lnTo>
                <a:lnTo>
                  <a:pt x="442" y="130"/>
                </a:lnTo>
                <a:lnTo>
                  <a:pt x="443" y="132"/>
                </a:lnTo>
                <a:lnTo>
                  <a:pt x="446" y="134"/>
                </a:lnTo>
                <a:lnTo>
                  <a:pt x="447" y="136"/>
                </a:lnTo>
                <a:lnTo>
                  <a:pt x="449" y="139"/>
                </a:lnTo>
                <a:lnTo>
                  <a:pt x="452" y="142"/>
                </a:lnTo>
                <a:lnTo>
                  <a:pt x="452" y="143"/>
                </a:lnTo>
                <a:lnTo>
                  <a:pt x="452" y="144"/>
                </a:lnTo>
                <a:lnTo>
                  <a:pt x="453" y="147"/>
                </a:lnTo>
                <a:lnTo>
                  <a:pt x="456" y="147"/>
                </a:lnTo>
                <a:lnTo>
                  <a:pt x="457" y="151"/>
                </a:lnTo>
                <a:lnTo>
                  <a:pt x="460" y="153"/>
                </a:lnTo>
                <a:lnTo>
                  <a:pt x="466" y="161"/>
                </a:lnTo>
                <a:lnTo>
                  <a:pt x="466" y="161"/>
                </a:lnTo>
                <a:lnTo>
                  <a:pt x="466" y="162"/>
                </a:lnTo>
                <a:lnTo>
                  <a:pt x="466" y="165"/>
                </a:lnTo>
                <a:lnTo>
                  <a:pt x="472" y="172"/>
                </a:lnTo>
                <a:lnTo>
                  <a:pt x="474" y="175"/>
                </a:lnTo>
                <a:lnTo>
                  <a:pt x="476" y="179"/>
                </a:lnTo>
                <a:lnTo>
                  <a:pt x="476" y="179"/>
                </a:lnTo>
                <a:lnTo>
                  <a:pt x="485" y="199"/>
                </a:lnTo>
                <a:lnTo>
                  <a:pt x="491" y="221"/>
                </a:lnTo>
                <a:lnTo>
                  <a:pt x="496" y="242"/>
                </a:lnTo>
                <a:lnTo>
                  <a:pt x="498" y="266"/>
                </a:lnTo>
                <a:lnTo>
                  <a:pt x="489" y="266"/>
                </a:lnTo>
                <a:lnTo>
                  <a:pt x="482" y="266"/>
                </a:lnTo>
                <a:lnTo>
                  <a:pt x="477" y="266"/>
                </a:lnTo>
                <a:lnTo>
                  <a:pt x="474" y="266"/>
                </a:lnTo>
                <a:lnTo>
                  <a:pt x="470" y="266"/>
                </a:lnTo>
                <a:lnTo>
                  <a:pt x="470" y="266"/>
                </a:lnTo>
                <a:lnTo>
                  <a:pt x="470" y="276"/>
                </a:lnTo>
                <a:lnTo>
                  <a:pt x="470" y="284"/>
                </a:lnTo>
                <a:lnTo>
                  <a:pt x="470" y="291"/>
                </a:lnTo>
                <a:lnTo>
                  <a:pt x="470" y="294"/>
                </a:lnTo>
                <a:lnTo>
                  <a:pt x="470" y="297"/>
                </a:lnTo>
                <a:lnTo>
                  <a:pt x="470" y="298"/>
                </a:lnTo>
                <a:lnTo>
                  <a:pt x="470" y="298"/>
                </a:lnTo>
                <a:lnTo>
                  <a:pt x="479" y="298"/>
                </a:lnTo>
                <a:lnTo>
                  <a:pt x="486" y="298"/>
                </a:lnTo>
                <a:lnTo>
                  <a:pt x="491" y="298"/>
                </a:lnTo>
                <a:lnTo>
                  <a:pt x="495" y="298"/>
                </a:lnTo>
                <a:lnTo>
                  <a:pt x="498" y="298"/>
                </a:lnTo>
                <a:lnTo>
                  <a:pt x="498" y="298"/>
                </a:lnTo>
                <a:lnTo>
                  <a:pt x="496" y="318"/>
                </a:lnTo>
                <a:lnTo>
                  <a:pt x="493" y="336"/>
                </a:lnTo>
                <a:lnTo>
                  <a:pt x="487" y="355"/>
                </a:lnTo>
                <a:lnTo>
                  <a:pt x="481" y="373"/>
                </a:lnTo>
                <a:lnTo>
                  <a:pt x="472" y="390"/>
                </a:lnTo>
                <a:lnTo>
                  <a:pt x="461" y="406"/>
                </a:lnTo>
                <a:lnTo>
                  <a:pt x="449" y="421"/>
                </a:lnTo>
                <a:lnTo>
                  <a:pt x="436" y="436"/>
                </a:lnTo>
                <a:lnTo>
                  <a:pt x="406" y="460"/>
                </a:lnTo>
                <a:lnTo>
                  <a:pt x="391" y="470"/>
                </a:lnTo>
                <a:lnTo>
                  <a:pt x="372" y="479"/>
                </a:lnTo>
                <a:lnTo>
                  <a:pt x="354" y="487"/>
                </a:lnTo>
                <a:lnTo>
                  <a:pt x="336" y="493"/>
                </a:lnTo>
                <a:lnTo>
                  <a:pt x="316" y="497"/>
                </a:lnTo>
                <a:lnTo>
                  <a:pt x="295" y="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197"/>
          <p:cNvSpPr>
            <a:spLocks noEditPoints="1"/>
          </p:cNvSpPr>
          <p:nvPr/>
        </p:nvSpPr>
        <p:spPr bwMode="auto">
          <a:xfrm>
            <a:off x="3265489" y="3962401"/>
            <a:ext cx="149225" cy="146051"/>
          </a:xfrm>
          <a:custGeom>
            <a:avLst/>
            <a:gdLst>
              <a:gd name="T0" fmla="*/ 176 w 495"/>
              <a:gd name="T1" fmla="*/ 243 h 480"/>
              <a:gd name="T2" fmla="*/ 233 w 495"/>
              <a:gd name="T3" fmla="*/ 192 h 480"/>
              <a:gd name="T4" fmla="*/ 368 w 495"/>
              <a:gd name="T5" fmla="*/ 0 h 480"/>
              <a:gd name="T6" fmla="*/ 415 w 495"/>
              <a:gd name="T7" fmla="*/ 69 h 480"/>
              <a:gd name="T8" fmla="*/ 368 w 495"/>
              <a:gd name="T9" fmla="*/ 0 h 480"/>
              <a:gd name="T10" fmla="*/ 94 w 495"/>
              <a:gd name="T11" fmla="*/ 69 h 480"/>
              <a:gd name="T12" fmla="*/ 136 w 495"/>
              <a:gd name="T13" fmla="*/ 0 h 480"/>
              <a:gd name="T14" fmla="*/ 495 w 495"/>
              <a:gd name="T15" fmla="*/ 36 h 480"/>
              <a:gd name="T16" fmla="*/ 426 w 495"/>
              <a:gd name="T17" fmla="*/ 83 h 480"/>
              <a:gd name="T18" fmla="*/ 359 w 495"/>
              <a:gd name="T19" fmla="*/ 36 h 480"/>
              <a:gd name="T20" fmla="*/ 148 w 495"/>
              <a:gd name="T21" fmla="*/ 83 h 480"/>
              <a:gd name="T22" fmla="*/ 78 w 495"/>
              <a:gd name="T23" fmla="*/ 36 h 480"/>
              <a:gd name="T24" fmla="*/ 0 w 495"/>
              <a:gd name="T25" fmla="*/ 480 h 480"/>
              <a:gd name="T26" fmla="*/ 460 w 495"/>
              <a:gd name="T27" fmla="*/ 480 h 480"/>
              <a:gd name="T28" fmla="*/ 495 w 495"/>
              <a:gd name="T29" fmla="*/ 36 h 480"/>
              <a:gd name="T30" fmla="*/ 38 w 495"/>
              <a:gd name="T31" fmla="*/ 442 h 480"/>
              <a:gd name="T32" fmla="*/ 460 w 495"/>
              <a:gd name="T33" fmla="*/ 161 h 480"/>
              <a:gd name="T34" fmla="*/ 350 w 495"/>
              <a:gd name="T35" fmla="*/ 353 h 480"/>
              <a:gd name="T36" fmla="*/ 406 w 495"/>
              <a:gd name="T37" fmla="*/ 400 h 480"/>
              <a:gd name="T38" fmla="*/ 350 w 495"/>
              <a:gd name="T39" fmla="*/ 353 h 480"/>
              <a:gd name="T40" fmla="*/ 265 w 495"/>
              <a:gd name="T41" fmla="*/ 400 h 480"/>
              <a:gd name="T42" fmla="*/ 321 w 495"/>
              <a:gd name="T43" fmla="*/ 353 h 480"/>
              <a:gd name="T44" fmla="*/ 91 w 495"/>
              <a:gd name="T45" fmla="*/ 353 h 480"/>
              <a:gd name="T46" fmla="*/ 148 w 495"/>
              <a:gd name="T47" fmla="*/ 400 h 480"/>
              <a:gd name="T48" fmla="*/ 91 w 495"/>
              <a:gd name="T49" fmla="*/ 353 h 480"/>
              <a:gd name="T50" fmla="*/ 91 w 495"/>
              <a:gd name="T51" fmla="*/ 322 h 480"/>
              <a:gd name="T52" fmla="*/ 142 w 495"/>
              <a:gd name="T53" fmla="*/ 275 h 480"/>
              <a:gd name="T54" fmla="*/ 176 w 495"/>
              <a:gd name="T55" fmla="*/ 353 h 480"/>
              <a:gd name="T56" fmla="*/ 233 w 495"/>
              <a:gd name="T57" fmla="*/ 400 h 480"/>
              <a:gd name="T58" fmla="*/ 176 w 495"/>
              <a:gd name="T59" fmla="*/ 353 h 480"/>
              <a:gd name="T60" fmla="*/ 350 w 495"/>
              <a:gd name="T61" fmla="*/ 322 h 480"/>
              <a:gd name="T62" fmla="*/ 406 w 495"/>
              <a:gd name="T63" fmla="*/ 275 h 480"/>
              <a:gd name="T64" fmla="*/ 265 w 495"/>
              <a:gd name="T65" fmla="*/ 275 h 480"/>
              <a:gd name="T66" fmla="*/ 321 w 495"/>
              <a:gd name="T67" fmla="*/ 322 h 480"/>
              <a:gd name="T68" fmla="*/ 265 w 495"/>
              <a:gd name="T69" fmla="*/ 275 h 480"/>
              <a:gd name="T70" fmla="*/ 176 w 495"/>
              <a:gd name="T71" fmla="*/ 322 h 480"/>
              <a:gd name="T72" fmla="*/ 233 w 495"/>
              <a:gd name="T73" fmla="*/ 275 h 480"/>
              <a:gd name="T74" fmla="*/ 350 w 495"/>
              <a:gd name="T75" fmla="*/ 192 h 480"/>
              <a:gd name="T76" fmla="*/ 406 w 495"/>
              <a:gd name="T77" fmla="*/ 243 h 480"/>
              <a:gd name="T78" fmla="*/ 350 w 495"/>
              <a:gd name="T79" fmla="*/ 192 h 480"/>
              <a:gd name="T80" fmla="*/ 265 w 495"/>
              <a:gd name="T81" fmla="*/ 243 h 480"/>
              <a:gd name="T82" fmla="*/ 321 w 495"/>
              <a:gd name="T83" fmla="*/ 192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5" h="480">
                <a:moveTo>
                  <a:pt x="176" y="192"/>
                </a:moveTo>
                <a:lnTo>
                  <a:pt x="176" y="243"/>
                </a:lnTo>
                <a:lnTo>
                  <a:pt x="233" y="243"/>
                </a:lnTo>
                <a:lnTo>
                  <a:pt x="233" y="192"/>
                </a:lnTo>
                <a:lnTo>
                  <a:pt x="176" y="192"/>
                </a:lnTo>
                <a:close/>
                <a:moveTo>
                  <a:pt x="368" y="0"/>
                </a:moveTo>
                <a:lnTo>
                  <a:pt x="368" y="69"/>
                </a:lnTo>
                <a:lnTo>
                  <a:pt x="415" y="69"/>
                </a:lnTo>
                <a:lnTo>
                  <a:pt x="415" y="0"/>
                </a:lnTo>
                <a:lnTo>
                  <a:pt x="368" y="0"/>
                </a:lnTo>
                <a:close/>
                <a:moveTo>
                  <a:pt x="94" y="0"/>
                </a:moveTo>
                <a:lnTo>
                  <a:pt x="94" y="69"/>
                </a:lnTo>
                <a:lnTo>
                  <a:pt x="136" y="69"/>
                </a:lnTo>
                <a:lnTo>
                  <a:pt x="136" y="0"/>
                </a:lnTo>
                <a:lnTo>
                  <a:pt x="94" y="0"/>
                </a:lnTo>
                <a:close/>
                <a:moveTo>
                  <a:pt x="495" y="36"/>
                </a:moveTo>
                <a:lnTo>
                  <a:pt x="426" y="36"/>
                </a:lnTo>
                <a:lnTo>
                  <a:pt x="426" y="83"/>
                </a:lnTo>
                <a:lnTo>
                  <a:pt x="359" y="83"/>
                </a:lnTo>
                <a:lnTo>
                  <a:pt x="359" y="36"/>
                </a:lnTo>
                <a:lnTo>
                  <a:pt x="148" y="36"/>
                </a:lnTo>
                <a:lnTo>
                  <a:pt x="148" y="83"/>
                </a:lnTo>
                <a:lnTo>
                  <a:pt x="78" y="83"/>
                </a:lnTo>
                <a:lnTo>
                  <a:pt x="78" y="36"/>
                </a:lnTo>
                <a:lnTo>
                  <a:pt x="0" y="36"/>
                </a:lnTo>
                <a:lnTo>
                  <a:pt x="0" y="480"/>
                </a:lnTo>
                <a:lnTo>
                  <a:pt x="38" y="480"/>
                </a:lnTo>
                <a:lnTo>
                  <a:pt x="460" y="480"/>
                </a:lnTo>
                <a:lnTo>
                  <a:pt x="495" y="480"/>
                </a:lnTo>
                <a:lnTo>
                  <a:pt x="495" y="36"/>
                </a:lnTo>
                <a:close/>
                <a:moveTo>
                  <a:pt x="460" y="442"/>
                </a:moveTo>
                <a:lnTo>
                  <a:pt x="38" y="442"/>
                </a:lnTo>
                <a:lnTo>
                  <a:pt x="38" y="161"/>
                </a:lnTo>
                <a:lnTo>
                  <a:pt x="460" y="161"/>
                </a:lnTo>
                <a:lnTo>
                  <a:pt x="460" y="442"/>
                </a:lnTo>
                <a:close/>
                <a:moveTo>
                  <a:pt x="350" y="353"/>
                </a:moveTo>
                <a:lnTo>
                  <a:pt x="350" y="400"/>
                </a:lnTo>
                <a:lnTo>
                  <a:pt x="406" y="400"/>
                </a:lnTo>
                <a:lnTo>
                  <a:pt x="406" y="353"/>
                </a:lnTo>
                <a:lnTo>
                  <a:pt x="350" y="353"/>
                </a:lnTo>
                <a:close/>
                <a:moveTo>
                  <a:pt x="265" y="353"/>
                </a:moveTo>
                <a:lnTo>
                  <a:pt x="265" y="400"/>
                </a:lnTo>
                <a:lnTo>
                  <a:pt x="321" y="400"/>
                </a:lnTo>
                <a:lnTo>
                  <a:pt x="321" y="353"/>
                </a:lnTo>
                <a:lnTo>
                  <a:pt x="265" y="353"/>
                </a:lnTo>
                <a:close/>
                <a:moveTo>
                  <a:pt x="91" y="353"/>
                </a:moveTo>
                <a:lnTo>
                  <a:pt x="91" y="400"/>
                </a:lnTo>
                <a:lnTo>
                  <a:pt x="148" y="400"/>
                </a:lnTo>
                <a:lnTo>
                  <a:pt x="148" y="353"/>
                </a:lnTo>
                <a:lnTo>
                  <a:pt x="91" y="353"/>
                </a:lnTo>
                <a:close/>
                <a:moveTo>
                  <a:pt x="91" y="275"/>
                </a:moveTo>
                <a:lnTo>
                  <a:pt x="91" y="322"/>
                </a:lnTo>
                <a:lnTo>
                  <a:pt x="142" y="322"/>
                </a:lnTo>
                <a:lnTo>
                  <a:pt x="142" y="275"/>
                </a:lnTo>
                <a:lnTo>
                  <a:pt x="91" y="275"/>
                </a:lnTo>
                <a:close/>
                <a:moveTo>
                  <a:pt x="176" y="353"/>
                </a:moveTo>
                <a:lnTo>
                  <a:pt x="176" y="400"/>
                </a:lnTo>
                <a:lnTo>
                  <a:pt x="233" y="400"/>
                </a:lnTo>
                <a:lnTo>
                  <a:pt x="233" y="353"/>
                </a:lnTo>
                <a:lnTo>
                  <a:pt x="176" y="353"/>
                </a:lnTo>
                <a:close/>
                <a:moveTo>
                  <a:pt x="350" y="275"/>
                </a:moveTo>
                <a:lnTo>
                  <a:pt x="350" y="322"/>
                </a:lnTo>
                <a:lnTo>
                  <a:pt x="406" y="322"/>
                </a:lnTo>
                <a:lnTo>
                  <a:pt x="406" y="275"/>
                </a:lnTo>
                <a:lnTo>
                  <a:pt x="350" y="275"/>
                </a:lnTo>
                <a:close/>
                <a:moveTo>
                  <a:pt x="265" y="275"/>
                </a:moveTo>
                <a:lnTo>
                  <a:pt x="265" y="322"/>
                </a:lnTo>
                <a:lnTo>
                  <a:pt x="321" y="322"/>
                </a:lnTo>
                <a:lnTo>
                  <a:pt x="321" y="275"/>
                </a:lnTo>
                <a:lnTo>
                  <a:pt x="265" y="275"/>
                </a:lnTo>
                <a:close/>
                <a:moveTo>
                  <a:pt x="176" y="275"/>
                </a:moveTo>
                <a:lnTo>
                  <a:pt x="176" y="322"/>
                </a:lnTo>
                <a:lnTo>
                  <a:pt x="233" y="322"/>
                </a:lnTo>
                <a:lnTo>
                  <a:pt x="233" y="275"/>
                </a:lnTo>
                <a:lnTo>
                  <a:pt x="176" y="275"/>
                </a:lnTo>
                <a:close/>
                <a:moveTo>
                  <a:pt x="350" y="192"/>
                </a:moveTo>
                <a:lnTo>
                  <a:pt x="350" y="243"/>
                </a:lnTo>
                <a:lnTo>
                  <a:pt x="406" y="243"/>
                </a:lnTo>
                <a:lnTo>
                  <a:pt x="406" y="192"/>
                </a:lnTo>
                <a:lnTo>
                  <a:pt x="350" y="192"/>
                </a:lnTo>
                <a:close/>
                <a:moveTo>
                  <a:pt x="265" y="192"/>
                </a:moveTo>
                <a:lnTo>
                  <a:pt x="265" y="243"/>
                </a:lnTo>
                <a:lnTo>
                  <a:pt x="321" y="243"/>
                </a:lnTo>
                <a:lnTo>
                  <a:pt x="321" y="192"/>
                </a:lnTo>
                <a:lnTo>
                  <a:pt x="265" y="1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198"/>
          <p:cNvSpPr>
            <a:spLocks noEditPoints="1"/>
          </p:cNvSpPr>
          <p:nvPr/>
        </p:nvSpPr>
        <p:spPr bwMode="auto">
          <a:xfrm>
            <a:off x="10210801" y="1162051"/>
            <a:ext cx="211137" cy="222251"/>
          </a:xfrm>
          <a:custGeom>
            <a:avLst/>
            <a:gdLst>
              <a:gd name="T0" fmla="*/ 219 w 703"/>
              <a:gd name="T1" fmla="*/ 531 h 734"/>
              <a:gd name="T2" fmla="*/ 223 w 703"/>
              <a:gd name="T3" fmla="*/ 493 h 734"/>
              <a:gd name="T4" fmla="*/ 183 w 703"/>
              <a:gd name="T5" fmla="*/ 377 h 734"/>
              <a:gd name="T6" fmla="*/ 165 w 703"/>
              <a:gd name="T7" fmla="*/ 317 h 734"/>
              <a:gd name="T8" fmla="*/ 156 w 703"/>
              <a:gd name="T9" fmla="*/ 292 h 734"/>
              <a:gd name="T10" fmla="*/ 150 w 703"/>
              <a:gd name="T11" fmla="*/ 281 h 734"/>
              <a:gd name="T12" fmla="*/ 114 w 703"/>
              <a:gd name="T13" fmla="*/ 281 h 734"/>
              <a:gd name="T14" fmla="*/ 54 w 703"/>
              <a:gd name="T15" fmla="*/ 299 h 734"/>
              <a:gd name="T16" fmla="*/ 43 w 703"/>
              <a:gd name="T17" fmla="*/ 303 h 734"/>
              <a:gd name="T18" fmla="*/ 16 w 703"/>
              <a:gd name="T19" fmla="*/ 325 h 734"/>
              <a:gd name="T20" fmla="*/ 2 w 703"/>
              <a:gd name="T21" fmla="*/ 381 h 734"/>
              <a:gd name="T22" fmla="*/ 22 w 703"/>
              <a:gd name="T23" fmla="*/ 441 h 734"/>
              <a:gd name="T24" fmla="*/ 32 w 703"/>
              <a:gd name="T25" fmla="*/ 475 h 734"/>
              <a:gd name="T26" fmla="*/ 38 w 703"/>
              <a:gd name="T27" fmla="*/ 488 h 734"/>
              <a:gd name="T28" fmla="*/ 78 w 703"/>
              <a:gd name="T29" fmla="*/ 528 h 734"/>
              <a:gd name="T30" fmla="*/ 118 w 703"/>
              <a:gd name="T31" fmla="*/ 528 h 734"/>
              <a:gd name="T32" fmla="*/ 137 w 703"/>
              <a:gd name="T33" fmla="*/ 533 h 734"/>
              <a:gd name="T34" fmla="*/ 165 w 703"/>
              <a:gd name="T35" fmla="*/ 587 h 734"/>
              <a:gd name="T36" fmla="*/ 188 w 703"/>
              <a:gd name="T37" fmla="*/ 665 h 734"/>
              <a:gd name="T38" fmla="*/ 201 w 703"/>
              <a:gd name="T39" fmla="*/ 703 h 734"/>
              <a:gd name="T40" fmla="*/ 205 w 703"/>
              <a:gd name="T41" fmla="*/ 716 h 734"/>
              <a:gd name="T42" fmla="*/ 219 w 703"/>
              <a:gd name="T43" fmla="*/ 732 h 734"/>
              <a:gd name="T44" fmla="*/ 237 w 703"/>
              <a:gd name="T45" fmla="*/ 732 h 734"/>
              <a:gd name="T46" fmla="*/ 272 w 703"/>
              <a:gd name="T47" fmla="*/ 707 h 734"/>
              <a:gd name="T48" fmla="*/ 266 w 703"/>
              <a:gd name="T49" fmla="*/ 676 h 734"/>
              <a:gd name="T50" fmla="*/ 252 w 703"/>
              <a:gd name="T51" fmla="*/ 631 h 734"/>
              <a:gd name="T52" fmla="*/ 224 w 703"/>
              <a:gd name="T53" fmla="*/ 578 h 734"/>
              <a:gd name="T54" fmla="*/ 703 w 703"/>
              <a:gd name="T55" fmla="*/ 212 h 734"/>
              <a:gd name="T56" fmla="*/ 599 w 703"/>
              <a:gd name="T57" fmla="*/ 312 h 734"/>
              <a:gd name="T58" fmla="*/ 599 w 703"/>
              <a:gd name="T59" fmla="*/ 312 h 734"/>
              <a:gd name="T60" fmla="*/ 570 w 703"/>
              <a:gd name="T61" fmla="*/ 182 h 734"/>
              <a:gd name="T62" fmla="*/ 574 w 703"/>
              <a:gd name="T63" fmla="*/ 281 h 734"/>
              <a:gd name="T64" fmla="*/ 551 w 703"/>
              <a:gd name="T65" fmla="*/ 207 h 734"/>
              <a:gd name="T66" fmla="*/ 494 w 703"/>
              <a:gd name="T67" fmla="*/ 131 h 734"/>
              <a:gd name="T68" fmla="*/ 467 w 703"/>
              <a:gd name="T69" fmla="*/ 55 h 734"/>
              <a:gd name="T70" fmla="*/ 455 w 703"/>
              <a:gd name="T71" fmla="*/ 20 h 734"/>
              <a:gd name="T72" fmla="*/ 449 w 703"/>
              <a:gd name="T73" fmla="*/ 4 h 734"/>
              <a:gd name="T74" fmla="*/ 436 w 703"/>
              <a:gd name="T75" fmla="*/ 13 h 734"/>
              <a:gd name="T76" fmla="*/ 411 w 703"/>
              <a:gd name="T77" fmla="*/ 78 h 734"/>
              <a:gd name="T78" fmla="*/ 337 w 703"/>
              <a:gd name="T79" fmla="*/ 171 h 734"/>
              <a:gd name="T80" fmla="*/ 255 w 703"/>
              <a:gd name="T81" fmla="*/ 225 h 734"/>
              <a:gd name="T82" fmla="*/ 197 w 703"/>
              <a:gd name="T83" fmla="*/ 249 h 734"/>
              <a:gd name="T84" fmla="*/ 177 w 703"/>
              <a:gd name="T85" fmla="*/ 259 h 734"/>
              <a:gd name="T86" fmla="*/ 177 w 703"/>
              <a:gd name="T87" fmla="*/ 279 h 734"/>
              <a:gd name="T88" fmla="*/ 203 w 703"/>
              <a:gd name="T89" fmla="*/ 357 h 734"/>
              <a:gd name="T90" fmla="*/ 223 w 703"/>
              <a:gd name="T91" fmla="*/ 417 h 734"/>
              <a:gd name="T92" fmla="*/ 232 w 703"/>
              <a:gd name="T93" fmla="*/ 444 h 734"/>
              <a:gd name="T94" fmla="*/ 241 w 703"/>
              <a:gd name="T95" fmla="*/ 459 h 734"/>
              <a:gd name="T96" fmla="*/ 261 w 703"/>
              <a:gd name="T97" fmla="*/ 464 h 734"/>
              <a:gd name="T98" fmla="*/ 375 w 703"/>
              <a:gd name="T99" fmla="*/ 439 h 734"/>
              <a:gd name="T100" fmla="*/ 491 w 703"/>
              <a:gd name="T101" fmla="*/ 446 h 734"/>
              <a:gd name="T102" fmla="*/ 569 w 703"/>
              <a:gd name="T103" fmla="*/ 473 h 734"/>
              <a:gd name="T104" fmla="*/ 603 w 703"/>
              <a:gd name="T105" fmla="*/ 497 h 734"/>
              <a:gd name="T106" fmla="*/ 614 w 703"/>
              <a:gd name="T107" fmla="*/ 504 h 734"/>
              <a:gd name="T108" fmla="*/ 616 w 703"/>
              <a:gd name="T109" fmla="*/ 49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03" h="734">
                <a:moveTo>
                  <a:pt x="217" y="544"/>
                </a:moveTo>
                <a:lnTo>
                  <a:pt x="217" y="542"/>
                </a:lnTo>
                <a:lnTo>
                  <a:pt x="219" y="537"/>
                </a:lnTo>
                <a:lnTo>
                  <a:pt x="219" y="531"/>
                </a:lnTo>
                <a:lnTo>
                  <a:pt x="221" y="522"/>
                </a:lnTo>
                <a:lnTo>
                  <a:pt x="223" y="506"/>
                </a:lnTo>
                <a:lnTo>
                  <a:pt x="223" y="499"/>
                </a:lnTo>
                <a:lnTo>
                  <a:pt x="223" y="493"/>
                </a:lnTo>
                <a:lnTo>
                  <a:pt x="210" y="459"/>
                </a:lnTo>
                <a:lnTo>
                  <a:pt x="201" y="428"/>
                </a:lnTo>
                <a:lnTo>
                  <a:pt x="192" y="401"/>
                </a:lnTo>
                <a:lnTo>
                  <a:pt x="183" y="377"/>
                </a:lnTo>
                <a:lnTo>
                  <a:pt x="177" y="357"/>
                </a:lnTo>
                <a:lnTo>
                  <a:pt x="172" y="341"/>
                </a:lnTo>
                <a:lnTo>
                  <a:pt x="166" y="328"/>
                </a:lnTo>
                <a:lnTo>
                  <a:pt x="165" y="317"/>
                </a:lnTo>
                <a:lnTo>
                  <a:pt x="161" y="308"/>
                </a:lnTo>
                <a:lnTo>
                  <a:pt x="159" y="303"/>
                </a:lnTo>
                <a:lnTo>
                  <a:pt x="156" y="296"/>
                </a:lnTo>
                <a:lnTo>
                  <a:pt x="156" y="292"/>
                </a:lnTo>
                <a:lnTo>
                  <a:pt x="156" y="292"/>
                </a:lnTo>
                <a:lnTo>
                  <a:pt x="156" y="292"/>
                </a:lnTo>
                <a:lnTo>
                  <a:pt x="154" y="288"/>
                </a:lnTo>
                <a:lnTo>
                  <a:pt x="150" y="281"/>
                </a:lnTo>
                <a:lnTo>
                  <a:pt x="141" y="276"/>
                </a:lnTo>
                <a:lnTo>
                  <a:pt x="136" y="274"/>
                </a:lnTo>
                <a:lnTo>
                  <a:pt x="128" y="276"/>
                </a:lnTo>
                <a:lnTo>
                  <a:pt x="114" y="281"/>
                </a:lnTo>
                <a:lnTo>
                  <a:pt x="99" y="285"/>
                </a:lnTo>
                <a:lnTo>
                  <a:pt x="80" y="292"/>
                </a:lnTo>
                <a:lnTo>
                  <a:pt x="65" y="296"/>
                </a:lnTo>
                <a:lnTo>
                  <a:pt x="54" y="299"/>
                </a:lnTo>
                <a:lnTo>
                  <a:pt x="49" y="301"/>
                </a:lnTo>
                <a:lnTo>
                  <a:pt x="45" y="303"/>
                </a:lnTo>
                <a:lnTo>
                  <a:pt x="43" y="303"/>
                </a:lnTo>
                <a:lnTo>
                  <a:pt x="43" y="303"/>
                </a:lnTo>
                <a:lnTo>
                  <a:pt x="41" y="305"/>
                </a:lnTo>
                <a:lnTo>
                  <a:pt x="34" y="308"/>
                </a:lnTo>
                <a:lnTo>
                  <a:pt x="25" y="316"/>
                </a:lnTo>
                <a:lnTo>
                  <a:pt x="16" y="325"/>
                </a:lnTo>
                <a:lnTo>
                  <a:pt x="7" y="337"/>
                </a:lnTo>
                <a:lnTo>
                  <a:pt x="2" y="354"/>
                </a:lnTo>
                <a:lnTo>
                  <a:pt x="0" y="372"/>
                </a:lnTo>
                <a:lnTo>
                  <a:pt x="2" y="381"/>
                </a:lnTo>
                <a:lnTo>
                  <a:pt x="5" y="394"/>
                </a:lnTo>
                <a:lnTo>
                  <a:pt x="11" y="408"/>
                </a:lnTo>
                <a:lnTo>
                  <a:pt x="14" y="421"/>
                </a:lnTo>
                <a:lnTo>
                  <a:pt x="22" y="441"/>
                </a:lnTo>
                <a:lnTo>
                  <a:pt x="27" y="457"/>
                </a:lnTo>
                <a:lnTo>
                  <a:pt x="31" y="466"/>
                </a:lnTo>
                <a:lnTo>
                  <a:pt x="32" y="471"/>
                </a:lnTo>
                <a:lnTo>
                  <a:pt x="32" y="475"/>
                </a:lnTo>
                <a:lnTo>
                  <a:pt x="32" y="477"/>
                </a:lnTo>
                <a:lnTo>
                  <a:pt x="32" y="477"/>
                </a:lnTo>
                <a:lnTo>
                  <a:pt x="34" y="480"/>
                </a:lnTo>
                <a:lnTo>
                  <a:pt x="38" y="488"/>
                </a:lnTo>
                <a:lnTo>
                  <a:pt x="43" y="499"/>
                </a:lnTo>
                <a:lnTo>
                  <a:pt x="52" y="509"/>
                </a:lnTo>
                <a:lnTo>
                  <a:pt x="63" y="520"/>
                </a:lnTo>
                <a:lnTo>
                  <a:pt x="78" y="528"/>
                </a:lnTo>
                <a:lnTo>
                  <a:pt x="96" y="531"/>
                </a:lnTo>
                <a:lnTo>
                  <a:pt x="105" y="529"/>
                </a:lnTo>
                <a:lnTo>
                  <a:pt x="116" y="528"/>
                </a:lnTo>
                <a:lnTo>
                  <a:pt x="118" y="528"/>
                </a:lnTo>
                <a:lnTo>
                  <a:pt x="121" y="526"/>
                </a:lnTo>
                <a:lnTo>
                  <a:pt x="127" y="528"/>
                </a:lnTo>
                <a:lnTo>
                  <a:pt x="132" y="529"/>
                </a:lnTo>
                <a:lnTo>
                  <a:pt x="137" y="533"/>
                </a:lnTo>
                <a:lnTo>
                  <a:pt x="145" y="538"/>
                </a:lnTo>
                <a:lnTo>
                  <a:pt x="150" y="548"/>
                </a:lnTo>
                <a:lnTo>
                  <a:pt x="156" y="560"/>
                </a:lnTo>
                <a:lnTo>
                  <a:pt x="165" y="587"/>
                </a:lnTo>
                <a:lnTo>
                  <a:pt x="172" y="613"/>
                </a:lnTo>
                <a:lnTo>
                  <a:pt x="179" y="633"/>
                </a:lnTo>
                <a:lnTo>
                  <a:pt x="185" y="651"/>
                </a:lnTo>
                <a:lnTo>
                  <a:pt x="188" y="665"/>
                </a:lnTo>
                <a:lnTo>
                  <a:pt x="194" y="678"/>
                </a:lnTo>
                <a:lnTo>
                  <a:pt x="197" y="689"/>
                </a:lnTo>
                <a:lnTo>
                  <a:pt x="199" y="698"/>
                </a:lnTo>
                <a:lnTo>
                  <a:pt x="201" y="703"/>
                </a:lnTo>
                <a:lnTo>
                  <a:pt x="203" y="709"/>
                </a:lnTo>
                <a:lnTo>
                  <a:pt x="205" y="714"/>
                </a:lnTo>
                <a:lnTo>
                  <a:pt x="205" y="716"/>
                </a:lnTo>
                <a:lnTo>
                  <a:pt x="205" y="716"/>
                </a:lnTo>
                <a:lnTo>
                  <a:pt x="206" y="718"/>
                </a:lnTo>
                <a:lnTo>
                  <a:pt x="206" y="720"/>
                </a:lnTo>
                <a:lnTo>
                  <a:pt x="212" y="727"/>
                </a:lnTo>
                <a:lnTo>
                  <a:pt x="219" y="732"/>
                </a:lnTo>
                <a:lnTo>
                  <a:pt x="226" y="734"/>
                </a:lnTo>
                <a:lnTo>
                  <a:pt x="233" y="734"/>
                </a:lnTo>
                <a:lnTo>
                  <a:pt x="233" y="734"/>
                </a:lnTo>
                <a:lnTo>
                  <a:pt x="237" y="732"/>
                </a:lnTo>
                <a:lnTo>
                  <a:pt x="244" y="730"/>
                </a:lnTo>
                <a:lnTo>
                  <a:pt x="255" y="725"/>
                </a:lnTo>
                <a:lnTo>
                  <a:pt x="264" y="718"/>
                </a:lnTo>
                <a:lnTo>
                  <a:pt x="272" y="707"/>
                </a:lnTo>
                <a:lnTo>
                  <a:pt x="273" y="702"/>
                </a:lnTo>
                <a:lnTo>
                  <a:pt x="273" y="694"/>
                </a:lnTo>
                <a:lnTo>
                  <a:pt x="272" y="685"/>
                </a:lnTo>
                <a:lnTo>
                  <a:pt x="266" y="676"/>
                </a:lnTo>
                <a:lnTo>
                  <a:pt x="259" y="665"/>
                </a:lnTo>
                <a:lnTo>
                  <a:pt x="250" y="654"/>
                </a:lnTo>
                <a:lnTo>
                  <a:pt x="253" y="644"/>
                </a:lnTo>
                <a:lnTo>
                  <a:pt x="252" y="631"/>
                </a:lnTo>
                <a:lnTo>
                  <a:pt x="246" y="618"/>
                </a:lnTo>
                <a:lnTo>
                  <a:pt x="239" y="605"/>
                </a:lnTo>
                <a:lnTo>
                  <a:pt x="232" y="593"/>
                </a:lnTo>
                <a:lnTo>
                  <a:pt x="224" y="578"/>
                </a:lnTo>
                <a:lnTo>
                  <a:pt x="219" y="562"/>
                </a:lnTo>
                <a:lnTo>
                  <a:pt x="217" y="544"/>
                </a:lnTo>
                <a:close/>
                <a:moveTo>
                  <a:pt x="598" y="241"/>
                </a:moveTo>
                <a:lnTo>
                  <a:pt x="703" y="212"/>
                </a:lnTo>
                <a:lnTo>
                  <a:pt x="697" y="200"/>
                </a:lnTo>
                <a:lnTo>
                  <a:pt x="594" y="227"/>
                </a:lnTo>
                <a:lnTo>
                  <a:pt x="598" y="241"/>
                </a:lnTo>
                <a:close/>
                <a:moveTo>
                  <a:pt x="599" y="312"/>
                </a:moveTo>
                <a:lnTo>
                  <a:pt x="688" y="365"/>
                </a:lnTo>
                <a:lnTo>
                  <a:pt x="697" y="354"/>
                </a:lnTo>
                <a:lnTo>
                  <a:pt x="603" y="298"/>
                </a:lnTo>
                <a:lnTo>
                  <a:pt x="599" y="312"/>
                </a:lnTo>
                <a:close/>
                <a:moveTo>
                  <a:pt x="632" y="95"/>
                </a:moveTo>
                <a:lnTo>
                  <a:pt x="623" y="91"/>
                </a:lnTo>
                <a:lnTo>
                  <a:pt x="561" y="176"/>
                </a:lnTo>
                <a:lnTo>
                  <a:pt x="570" y="182"/>
                </a:lnTo>
                <a:lnTo>
                  <a:pt x="632" y="95"/>
                </a:lnTo>
                <a:close/>
                <a:moveTo>
                  <a:pt x="552" y="314"/>
                </a:moveTo>
                <a:lnTo>
                  <a:pt x="567" y="299"/>
                </a:lnTo>
                <a:lnTo>
                  <a:pt x="574" y="281"/>
                </a:lnTo>
                <a:lnTo>
                  <a:pt x="576" y="261"/>
                </a:lnTo>
                <a:lnTo>
                  <a:pt x="570" y="241"/>
                </a:lnTo>
                <a:lnTo>
                  <a:pt x="563" y="221"/>
                </a:lnTo>
                <a:lnTo>
                  <a:pt x="551" y="207"/>
                </a:lnTo>
                <a:lnTo>
                  <a:pt x="534" y="196"/>
                </a:lnTo>
                <a:lnTo>
                  <a:pt x="514" y="191"/>
                </a:lnTo>
                <a:lnTo>
                  <a:pt x="503" y="160"/>
                </a:lnTo>
                <a:lnTo>
                  <a:pt x="494" y="131"/>
                </a:lnTo>
                <a:lnTo>
                  <a:pt x="485" y="107"/>
                </a:lnTo>
                <a:lnTo>
                  <a:pt x="478" y="87"/>
                </a:lnTo>
                <a:lnTo>
                  <a:pt x="473" y="69"/>
                </a:lnTo>
                <a:lnTo>
                  <a:pt x="467" y="55"/>
                </a:lnTo>
                <a:lnTo>
                  <a:pt x="464" y="44"/>
                </a:lnTo>
                <a:lnTo>
                  <a:pt x="460" y="35"/>
                </a:lnTo>
                <a:lnTo>
                  <a:pt x="458" y="26"/>
                </a:lnTo>
                <a:lnTo>
                  <a:pt x="455" y="20"/>
                </a:lnTo>
                <a:lnTo>
                  <a:pt x="453" y="15"/>
                </a:lnTo>
                <a:lnTo>
                  <a:pt x="453" y="11"/>
                </a:lnTo>
                <a:lnTo>
                  <a:pt x="453" y="11"/>
                </a:lnTo>
                <a:lnTo>
                  <a:pt x="449" y="4"/>
                </a:lnTo>
                <a:lnTo>
                  <a:pt x="447" y="0"/>
                </a:lnTo>
                <a:lnTo>
                  <a:pt x="444" y="0"/>
                </a:lnTo>
                <a:lnTo>
                  <a:pt x="442" y="4"/>
                </a:lnTo>
                <a:lnTo>
                  <a:pt x="436" y="13"/>
                </a:lnTo>
                <a:lnTo>
                  <a:pt x="436" y="15"/>
                </a:lnTo>
                <a:lnTo>
                  <a:pt x="435" y="17"/>
                </a:lnTo>
                <a:lnTo>
                  <a:pt x="426" y="49"/>
                </a:lnTo>
                <a:lnTo>
                  <a:pt x="411" y="78"/>
                </a:lnTo>
                <a:lnTo>
                  <a:pt x="397" y="105"/>
                </a:lnTo>
                <a:lnTo>
                  <a:pt x="378" y="129"/>
                </a:lnTo>
                <a:lnTo>
                  <a:pt x="359" y="151"/>
                </a:lnTo>
                <a:lnTo>
                  <a:pt x="337" y="171"/>
                </a:lnTo>
                <a:lnTo>
                  <a:pt x="317" y="187"/>
                </a:lnTo>
                <a:lnTo>
                  <a:pt x="295" y="201"/>
                </a:lnTo>
                <a:lnTo>
                  <a:pt x="275" y="214"/>
                </a:lnTo>
                <a:lnTo>
                  <a:pt x="255" y="225"/>
                </a:lnTo>
                <a:lnTo>
                  <a:pt x="237" y="234"/>
                </a:lnTo>
                <a:lnTo>
                  <a:pt x="221" y="241"/>
                </a:lnTo>
                <a:lnTo>
                  <a:pt x="208" y="245"/>
                </a:lnTo>
                <a:lnTo>
                  <a:pt x="197" y="249"/>
                </a:lnTo>
                <a:lnTo>
                  <a:pt x="190" y="252"/>
                </a:lnTo>
                <a:lnTo>
                  <a:pt x="188" y="252"/>
                </a:lnTo>
                <a:lnTo>
                  <a:pt x="181" y="254"/>
                </a:lnTo>
                <a:lnTo>
                  <a:pt x="177" y="259"/>
                </a:lnTo>
                <a:lnTo>
                  <a:pt x="176" y="263"/>
                </a:lnTo>
                <a:lnTo>
                  <a:pt x="174" y="269"/>
                </a:lnTo>
                <a:lnTo>
                  <a:pt x="176" y="276"/>
                </a:lnTo>
                <a:lnTo>
                  <a:pt x="177" y="279"/>
                </a:lnTo>
                <a:lnTo>
                  <a:pt x="177" y="279"/>
                </a:lnTo>
                <a:lnTo>
                  <a:pt x="186" y="308"/>
                </a:lnTo>
                <a:lnTo>
                  <a:pt x="195" y="336"/>
                </a:lnTo>
                <a:lnTo>
                  <a:pt x="203" y="357"/>
                </a:lnTo>
                <a:lnTo>
                  <a:pt x="210" y="377"/>
                </a:lnTo>
                <a:lnTo>
                  <a:pt x="215" y="394"/>
                </a:lnTo>
                <a:lnTo>
                  <a:pt x="219" y="406"/>
                </a:lnTo>
                <a:lnTo>
                  <a:pt x="223" y="417"/>
                </a:lnTo>
                <a:lnTo>
                  <a:pt x="226" y="426"/>
                </a:lnTo>
                <a:lnTo>
                  <a:pt x="228" y="433"/>
                </a:lnTo>
                <a:lnTo>
                  <a:pt x="230" y="439"/>
                </a:lnTo>
                <a:lnTo>
                  <a:pt x="232" y="444"/>
                </a:lnTo>
                <a:lnTo>
                  <a:pt x="233" y="446"/>
                </a:lnTo>
                <a:lnTo>
                  <a:pt x="233" y="448"/>
                </a:lnTo>
                <a:lnTo>
                  <a:pt x="237" y="455"/>
                </a:lnTo>
                <a:lnTo>
                  <a:pt x="241" y="459"/>
                </a:lnTo>
                <a:lnTo>
                  <a:pt x="244" y="462"/>
                </a:lnTo>
                <a:lnTo>
                  <a:pt x="250" y="464"/>
                </a:lnTo>
                <a:lnTo>
                  <a:pt x="257" y="464"/>
                </a:lnTo>
                <a:lnTo>
                  <a:pt x="261" y="464"/>
                </a:lnTo>
                <a:lnTo>
                  <a:pt x="261" y="464"/>
                </a:lnTo>
                <a:lnTo>
                  <a:pt x="301" y="451"/>
                </a:lnTo>
                <a:lnTo>
                  <a:pt x="339" y="442"/>
                </a:lnTo>
                <a:lnTo>
                  <a:pt x="375" y="439"/>
                </a:lnTo>
                <a:lnTo>
                  <a:pt x="407" y="437"/>
                </a:lnTo>
                <a:lnTo>
                  <a:pt x="438" y="437"/>
                </a:lnTo>
                <a:lnTo>
                  <a:pt x="465" y="441"/>
                </a:lnTo>
                <a:lnTo>
                  <a:pt x="491" y="446"/>
                </a:lnTo>
                <a:lnTo>
                  <a:pt x="514" y="451"/>
                </a:lnTo>
                <a:lnTo>
                  <a:pt x="536" y="459"/>
                </a:lnTo>
                <a:lnTo>
                  <a:pt x="552" y="466"/>
                </a:lnTo>
                <a:lnTo>
                  <a:pt x="569" y="473"/>
                </a:lnTo>
                <a:lnTo>
                  <a:pt x="581" y="480"/>
                </a:lnTo>
                <a:lnTo>
                  <a:pt x="590" y="488"/>
                </a:lnTo>
                <a:lnTo>
                  <a:pt x="598" y="493"/>
                </a:lnTo>
                <a:lnTo>
                  <a:pt x="603" y="497"/>
                </a:lnTo>
                <a:lnTo>
                  <a:pt x="603" y="497"/>
                </a:lnTo>
                <a:lnTo>
                  <a:pt x="605" y="499"/>
                </a:lnTo>
                <a:lnTo>
                  <a:pt x="607" y="500"/>
                </a:lnTo>
                <a:lnTo>
                  <a:pt x="614" y="504"/>
                </a:lnTo>
                <a:lnTo>
                  <a:pt x="616" y="504"/>
                </a:lnTo>
                <a:lnTo>
                  <a:pt x="618" y="502"/>
                </a:lnTo>
                <a:lnTo>
                  <a:pt x="618" y="499"/>
                </a:lnTo>
                <a:lnTo>
                  <a:pt x="616" y="491"/>
                </a:lnTo>
                <a:lnTo>
                  <a:pt x="552" y="3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199"/>
          <p:cNvSpPr>
            <a:spLocks noEditPoints="1"/>
          </p:cNvSpPr>
          <p:nvPr/>
        </p:nvSpPr>
        <p:spPr bwMode="auto">
          <a:xfrm>
            <a:off x="3248025" y="5003802"/>
            <a:ext cx="182563" cy="184151"/>
          </a:xfrm>
          <a:custGeom>
            <a:avLst/>
            <a:gdLst>
              <a:gd name="T0" fmla="*/ 75 w 605"/>
              <a:gd name="T1" fmla="*/ 441 h 606"/>
              <a:gd name="T2" fmla="*/ 0 w 605"/>
              <a:gd name="T3" fmla="*/ 606 h 606"/>
              <a:gd name="T4" fmla="*/ 167 w 605"/>
              <a:gd name="T5" fmla="*/ 534 h 606"/>
              <a:gd name="T6" fmla="*/ 167 w 605"/>
              <a:gd name="T7" fmla="*/ 534 h 606"/>
              <a:gd name="T8" fmla="*/ 75 w 605"/>
              <a:gd name="T9" fmla="*/ 437 h 606"/>
              <a:gd name="T10" fmla="*/ 75 w 605"/>
              <a:gd name="T11" fmla="*/ 441 h 606"/>
              <a:gd name="T12" fmla="*/ 583 w 605"/>
              <a:gd name="T13" fmla="*/ 19 h 606"/>
              <a:gd name="T14" fmla="*/ 567 w 605"/>
              <a:gd name="T15" fmla="*/ 7 h 606"/>
              <a:gd name="T16" fmla="*/ 552 w 605"/>
              <a:gd name="T17" fmla="*/ 2 h 606"/>
              <a:gd name="T18" fmla="*/ 538 w 605"/>
              <a:gd name="T19" fmla="*/ 0 h 606"/>
              <a:gd name="T20" fmla="*/ 526 w 605"/>
              <a:gd name="T21" fmla="*/ 2 h 606"/>
              <a:gd name="T22" fmla="*/ 514 w 605"/>
              <a:gd name="T23" fmla="*/ 6 h 606"/>
              <a:gd name="T24" fmla="*/ 506 w 605"/>
              <a:gd name="T25" fmla="*/ 9 h 606"/>
              <a:gd name="T26" fmla="*/ 500 w 605"/>
              <a:gd name="T27" fmla="*/ 12 h 606"/>
              <a:gd name="T28" fmla="*/ 499 w 605"/>
              <a:gd name="T29" fmla="*/ 14 h 606"/>
              <a:gd name="T30" fmla="*/ 514 w 605"/>
              <a:gd name="T31" fmla="*/ 30 h 606"/>
              <a:gd name="T32" fmla="*/ 530 w 605"/>
              <a:gd name="T33" fmla="*/ 43 h 606"/>
              <a:gd name="T34" fmla="*/ 542 w 605"/>
              <a:gd name="T35" fmla="*/ 55 h 606"/>
              <a:gd name="T36" fmla="*/ 552 w 605"/>
              <a:gd name="T37" fmla="*/ 67 h 606"/>
              <a:gd name="T38" fmla="*/ 569 w 605"/>
              <a:gd name="T39" fmla="*/ 83 h 606"/>
              <a:gd name="T40" fmla="*/ 581 w 605"/>
              <a:gd name="T41" fmla="*/ 93 h 606"/>
              <a:gd name="T42" fmla="*/ 588 w 605"/>
              <a:gd name="T43" fmla="*/ 100 h 606"/>
              <a:gd name="T44" fmla="*/ 592 w 605"/>
              <a:gd name="T45" fmla="*/ 104 h 606"/>
              <a:gd name="T46" fmla="*/ 593 w 605"/>
              <a:gd name="T47" fmla="*/ 105 h 606"/>
              <a:gd name="T48" fmla="*/ 593 w 605"/>
              <a:gd name="T49" fmla="*/ 105 h 606"/>
              <a:gd name="T50" fmla="*/ 593 w 605"/>
              <a:gd name="T51" fmla="*/ 104 h 606"/>
              <a:gd name="T52" fmla="*/ 597 w 605"/>
              <a:gd name="T53" fmla="*/ 97 h 606"/>
              <a:gd name="T54" fmla="*/ 602 w 605"/>
              <a:gd name="T55" fmla="*/ 90 h 606"/>
              <a:gd name="T56" fmla="*/ 604 w 605"/>
              <a:gd name="T57" fmla="*/ 78 h 606"/>
              <a:gd name="T58" fmla="*/ 605 w 605"/>
              <a:gd name="T59" fmla="*/ 66 h 606"/>
              <a:gd name="T60" fmla="*/ 604 w 605"/>
              <a:gd name="T61" fmla="*/ 50 h 606"/>
              <a:gd name="T62" fmla="*/ 597 w 605"/>
              <a:gd name="T63" fmla="*/ 35 h 606"/>
              <a:gd name="T64" fmla="*/ 590 w 605"/>
              <a:gd name="T65" fmla="*/ 28 h 606"/>
              <a:gd name="T66" fmla="*/ 583 w 605"/>
              <a:gd name="T67" fmla="*/ 19 h 606"/>
              <a:gd name="T68" fmla="*/ 531 w 605"/>
              <a:gd name="T69" fmla="*/ 97 h 606"/>
              <a:gd name="T70" fmla="*/ 151 w 605"/>
              <a:gd name="T71" fmla="*/ 472 h 606"/>
              <a:gd name="T72" fmla="*/ 191 w 605"/>
              <a:gd name="T73" fmla="*/ 513 h 606"/>
              <a:gd name="T74" fmla="*/ 567 w 605"/>
              <a:gd name="T75" fmla="*/ 133 h 606"/>
              <a:gd name="T76" fmla="*/ 531 w 605"/>
              <a:gd name="T77" fmla="*/ 97 h 606"/>
              <a:gd name="T78" fmla="*/ 471 w 605"/>
              <a:gd name="T79" fmla="*/ 33 h 606"/>
              <a:gd name="T80" fmla="*/ 96 w 605"/>
              <a:gd name="T81" fmla="*/ 417 h 606"/>
              <a:gd name="T82" fmla="*/ 132 w 605"/>
              <a:gd name="T83" fmla="*/ 458 h 606"/>
              <a:gd name="T84" fmla="*/ 511 w 605"/>
              <a:gd name="T85" fmla="*/ 73 h 606"/>
              <a:gd name="T86" fmla="*/ 471 w 605"/>
              <a:gd name="T87" fmla="*/ 3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5" h="606">
                <a:moveTo>
                  <a:pt x="75" y="441"/>
                </a:moveTo>
                <a:lnTo>
                  <a:pt x="0" y="606"/>
                </a:lnTo>
                <a:lnTo>
                  <a:pt x="167" y="534"/>
                </a:lnTo>
                <a:lnTo>
                  <a:pt x="167" y="534"/>
                </a:lnTo>
                <a:lnTo>
                  <a:pt x="75" y="437"/>
                </a:lnTo>
                <a:lnTo>
                  <a:pt x="75" y="441"/>
                </a:lnTo>
                <a:close/>
                <a:moveTo>
                  <a:pt x="583" y="19"/>
                </a:moveTo>
                <a:lnTo>
                  <a:pt x="567" y="7"/>
                </a:lnTo>
                <a:lnTo>
                  <a:pt x="552" y="2"/>
                </a:lnTo>
                <a:lnTo>
                  <a:pt x="538" y="0"/>
                </a:lnTo>
                <a:lnTo>
                  <a:pt x="526" y="2"/>
                </a:lnTo>
                <a:lnTo>
                  <a:pt x="514" y="6"/>
                </a:lnTo>
                <a:lnTo>
                  <a:pt x="506" y="9"/>
                </a:lnTo>
                <a:lnTo>
                  <a:pt x="500" y="12"/>
                </a:lnTo>
                <a:lnTo>
                  <a:pt x="499" y="14"/>
                </a:lnTo>
                <a:lnTo>
                  <a:pt x="514" y="30"/>
                </a:lnTo>
                <a:lnTo>
                  <a:pt x="530" y="43"/>
                </a:lnTo>
                <a:lnTo>
                  <a:pt x="542" y="55"/>
                </a:lnTo>
                <a:lnTo>
                  <a:pt x="552" y="67"/>
                </a:lnTo>
                <a:lnTo>
                  <a:pt x="569" y="83"/>
                </a:lnTo>
                <a:lnTo>
                  <a:pt x="581" y="93"/>
                </a:lnTo>
                <a:lnTo>
                  <a:pt x="588" y="100"/>
                </a:lnTo>
                <a:lnTo>
                  <a:pt x="592" y="104"/>
                </a:lnTo>
                <a:lnTo>
                  <a:pt x="593" y="105"/>
                </a:lnTo>
                <a:lnTo>
                  <a:pt x="593" y="105"/>
                </a:lnTo>
                <a:lnTo>
                  <a:pt x="593" y="104"/>
                </a:lnTo>
                <a:lnTo>
                  <a:pt x="597" y="97"/>
                </a:lnTo>
                <a:lnTo>
                  <a:pt x="602" y="90"/>
                </a:lnTo>
                <a:lnTo>
                  <a:pt x="604" y="78"/>
                </a:lnTo>
                <a:lnTo>
                  <a:pt x="605" y="66"/>
                </a:lnTo>
                <a:lnTo>
                  <a:pt x="604" y="50"/>
                </a:lnTo>
                <a:lnTo>
                  <a:pt x="597" y="35"/>
                </a:lnTo>
                <a:lnTo>
                  <a:pt x="590" y="28"/>
                </a:lnTo>
                <a:lnTo>
                  <a:pt x="583" y="19"/>
                </a:lnTo>
                <a:close/>
                <a:moveTo>
                  <a:pt x="531" y="97"/>
                </a:moveTo>
                <a:lnTo>
                  <a:pt x="151" y="472"/>
                </a:lnTo>
                <a:lnTo>
                  <a:pt x="191" y="513"/>
                </a:lnTo>
                <a:lnTo>
                  <a:pt x="567" y="133"/>
                </a:lnTo>
                <a:lnTo>
                  <a:pt x="531" y="97"/>
                </a:lnTo>
                <a:close/>
                <a:moveTo>
                  <a:pt x="471" y="33"/>
                </a:moveTo>
                <a:lnTo>
                  <a:pt x="96" y="417"/>
                </a:lnTo>
                <a:lnTo>
                  <a:pt x="132" y="458"/>
                </a:lnTo>
                <a:lnTo>
                  <a:pt x="511" y="73"/>
                </a:lnTo>
                <a:lnTo>
                  <a:pt x="471" y="3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200"/>
          <p:cNvSpPr>
            <a:spLocks noEditPoints="1"/>
          </p:cNvSpPr>
          <p:nvPr/>
        </p:nvSpPr>
        <p:spPr bwMode="auto">
          <a:xfrm>
            <a:off x="7126287" y="3959227"/>
            <a:ext cx="177800" cy="152400"/>
          </a:xfrm>
          <a:custGeom>
            <a:avLst/>
            <a:gdLst>
              <a:gd name="T0" fmla="*/ 299 w 590"/>
              <a:gd name="T1" fmla="*/ 349 h 502"/>
              <a:gd name="T2" fmla="*/ 241 w 590"/>
              <a:gd name="T3" fmla="*/ 288 h 502"/>
              <a:gd name="T4" fmla="*/ 241 w 590"/>
              <a:gd name="T5" fmla="*/ 288 h 502"/>
              <a:gd name="T6" fmla="*/ 190 w 590"/>
              <a:gd name="T7" fmla="*/ 397 h 502"/>
              <a:gd name="T8" fmla="*/ 299 w 590"/>
              <a:gd name="T9" fmla="*/ 349 h 502"/>
              <a:gd name="T10" fmla="*/ 299 w 590"/>
              <a:gd name="T11" fmla="*/ 354 h 502"/>
              <a:gd name="T12" fmla="*/ 302 w 590"/>
              <a:gd name="T13" fmla="*/ 354 h 502"/>
              <a:gd name="T14" fmla="*/ 302 w 590"/>
              <a:gd name="T15" fmla="*/ 349 h 502"/>
              <a:gd name="T16" fmla="*/ 299 w 590"/>
              <a:gd name="T17" fmla="*/ 349 h 502"/>
              <a:gd name="T18" fmla="*/ 449 w 590"/>
              <a:gd name="T19" fmla="*/ 444 h 502"/>
              <a:gd name="T20" fmla="*/ 61 w 590"/>
              <a:gd name="T21" fmla="*/ 444 h 502"/>
              <a:gd name="T22" fmla="*/ 61 w 590"/>
              <a:gd name="T23" fmla="*/ 61 h 502"/>
              <a:gd name="T24" fmla="*/ 421 w 590"/>
              <a:gd name="T25" fmla="*/ 61 h 502"/>
              <a:gd name="T26" fmla="*/ 489 w 590"/>
              <a:gd name="T27" fmla="*/ 0 h 502"/>
              <a:gd name="T28" fmla="*/ 0 w 590"/>
              <a:gd name="T29" fmla="*/ 0 h 502"/>
              <a:gd name="T30" fmla="*/ 0 w 590"/>
              <a:gd name="T31" fmla="*/ 502 h 502"/>
              <a:gd name="T32" fmla="*/ 510 w 590"/>
              <a:gd name="T33" fmla="*/ 502 h 502"/>
              <a:gd name="T34" fmla="*/ 510 w 590"/>
              <a:gd name="T35" fmla="*/ 186 h 502"/>
              <a:gd name="T36" fmla="*/ 449 w 590"/>
              <a:gd name="T37" fmla="*/ 247 h 502"/>
              <a:gd name="T38" fmla="*/ 449 w 590"/>
              <a:gd name="T39" fmla="*/ 444 h 502"/>
              <a:gd name="T40" fmla="*/ 575 w 590"/>
              <a:gd name="T41" fmla="*/ 13 h 502"/>
              <a:gd name="T42" fmla="*/ 567 w 590"/>
              <a:gd name="T43" fmla="*/ 7 h 502"/>
              <a:gd name="T44" fmla="*/ 556 w 590"/>
              <a:gd name="T45" fmla="*/ 3 h 502"/>
              <a:gd name="T46" fmla="*/ 548 w 590"/>
              <a:gd name="T47" fmla="*/ 3 h 502"/>
              <a:gd name="T48" fmla="*/ 539 w 590"/>
              <a:gd name="T49" fmla="*/ 4 h 502"/>
              <a:gd name="T50" fmla="*/ 530 w 590"/>
              <a:gd name="T51" fmla="*/ 7 h 502"/>
              <a:gd name="T52" fmla="*/ 524 w 590"/>
              <a:gd name="T53" fmla="*/ 10 h 502"/>
              <a:gd name="T54" fmla="*/ 522 w 590"/>
              <a:gd name="T55" fmla="*/ 13 h 502"/>
              <a:gd name="T56" fmla="*/ 520 w 590"/>
              <a:gd name="T57" fmla="*/ 13 h 502"/>
              <a:gd name="T58" fmla="*/ 539 w 590"/>
              <a:gd name="T59" fmla="*/ 32 h 502"/>
              <a:gd name="T60" fmla="*/ 554 w 590"/>
              <a:gd name="T61" fmla="*/ 47 h 502"/>
              <a:gd name="T62" fmla="*/ 565 w 590"/>
              <a:gd name="T63" fmla="*/ 57 h 502"/>
              <a:gd name="T64" fmla="*/ 572 w 590"/>
              <a:gd name="T65" fmla="*/ 64 h 502"/>
              <a:gd name="T66" fmla="*/ 577 w 590"/>
              <a:gd name="T67" fmla="*/ 67 h 502"/>
              <a:gd name="T68" fmla="*/ 578 w 590"/>
              <a:gd name="T69" fmla="*/ 70 h 502"/>
              <a:gd name="T70" fmla="*/ 580 w 590"/>
              <a:gd name="T71" fmla="*/ 71 h 502"/>
              <a:gd name="T72" fmla="*/ 581 w 590"/>
              <a:gd name="T73" fmla="*/ 70 h 502"/>
              <a:gd name="T74" fmla="*/ 583 w 590"/>
              <a:gd name="T75" fmla="*/ 67 h 502"/>
              <a:gd name="T76" fmla="*/ 586 w 590"/>
              <a:gd name="T77" fmla="*/ 61 h 502"/>
              <a:gd name="T78" fmla="*/ 588 w 590"/>
              <a:gd name="T79" fmla="*/ 54 h 502"/>
              <a:gd name="T80" fmla="*/ 590 w 590"/>
              <a:gd name="T81" fmla="*/ 47 h 502"/>
              <a:gd name="T82" fmla="*/ 588 w 590"/>
              <a:gd name="T83" fmla="*/ 36 h 502"/>
              <a:gd name="T84" fmla="*/ 584 w 590"/>
              <a:gd name="T85" fmla="*/ 25 h 502"/>
              <a:gd name="T86" fmla="*/ 575 w 590"/>
              <a:gd name="T87" fmla="*/ 13 h 502"/>
              <a:gd name="T88" fmla="*/ 291 w 590"/>
              <a:gd name="T89" fmla="*/ 311 h 502"/>
              <a:gd name="T90" fmla="*/ 315 w 590"/>
              <a:gd name="T91" fmla="*/ 336 h 502"/>
              <a:gd name="T92" fmla="*/ 567 w 590"/>
              <a:gd name="T93" fmla="*/ 92 h 502"/>
              <a:gd name="T94" fmla="*/ 542 w 590"/>
              <a:gd name="T95" fmla="*/ 61 h 502"/>
              <a:gd name="T96" fmla="*/ 291 w 590"/>
              <a:gd name="T97" fmla="*/ 311 h 502"/>
              <a:gd name="T98" fmla="*/ 501 w 590"/>
              <a:gd name="T99" fmla="*/ 25 h 502"/>
              <a:gd name="T100" fmla="*/ 255 w 590"/>
              <a:gd name="T101" fmla="*/ 271 h 502"/>
              <a:gd name="T102" fmla="*/ 278 w 590"/>
              <a:gd name="T103" fmla="*/ 295 h 502"/>
              <a:gd name="T104" fmla="*/ 526 w 590"/>
              <a:gd name="T105" fmla="*/ 51 h 502"/>
              <a:gd name="T106" fmla="*/ 501 w 590"/>
              <a:gd name="T107" fmla="*/ 2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90" h="502">
                <a:moveTo>
                  <a:pt x="299" y="349"/>
                </a:moveTo>
                <a:lnTo>
                  <a:pt x="241" y="288"/>
                </a:lnTo>
                <a:lnTo>
                  <a:pt x="241" y="288"/>
                </a:lnTo>
                <a:lnTo>
                  <a:pt x="190" y="397"/>
                </a:lnTo>
                <a:lnTo>
                  <a:pt x="299" y="349"/>
                </a:lnTo>
                <a:lnTo>
                  <a:pt x="299" y="354"/>
                </a:lnTo>
                <a:lnTo>
                  <a:pt x="302" y="354"/>
                </a:lnTo>
                <a:lnTo>
                  <a:pt x="302" y="349"/>
                </a:lnTo>
                <a:lnTo>
                  <a:pt x="299" y="349"/>
                </a:lnTo>
                <a:close/>
                <a:moveTo>
                  <a:pt x="449" y="444"/>
                </a:moveTo>
                <a:lnTo>
                  <a:pt x="61" y="444"/>
                </a:lnTo>
                <a:lnTo>
                  <a:pt x="61" y="61"/>
                </a:lnTo>
                <a:lnTo>
                  <a:pt x="421" y="61"/>
                </a:lnTo>
                <a:lnTo>
                  <a:pt x="489" y="0"/>
                </a:lnTo>
                <a:lnTo>
                  <a:pt x="0" y="0"/>
                </a:lnTo>
                <a:lnTo>
                  <a:pt x="0" y="502"/>
                </a:lnTo>
                <a:lnTo>
                  <a:pt x="510" y="502"/>
                </a:lnTo>
                <a:lnTo>
                  <a:pt x="510" y="186"/>
                </a:lnTo>
                <a:lnTo>
                  <a:pt x="449" y="247"/>
                </a:lnTo>
                <a:lnTo>
                  <a:pt x="449" y="444"/>
                </a:lnTo>
                <a:close/>
                <a:moveTo>
                  <a:pt x="575" y="13"/>
                </a:moveTo>
                <a:lnTo>
                  <a:pt x="567" y="7"/>
                </a:lnTo>
                <a:lnTo>
                  <a:pt x="556" y="3"/>
                </a:lnTo>
                <a:lnTo>
                  <a:pt x="548" y="3"/>
                </a:lnTo>
                <a:lnTo>
                  <a:pt x="539" y="4"/>
                </a:lnTo>
                <a:lnTo>
                  <a:pt x="530" y="7"/>
                </a:lnTo>
                <a:lnTo>
                  <a:pt x="524" y="10"/>
                </a:lnTo>
                <a:lnTo>
                  <a:pt x="522" y="13"/>
                </a:lnTo>
                <a:lnTo>
                  <a:pt x="520" y="13"/>
                </a:lnTo>
                <a:lnTo>
                  <a:pt x="539" y="32"/>
                </a:lnTo>
                <a:lnTo>
                  <a:pt x="554" y="47"/>
                </a:lnTo>
                <a:lnTo>
                  <a:pt x="565" y="57"/>
                </a:lnTo>
                <a:lnTo>
                  <a:pt x="572" y="64"/>
                </a:lnTo>
                <a:lnTo>
                  <a:pt x="577" y="67"/>
                </a:lnTo>
                <a:lnTo>
                  <a:pt x="578" y="70"/>
                </a:lnTo>
                <a:lnTo>
                  <a:pt x="580" y="71"/>
                </a:lnTo>
                <a:lnTo>
                  <a:pt x="581" y="70"/>
                </a:lnTo>
                <a:lnTo>
                  <a:pt x="583" y="67"/>
                </a:lnTo>
                <a:lnTo>
                  <a:pt x="586" y="61"/>
                </a:lnTo>
                <a:lnTo>
                  <a:pt x="588" y="54"/>
                </a:lnTo>
                <a:lnTo>
                  <a:pt x="590" y="47"/>
                </a:lnTo>
                <a:lnTo>
                  <a:pt x="588" y="36"/>
                </a:lnTo>
                <a:lnTo>
                  <a:pt x="584" y="25"/>
                </a:lnTo>
                <a:lnTo>
                  <a:pt x="575" y="13"/>
                </a:lnTo>
                <a:close/>
                <a:moveTo>
                  <a:pt x="291" y="311"/>
                </a:moveTo>
                <a:lnTo>
                  <a:pt x="315" y="336"/>
                </a:lnTo>
                <a:lnTo>
                  <a:pt x="567" y="92"/>
                </a:lnTo>
                <a:lnTo>
                  <a:pt x="542" y="61"/>
                </a:lnTo>
                <a:lnTo>
                  <a:pt x="291" y="311"/>
                </a:lnTo>
                <a:close/>
                <a:moveTo>
                  <a:pt x="501" y="25"/>
                </a:moveTo>
                <a:lnTo>
                  <a:pt x="255" y="271"/>
                </a:lnTo>
                <a:lnTo>
                  <a:pt x="278" y="295"/>
                </a:lnTo>
                <a:lnTo>
                  <a:pt x="526" y="51"/>
                </a:lnTo>
                <a:lnTo>
                  <a:pt x="501" y="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201"/>
          <p:cNvSpPr>
            <a:spLocks noEditPoints="1"/>
          </p:cNvSpPr>
          <p:nvPr/>
        </p:nvSpPr>
        <p:spPr bwMode="auto">
          <a:xfrm>
            <a:off x="4333875" y="3948114"/>
            <a:ext cx="163512" cy="174625"/>
          </a:xfrm>
          <a:custGeom>
            <a:avLst/>
            <a:gdLst>
              <a:gd name="T0" fmla="*/ 465 w 543"/>
              <a:gd name="T1" fmla="*/ 297 h 574"/>
              <a:gd name="T2" fmla="*/ 534 w 543"/>
              <a:gd name="T3" fmla="*/ 168 h 574"/>
              <a:gd name="T4" fmla="*/ 543 w 543"/>
              <a:gd name="T5" fmla="*/ 112 h 574"/>
              <a:gd name="T6" fmla="*/ 543 w 543"/>
              <a:gd name="T7" fmla="*/ 90 h 574"/>
              <a:gd name="T8" fmla="*/ 524 w 543"/>
              <a:gd name="T9" fmla="*/ 50 h 574"/>
              <a:gd name="T10" fmla="*/ 474 w 543"/>
              <a:gd name="T11" fmla="*/ 43 h 574"/>
              <a:gd name="T12" fmla="*/ 453 w 543"/>
              <a:gd name="T13" fmla="*/ 63 h 574"/>
              <a:gd name="T14" fmla="*/ 428 w 543"/>
              <a:gd name="T15" fmla="*/ 61 h 574"/>
              <a:gd name="T16" fmla="*/ 431 w 543"/>
              <a:gd name="T17" fmla="*/ 3 h 574"/>
              <a:gd name="T18" fmla="*/ 271 w 543"/>
              <a:gd name="T19" fmla="*/ 11 h 574"/>
              <a:gd name="T20" fmla="*/ 149 w 543"/>
              <a:gd name="T21" fmla="*/ 5 h 574"/>
              <a:gd name="T22" fmla="*/ 115 w 543"/>
              <a:gd name="T23" fmla="*/ 13 h 574"/>
              <a:gd name="T24" fmla="*/ 115 w 543"/>
              <a:gd name="T25" fmla="*/ 65 h 574"/>
              <a:gd name="T26" fmla="*/ 96 w 543"/>
              <a:gd name="T27" fmla="*/ 65 h 574"/>
              <a:gd name="T28" fmla="*/ 79 w 543"/>
              <a:gd name="T29" fmla="*/ 44 h 574"/>
              <a:gd name="T30" fmla="*/ 33 w 543"/>
              <a:gd name="T31" fmla="*/ 45 h 574"/>
              <a:gd name="T32" fmla="*/ 1 w 543"/>
              <a:gd name="T33" fmla="*/ 88 h 574"/>
              <a:gd name="T34" fmla="*/ 0 w 543"/>
              <a:gd name="T35" fmla="*/ 111 h 574"/>
              <a:gd name="T36" fmla="*/ 6 w 543"/>
              <a:gd name="T37" fmla="*/ 152 h 574"/>
              <a:gd name="T38" fmla="*/ 62 w 543"/>
              <a:gd name="T39" fmla="*/ 273 h 574"/>
              <a:gd name="T40" fmla="*/ 197 w 543"/>
              <a:gd name="T41" fmla="*/ 394 h 574"/>
              <a:gd name="T42" fmla="*/ 237 w 543"/>
              <a:gd name="T43" fmla="*/ 414 h 574"/>
              <a:gd name="T44" fmla="*/ 248 w 543"/>
              <a:gd name="T45" fmla="*/ 440 h 574"/>
              <a:gd name="T46" fmla="*/ 228 w 543"/>
              <a:gd name="T47" fmla="*/ 445 h 574"/>
              <a:gd name="T48" fmla="*/ 245 w 543"/>
              <a:gd name="T49" fmla="*/ 462 h 574"/>
              <a:gd name="T50" fmla="*/ 248 w 543"/>
              <a:gd name="T51" fmla="*/ 485 h 574"/>
              <a:gd name="T52" fmla="*/ 239 w 543"/>
              <a:gd name="T53" fmla="*/ 506 h 574"/>
              <a:gd name="T54" fmla="*/ 218 w 543"/>
              <a:gd name="T55" fmla="*/ 528 h 574"/>
              <a:gd name="T56" fmla="*/ 195 w 543"/>
              <a:gd name="T57" fmla="*/ 535 h 574"/>
              <a:gd name="T58" fmla="*/ 185 w 543"/>
              <a:gd name="T59" fmla="*/ 563 h 574"/>
              <a:gd name="T60" fmla="*/ 220 w 543"/>
              <a:gd name="T61" fmla="*/ 574 h 574"/>
              <a:gd name="T62" fmla="*/ 322 w 543"/>
              <a:gd name="T63" fmla="*/ 574 h 574"/>
              <a:gd name="T64" fmla="*/ 350 w 543"/>
              <a:gd name="T65" fmla="*/ 570 h 574"/>
              <a:gd name="T66" fmla="*/ 363 w 543"/>
              <a:gd name="T67" fmla="*/ 551 h 574"/>
              <a:gd name="T68" fmla="*/ 338 w 543"/>
              <a:gd name="T69" fmla="*/ 530 h 574"/>
              <a:gd name="T70" fmla="*/ 316 w 543"/>
              <a:gd name="T71" fmla="*/ 506 h 574"/>
              <a:gd name="T72" fmla="*/ 298 w 543"/>
              <a:gd name="T73" fmla="*/ 500 h 574"/>
              <a:gd name="T74" fmla="*/ 294 w 543"/>
              <a:gd name="T75" fmla="*/ 466 h 574"/>
              <a:gd name="T76" fmla="*/ 309 w 543"/>
              <a:gd name="T77" fmla="*/ 461 h 574"/>
              <a:gd name="T78" fmla="*/ 305 w 543"/>
              <a:gd name="T79" fmla="*/ 440 h 574"/>
              <a:gd name="T80" fmla="*/ 294 w 543"/>
              <a:gd name="T81" fmla="*/ 421 h 574"/>
              <a:gd name="T82" fmla="*/ 338 w 543"/>
              <a:gd name="T83" fmla="*/ 403 h 574"/>
              <a:gd name="T84" fmla="*/ 452 w 543"/>
              <a:gd name="T85" fmla="*/ 90 h 574"/>
              <a:gd name="T86" fmla="*/ 477 w 543"/>
              <a:gd name="T87" fmla="*/ 72 h 574"/>
              <a:gd name="T88" fmla="*/ 497 w 543"/>
              <a:gd name="T89" fmla="*/ 79 h 574"/>
              <a:gd name="T90" fmla="*/ 499 w 543"/>
              <a:gd name="T91" fmla="*/ 106 h 574"/>
              <a:gd name="T92" fmla="*/ 498 w 543"/>
              <a:gd name="T93" fmla="*/ 120 h 574"/>
              <a:gd name="T94" fmla="*/ 476 w 543"/>
              <a:gd name="T95" fmla="*/ 183 h 574"/>
              <a:gd name="T96" fmla="*/ 403 w 543"/>
              <a:gd name="T97" fmla="*/ 285 h 574"/>
              <a:gd name="T98" fmla="*/ 418 w 543"/>
              <a:gd name="T99" fmla="*/ 208 h 574"/>
              <a:gd name="T100" fmla="*/ 134 w 543"/>
              <a:gd name="T101" fmla="*/ 289 h 574"/>
              <a:gd name="T102" fmla="*/ 60 w 543"/>
              <a:gd name="T103" fmla="*/ 187 h 574"/>
              <a:gd name="T104" fmla="*/ 40 w 543"/>
              <a:gd name="T105" fmla="*/ 125 h 574"/>
              <a:gd name="T106" fmla="*/ 39 w 543"/>
              <a:gd name="T107" fmla="*/ 100 h 574"/>
              <a:gd name="T108" fmla="*/ 41 w 543"/>
              <a:gd name="T109" fmla="*/ 82 h 574"/>
              <a:gd name="T110" fmla="*/ 60 w 543"/>
              <a:gd name="T111" fmla="*/ 72 h 574"/>
              <a:gd name="T112" fmla="*/ 86 w 543"/>
              <a:gd name="T113" fmla="*/ 94 h 574"/>
              <a:gd name="T114" fmla="*/ 108 w 543"/>
              <a:gd name="T115" fmla="*/ 123 h 574"/>
              <a:gd name="T116" fmla="*/ 144 w 543"/>
              <a:gd name="T117" fmla="*/ 29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43" h="574">
                <a:moveTo>
                  <a:pt x="350" y="393"/>
                </a:moveTo>
                <a:lnTo>
                  <a:pt x="368" y="382"/>
                </a:lnTo>
                <a:lnTo>
                  <a:pt x="385" y="370"/>
                </a:lnTo>
                <a:lnTo>
                  <a:pt x="415" y="346"/>
                </a:lnTo>
                <a:lnTo>
                  <a:pt x="442" y="322"/>
                </a:lnTo>
                <a:lnTo>
                  <a:pt x="465" y="297"/>
                </a:lnTo>
                <a:lnTo>
                  <a:pt x="483" y="273"/>
                </a:lnTo>
                <a:lnTo>
                  <a:pt x="499" y="250"/>
                </a:lnTo>
                <a:lnTo>
                  <a:pt x="511" y="227"/>
                </a:lnTo>
                <a:lnTo>
                  <a:pt x="521" y="206"/>
                </a:lnTo>
                <a:lnTo>
                  <a:pt x="529" y="186"/>
                </a:lnTo>
                <a:lnTo>
                  <a:pt x="534" y="168"/>
                </a:lnTo>
                <a:lnTo>
                  <a:pt x="538" y="152"/>
                </a:lnTo>
                <a:lnTo>
                  <a:pt x="540" y="139"/>
                </a:lnTo>
                <a:lnTo>
                  <a:pt x="541" y="126"/>
                </a:lnTo>
                <a:lnTo>
                  <a:pt x="543" y="118"/>
                </a:lnTo>
                <a:lnTo>
                  <a:pt x="543" y="113"/>
                </a:lnTo>
                <a:lnTo>
                  <a:pt x="543" y="112"/>
                </a:lnTo>
                <a:lnTo>
                  <a:pt x="543" y="105"/>
                </a:lnTo>
                <a:lnTo>
                  <a:pt x="543" y="99"/>
                </a:lnTo>
                <a:lnTo>
                  <a:pt x="543" y="95"/>
                </a:lnTo>
                <a:lnTo>
                  <a:pt x="543" y="93"/>
                </a:lnTo>
                <a:lnTo>
                  <a:pt x="543" y="90"/>
                </a:lnTo>
                <a:lnTo>
                  <a:pt x="543" y="90"/>
                </a:lnTo>
                <a:lnTo>
                  <a:pt x="543" y="88"/>
                </a:lnTo>
                <a:lnTo>
                  <a:pt x="541" y="83"/>
                </a:lnTo>
                <a:lnTo>
                  <a:pt x="540" y="76"/>
                </a:lnTo>
                <a:lnTo>
                  <a:pt x="537" y="67"/>
                </a:lnTo>
                <a:lnTo>
                  <a:pt x="532" y="57"/>
                </a:lnTo>
                <a:lnTo>
                  <a:pt x="524" y="50"/>
                </a:lnTo>
                <a:lnTo>
                  <a:pt x="514" y="45"/>
                </a:lnTo>
                <a:lnTo>
                  <a:pt x="499" y="43"/>
                </a:lnTo>
                <a:lnTo>
                  <a:pt x="491" y="43"/>
                </a:lnTo>
                <a:lnTo>
                  <a:pt x="482" y="43"/>
                </a:lnTo>
                <a:lnTo>
                  <a:pt x="476" y="43"/>
                </a:lnTo>
                <a:lnTo>
                  <a:pt x="474" y="43"/>
                </a:lnTo>
                <a:lnTo>
                  <a:pt x="468" y="44"/>
                </a:lnTo>
                <a:lnTo>
                  <a:pt x="461" y="47"/>
                </a:lnTo>
                <a:lnTo>
                  <a:pt x="458" y="50"/>
                </a:lnTo>
                <a:lnTo>
                  <a:pt x="455" y="54"/>
                </a:lnTo>
                <a:lnTo>
                  <a:pt x="453" y="61"/>
                </a:lnTo>
                <a:lnTo>
                  <a:pt x="453" y="63"/>
                </a:lnTo>
                <a:lnTo>
                  <a:pt x="453" y="65"/>
                </a:lnTo>
                <a:lnTo>
                  <a:pt x="451" y="65"/>
                </a:lnTo>
                <a:lnTo>
                  <a:pt x="446" y="66"/>
                </a:lnTo>
                <a:lnTo>
                  <a:pt x="438" y="68"/>
                </a:lnTo>
                <a:lnTo>
                  <a:pt x="428" y="68"/>
                </a:lnTo>
                <a:lnTo>
                  <a:pt x="428" y="61"/>
                </a:lnTo>
                <a:lnTo>
                  <a:pt x="428" y="50"/>
                </a:lnTo>
                <a:lnTo>
                  <a:pt x="429" y="39"/>
                </a:lnTo>
                <a:lnTo>
                  <a:pt x="429" y="28"/>
                </a:lnTo>
                <a:lnTo>
                  <a:pt x="430" y="17"/>
                </a:lnTo>
                <a:lnTo>
                  <a:pt x="431" y="9"/>
                </a:lnTo>
                <a:lnTo>
                  <a:pt x="431" y="3"/>
                </a:lnTo>
                <a:lnTo>
                  <a:pt x="431" y="0"/>
                </a:lnTo>
                <a:lnTo>
                  <a:pt x="396" y="4"/>
                </a:lnTo>
                <a:lnTo>
                  <a:pt x="361" y="8"/>
                </a:lnTo>
                <a:lnTo>
                  <a:pt x="329" y="10"/>
                </a:lnTo>
                <a:lnTo>
                  <a:pt x="299" y="11"/>
                </a:lnTo>
                <a:lnTo>
                  <a:pt x="271" y="11"/>
                </a:lnTo>
                <a:lnTo>
                  <a:pt x="245" y="11"/>
                </a:lnTo>
                <a:lnTo>
                  <a:pt x="222" y="10"/>
                </a:lnTo>
                <a:lnTo>
                  <a:pt x="200" y="10"/>
                </a:lnTo>
                <a:lnTo>
                  <a:pt x="180" y="9"/>
                </a:lnTo>
                <a:lnTo>
                  <a:pt x="163" y="7"/>
                </a:lnTo>
                <a:lnTo>
                  <a:pt x="149" y="5"/>
                </a:lnTo>
                <a:lnTo>
                  <a:pt x="137" y="4"/>
                </a:lnTo>
                <a:lnTo>
                  <a:pt x="128" y="2"/>
                </a:lnTo>
                <a:lnTo>
                  <a:pt x="121" y="2"/>
                </a:lnTo>
                <a:lnTo>
                  <a:pt x="117" y="0"/>
                </a:lnTo>
                <a:lnTo>
                  <a:pt x="115" y="0"/>
                </a:lnTo>
                <a:lnTo>
                  <a:pt x="115" y="13"/>
                </a:lnTo>
                <a:lnTo>
                  <a:pt x="115" y="22"/>
                </a:lnTo>
                <a:lnTo>
                  <a:pt x="115" y="32"/>
                </a:lnTo>
                <a:lnTo>
                  <a:pt x="115" y="39"/>
                </a:lnTo>
                <a:lnTo>
                  <a:pt x="115" y="51"/>
                </a:lnTo>
                <a:lnTo>
                  <a:pt x="115" y="60"/>
                </a:lnTo>
                <a:lnTo>
                  <a:pt x="115" y="65"/>
                </a:lnTo>
                <a:lnTo>
                  <a:pt x="115" y="67"/>
                </a:lnTo>
                <a:lnTo>
                  <a:pt x="115" y="68"/>
                </a:lnTo>
                <a:lnTo>
                  <a:pt x="115" y="68"/>
                </a:lnTo>
                <a:lnTo>
                  <a:pt x="105" y="68"/>
                </a:lnTo>
                <a:lnTo>
                  <a:pt x="98" y="66"/>
                </a:lnTo>
                <a:lnTo>
                  <a:pt x="96" y="65"/>
                </a:lnTo>
                <a:lnTo>
                  <a:pt x="94" y="65"/>
                </a:lnTo>
                <a:lnTo>
                  <a:pt x="94" y="63"/>
                </a:lnTo>
                <a:lnTo>
                  <a:pt x="93" y="61"/>
                </a:lnTo>
                <a:lnTo>
                  <a:pt x="89" y="54"/>
                </a:lnTo>
                <a:lnTo>
                  <a:pt x="83" y="47"/>
                </a:lnTo>
                <a:lnTo>
                  <a:pt x="79" y="44"/>
                </a:lnTo>
                <a:lnTo>
                  <a:pt x="73" y="43"/>
                </a:lnTo>
                <a:lnTo>
                  <a:pt x="70" y="43"/>
                </a:lnTo>
                <a:lnTo>
                  <a:pt x="65" y="43"/>
                </a:lnTo>
                <a:lnTo>
                  <a:pt x="57" y="43"/>
                </a:lnTo>
                <a:lnTo>
                  <a:pt x="47" y="43"/>
                </a:lnTo>
                <a:lnTo>
                  <a:pt x="33" y="45"/>
                </a:lnTo>
                <a:lnTo>
                  <a:pt x="22" y="50"/>
                </a:lnTo>
                <a:lnTo>
                  <a:pt x="13" y="57"/>
                </a:lnTo>
                <a:lnTo>
                  <a:pt x="8" y="67"/>
                </a:lnTo>
                <a:lnTo>
                  <a:pt x="3" y="76"/>
                </a:lnTo>
                <a:lnTo>
                  <a:pt x="2" y="83"/>
                </a:lnTo>
                <a:lnTo>
                  <a:pt x="1" y="88"/>
                </a:lnTo>
                <a:lnTo>
                  <a:pt x="0" y="90"/>
                </a:lnTo>
                <a:lnTo>
                  <a:pt x="0" y="97"/>
                </a:lnTo>
                <a:lnTo>
                  <a:pt x="0" y="102"/>
                </a:lnTo>
                <a:lnTo>
                  <a:pt x="0" y="106"/>
                </a:lnTo>
                <a:lnTo>
                  <a:pt x="0" y="108"/>
                </a:lnTo>
                <a:lnTo>
                  <a:pt x="0" y="111"/>
                </a:lnTo>
                <a:lnTo>
                  <a:pt x="0" y="112"/>
                </a:lnTo>
                <a:lnTo>
                  <a:pt x="0" y="113"/>
                </a:lnTo>
                <a:lnTo>
                  <a:pt x="1" y="118"/>
                </a:lnTo>
                <a:lnTo>
                  <a:pt x="1" y="126"/>
                </a:lnTo>
                <a:lnTo>
                  <a:pt x="2" y="139"/>
                </a:lnTo>
                <a:lnTo>
                  <a:pt x="6" y="152"/>
                </a:lnTo>
                <a:lnTo>
                  <a:pt x="9" y="168"/>
                </a:lnTo>
                <a:lnTo>
                  <a:pt x="16" y="186"/>
                </a:lnTo>
                <a:lnTo>
                  <a:pt x="23" y="206"/>
                </a:lnTo>
                <a:lnTo>
                  <a:pt x="34" y="227"/>
                </a:lnTo>
                <a:lnTo>
                  <a:pt x="46" y="250"/>
                </a:lnTo>
                <a:lnTo>
                  <a:pt x="62" y="273"/>
                </a:lnTo>
                <a:lnTo>
                  <a:pt x="81" y="297"/>
                </a:lnTo>
                <a:lnTo>
                  <a:pt x="104" y="322"/>
                </a:lnTo>
                <a:lnTo>
                  <a:pt x="131" y="346"/>
                </a:lnTo>
                <a:lnTo>
                  <a:pt x="161" y="370"/>
                </a:lnTo>
                <a:lnTo>
                  <a:pt x="196" y="393"/>
                </a:lnTo>
                <a:lnTo>
                  <a:pt x="197" y="394"/>
                </a:lnTo>
                <a:lnTo>
                  <a:pt x="201" y="397"/>
                </a:lnTo>
                <a:lnTo>
                  <a:pt x="205" y="400"/>
                </a:lnTo>
                <a:lnTo>
                  <a:pt x="211" y="404"/>
                </a:lnTo>
                <a:lnTo>
                  <a:pt x="218" y="409"/>
                </a:lnTo>
                <a:lnTo>
                  <a:pt x="228" y="411"/>
                </a:lnTo>
                <a:lnTo>
                  <a:pt x="237" y="414"/>
                </a:lnTo>
                <a:lnTo>
                  <a:pt x="248" y="415"/>
                </a:lnTo>
                <a:lnTo>
                  <a:pt x="248" y="423"/>
                </a:lnTo>
                <a:lnTo>
                  <a:pt x="248" y="429"/>
                </a:lnTo>
                <a:lnTo>
                  <a:pt x="248" y="434"/>
                </a:lnTo>
                <a:lnTo>
                  <a:pt x="248" y="438"/>
                </a:lnTo>
                <a:lnTo>
                  <a:pt x="248" y="440"/>
                </a:lnTo>
                <a:lnTo>
                  <a:pt x="248" y="440"/>
                </a:lnTo>
                <a:lnTo>
                  <a:pt x="247" y="440"/>
                </a:lnTo>
                <a:lnTo>
                  <a:pt x="245" y="440"/>
                </a:lnTo>
                <a:lnTo>
                  <a:pt x="237" y="440"/>
                </a:lnTo>
                <a:lnTo>
                  <a:pt x="230" y="443"/>
                </a:lnTo>
                <a:lnTo>
                  <a:pt x="228" y="445"/>
                </a:lnTo>
                <a:lnTo>
                  <a:pt x="226" y="449"/>
                </a:lnTo>
                <a:lnTo>
                  <a:pt x="228" y="455"/>
                </a:lnTo>
                <a:lnTo>
                  <a:pt x="230" y="459"/>
                </a:lnTo>
                <a:lnTo>
                  <a:pt x="234" y="461"/>
                </a:lnTo>
                <a:lnTo>
                  <a:pt x="237" y="462"/>
                </a:lnTo>
                <a:lnTo>
                  <a:pt x="245" y="462"/>
                </a:lnTo>
                <a:lnTo>
                  <a:pt x="247" y="462"/>
                </a:lnTo>
                <a:lnTo>
                  <a:pt x="248" y="462"/>
                </a:lnTo>
                <a:lnTo>
                  <a:pt x="248" y="471"/>
                </a:lnTo>
                <a:lnTo>
                  <a:pt x="248" y="477"/>
                </a:lnTo>
                <a:lnTo>
                  <a:pt x="248" y="482"/>
                </a:lnTo>
                <a:lnTo>
                  <a:pt x="248" y="485"/>
                </a:lnTo>
                <a:lnTo>
                  <a:pt x="248" y="488"/>
                </a:lnTo>
                <a:lnTo>
                  <a:pt x="248" y="488"/>
                </a:lnTo>
                <a:lnTo>
                  <a:pt x="247" y="489"/>
                </a:lnTo>
                <a:lnTo>
                  <a:pt x="247" y="491"/>
                </a:lnTo>
                <a:lnTo>
                  <a:pt x="245" y="498"/>
                </a:lnTo>
                <a:lnTo>
                  <a:pt x="239" y="506"/>
                </a:lnTo>
                <a:lnTo>
                  <a:pt x="235" y="508"/>
                </a:lnTo>
                <a:lnTo>
                  <a:pt x="231" y="509"/>
                </a:lnTo>
                <a:lnTo>
                  <a:pt x="230" y="517"/>
                </a:lnTo>
                <a:lnTo>
                  <a:pt x="226" y="522"/>
                </a:lnTo>
                <a:lnTo>
                  <a:pt x="223" y="525"/>
                </a:lnTo>
                <a:lnTo>
                  <a:pt x="218" y="528"/>
                </a:lnTo>
                <a:lnTo>
                  <a:pt x="209" y="530"/>
                </a:lnTo>
                <a:lnTo>
                  <a:pt x="206" y="530"/>
                </a:lnTo>
                <a:lnTo>
                  <a:pt x="205" y="530"/>
                </a:lnTo>
                <a:lnTo>
                  <a:pt x="205" y="531"/>
                </a:lnTo>
                <a:lnTo>
                  <a:pt x="202" y="531"/>
                </a:lnTo>
                <a:lnTo>
                  <a:pt x="195" y="535"/>
                </a:lnTo>
                <a:lnTo>
                  <a:pt x="188" y="541"/>
                </a:lnTo>
                <a:lnTo>
                  <a:pt x="185" y="546"/>
                </a:lnTo>
                <a:lnTo>
                  <a:pt x="184" y="552"/>
                </a:lnTo>
                <a:lnTo>
                  <a:pt x="184" y="553"/>
                </a:lnTo>
                <a:lnTo>
                  <a:pt x="184" y="555"/>
                </a:lnTo>
                <a:lnTo>
                  <a:pt x="185" y="563"/>
                </a:lnTo>
                <a:lnTo>
                  <a:pt x="188" y="566"/>
                </a:lnTo>
                <a:lnTo>
                  <a:pt x="191" y="570"/>
                </a:lnTo>
                <a:lnTo>
                  <a:pt x="197" y="572"/>
                </a:lnTo>
                <a:lnTo>
                  <a:pt x="205" y="574"/>
                </a:lnTo>
                <a:lnTo>
                  <a:pt x="212" y="574"/>
                </a:lnTo>
                <a:lnTo>
                  <a:pt x="220" y="574"/>
                </a:lnTo>
                <a:lnTo>
                  <a:pt x="240" y="574"/>
                </a:lnTo>
                <a:lnTo>
                  <a:pt x="262" y="574"/>
                </a:lnTo>
                <a:lnTo>
                  <a:pt x="285" y="574"/>
                </a:lnTo>
                <a:lnTo>
                  <a:pt x="305" y="574"/>
                </a:lnTo>
                <a:lnTo>
                  <a:pt x="314" y="574"/>
                </a:lnTo>
                <a:lnTo>
                  <a:pt x="322" y="574"/>
                </a:lnTo>
                <a:lnTo>
                  <a:pt x="328" y="574"/>
                </a:lnTo>
                <a:lnTo>
                  <a:pt x="333" y="574"/>
                </a:lnTo>
                <a:lnTo>
                  <a:pt x="337" y="574"/>
                </a:lnTo>
                <a:lnTo>
                  <a:pt x="338" y="574"/>
                </a:lnTo>
                <a:lnTo>
                  <a:pt x="345" y="572"/>
                </a:lnTo>
                <a:lnTo>
                  <a:pt x="350" y="570"/>
                </a:lnTo>
                <a:lnTo>
                  <a:pt x="355" y="566"/>
                </a:lnTo>
                <a:lnTo>
                  <a:pt x="358" y="563"/>
                </a:lnTo>
                <a:lnTo>
                  <a:pt x="362" y="555"/>
                </a:lnTo>
                <a:lnTo>
                  <a:pt x="362" y="553"/>
                </a:lnTo>
                <a:lnTo>
                  <a:pt x="363" y="552"/>
                </a:lnTo>
                <a:lnTo>
                  <a:pt x="363" y="551"/>
                </a:lnTo>
                <a:lnTo>
                  <a:pt x="362" y="548"/>
                </a:lnTo>
                <a:lnTo>
                  <a:pt x="360" y="541"/>
                </a:lnTo>
                <a:lnTo>
                  <a:pt x="357" y="537"/>
                </a:lnTo>
                <a:lnTo>
                  <a:pt x="352" y="534"/>
                </a:lnTo>
                <a:lnTo>
                  <a:pt x="346" y="531"/>
                </a:lnTo>
                <a:lnTo>
                  <a:pt x="338" y="530"/>
                </a:lnTo>
                <a:lnTo>
                  <a:pt x="331" y="530"/>
                </a:lnTo>
                <a:lnTo>
                  <a:pt x="325" y="526"/>
                </a:lnTo>
                <a:lnTo>
                  <a:pt x="321" y="523"/>
                </a:lnTo>
                <a:lnTo>
                  <a:pt x="318" y="518"/>
                </a:lnTo>
                <a:lnTo>
                  <a:pt x="316" y="509"/>
                </a:lnTo>
                <a:lnTo>
                  <a:pt x="316" y="506"/>
                </a:lnTo>
                <a:lnTo>
                  <a:pt x="316" y="505"/>
                </a:lnTo>
                <a:lnTo>
                  <a:pt x="315" y="506"/>
                </a:lnTo>
                <a:lnTo>
                  <a:pt x="312" y="506"/>
                </a:lnTo>
                <a:lnTo>
                  <a:pt x="305" y="505"/>
                </a:lnTo>
                <a:lnTo>
                  <a:pt x="302" y="502"/>
                </a:lnTo>
                <a:lnTo>
                  <a:pt x="298" y="500"/>
                </a:lnTo>
                <a:lnTo>
                  <a:pt x="295" y="495"/>
                </a:lnTo>
                <a:lnTo>
                  <a:pt x="294" y="488"/>
                </a:lnTo>
                <a:lnTo>
                  <a:pt x="294" y="479"/>
                </a:lnTo>
                <a:lnTo>
                  <a:pt x="294" y="473"/>
                </a:lnTo>
                <a:lnTo>
                  <a:pt x="294" y="468"/>
                </a:lnTo>
                <a:lnTo>
                  <a:pt x="294" y="466"/>
                </a:lnTo>
                <a:lnTo>
                  <a:pt x="294" y="462"/>
                </a:lnTo>
                <a:lnTo>
                  <a:pt x="294" y="462"/>
                </a:lnTo>
                <a:lnTo>
                  <a:pt x="295" y="462"/>
                </a:lnTo>
                <a:lnTo>
                  <a:pt x="298" y="462"/>
                </a:lnTo>
                <a:lnTo>
                  <a:pt x="305" y="462"/>
                </a:lnTo>
                <a:lnTo>
                  <a:pt x="309" y="461"/>
                </a:lnTo>
                <a:lnTo>
                  <a:pt x="312" y="459"/>
                </a:lnTo>
                <a:lnTo>
                  <a:pt x="315" y="455"/>
                </a:lnTo>
                <a:lnTo>
                  <a:pt x="316" y="449"/>
                </a:lnTo>
                <a:lnTo>
                  <a:pt x="315" y="445"/>
                </a:lnTo>
                <a:lnTo>
                  <a:pt x="312" y="443"/>
                </a:lnTo>
                <a:lnTo>
                  <a:pt x="305" y="440"/>
                </a:lnTo>
                <a:lnTo>
                  <a:pt x="298" y="440"/>
                </a:lnTo>
                <a:lnTo>
                  <a:pt x="295" y="440"/>
                </a:lnTo>
                <a:lnTo>
                  <a:pt x="294" y="440"/>
                </a:lnTo>
                <a:lnTo>
                  <a:pt x="294" y="432"/>
                </a:lnTo>
                <a:lnTo>
                  <a:pt x="294" y="426"/>
                </a:lnTo>
                <a:lnTo>
                  <a:pt x="294" y="421"/>
                </a:lnTo>
                <a:lnTo>
                  <a:pt x="294" y="419"/>
                </a:lnTo>
                <a:lnTo>
                  <a:pt x="294" y="415"/>
                </a:lnTo>
                <a:lnTo>
                  <a:pt x="294" y="415"/>
                </a:lnTo>
                <a:lnTo>
                  <a:pt x="310" y="414"/>
                </a:lnTo>
                <a:lnTo>
                  <a:pt x="325" y="409"/>
                </a:lnTo>
                <a:lnTo>
                  <a:pt x="338" y="403"/>
                </a:lnTo>
                <a:lnTo>
                  <a:pt x="350" y="393"/>
                </a:lnTo>
                <a:close/>
                <a:moveTo>
                  <a:pt x="431" y="90"/>
                </a:moveTo>
                <a:lnTo>
                  <a:pt x="436" y="90"/>
                </a:lnTo>
                <a:lnTo>
                  <a:pt x="443" y="90"/>
                </a:lnTo>
                <a:lnTo>
                  <a:pt x="449" y="90"/>
                </a:lnTo>
                <a:lnTo>
                  <a:pt x="452" y="90"/>
                </a:lnTo>
                <a:lnTo>
                  <a:pt x="453" y="90"/>
                </a:lnTo>
                <a:lnTo>
                  <a:pt x="460" y="89"/>
                </a:lnTo>
                <a:lnTo>
                  <a:pt x="465" y="87"/>
                </a:lnTo>
                <a:lnTo>
                  <a:pt x="470" y="83"/>
                </a:lnTo>
                <a:lnTo>
                  <a:pt x="474" y="79"/>
                </a:lnTo>
                <a:lnTo>
                  <a:pt x="477" y="72"/>
                </a:lnTo>
                <a:lnTo>
                  <a:pt x="478" y="70"/>
                </a:lnTo>
                <a:lnTo>
                  <a:pt x="478" y="68"/>
                </a:lnTo>
                <a:lnTo>
                  <a:pt x="486" y="70"/>
                </a:lnTo>
                <a:lnTo>
                  <a:pt x="491" y="72"/>
                </a:lnTo>
                <a:lnTo>
                  <a:pt x="494" y="76"/>
                </a:lnTo>
                <a:lnTo>
                  <a:pt x="497" y="79"/>
                </a:lnTo>
                <a:lnTo>
                  <a:pt x="499" y="87"/>
                </a:lnTo>
                <a:lnTo>
                  <a:pt x="499" y="89"/>
                </a:lnTo>
                <a:lnTo>
                  <a:pt x="499" y="90"/>
                </a:lnTo>
                <a:lnTo>
                  <a:pt x="499" y="97"/>
                </a:lnTo>
                <a:lnTo>
                  <a:pt x="499" y="102"/>
                </a:lnTo>
                <a:lnTo>
                  <a:pt x="499" y="106"/>
                </a:lnTo>
                <a:lnTo>
                  <a:pt x="499" y="108"/>
                </a:lnTo>
                <a:lnTo>
                  <a:pt x="499" y="111"/>
                </a:lnTo>
                <a:lnTo>
                  <a:pt x="499" y="112"/>
                </a:lnTo>
                <a:lnTo>
                  <a:pt x="499" y="113"/>
                </a:lnTo>
                <a:lnTo>
                  <a:pt x="499" y="116"/>
                </a:lnTo>
                <a:lnTo>
                  <a:pt x="498" y="120"/>
                </a:lnTo>
                <a:lnTo>
                  <a:pt x="497" y="128"/>
                </a:lnTo>
                <a:lnTo>
                  <a:pt x="494" y="135"/>
                </a:lnTo>
                <a:lnTo>
                  <a:pt x="492" y="146"/>
                </a:lnTo>
                <a:lnTo>
                  <a:pt x="487" y="157"/>
                </a:lnTo>
                <a:lnTo>
                  <a:pt x="482" y="169"/>
                </a:lnTo>
                <a:lnTo>
                  <a:pt x="476" y="183"/>
                </a:lnTo>
                <a:lnTo>
                  <a:pt x="468" y="198"/>
                </a:lnTo>
                <a:lnTo>
                  <a:pt x="458" y="214"/>
                </a:lnTo>
                <a:lnTo>
                  <a:pt x="447" y="231"/>
                </a:lnTo>
                <a:lnTo>
                  <a:pt x="435" y="248"/>
                </a:lnTo>
                <a:lnTo>
                  <a:pt x="420" y="266"/>
                </a:lnTo>
                <a:lnTo>
                  <a:pt x="403" y="285"/>
                </a:lnTo>
                <a:lnTo>
                  <a:pt x="384" y="303"/>
                </a:lnTo>
                <a:lnTo>
                  <a:pt x="389" y="295"/>
                </a:lnTo>
                <a:lnTo>
                  <a:pt x="394" y="285"/>
                </a:lnTo>
                <a:lnTo>
                  <a:pt x="402" y="262"/>
                </a:lnTo>
                <a:lnTo>
                  <a:pt x="411" y="237"/>
                </a:lnTo>
                <a:lnTo>
                  <a:pt x="418" y="208"/>
                </a:lnTo>
                <a:lnTo>
                  <a:pt x="423" y="179"/>
                </a:lnTo>
                <a:lnTo>
                  <a:pt x="428" y="148"/>
                </a:lnTo>
                <a:lnTo>
                  <a:pt x="430" y="118"/>
                </a:lnTo>
                <a:lnTo>
                  <a:pt x="431" y="90"/>
                </a:lnTo>
                <a:close/>
                <a:moveTo>
                  <a:pt x="154" y="308"/>
                </a:moveTo>
                <a:lnTo>
                  <a:pt x="134" y="289"/>
                </a:lnTo>
                <a:lnTo>
                  <a:pt x="117" y="271"/>
                </a:lnTo>
                <a:lnTo>
                  <a:pt x="102" y="253"/>
                </a:lnTo>
                <a:lnTo>
                  <a:pt x="89" y="234"/>
                </a:lnTo>
                <a:lnTo>
                  <a:pt x="77" y="219"/>
                </a:lnTo>
                <a:lnTo>
                  <a:pt x="69" y="202"/>
                </a:lnTo>
                <a:lnTo>
                  <a:pt x="60" y="187"/>
                </a:lnTo>
                <a:lnTo>
                  <a:pt x="54" y="174"/>
                </a:lnTo>
                <a:lnTo>
                  <a:pt x="49" y="160"/>
                </a:lnTo>
                <a:lnTo>
                  <a:pt x="46" y="150"/>
                </a:lnTo>
                <a:lnTo>
                  <a:pt x="43" y="140"/>
                </a:lnTo>
                <a:lnTo>
                  <a:pt x="41" y="131"/>
                </a:lnTo>
                <a:lnTo>
                  <a:pt x="40" y="125"/>
                </a:lnTo>
                <a:lnTo>
                  <a:pt x="39" y="120"/>
                </a:lnTo>
                <a:lnTo>
                  <a:pt x="39" y="117"/>
                </a:lnTo>
                <a:lnTo>
                  <a:pt x="39" y="116"/>
                </a:lnTo>
                <a:lnTo>
                  <a:pt x="39" y="108"/>
                </a:lnTo>
                <a:lnTo>
                  <a:pt x="39" y="103"/>
                </a:lnTo>
                <a:lnTo>
                  <a:pt x="39" y="100"/>
                </a:lnTo>
                <a:lnTo>
                  <a:pt x="39" y="97"/>
                </a:lnTo>
                <a:lnTo>
                  <a:pt x="39" y="95"/>
                </a:lnTo>
                <a:lnTo>
                  <a:pt x="39" y="94"/>
                </a:lnTo>
                <a:lnTo>
                  <a:pt x="39" y="93"/>
                </a:lnTo>
                <a:lnTo>
                  <a:pt x="39" y="90"/>
                </a:lnTo>
                <a:lnTo>
                  <a:pt x="41" y="82"/>
                </a:lnTo>
                <a:lnTo>
                  <a:pt x="43" y="77"/>
                </a:lnTo>
                <a:lnTo>
                  <a:pt x="47" y="72"/>
                </a:lnTo>
                <a:lnTo>
                  <a:pt x="53" y="70"/>
                </a:lnTo>
                <a:lnTo>
                  <a:pt x="60" y="68"/>
                </a:lnTo>
                <a:lnTo>
                  <a:pt x="60" y="70"/>
                </a:lnTo>
                <a:lnTo>
                  <a:pt x="60" y="72"/>
                </a:lnTo>
                <a:lnTo>
                  <a:pt x="63" y="82"/>
                </a:lnTo>
                <a:lnTo>
                  <a:pt x="66" y="87"/>
                </a:lnTo>
                <a:lnTo>
                  <a:pt x="71" y="90"/>
                </a:lnTo>
                <a:lnTo>
                  <a:pt x="77" y="93"/>
                </a:lnTo>
                <a:lnTo>
                  <a:pt x="86" y="94"/>
                </a:lnTo>
                <a:lnTo>
                  <a:pt x="86" y="94"/>
                </a:lnTo>
                <a:lnTo>
                  <a:pt x="88" y="94"/>
                </a:lnTo>
                <a:lnTo>
                  <a:pt x="94" y="94"/>
                </a:lnTo>
                <a:lnTo>
                  <a:pt x="102" y="94"/>
                </a:lnTo>
                <a:lnTo>
                  <a:pt x="105" y="94"/>
                </a:lnTo>
                <a:lnTo>
                  <a:pt x="106" y="94"/>
                </a:lnTo>
                <a:lnTo>
                  <a:pt x="108" y="123"/>
                </a:lnTo>
                <a:lnTo>
                  <a:pt x="110" y="152"/>
                </a:lnTo>
                <a:lnTo>
                  <a:pt x="115" y="182"/>
                </a:lnTo>
                <a:lnTo>
                  <a:pt x="121" y="213"/>
                </a:lnTo>
                <a:lnTo>
                  <a:pt x="128" y="240"/>
                </a:lnTo>
                <a:lnTo>
                  <a:pt x="136" y="267"/>
                </a:lnTo>
                <a:lnTo>
                  <a:pt x="144" y="290"/>
                </a:lnTo>
                <a:lnTo>
                  <a:pt x="149" y="300"/>
                </a:lnTo>
                <a:lnTo>
                  <a:pt x="154" y="30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202"/>
          <p:cNvSpPr>
            <a:spLocks/>
          </p:cNvSpPr>
          <p:nvPr/>
        </p:nvSpPr>
        <p:spPr bwMode="auto">
          <a:xfrm>
            <a:off x="9856787" y="2127251"/>
            <a:ext cx="182563" cy="188912"/>
          </a:xfrm>
          <a:custGeom>
            <a:avLst/>
            <a:gdLst>
              <a:gd name="T0" fmla="*/ 529 w 600"/>
              <a:gd name="T1" fmla="*/ 248 h 621"/>
              <a:gd name="T2" fmla="*/ 585 w 600"/>
              <a:gd name="T3" fmla="*/ 248 h 621"/>
              <a:gd name="T4" fmla="*/ 600 w 600"/>
              <a:gd name="T5" fmla="*/ 248 h 621"/>
              <a:gd name="T6" fmla="*/ 549 w 600"/>
              <a:gd name="T7" fmla="*/ 144 h 621"/>
              <a:gd name="T8" fmla="*/ 423 w 600"/>
              <a:gd name="T9" fmla="*/ 42 h 621"/>
              <a:gd name="T10" fmla="*/ 325 w 600"/>
              <a:gd name="T11" fmla="*/ 10 h 621"/>
              <a:gd name="T12" fmla="*/ 285 w 600"/>
              <a:gd name="T13" fmla="*/ 4 h 621"/>
              <a:gd name="T14" fmla="*/ 200 w 600"/>
              <a:gd name="T15" fmla="*/ 32 h 621"/>
              <a:gd name="T16" fmla="*/ 97 w 600"/>
              <a:gd name="T17" fmla="*/ 90 h 621"/>
              <a:gd name="T18" fmla="*/ 15 w 600"/>
              <a:gd name="T19" fmla="*/ 203 h 621"/>
              <a:gd name="T20" fmla="*/ 79 w 600"/>
              <a:gd name="T21" fmla="*/ 248 h 621"/>
              <a:gd name="T22" fmla="*/ 150 w 600"/>
              <a:gd name="T23" fmla="*/ 248 h 621"/>
              <a:gd name="T24" fmla="*/ 170 w 600"/>
              <a:gd name="T25" fmla="*/ 248 h 621"/>
              <a:gd name="T26" fmla="*/ 183 w 600"/>
              <a:gd name="T27" fmla="*/ 154 h 621"/>
              <a:gd name="T28" fmla="*/ 222 w 600"/>
              <a:gd name="T29" fmla="*/ 72 h 621"/>
              <a:gd name="T30" fmla="*/ 267 w 600"/>
              <a:gd name="T31" fmla="*/ 25 h 621"/>
              <a:gd name="T32" fmla="*/ 256 w 600"/>
              <a:gd name="T33" fmla="*/ 46 h 621"/>
              <a:gd name="T34" fmla="*/ 206 w 600"/>
              <a:gd name="T35" fmla="*/ 146 h 621"/>
              <a:gd name="T36" fmla="*/ 192 w 600"/>
              <a:gd name="T37" fmla="*/ 229 h 621"/>
              <a:gd name="T38" fmla="*/ 208 w 600"/>
              <a:gd name="T39" fmla="*/ 248 h 621"/>
              <a:gd name="T40" fmla="*/ 259 w 600"/>
              <a:gd name="T41" fmla="*/ 248 h 621"/>
              <a:gd name="T42" fmla="*/ 280 w 600"/>
              <a:gd name="T43" fmla="*/ 248 h 621"/>
              <a:gd name="T44" fmla="*/ 280 w 600"/>
              <a:gd name="T45" fmla="*/ 364 h 621"/>
              <a:gd name="T46" fmla="*/ 280 w 600"/>
              <a:gd name="T47" fmla="*/ 486 h 621"/>
              <a:gd name="T48" fmla="*/ 280 w 600"/>
              <a:gd name="T49" fmla="*/ 533 h 621"/>
              <a:gd name="T50" fmla="*/ 280 w 600"/>
              <a:gd name="T51" fmla="*/ 546 h 621"/>
              <a:gd name="T52" fmla="*/ 280 w 600"/>
              <a:gd name="T53" fmla="*/ 563 h 621"/>
              <a:gd name="T54" fmla="*/ 283 w 600"/>
              <a:gd name="T55" fmla="*/ 589 h 621"/>
              <a:gd name="T56" fmla="*/ 321 w 600"/>
              <a:gd name="T57" fmla="*/ 620 h 621"/>
              <a:gd name="T58" fmla="*/ 369 w 600"/>
              <a:gd name="T59" fmla="*/ 605 h 621"/>
              <a:gd name="T60" fmla="*/ 385 w 600"/>
              <a:gd name="T61" fmla="*/ 562 h 621"/>
              <a:gd name="T62" fmla="*/ 385 w 600"/>
              <a:gd name="T63" fmla="*/ 546 h 621"/>
              <a:gd name="T64" fmla="*/ 347 w 600"/>
              <a:gd name="T65" fmla="*/ 546 h 621"/>
              <a:gd name="T66" fmla="*/ 346 w 600"/>
              <a:gd name="T67" fmla="*/ 554 h 621"/>
              <a:gd name="T68" fmla="*/ 346 w 600"/>
              <a:gd name="T69" fmla="*/ 567 h 621"/>
              <a:gd name="T70" fmla="*/ 325 w 600"/>
              <a:gd name="T71" fmla="*/ 585 h 621"/>
              <a:gd name="T72" fmla="*/ 315 w 600"/>
              <a:gd name="T73" fmla="*/ 557 h 621"/>
              <a:gd name="T74" fmla="*/ 315 w 600"/>
              <a:gd name="T75" fmla="*/ 547 h 621"/>
              <a:gd name="T76" fmla="*/ 315 w 600"/>
              <a:gd name="T77" fmla="*/ 496 h 621"/>
              <a:gd name="T78" fmla="*/ 315 w 600"/>
              <a:gd name="T79" fmla="*/ 411 h 621"/>
              <a:gd name="T80" fmla="*/ 315 w 600"/>
              <a:gd name="T81" fmla="*/ 292 h 621"/>
              <a:gd name="T82" fmla="*/ 315 w 600"/>
              <a:gd name="T83" fmla="*/ 252 h 621"/>
              <a:gd name="T84" fmla="*/ 359 w 600"/>
              <a:gd name="T85" fmla="*/ 248 h 621"/>
              <a:gd name="T86" fmla="*/ 405 w 600"/>
              <a:gd name="T87" fmla="*/ 248 h 621"/>
              <a:gd name="T88" fmla="*/ 411 w 600"/>
              <a:gd name="T89" fmla="*/ 244 h 621"/>
              <a:gd name="T90" fmla="*/ 408 w 600"/>
              <a:gd name="T91" fmla="*/ 194 h 621"/>
              <a:gd name="T92" fmla="*/ 373 w 600"/>
              <a:gd name="T93" fmla="*/ 88 h 621"/>
              <a:gd name="T94" fmla="*/ 333 w 600"/>
              <a:gd name="T95" fmla="*/ 22 h 621"/>
              <a:gd name="T96" fmla="*/ 363 w 600"/>
              <a:gd name="T97" fmla="*/ 51 h 621"/>
              <a:gd name="T98" fmla="*/ 405 w 600"/>
              <a:gd name="T99" fmla="*/ 117 h 621"/>
              <a:gd name="T100" fmla="*/ 431 w 600"/>
              <a:gd name="T101" fmla="*/ 222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00" h="621">
                <a:moveTo>
                  <a:pt x="433" y="248"/>
                </a:moveTo>
                <a:lnTo>
                  <a:pt x="462" y="248"/>
                </a:lnTo>
                <a:lnTo>
                  <a:pt x="488" y="248"/>
                </a:lnTo>
                <a:lnTo>
                  <a:pt x="510" y="248"/>
                </a:lnTo>
                <a:lnTo>
                  <a:pt x="529" y="248"/>
                </a:lnTo>
                <a:lnTo>
                  <a:pt x="545" y="248"/>
                </a:lnTo>
                <a:lnTo>
                  <a:pt x="559" y="248"/>
                </a:lnTo>
                <a:lnTo>
                  <a:pt x="569" y="248"/>
                </a:lnTo>
                <a:lnTo>
                  <a:pt x="578" y="248"/>
                </a:lnTo>
                <a:lnTo>
                  <a:pt x="585" y="248"/>
                </a:lnTo>
                <a:lnTo>
                  <a:pt x="591" y="248"/>
                </a:lnTo>
                <a:lnTo>
                  <a:pt x="594" y="248"/>
                </a:lnTo>
                <a:lnTo>
                  <a:pt x="597" y="248"/>
                </a:lnTo>
                <a:lnTo>
                  <a:pt x="598" y="248"/>
                </a:lnTo>
                <a:lnTo>
                  <a:pt x="600" y="248"/>
                </a:lnTo>
                <a:lnTo>
                  <a:pt x="592" y="226"/>
                </a:lnTo>
                <a:lnTo>
                  <a:pt x="584" y="205"/>
                </a:lnTo>
                <a:lnTo>
                  <a:pt x="574" y="183"/>
                </a:lnTo>
                <a:lnTo>
                  <a:pt x="562" y="162"/>
                </a:lnTo>
                <a:lnTo>
                  <a:pt x="549" y="144"/>
                </a:lnTo>
                <a:lnTo>
                  <a:pt x="534" y="125"/>
                </a:lnTo>
                <a:lnTo>
                  <a:pt x="502" y="91"/>
                </a:lnTo>
                <a:lnTo>
                  <a:pt x="465" y="64"/>
                </a:lnTo>
                <a:lnTo>
                  <a:pt x="444" y="52"/>
                </a:lnTo>
                <a:lnTo>
                  <a:pt x="423" y="42"/>
                </a:lnTo>
                <a:lnTo>
                  <a:pt x="401" y="33"/>
                </a:lnTo>
                <a:lnTo>
                  <a:pt x="379" y="26"/>
                </a:lnTo>
                <a:lnTo>
                  <a:pt x="356" y="20"/>
                </a:lnTo>
                <a:lnTo>
                  <a:pt x="333" y="17"/>
                </a:lnTo>
                <a:lnTo>
                  <a:pt x="325" y="10"/>
                </a:lnTo>
                <a:lnTo>
                  <a:pt x="318" y="4"/>
                </a:lnTo>
                <a:lnTo>
                  <a:pt x="311" y="1"/>
                </a:lnTo>
                <a:lnTo>
                  <a:pt x="302" y="0"/>
                </a:lnTo>
                <a:lnTo>
                  <a:pt x="292" y="1"/>
                </a:lnTo>
                <a:lnTo>
                  <a:pt x="285" y="4"/>
                </a:lnTo>
                <a:lnTo>
                  <a:pt x="277" y="10"/>
                </a:lnTo>
                <a:lnTo>
                  <a:pt x="272" y="17"/>
                </a:lnTo>
                <a:lnTo>
                  <a:pt x="247" y="20"/>
                </a:lnTo>
                <a:lnTo>
                  <a:pt x="222" y="26"/>
                </a:lnTo>
                <a:lnTo>
                  <a:pt x="200" y="32"/>
                </a:lnTo>
                <a:lnTo>
                  <a:pt x="177" y="41"/>
                </a:lnTo>
                <a:lnTo>
                  <a:pt x="155" y="51"/>
                </a:lnTo>
                <a:lnTo>
                  <a:pt x="135" y="62"/>
                </a:lnTo>
                <a:lnTo>
                  <a:pt x="116" y="75"/>
                </a:lnTo>
                <a:lnTo>
                  <a:pt x="97" y="90"/>
                </a:lnTo>
                <a:lnTo>
                  <a:pt x="64" y="123"/>
                </a:lnTo>
                <a:lnTo>
                  <a:pt x="50" y="142"/>
                </a:lnTo>
                <a:lnTo>
                  <a:pt x="36" y="161"/>
                </a:lnTo>
                <a:lnTo>
                  <a:pt x="25" y="181"/>
                </a:lnTo>
                <a:lnTo>
                  <a:pt x="15" y="203"/>
                </a:lnTo>
                <a:lnTo>
                  <a:pt x="6" y="225"/>
                </a:lnTo>
                <a:lnTo>
                  <a:pt x="0" y="248"/>
                </a:lnTo>
                <a:lnTo>
                  <a:pt x="29" y="248"/>
                </a:lnTo>
                <a:lnTo>
                  <a:pt x="55" y="248"/>
                </a:lnTo>
                <a:lnTo>
                  <a:pt x="79" y="248"/>
                </a:lnTo>
                <a:lnTo>
                  <a:pt x="99" y="248"/>
                </a:lnTo>
                <a:lnTo>
                  <a:pt x="115" y="248"/>
                </a:lnTo>
                <a:lnTo>
                  <a:pt x="129" y="248"/>
                </a:lnTo>
                <a:lnTo>
                  <a:pt x="140" y="248"/>
                </a:lnTo>
                <a:lnTo>
                  <a:pt x="150" y="248"/>
                </a:lnTo>
                <a:lnTo>
                  <a:pt x="155" y="248"/>
                </a:lnTo>
                <a:lnTo>
                  <a:pt x="161" y="248"/>
                </a:lnTo>
                <a:lnTo>
                  <a:pt x="166" y="248"/>
                </a:lnTo>
                <a:lnTo>
                  <a:pt x="167" y="248"/>
                </a:lnTo>
                <a:lnTo>
                  <a:pt x="170" y="248"/>
                </a:lnTo>
                <a:lnTo>
                  <a:pt x="170" y="248"/>
                </a:lnTo>
                <a:lnTo>
                  <a:pt x="171" y="222"/>
                </a:lnTo>
                <a:lnTo>
                  <a:pt x="174" y="199"/>
                </a:lnTo>
                <a:lnTo>
                  <a:pt x="179" y="176"/>
                </a:lnTo>
                <a:lnTo>
                  <a:pt x="183" y="154"/>
                </a:lnTo>
                <a:lnTo>
                  <a:pt x="190" y="135"/>
                </a:lnTo>
                <a:lnTo>
                  <a:pt x="198" y="117"/>
                </a:lnTo>
                <a:lnTo>
                  <a:pt x="206" y="100"/>
                </a:lnTo>
                <a:lnTo>
                  <a:pt x="214" y="86"/>
                </a:lnTo>
                <a:lnTo>
                  <a:pt x="222" y="72"/>
                </a:lnTo>
                <a:lnTo>
                  <a:pt x="231" y="61"/>
                </a:lnTo>
                <a:lnTo>
                  <a:pt x="240" y="51"/>
                </a:lnTo>
                <a:lnTo>
                  <a:pt x="248" y="42"/>
                </a:lnTo>
                <a:lnTo>
                  <a:pt x="261" y="29"/>
                </a:lnTo>
                <a:lnTo>
                  <a:pt x="267" y="25"/>
                </a:lnTo>
                <a:lnTo>
                  <a:pt x="272" y="22"/>
                </a:lnTo>
                <a:lnTo>
                  <a:pt x="272" y="22"/>
                </a:lnTo>
                <a:lnTo>
                  <a:pt x="272" y="23"/>
                </a:lnTo>
                <a:lnTo>
                  <a:pt x="272" y="26"/>
                </a:lnTo>
                <a:lnTo>
                  <a:pt x="256" y="46"/>
                </a:lnTo>
                <a:lnTo>
                  <a:pt x="241" y="68"/>
                </a:lnTo>
                <a:lnTo>
                  <a:pt x="230" y="88"/>
                </a:lnTo>
                <a:lnTo>
                  <a:pt x="219" y="109"/>
                </a:lnTo>
                <a:lnTo>
                  <a:pt x="212" y="128"/>
                </a:lnTo>
                <a:lnTo>
                  <a:pt x="206" y="146"/>
                </a:lnTo>
                <a:lnTo>
                  <a:pt x="198" y="180"/>
                </a:lnTo>
                <a:lnTo>
                  <a:pt x="195" y="194"/>
                </a:lnTo>
                <a:lnTo>
                  <a:pt x="193" y="207"/>
                </a:lnTo>
                <a:lnTo>
                  <a:pt x="192" y="221"/>
                </a:lnTo>
                <a:lnTo>
                  <a:pt x="192" y="229"/>
                </a:lnTo>
                <a:lnTo>
                  <a:pt x="192" y="238"/>
                </a:lnTo>
                <a:lnTo>
                  <a:pt x="192" y="244"/>
                </a:lnTo>
                <a:lnTo>
                  <a:pt x="192" y="248"/>
                </a:lnTo>
                <a:lnTo>
                  <a:pt x="192" y="248"/>
                </a:lnTo>
                <a:lnTo>
                  <a:pt x="208" y="248"/>
                </a:lnTo>
                <a:lnTo>
                  <a:pt x="221" y="248"/>
                </a:lnTo>
                <a:lnTo>
                  <a:pt x="232" y="248"/>
                </a:lnTo>
                <a:lnTo>
                  <a:pt x="243" y="248"/>
                </a:lnTo>
                <a:lnTo>
                  <a:pt x="251" y="248"/>
                </a:lnTo>
                <a:lnTo>
                  <a:pt x="259" y="248"/>
                </a:lnTo>
                <a:lnTo>
                  <a:pt x="269" y="248"/>
                </a:lnTo>
                <a:lnTo>
                  <a:pt x="275" y="248"/>
                </a:lnTo>
                <a:lnTo>
                  <a:pt x="279" y="248"/>
                </a:lnTo>
                <a:lnTo>
                  <a:pt x="279" y="248"/>
                </a:lnTo>
                <a:lnTo>
                  <a:pt x="280" y="248"/>
                </a:lnTo>
                <a:lnTo>
                  <a:pt x="280" y="276"/>
                </a:lnTo>
                <a:lnTo>
                  <a:pt x="280" y="299"/>
                </a:lnTo>
                <a:lnTo>
                  <a:pt x="280" y="322"/>
                </a:lnTo>
                <a:lnTo>
                  <a:pt x="280" y="344"/>
                </a:lnTo>
                <a:lnTo>
                  <a:pt x="280" y="364"/>
                </a:lnTo>
                <a:lnTo>
                  <a:pt x="280" y="383"/>
                </a:lnTo>
                <a:lnTo>
                  <a:pt x="280" y="415"/>
                </a:lnTo>
                <a:lnTo>
                  <a:pt x="280" y="444"/>
                </a:lnTo>
                <a:lnTo>
                  <a:pt x="280" y="467"/>
                </a:lnTo>
                <a:lnTo>
                  <a:pt x="280" y="486"/>
                </a:lnTo>
                <a:lnTo>
                  <a:pt x="280" y="501"/>
                </a:lnTo>
                <a:lnTo>
                  <a:pt x="280" y="514"/>
                </a:lnTo>
                <a:lnTo>
                  <a:pt x="280" y="522"/>
                </a:lnTo>
                <a:lnTo>
                  <a:pt x="280" y="528"/>
                </a:lnTo>
                <a:lnTo>
                  <a:pt x="280" y="533"/>
                </a:lnTo>
                <a:lnTo>
                  <a:pt x="280" y="536"/>
                </a:lnTo>
                <a:lnTo>
                  <a:pt x="280" y="537"/>
                </a:lnTo>
                <a:lnTo>
                  <a:pt x="280" y="537"/>
                </a:lnTo>
                <a:lnTo>
                  <a:pt x="280" y="543"/>
                </a:lnTo>
                <a:lnTo>
                  <a:pt x="280" y="546"/>
                </a:lnTo>
                <a:lnTo>
                  <a:pt x="280" y="546"/>
                </a:lnTo>
                <a:lnTo>
                  <a:pt x="280" y="546"/>
                </a:lnTo>
                <a:lnTo>
                  <a:pt x="280" y="553"/>
                </a:lnTo>
                <a:lnTo>
                  <a:pt x="280" y="559"/>
                </a:lnTo>
                <a:lnTo>
                  <a:pt x="280" y="563"/>
                </a:lnTo>
                <a:lnTo>
                  <a:pt x="280" y="566"/>
                </a:lnTo>
                <a:lnTo>
                  <a:pt x="280" y="567"/>
                </a:lnTo>
                <a:lnTo>
                  <a:pt x="280" y="567"/>
                </a:lnTo>
                <a:lnTo>
                  <a:pt x="280" y="579"/>
                </a:lnTo>
                <a:lnTo>
                  <a:pt x="283" y="589"/>
                </a:lnTo>
                <a:lnTo>
                  <a:pt x="288" y="598"/>
                </a:lnTo>
                <a:lnTo>
                  <a:pt x="295" y="605"/>
                </a:lnTo>
                <a:lnTo>
                  <a:pt x="302" y="612"/>
                </a:lnTo>
                <a:lnTo>
                  <a:pt x="311" y="617"/>
                </a:lnTo>
                <a:lnTo>
                  <a:pt x="321" y="620"/>
                </a:lnTo>
                <a:lnTo>
                  <a:pt x="333" y="621"/>
                </a:lnTo>
                <a:lnTo>
                  <a:pt x="341" y="620"/>
                </a:lnTo>
                <a:lnTo>
                  <a:pt x="351" y="617"/>
                </a:lnTo>
                <a:lnTo>
                  <a:pt x="360" y="612"/>
                </a:lnTo>
                <a:lnTo>
                  <a:pt x="369" y="605"/>
                </a:lnTo>
                <a:lnTo>
                  <a:pt x="375" y="598"/>
                </a:lnTo>
                <a:lnTo>
                  <a:pt x="380" y="589"/>
                </a:lnTo>
                <a:lnTo>
                  <a:pt x="383" y="579"/>
                </a:lnTo>
                <a:lnTo>
                  <a:pt x="385" y="567"/>
                </a:lnTo>
                <a:lnTo>
                  <a:pt x="385" y="562"/>
                </a:lnTo>
                <a:lnTo>
                  <a:pt x="385" y="556"/>
                </a:lnTo>
                <a:lnTo>
                  <a:pt x="385" y="551"/>
                </a:lnTo>
                <a:lnTo>
                  <a:pt x="385" y="549"/>
                </a:lnTo>
                <a:lnTo>
                  <a:pt x="385" y="547"/>
                </a:lnTo>
                <a:lnTo>
                  <a:pt x="385" y="546"/>
                </a:lnTo>
                <a:lnTo>
                  <a:pt x="372" y="546"/>
                </a:lnTo>
                <a:lnTo>
                  <a:pt x="362" y="546"/>
                </a:lnTo>
                <a:lnTo>
                  <a:pt x="354" y="546"/>
                </a:lnTo>
                <a:lnTo>
                  <a:pt x="350" y="546"/>
                </a:lnTo>
                <a:lnTo>
                  <a:pt x="347" y="546"/>
                </a:lnTo>
                <a:lnTo>
                  <a:pt x="346" y="546"/>
                </a:lnTo>
                <a:lnTo>
                  <a:pt x="346" y="546"/>
                </a:lnTo>
                <a:lnTo>
                  <a:pt x="346" y="551"/>
                </a:lnTo>
                <a:lnTo>
                  <a:pt x="346" y="554"/>
                </a:lnTo>
                <a:lnTo>
                  <a:pt x="346" y="554"/>
                </a:lnTo>
                <a:lnTo>
                  <a:pt x="346" y="554"/>
                </a:lnTo>
                <a:lnTo>
                  <a:pt x="346" y="563"/>
                </a:lnTo>
                <a:lnTo>
                  <a:pt x="346" y="566"/>
                </a:lnTo>
                <a:lnTo>
                  <a:pt x="346" y="567"/>
                </a:lnTo>
                <a:lnTo>
                  <a:pt x="346" y="567"/>
                </a:lnTo>
                <a:lnTo>
                  <a:pt x="344" y="575"/>
                </a:lnTo>
                <a:lnTo>
                  <a:pt x="343" y="581"/>
                </a:lnTo>
                <a:lnTo>
                  <a:pt x="338" y="585"/>
                </a:lnTo>
                <a:lnTo>
                  <a:pt x="333" y="586"/>
                </a:lnTo>
                <a:lnTo>
                  <a:pt x="325" y="585"/>
                </a:lnTo>
                <a:lnTo>
                  <a:pt x="320" y="581"/>
                </a:lnTo>
                <a:lnTo>
                  <a:pt x="317" y="575"/>
                </a:lnTo>
                <a:lnTo>
                  <a:pt x="315" y="567"/>
                </a:lnTo>
                <a:lnTo>
                  <a:pt x="315" y="560"/>
                </a:lnTo>
                <a:lnTo>
                  <a:pt x="315" y="557"/>
                </a:lnTo>
                <a:lnTo>
                  <a:pt x="315" y="556"/>
                </a:lnTo>
                <a:lnTo>
                  <a:pt x="315" y="554"/>
                </a:lnTo>
                <a:lnTo>
                  <a:pt x="315" y="550"/>
                </a:lnTo>
                <a:lnTo>
                  <a:pt x="315" y="547"/>
                </a:lnTo>
                <a:lnTo>
                  <a:pt x="315" y="547"/>
                </a:lnTo>
                <a:lnTo>
                  <a:pt x="315" y="546"/>
                </a:lnTo>
                <a:lnTo>
                  <a:pt x="315" y="528"/>
                </a:lnTo>
                <a:lnTo>
                  <a:pt x="315" y="514"/>
                </a:lnTo>
                <a:lnTo>
                  <a:pt x="315" y="504"/>
                </a:lnTo>
                <a:lnTo>
                  <a:pt x="315" y="496"/>
                </a:lnTo>
                <a:lnTo>
                  <a:pt x="315" y="492"/>
                </a:lnTo>
                <a:lnTo>
                  <a:pt x="315" y="491"/>
                </a:lnTo>
                <a:lnTo>
                  <a:pt x="315" y="489"/>
                </a:lnTo>
                <a:lnTo>
                  <a:pt x="315" y="447"/>
                </a:lnTo>
                <a:lnTo>
                  <a:pt x="315" y="411"/>
                </a:lnTo>
                <a:lnTo>
                  <a:pt x="315" y="377"/>
                </a:lnTo>
                <a:lnTo>
                  <a:pt x="315" y="350"/>
                </a:lnTo>
                <a:lnTo>
                  <a:pt x="315" y="326"/>
                </a:lnTo>
                <a:lnTo>
                  <a:pt x="315" y="308"/>
                </a:lnTo>
                <a:lnTo>
                  <a:pt x="315" y="292"/>
                </a:lnTo>
                <a:lnTo>
                  <a:pt x="315" y="279"/>
                </a:lnTo>
                <a:lnTo>
                  <a:pt x="315" y="268"/>
                </a:lnTo>
                <a:lnTo>
                  <a:pt x="315" y="261"/>
                </a:lnTo>
                <a:lnTo>
                  <a:pt x="315" y="257"/>
                </a:lnTo>
                <a:lnTo>
                  <a:pt x="315" y="252"/>
                </a:lnTo>
                <a:lnTo>
                  <a:pt x="315" y="250"/>
                </a:lnTo>
                <a:lnTo>
                  <a:pt x="315" y="248"/>
                </a:lnTo>
                <a:lnTo>
                  <a:pt x="331" y="248"/>
                </a:lnTo>
                <a:lnTo>
                  <a:pt x="347" y="248"/>
                </a:lnTo>
                <a:lnTo>
                  <a:pt x="359" y="248"/>
                </a:lnTo>
                <a:lnTo>
                  <a:pt x="370" y="248"/>
                </a:lnTo>
                <a:lnTo>
                  <a:pt x="379" y="248"/>
                </a:lnTo>
                <a:lnTo>
                  <a:pt x="388" y="248"/>
                </a:lnTo>
                <a:lnTo>
                  <a:pt x="399" y="248"/>
                </a:lnTo>
                <a:lnTo>
                  <a:pt x="405" y="248"/>
                </a:lnTo>
                <a:lnTo>
                  <a:pt x="410" y="248"/>
                </a:lnTo>
                <a:lnTo>
                  <a:pt x="411" y="248"/>
                </a:lnTo>
                <a:lnTo>
                  <a:pt x="411" y="248"/>
                </a:lnTo>
                <a:lnTo>
                  <a:pt x="411" y="248"/>
                </a:lnTo>
                <a:lnTo>
                  <a:pt x="411" y="244"/>
                </a:lnTo>
                <a:lnTo>
                  <a:pt x="411" y="238"/>
                </a:lnTo>
                <a:lnTo>
                  <a:pt x="411" y="229"/>
                </a:lnTo>
                <a:lnTo>
                  <a:pt x="411" y="221"/>
                </a:lnTo>
                <a:lnTo>
                  <a:pt x="411" y="207"/>
                </a:lnTo>
                <a:lnTo>
                  <a:pt x="408" y="194"/>
                </a:lnTo>
                <a:lnTo>
                  <a:pt x="407" y="180"/>
                </a:lnTo>
                <a:lnTo>
                  <a:pt x="398" y="146"/>
                </a:lnTo>
                <a:lnTo>
                  <a:pt x="391" y="128"/>
                </a:lnTo>
                <a:lnTo>
                  <a:pt x="383" y="109"/>
                </a:lnTo>
                <a:lnTo>
                  <a:pt x="373" y="88"/>
                </a:lnTo>
                <a:lnTo>
                  <a:pt x="362" y="68"/>
                </a:lnTo>
                <a:lnTo>
                  <a:pt x="349" y="46"/>
                </a:lnTo>
                <a:lnTo>
                  <a:pt x="333" y="26"/>
                </a:lnTo>
                <a:lnTo>
                  <a:pt x="333" y="23"/>
                </a:lnTo>
                <a:lnTo>
                  <a:pt x="333" y="22"/>
                </a:lnTo>
                <a:lnTo>
                  <a:pt x="333" y="22"/>
                </a:lnTo>
                <a:lnTo>
                  <a:pt x="335" y="25"/>
                </a:lnTo>
                <a:lnTo>
                  <a:pt x="341" y="29"/>
                </a:lnTo>
                <a:lnTo>
                  <a:pt x="356" y="42"/>
                </a:lnTo>
                <a:lnTo>
                  <a:pt x="363" y="51"/>
                </a:lnTo>
                <a:lnTo>
                  <a:pt x="372" y="61"/>
                </a:lnTo>
                <a:lnTo>
                  <a:pt x="380" y="72"/>
                </a:lnTo>
                <a:lnTo>
                  <a:pt x="389" y="86"/>
                </a:lnTo>
                <a:lnTo>
                  <a:pt x="398" y="100"/>
                </a:lnTo>
                <a:lnTo>
                  <a:pt x="405" y="117"/>
                </a:lnTo>
                <a:lnTo>
                  <a:pt x="412" y="135"/>
                </a:lnTo>
                <a:lnTo>
                  <a:pt x="420" y="154"/>
                </a:lnTo>
                <a:lnTo>
                  <a:pt x="425" y="176"/>
                </a:lnTo>
                <a:lnTo>
                  <a:pt x="430" y="199"/>
                </a:lnTo>
                <a:lnTo>
                  <a:pt x="431" y="222"/>
                </a:lnTo>
                <a:lnTo>
                  <a:pt x="433" y="24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203"/>
          <p:cNvSpPr>
            <a:spLocks noEditPoints="1"/>
          </p:cNvSpPr>
          <p:nvPr/>
        </p:nvSpPr>
        <p:spPr bwMode="auto">
          <a:xfrm>
            <a:off x="8667752" y="1177927"/>
            <a:ext cx="236537" cy="190500"/>
          </a:xfrm>
          <a:custGeom>
            <a:avLst/>
            <a:gdLst>
              <a:gd name="T0" fmla="*/ 294 w 778"/>
              <a:gd name="T1" fmla="*/ 88 h 628"/>
              <a:gd name="T2" fmla="*/ 189 w 778"/>
              <a:gd name="T3" fmla="*/ 180 h 628"/>
              <a:gd name="T4" fmla="*/ 96 w 778"/>
              <a:gd name="T5" fmla="*/ 260 h 628"/>
              <a:gd name="T6" fmla="*/ 20 w 778"/>
              <a:gd name="T7" fmla="*/ 326 h 628"/>
              <a:gd name="T8" fmla="*/ 0 w 778"/>
              <a:gd name="T9" fmla="*/ 343 h 628"/>
              <a:gd name="T10" fmla="*/ 10 w 778"/>
              <a:gd name="T11" fmla="*/ 356 h 628"/>
              <a:gd name="T12" fmla="*/ 51 w 778"/>
              <a:gd name="T13" fmla="*/ 361 h 628"/>
              <a:gd name="T14" fmla="*/ 87 w 778"/>
              <a:gd name="T15" fmla="*/ 336 h 628"/>
              <a:gd name="T16" fmla="*/ 106 w 778"/>
              <a:gd name="T17" fmla="*/ 318 h 628"/>
              <a:gd name="T18" fmla="*/ 106 w 778"/>
              <a:gd name="T19" fmla="*/ 414 h 628"/>
              <a:gd name="T20" fmla="*/ 106 w 778"/>
              <a:gd name="T21" fmla="*/ 537 h 628"/>
              <a:gd name="T22" fmla="*/ 106 w 778"/>
              <a:gd name="T23" fmla="*/ 593 h 628"/>
              <a:gd name="T24" fmla="*/ 106 w 778"/>
              <a:gd name="T25" fmla="*/ 607 h 628"/>
              <a:gd name="T26" fmla="*/ 106 w 778"/>
              <a:gd name="T27" fmla="*/ 617 h 628"/>
              <a:gd name="T28" fmla="*/ 122 w 778"/>
              <a:gd name="T29" fmla="*/ 628 h 628"/>
              <a:gd name="T30" fmla="*/ 161 w 778"/>
              <a:gd name="T31" fmla="*/ 628 h 628"/>
              <a:gd name="T32" fmla="*/ 259 w 778"/>
              <a:gd name="T33" fmla="*/ 628 h 628"/>
              <a:gd name="T34" fmla="*/ 307 w 778"/>
              <a:gd name="T35" fmla="*/ 628 h 628"/>
              <a:gd name="T36" fmla="*/ 315 w 778"/>
              <a:gd name="T37" fmla="*/ 575 h 628"/>
              <a:gd name="T38" fmla="*/ 315 w 778"/>
              <a:gd name="T39" fmla="*/ 505 h 628"/>
              <a:gd name="T40" fmla="*/ 315 w 778"/>
              <a:gd name="T41" fmla="*/ 474 h 628"/>
              <a:gd name="T42" fmla="*/ 315 w 778"/>
              <a:gd name="T43" fmla="*/ 464 h 628"/>
              <a:gd name="T44" fmla="*/ 325 w 778"/>
              <a:gd name="T45" fmla="*/ 445 h 628"/>
              <a:gd name="T46" fmla="*/ 367 w 778"/>
              <a:gd name="T47" fmla="*/ 440 h 628"/>
              <a:gd name="T48" fmla="*/ 411 w 778"/>
              <a:gd name="T49" fmla="*/ 440 h 628"/>
              <a:gd name="T50" fmla="*/ 421 w 778"/>
              <a:gd name="T51" fmla="*/ 440 h 628"/>
              <a:gd name="T52" fmla="*/ 449 w 778"/>
              <a:gd name="T53" fmla="*/ 453 h 628"/>
              <a:gd name="T54" fmla="*/ 452 w 778"/>
              <a:gd name="T55" fmla="*/ 494 h 628"/>
              <a:gd name="T56" fmla="*/ 449 w 778"/>
              <a:gd name="T57" fmla="*/ 575 h 628"/>
              <a:gd name="T58" fmla="*/ 447 w 778"/>
              <a:gd name="T59" fmla="*/ 614 h 628"/>
              <a:gd name="T60" fmla="*/ 447 w 778"/>
              <a:gd name="T61" fmla="*/ 628 h 628"/>
              <a:gd name="T62" fmla="*/ 473 w 778"/>
              <a:gd name="T63" fmla="*/ 628 h 628"/>
              <a:gd name="T64" fmla="*/ 569 w 778"/>
              <a:gd name="T65" fmla="*/ 628 h 628"/>
              <a:gd name="T66" fmla="*/ 634 w 778"/>
              <a:gd name="T67" fmla="*/ 628 h 628"/>
              <a:gd name="T68" fmla="*/ 658 w 778"/>
              <a:gd name="T69" fmla="*/ 615 h 628"/>
              <a:gd name="T70" fmla="*/ 661 w 778"/>
              <a:gd name="T71" fmla="*/ 576 h 628"/>
              <a:gd name="T72" fmla="*/ 661 w 778"/>
              <a:gd name="T73" fmla="*/ 435 h 628"/>
              <a:gd name="T74" fmla="*/ 661 w 778"/>
              <a:gd name="T75" fmla="*/ 349 h 628"/>
              <a:gd name="T76" fmla="*/ 661 w 778"/>
              <a:gd name="T77" fmla="*/ 318 h 628"/>
              <a:gd name="T78" fmla="*/ 671 w 778"/>
              <a:gd name="T79" fmla="*/ 323 h 628"/>
              <a:gd name="T80" fmla="*/ 690 w 778"/>
              <a:gd name="T81" fmla="*/ 344 h 628"/>
              <a:gd name="T82" fmla="*/ 731 w 778"/>
              <a:gd name="T83" fmla="*/ 361 h 628"/>
              <a:gd name="T84" fmla="*/ 773 w 778"/>
              <a:gd name="T85" fmla="*/ 349 h 628"/>
              <a:gd name="T86" fmla="*/ 340 w 778"/>
              <a:gd name="T87" fmla="*/ 297 h 628"/>
              <a:gd name="T88" fmla="*/ 366 w 778"/>
              <a:gd name="T89" fmla="*/ 258 h 628"/>
              <a:gd name="T90" fmla="*/ 401 w 778"/>
              <a:gd name="T91" fmla="*/ 258 h 628"/>
              <a:gd name="T92" fmla="*/ 429 w 778"/>
              <a:gd name="T93" fmla="*/ 297 h 628"/>
              <a:gd name="T94" fmla="*/ 401 w 778"/>
              <a:gd name="T95" fmla="*/ 336 h 628"/>
              <a:gd name="T96" fmla="*/ 366 w 778"/>
              <a:gd name="T97" fmla="*/ 336 h 628"/>
              <a:gd name="T98" fmla="*/ 340 w 778"/>
              <a:gd name="T99" fmla="*/ 297 h 628"/>
              <a:gd name="T100" fmla="*/ 612 w 778"/>
              <a:gd name="T101" fmla="*/ 166 h 628"/>
              <a:gd name="T102" fmla="*/ 353 w 778"/>
              <a:gd name="T103" fmla="*/ 374 h 628"/>
              <a:gd name="T104" fmla="*/ 307 w 778"/>
              <a:gd name="T105" fmla="*/ 330 h 628"/>
              <a:gd name="T106" fmla="*/ 307 w 778"/>
              <a:gd name="T107" fmla="*/ 266 h 628"/>
              <a:gd name="T108" fmla="*/ 353 w 778"/>
              <a:gd name="T109" fmla="*/ 219 h 628"/>
              <a:gd name="T110" fmla="*/ 418 w 778"/>
              <a:gd name="T111" fmla="*/ 219 h 628"/>
              <a:gd name="T112" fmla="*/ 461 w 778"/>
              <a:gd name="T113" fmla="*/ 266 h 628"/>
              <a:gd name="T114" fmla="*/ 461 w 778"/>
              <a:gd name="T115" fmla="*/ 330 h 628"/>
              <a:gd name="T116" fmla="*/ 418 w 778"/>
              <a:gd name="T117" fmla="*/ 374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78" h="628">
                <a:moveTo>
                  <a:pt x="397" y="0"/>
                </a:moveTo>
                <a:lnTo>
                  <a:pt x="361" y="31"/>
                </a:lnTo>
                <a:lnTo>
                  <a:pt x="327" y="60"/>
                </a:lnTo>
                <a:lnTo>
                  <a:pt x="294" y="88"/>
                </a:lnTo>
                <a:lnTo>
                  <a:pt x="265" y="114"/>
                </a:lnTo>
                <a:lnTo>
                  <a:pt x="237" y="137"/>
                </a:lnTo>
                <a:lnTo>
                  <a:pt x="213" y="159"/>
                </a:lnTo>
                <a:lnTo>
                  <a:pt x="189" y="180"/>
                </a:lnTo>
                <a:lnTo>
                  <a:pt x="168" y="198"/>
                </a:lnTo>
                <a:lnTo>
                  <a:pt x="147" y="216"/>
                </a:lnTo>
                <a:lnTo>
                  <a:pt x="129" y="232"/>
                </a:lnTo>
                <a:lnTo>
                  <a:pt x="96" y="260"/>
                </a:lnTo>
                <a:lnTo>
                  <a:pt x="70" y="283"/>
                </a:lnTo>
                <a:lnTo>
                  <a:pt x="49" y="300"/>
                </a:lnTo>
                <a:lnTo>
                  <a:pt x="33" y="315"/>
                </a:lnTo>
                <a:lnTo>
                  <a:pt x="20" y="326"/>
                </a:lnTo>
                <a:lnTo>
                  <a:pt x="12" y="333"/>
                </a:lnTo>
                <a:lnTo>
                  <a:pt x="5" y="339"/>
                </a:lnTo>
                <a:lnTo>
                  <a:pt x="2" y="341"/>
                </a:lnTo>
                <a:lnTo>
                  <a:pt x="0" y="343"/>
                </a:lnTo>
                <a:lnTo>
                  <a:pt x="0" y="344"/>
                </a:lnTo>
                <a:lnTo>
                  <a:pt x="0" y="346"/>
                </a:lnTo>
                <a:lnTo>
                  <a:pt x="5" y="351"/>
                </a:lnTo>
                <a:lnTo>
                  <a:pt x="10" y="356"/>
                </a:lnTo>
                <a:lnTo>
                  <a:pt x="18" y="361"/>
                </a:lnTo>
                <a:lnTo>
                  <a:pt x="30" y="364"/>
                </a:lnTo>
                <a:lnTo>
                  <a:pt x="43" y="364"/>
                </a:lnTo>
                <a:lnTo>
                  <a:pt x="51" y="361"/>
                </a:lnTo>
                <a:lnTo>
                  <a:pt x="59" y="357"/>
                </a:lnTo>
                <a:lnTo>
                  <a:pt x="67" y="351"/>
                </a:lnTo>
                <a:lnTo>
                  <a:pt x="77" y="344"/>
                </a:lnTo>
                <a:lnTo>
                  <a:pt x="87" y="336"/>
                </a:lnTo>
                <a:lnTo>
                  <a:pt x="93" y="330"/>
                </a:lnTo>
                <a:lnTo>
                  <a:pt x="99" y="325"/>
                </a:lnTo>
                <a:lnTo>
                  <a:pt x="103" y="322"/>
                </a:lnTo>
                <a:lnTo>
                  <a:pt x="106" y="318"/>
                </a:lnTo>
                <a:lnTo>
                  <a:pt x="106" y="318"/>
                </a:lnTo>
                <a:lnTo>
                  <a:pt x="106" y="344"/>
                </a:lnTo>
                <a:lnTo>
                  <a:pt x="106" y="370"/>
                </a:lnTo>
                <a:lnTo>
                  <a:pt x="106" y="414"/>
                </a:lnTo>
                <a:lnTo>
                  <a:pt x="106" y="453"/>
                </a:lnTo>
                <a:lnTo>
                  <a:pt x="106" y="486"/>
                </a:lnTo>
                <a:lnTo>
                  <a:pt x="106" y="513"/>
                </a:lnTo>
                <a:lnTo>
                  <a:pt x="106" y="537"/>
                </a:lnTo>
                <a:lnTo>
                  <a:pt x="106" y="557"/>
                </a:lnTo>
                <a:lnTo>
                  <a:pt x="106" y="572"/>
                </a:lnTo>
                <a:lnTo>
                  <a:pt x="106" y="583"/>
                </a:lnTo>
                <a:lnTo>
                  <a:pt x="106" y="593"/>
                </a:lnTo>
                <a:lnTo>
                  <a:pt x="106" y="599"/>
                </a:lnTo>
                <a:lnTo>
                  <a:pt x="106" y="602"/>
                </a:lnTo>
                <a:lnTo>
                  <a:pt x="106" y="606"/>
                </a:lnTo>
                <a:lnTo>
                  <a:pt x="106" y="607"/>
                </a:lnTo>
                <a:lnTo>
                  <a:pt x="106" y="607"/>
                </a:lnTo>
                <a:lnTo>
                  <a:pt x="106" y="609"/>
                </a:lnTo>
                <a:lnTo>
                  <a:pt x="106" y="611"/>
                </a:lnTo>
                <a:lnTo>
                  <a:pt x="106" y="617"/>
                </a:lnTo>
                <a:lnTo>
                  <a:pt x="108" y="622"/>
                </a:lnTo>
                <a:lnTo>
                  <a:pt x="111" y="625"/>
                </a:lnTo>
                <a:lnTo>
                  <a:pt x="116" y="627"/>
                </a:lnTo>
                <a:lnTo>
                  <a:pt x="122" y="628"/>
                </a:lnTo>
                <a:lnTo>
                  <a:pt x="127" y="628"/>
                </a:lnTo>
                <a:lnTo>
                  <a:pt x="137" y="628"/>
                </a:lnTo>
                <a:lnTo>
                  <a:pt x="147" y="628"/>
                </a:lnTo>
                <a:lnTo>
                  <a:pt x="161" y="628"/>
                </a:lnTo>
                <a:lnTo>
                  <a:pt x="176" y="628"/>
                </a:lnTo>
                <a:lnTo>
                  <a:pt x="192" y="628"/>
                </a:lnTo>
                <a:lnTo>
                  <a:pt x="226" y="628"/>
                </a:lnTo>
                <a:lnTo>
                  <a:pt x="259" y="628"/>
                </a:lnTo>
                <a:lnTo>
                  <a:pt x="275" y="628"/>
                </a:lnTo>
                <a:lnTo>
                  <a:pt x="288" y="628"/>
                </a:lnTo>
                <a:lnTo>
                  <a:pt x="299" y="628"/>
                </a:lnTo>
                <a:lnTo>
                  <a:pt x="307" y="628"/>
                </a:lnTo>
                <a:lnTo>
                  <a:pt x="314" y="628"/>
                </a:lnTo>
                <a:lnTo>
                  <a:pt x="315" y="628"/>
                </a:lnTo>
                <a:lnTo>
                  <a:pt x="315" y="599"/>
                </a:lnTo>
                <a:lnTo>
                  <a:pt x="315" y="575"/>
                </a:lnTo>
                <a:lnTo>
                  <a:pt x="315" y="552"/>
                </a:lnTo>
                <a:lnTo>
                  <a:pt x="315" y="534"/>
                </a:lnTo>
                <a:lnTo>
                  <a:pt x="315" y="518"/>
                </a:lnTo>
                <a:lnTo>
                  <a:pt x="315" y="505"/>
                </a:lnTo>
                <a:lnTo>
                  <a:pt x="315" y="495"/>
                </a:lnTo>
                <a:lnTo>
                  <a:pt x="315" y="486"/>
                </a:lnTo>
                <a:lnTo>
                  <a:pt x="315" y="479"/>
                </a:lnTo>
                <a:lnTo>
                  <a:pt x="315" y="474"/>
                </a:lnTo>
                <a:lnTo>
                  <a:pt x="315" y="468"/>
                </a:lnTo>
                <a:lnTo>
                  <a:pt x="315" y="466"/>
                </a:lnTo>
                <a:lnTo>
                  <a:pt x="315" y="466"/>
                </a:lnTo>
                <a:lnTo>
                  <a:pt x="315" y="464"/>
                </a:lnTo>
                <a:lnTo>
                  <a:pt x="315" y="461"/>
                </a:lnTo>
                <a:lnTo>
                  <a:pt x="319" y="453"/>
                </a:lnTo>
                <a:lnTo>
                  <a:pt x="322" y="448"/>
                </a:lnTo>
                <a:lnTo>
                  <a:pt x="325" y="445"/>
                </a:lnTo>
                <a:lnTo>
                  <a:pt x="332" y="442"/>
                </a:lnTo>
                <a:lnTo>
                  <a:pt x="340" y="440"/>
                </a:lnTo>
                <a:lnTo>
                  <a:pt x="354" y="440"/>
                </a:lnTo>
                <a:lnTo>
                  <a:pt x="367" y="440"/>
                </a:lnTo>
                <a:lnTo>
                  <a:pt x="379" y="440"/>
                </a:lnTo>
                <a:lnTo>
                  <a:pt x="387" y="440"/>
                </a:lnTo>
                <a:lnTo>
                  <a:pt x="401" y="440"/>
                </a:lnTo>
                <a:lnTo>
                  <a:pt x="411" y="440"/>
                </a:lnTo>
                <a:lnTo>
                  <a:pt x="418" y="440"/>
                </a:lnTo>
                <a:lnTo>
                  <a:pt x="421" y="440"/>
                </a:lnTo>
                <a:lnTo>
                  <a:pt x="421" y="440"/>
                </a:lnTo>
                <a:lnTo>
                  <a:pt x="421" y="440"/>
                </a:lnTo>
                <a:lnTo>
                  <a:pt x="432" y="442"/>
                </a:lnTo>
                <a:lnTo>
                  <a:pt x="439" y="445"/>
                </a:lnTo>
                <a:lnTo>
                  <a:pt x="445" y="448"/>
                </a:lnTo>
                <a:lnTo>
                  <a:pt x="449" y="453"/>
                </a:lnTo>
                <a:lnTo>
                  <a:pt x="452" y="461"/>
                </a:lnTo>
                <a:lnTo>
                  <a:pt x="452" y="464"/>
                </a:lnTo>
                <a:lnTo>
                  <a:pt x="452" y="466"/>
                </a:lnTo>
                <a:lnTo>
                  <a:pt x="452" y="494"/>
                </a:lnTo>
                <a:lnTo>
                  <a:pt x="450" y="520"/>
                </a:lnTo>
                <a:lnTo>
                  <a:pt x="450" y="541"/>
                </a:lnTo>
                <a:lnTo>
                  <a:pt x="449" y="560"/>
                </a:lnTo>
                <a:lnTo>
                  <a:pt x="449" y="575"/>
                </a:lnTo>
                <a:lnTo>
                  <a:pt x="449" y="588"/>
                </a:lnTo>
                <a:lnTo>
                  <a:pt x="449" y="599"/>
                </a:lnTo>
                <a:lnTo>
                  <a:pt x="449" y="607"/>
                </a:lnTo>
                <a:lnTo>
                  <a:pt x="447" y="614"/>
                </a:lnTo>
                <a:lnTo>
                  <a:pt x="447" y="619"/>
                </a:lnTo>
                <a:lnTo>
                  <a:pt x="447" y="625"/>
                </a:lnTo>
                <a:lnTo>
                  <a:pt x="447" y="627"/>
                </a:lnTo>
                <a:lnTo>
                  <a:pt x="447" y="628"/>
                </a:lnTo>
                <a:lnTo>
                  <a:pt x="449" y="628"/>
                </a:lnTo>
                <a:lnTo>
                  <a:pt x="455" y="628"/>
                </a:lnTo>
                <a:lnTo>
                  <a:pt x="463" y="628"/>
                </a:lnTo>
                <a:lnTo>
                  <a:pt x="473" y="628"/>
                </a:lnTo>
                <a:lnTo>
                  <a:pt x="487" y="628"/>
                </a:lnTo>
                <a:lnTo>
                  <a:pt x="502" y="628"/>
                </a:lnTo>
                <a:lnTo>
                  <a:pt x="535" y="628"/>
                </a:lnTo>
                <a:lnTo>
                  <a:pt x="569" y="628"/>
                </a:lnTo>
                <a:lnTo>
                  <a:pt x="599" y="628"/>
                </a:lnTo>
                <a:lnTo>
                  <a:pt x="612" y="628"/>
                </a:lnTo>
                <a:lnTo>
                  <a:pt x="624" y="628"/>
                </a:lnTo>
                <a:lnTo>
                  <a:pt x="634" y="628"/>
                </a:lnTo>
                <a:lnTo>
                  <a:pt x="640" y="628"/>
                </a:lnTo>
                <a:lnTo>
                  <a:pt x="647" y="627"/>
                </a:lnTo>
                <a:lnTo>
                  <a:pt x="651" y="623"/>
                </a:lnTo>
                <a:lnTo>
                  <a:pt x="658" y="615"/>
                </a:lnTo>
                <a:lnTo>
                  <a:pt x="660" y="607"/>
                </a:lnTo>
                <a:lnTo>
                  <a:pt x="661" y="604"/>
                </a:lnTo>
                <a:lnTo>
                  <a:pt x="661" y="602"/>
                </a:lnTo>
                <a:lnTo>
                  <a:pt x="661" y="576"/>
                </a:lnTo>
                <a:lnTo>
                  <a:pt x="661" y="552"/>
                </a:lnTo>
                <a:lnTo>
                  <a:pt x="661" y="507"/>
                </a:lnTo>
                <a:lnTo>
                  <a:pt x="661" y="469"/>
                </a:lnTo>
                <a:lnTo>
                  <a:pt x="661" y="435"/>
                </a:lnTo>
                <a:lnTo>
                  <a:pt x="661" y="408"/>
                </a:lnTo>
                <a:lnTo>
                  <a:pt x="661" y="385"/>
                </a:lnTo>
                <a:lnTo>
                  <a:pt x="661" y="365"/>
                </a:lnTo>
                <a:lnTo>
                  <a:pt x="661" y="349"/>
                </a:lnTo>
                <a:lnTo>
                  <a:pt x="661" y="338"/>
                </a:lnTo>
                <a:lnTo>
                  <a:pt x="661" y="328"/>
                </a:lnTo>
                <a:lnTo>
                  <a:pt x="661" y="323"/>
                </a:lnTo>
                <a:lnTo>
                  <a:pt x="661" y="318"/>
                </a:lnTo>
                <a:lnTo>
                  <a:pt x="661" y="315"/>
                </a:lnTo>
                <a:lnTo>
                  <a:pt x="661" y="313"/>
                </a:lnTo>
                <a:lnTo>
                  <a:pt x="661" y="313"/>
                </a:lnTo>
                <a:lnTo>
                  <a:pt x="671" y="323"/>
                </a:lnTo>
                <a:lnTo>
                  <a:pt x="679" y="331"/>
                </a:lnTo>
                <a:lnTo>
                  <a:pt x="684" y="336"/>
                </a:lnTo>
                <a:lnTo>
                  <a:pt x="687" y="341"/>
                </a:lnTo>
                <a:lnTo>
                  <a:pt x="690" y="344"/>
                </a:lnTo>
                <a:lnTo>
                  <a:pt x="690" y="344"/>
                </a:lnTo>
                <a:lnTo>
                  <a:pt x="702" y="351"/>
                </a:lnTo>
                <a:lnTo>
                  <a:pt x="713" y="356"/>
                </a:lnTo>
                <a:lnTo>
                  <a:pt x="731" y="361"/>
                </a:lnTo>
                <a:lnTo>
                  <a:pt x="746" y="362"/>
                </a:lnTo>
                <a:lnTo>
                  <a:pt x="757" y="359"/>
                </a:lnTo>
                <a:lnTo>
                  <a:pt x="767" y="354"/>
                </a:lnTo>
                <a:lnTo>
                  <a:pt x="773" y="349"/>
                </a:lnTo>
                <a:lnTo>
                  <a:pt x="776" y="346"/>
                </a:lnTo>
                <a:lnTo>
                  <a:pt x="778" y="344"/>
                </a:lnTo>
                <a:lnTo>
                  <a:pt x="397" y="0"/>
                </a:lnTo>
                <a:close/>
                <a:moveTo>
                  <a:pt x="340" y="297"/>
                </a:moveTo>
                <a:lnTo>
                  <a:pt x="340" y="287"/>
                </a:lnTo>
                <a:lnTo>
                  <a:pt x="343" y="281"/>
                </a:lnTo>
                <a:lnTo>
                  <a:pt x="353" y="266"/>
                </a:lnTo>
                <a:lnTo>
                  <a:pt x="366" y="258"/>
                </a:lnTo>
                <a:lnTo>
                  <a:pt x="375" y="255"/>
                </a:lnTo>
                <a:lnTo>
                  <a:pt x="384" y="255"/>
                </a:lnTo>
                <a:lnTo>
                  <a:pt x="393" y="255"/>
                </a:lnTo>
                <a:lnTo>
                  <a:pt x="401" y="258"/>
                </a:lnTo>
                <a:lnTo>
                  <a:pt x="416" y="266"/>
                </a:lnTo>
                <a:lnTo>
                  <a:pt x="424" y="281"/>
                </a:lnTo>
                <a:lnTo>
                  <a:pt x="427" y="287"/>
                </a:lnTo>
                <a:lnTo>
                  <a:pt x="429" y="297"/>
                </a:lnTo>
                <a:lnTo>
                  <a:pt x="427" y="305"/>
                </a:lnTo>
                <a:lnTo>
                  <a:pt x="424" y="313"/>
                </a:lnTo>
                <a:lnTo>
                  <a:pt x="416" y="326"/>
                </a:lnTo>
                <a:lnTo>
                  <a:pt x="401" y="336"/>
                </a:lnTo>
                <a:lnTo>
                  <a:pt x="393" y="338"/>
                </a:lnTo>
                <a:lnTo>
                  <a:pt x="384" y="339"/>
                </a:lnTo>
                <a:lnTo>
                  <a:pt x="375" y="338"/>
                </a:lnTo>
                <a:lnTo>
                  <a:pt x="366" y="336"/>
                </a:lnTo>
                <a:lnTo>
                  <a:pt x="353" y="326"/>
                </a:lnTo>
                <a:lnTo>
                  <a:pt x="343" y="313"/>
                </a:lnTo>
                <a:lnTo>
                  <a:pt x="340" y="305"/>
                </a:lnTo>
                <a:lnTo>
                  <a:pt x="340" y="297"/>
                </a:lnTo>
                <a:close/>
                <a:moveTo>
                  <a:pt x="689" y="234"/>
                </a:moveTo>
                <a:lnTo>
                  <a:pt x="689" y="76"/>
                </a:lnTo>
                <a:lnTo>
                  <a:pt x="612" y="76"/>
                </a:lnTo>
                <a:lnTo>
                  <a:pt x="612" y="166"/>
                </a:lnTo>
                <a:lnTo>
                  <a:pt x="689" y="234"/>
                </a:lnTo>
                <a:close/>
                <a:moveTo>
                  <a:pt x="387" y="380"/>
                </a:moveTo>
                <a:lnTo>
                  <a:pt x="369" y="378"/>
                </a:lnTo>
                <a:lnTo>
                  <a:pt x="353" y="374"/>
                </a:lnTo>
                <a:lnTo>
                  <a:pt x="338" y="365"/>
                </a:lnTo>
                <a:lnTo>
                  <a:pt x="325" y="356"/>
                </a:lnTo>
                <a:lnTo>
                  <a:pt x="315" y="344"/>
                </a:lnTo>
                <a:lnTo>
                  <a:pt x="307" y="330"/>
                </a:lnTo>
                <a:lnTo>
                  <a:pt x="301" y="315"/>
                </a:lnTo>
                <a:lnTo>
                  <a:pt x="299" y="299"/>
                </a:lnTo>
                <a:lnTo>
                  <a:pt x="301" y="281"/>
                </a:lnTo>
                <a:lnTo>
                  <a:pt x="307" y="266"/>
                </a:lnTo>
                <a:lnTo>
                  <a:pt x="315" y="252"/>
                </a:lnTo>
                <a:lnTo>
                  <a:pt x="325" y="239"/>
                </a:lnTo>
                <a:lnTo>
                  <a:pt x="338" y="227"/>
                </a:lnTo>
                <a:lnTo>
                  <a:pt x="353" y="219"/>
                </a:lnTo>
                <a:lnTo>
                  <a:pt x="369" y="214"/>
                </a:lnTo>
                <a:lnTo>
                  <a:pt x="387" y="213"/>
                </a:lnTo>
                <a:lnTo>
                  <a:pt x="403" y="214"/>
                </a:lnTo>
                <a:lnTo>
                  <a:pt x="418" y="219"/>
                </a:lnTo>
                <a:lnTo>
                  <a:pt x="432" y="227"/>
                </a:lnTo>
                <a:lnTo>
                  <a:pt x="444" y="239"/>
                </a:lnTo>
                <a:lnTo>
                  <a:pt x="453" y="252"/>
                </a:lnTo>
                <a:lnTo>
                  <a:pt x="461" y="266"/>
                </a:lnTo>
                <a:lnTo>
                  <a:pt x="466" y="281"/>
                </a:lnTo>
                <a:lnTo>
                  <a:pt x="468" y="299"/>
                </a:lnTo>
                <a:lnTo>
                  <a:pt x="466" y="315"/>
                </a:lnTo>
                <a:lnTo>
                  <a:pt x="461" y="330"/>
                </a:lnTo>
                <a:lnTo>
                  <a:pt x="453" y="344"/>
                </a:lnTo>
                <a:lnTo>
                  <a:pt x="444" y="356"/>
                </a:lnTo>
                <a:lnTo>
                  <a:pt x="432" y="365"/>
                </a:lnTo>
                <a:lnTo>
                  <a:pt x="418" y="374"/>
                </a:lnTo>
                <a:lnTo>
                  <a:pt x="403" y="378"/>
                </a:lnTo>
                <a:lnTo>
                  <a:pt x="387" y="3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204"/>
          <p:cNvSpPr>
            <a:spLocks noEditPoints="1"/>
          </p:cNvSpPr>
          <p:nvPr/>
        </p:nvSpPr>
        <p:spPr bwMode="auto">
          <a:xfrm>
            <a:off x="6705600" y="876302"/>
            <a:ext cx="182563" cy="180975"/>
          </a:xfrm>
          <a:custGeom>
            <a:avLst/>
            <a:gdLst>
              <a:gd name="T0" fmla="*/ 51 w 601"/>
              <a:gd name="T1" fmla="*/ 131 h 597"/>
              <a:gd name="T2" fmla="*/ 36 w 601"/>
              <a:gd name="T3" fmla="*/ 440 h 597"/>
              <a:gd name="T4" fmla="*/ 301 w 601"/>
              <a:gd name="T5" fmla="*/ 597 h 597"/>
              <a:gd name="T6" fmla="*/ 564 w 601"/>
              <a:gd name="T7" fmla="*/ 440 h 597"/>
              <a:gd name="T8" fmla="*/ 550 w 601"/>
              <a:gd name="T9" fmla="*/ 131 h 597"/>
              <a:gd name="T10" fmla="*/ 415 w 601"/>
              <a:gd name="T11" fmla="*/ 118 h 597"/>
              <a:gd name="T12" fmla="*/ 429 w 601"/>
              <a:gd name="T13" fmla="*/ 75 h 597"/>
              <a:gd name="T14" fmla="*/ 440 w 601"/>
              <a:gd name="T15" fmla="*/ 138 h 597"/>
              <a:gd name="T16" fmla="*/ 235 w 601"/>
              <a:gd name="T17" fmla="*/ 383 h 597"/>
              <a:gd name="T18" fmla="*/ 195 w 601"/>
              <a:gd name="T19" fmla="*/ 453 h 597"/>
              <a:gd name="T20" fmla="*/ 198 w 601"/>
              <a:gd name="T21" fmla="*/ 494 h 597"/>
              <a:gd name="T22" fmla="*/ 164 w 601"/>
              <a:gd name="T23" fmla="*/ 525 h 597"/>
              <a:gd name="T24" fmla="*/ 132 w 601"/>
              <a:gd name="T25" fmla="*/ 453 h 597"/>
              <a:gd name="T26" fmla="*/ 101 w 601"/>
              <a:gd name="T27" fmla="*/ 419 h 597"/>
              <a:gd name="T28" fmla="*/ 78 w 601"/>
              <a:gd name="T29" fmla="*/ 347 h 597"/>
              <a:gd name="T30" fmla="*/ 76 w 601"/>
              <a:gd name="T31" fmla="*/ 309 h 597"/>
              <a:gd name="T32" fmla="*/ 54 w 601"/>
              <a:gd name="T33" fmla="*/ 273 h 597"/>
              <a:gd name="T34" fmla="*/ 69 w 601"/>
              <a:gd name="T35" fmla="*/ 181 h 597"/>
              <a:gd name="T36" fmla="*/ 181 w 601"/>
              <a:gd name="T37" fmla="*/ 75 h 597"/>
              <a:gd name="T38" fmla="*/ 182 w 601"/>
              <a:gd name="T39" fmla="*/ 102 h 597"/>
              <a:gd name="T40" fmla="*/ 145 w 601"/>
              <a:gd name="T41" fmla="*/ 114 h 597"/>
              <a:gd name="T42" fmla="*/ 152 w 601"/>
              <a:gd name="T43" fmla="*/ 144 h 597"/>
              <a:gd name="T44" fmla="*/ 156 w 601"/>
              <a:gd name="T45" fmla="*/ 118 h 597"/>
              <a:gd name="T46" fmla="*/ 225 w 601"/>
              <a:gd name="T47" fmla="*/ 132 h 597"/>
              <a:gd name="T48" fmla="*/ 218 w 601"/>
              <a:gd name="T49" fmla="*/ 187 h 597"/>
              <a:gd name="T50" fmla="*/ 205 w 601"/>
              <a:gd name="T51" fmla="*/ 159 h 597"/>
              <a:gd name="T52" fmla="*/ 193 w 601"/>
              <a:gd name="T53" fmla="*/ 184 h 597"/>
              <a:gd name="T54" fmla="*/ 170 w 601"/>
              <a:gd name="T55" fmla="*/ 238 h 597"/>
              <a:gd name="T56" fmla="*/ 161 w 601"/>
              <a:gd name="T57" fmla="*/ 277 h 597"/>
              <a:gd name="T58" fmla="*/ 122 w 601"/>
              <a:gd name="T59" fmla="*/ 254 h 597"/>
              <a:gd name="T60" fmla="*/ 69 w 601"/>
              <a:gd name="T61" fmla="*/ 259 h 597"/>
              <a:gd name="T62" fmla="*/ 81 w 601"/>
              <a:gd name="T63" fmla="*/ 286 h 597"/>
              <a:gd name="T64" fmla="*/ 135 w 601"/>
              <a:gd name="T65" fmla="*/ 308 h 597"/>
              <a:gd name="T66" fmla="*/ 200 w 601"/>
              <a:gd name="T67" fmla="*/ 327 h 597"/>
              <a:gd name="T68" fmla="*/ 235 w 601"/>
              <a:gd name="T69" fmla="*/ 380 h 597"/>
              <a:gd name="T70" fmla="*/ 274 w 601"/>
              <a:gd name="T71" fmla="*/ 110 h 597"/>
              <a:gd name="T72" fmla="*/ 220 w 601"/>
              <a:gd name="T73" fmla="*/ 74 h 597"/>
              <a:gd name="T74" fmla="*/ 296 w 601"/>
              <a:gd name="T75" fmla="*/ 42 h 597"/>
              <a:gd name="T76" fmla="*/ 537 w 601"/>
              <a:gd name="T77" fmla="*/ 311 h 597"/>
              <a:gd name="T78" fmla="*/ 482 w 601"/>
              <a:gd name="T79" fmla="*/ 487 h 597"/>
              <a:gd name="T80" fmla="*/ 451 w 601"/>
              <a:gd name="T81" fmla="*/ 478 h 597"/>
              <a:gd name="T82" fmla="*/ 455 w 601"/>
              <a:gd name="T83" fmla="*/ 425 h 597"/>
              <a:gd name="T84" fmla="*/ 420 w 601"/>
              <a:gd name="T85" fmla="*/ 403 h 597"/>
              <a:gd name="T86" fmla="*/ 342 w 601"/>
              <a:gd name="T87" fmla="*/ 407 h 597"/>
              <a:gd name="T88" fmla="*/ 334 w 601"/>
              <a:gd name="T89" fmla="*/ 298 h 597"/>
              <a:gd name="T90" fmla="*/ 416 w 601"/>
              <a:gd name="T91" fmla="*/ 299 h 597"/>
              <a:gd name="T92" fmla="*/ 483 w 601"/>
              <a:gd name="T93" fmla="*/ 288 h 597"/>
              <a:gd name="T94" fmla="*/ 522 w 601"/>
              <a:gd name="T95" fmla="*/ 256 h 597"/>
              <a:gd name="T96" fmla="*/ 521 w 601"/>
              <a:gd name="T97" fmla="*/ 219 h 597"/>
              <a:gd name="T98" fmla="*/ 462 w 601"/>
              <a:gd name="T99" fmla="*/ 206 h 597"/>
              <a:gd name="T100" fmla="*/ 455 w 601"/>
              <a:gd name="T101" fmla="*/ 259 h 597"/>
              <a:gd name="T102" fmla="*/ 395 w 601"/>
              <a:gd name="T103" fmla="*/ 244 h 597"/>
              <a:gd name="T104" fmla="*/ 348 w 601"/>
              <a:gd name="T105" fmla="*/ 235 h 597"/>
              <a:gd name="T106" fmla="*/ 380 w 601"/>
              <a:gd name="T107" fmla="*/ 205 h 597"/>
              <a:gd name="T108" fmla="*/ 411 w 601"/>
              <a:gd name="T109" fmla="*/ 162 h 597"/>
              <a:gd name="T110" fmla="*/ 465 w 601"/>
              <a:gd name="T111" fmla="*/ 176 h 597"/>
              <a:gd name="T112" fmla="*/ 518 w 601"/>
              <a:gd name="T113" fmla="*/ 181 h 597"/>
              <a:gd name="T114" fmla="*/ 526 w 601"/>
              <a:gd name="T115" fmla="*/ 159 h 597"/>
              <a:gd name="T116" fmla="*/ 561 w 601"/>
              <a:gd name="T117" fmla="*/ 288 h 597"/>
              <a:gd name="T118" fmla="*/ 515 w 601"/>
              <a:gd name="T119" fmla="*/ 283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01" h="597">
                <a:moveTo>
                  <a:pt x="301" y="0"/>
                </a:moveTo>
                <a:lnTo>
                  <a:pt x="270" y="1"/>
                </a:lnTo>
                <a:lnTo>
                  <a:pt x="239" y="6"/>
                </a:lnTo>
                <a:lnTo>
                  <a:pt x="211" y="13"/>
                </a:lnTo>
                <a:lnTo>
                  <a:pt x="184" y="24"/>
                </a:lnTo>
                <a:lnTo>
                  <a:pt x="157" y="36"/>
                </a:lnTo>
                <a:lnTo>
                  <a:pt x="132" y="50"/>
                </a:lnTo>
                <a:lnTo>
                  <a:pt x="108" y="68"/>
                </a:lnTo>
                <a:lnTo>
                  <a:pt x="88" y="88"/>
                </a:lnTo>
                <a:lnTo>
                  <a:pt x="68" y="109"/>
                </a:lnTo>
                <a:lnTo>
                  <a:pt x="51" y="131"/>
                </a:lnTo>
                <a:lnTo>
                  <a:pt x="36" y="156"/>
                </a:lnTo>
                <a:lnTo>
                  <a:pt x="23" y="183"/>
                </a:lnTo>
                <a:lnTo>
                  <a:pt x="12" y="210"/>
                </a:lnTo>
                <a:lnTo>
                  <a:pt x="5" y="238"/>
                </a:lnTo>
                <a:lnTo>
                  <a:pt x="1" y="267"/>
                </a:lnTo>
                <a:lnTo>
                  <a:pt x="0" y="298"/>
                </a:lnTo>
                <a:lnTo>
                  <a:pt x="1" y="329"/>
                </a:lnTo>
                <a:lnTo>
                  <a:pt x="5" y="358"/>
                </a:lnTo>
                <a:lnTo>
                  <a:pt x="12" y="387"/>
                </a:lnTo>
                <a:lnTo>
                  <a:pt x="23" y="414"/>
                </a:lnTo>
                <a:lnTo>
                  <a:pt x="36" y="440"/>
                </a:lnTo>
                <a:lnTo>
                  <a:pt x="51" y="465"/>
                </a:lnTo>
                <a:lnTo>
                  <a:pt x="68" y="487"/>
                </a:lnTo>
                <a:lnTo>
                  <a:pt x="88" y="510"/>
                </a:lnTo>
                <a:lnTo>
                  <a:pt x="108" y="528"/>
                </a:lnTo>
                <a:lnTo>
                  <a:pt x="132" y="546"/>
                </a:lnTo>
                <a:lnTo>
                  <a:pt x="157" y="561"/>
                </a:lnTo>
                <a:lnTo>
                  <a:pt x="184" y="574"/>
                </a:lnTo>
                <a:lnTo>
                  <a:pt x="211" y="584"/>
                </a:lnTo>
                <a:lnTo>
                  <a:pt x="239" y="591"/>
                </a:lnTo>
                <a:lnTo>
                  <a:pt x="270" y="595"/>
                </a:lnTo>
                <a:lnTo>
                  <a:pt x="301" y="597"/>
                </a:lnTo>
                <a:lnTo>
                  <a:pt x="331" y="595"/>
                </a:lnTo>
                <a:lnTo>
                  <a:pt x="360" y="591"/>
                </a:lnTo>
                <a:lnTo>
                  <a:pt x="390" y="584"/>
                </a:lnTo>
                <a:lnTo>
                  <a:pt x="416" y="574"/>
                </a:lnTo>
                <a:lnTo>
                  <a:pt x="443" y="561"/>
                </a:lnTo>
                <a:lnTo>
                  <a:pt x="468" y="546"/>
                </a:lnTo>
                <a:lnTo>
                  <a:pt x="491" y="528"/>
                </a:lnTo>
                <a:lnTo>
                  <a:pt x="512" y="510"/>
                </a:lnTo>
                <a:lnTo>
                  <a:pt x="532" y="487"/>
                </a:lnTo>
                <a:lnTo>
                  <a:pt x="550" y="465"/>
                </a:lnTo>
                <a:lnTo>
                  <a:pt x="564" y="440"/>
                </a:lnTo>
                <a:lnTo>
                  <a:pt x="578" y="414"/>
                </a:lnTo>
                <a:lnTo>
                  <a:pt x="587" y="387"/>
                </a:lnTo>
                <a:lnTo>
                  <a:pt x="594" y="358"/>
                </a:lnTo>
                <a:lnTo>
                  <a:pt x="599" y="329"/>
                </a:lnTo>
                <a:lnTo>
                  <a:pt x="601" y="298"/>
                </a:lnTo>
                <a:lnTo>
                  <a:pt x="599" y="267"/>
                </a:lnTo>
                <a:lnTo>
                  <a:pt x="594" y="238"/>
                </a:lnTo>
                <a:lnTo>
                  <a:pt x="587" y="210"/>
                </a:lnTo>
                <a:lnTo>
                  <a:pt x="578" y="183"/>
                </a:lnTo>
                <a:lnTo>
                  <a:pt x="564" y="156"/>
                </a:lnTo>
                <a:lnTo>
                  <a:pt x="550" y="131"/>
                </a:lnTo>
                <a:lnTo>
                  <a:pt x="532" y="109"/>
                </a:lnTo>
                <a:lnTo>
                  <a:pt x="512" y="88"/>
                </a:lnTo>
                <a:lnTo>
                  <a:pt x="491" y="68"/>
                </a:lnTo>
                <a:lnTo>
                  <a:pt x="468" y="50"/>
                </a:lnTo>
                <a:lnTo>
                  <a:pt x="443" y="36"/>
                </a:lnTo>
                <a:lnTo>
                  <a:pt x="416" y="24"/>
                </a:lnTo>
                <a:lnTo>
                  <a:pt x="390" y="13"/>
                </a:lnTo>
                <a:lnTo>
                  <a:pt x="360" y="6"/>
                </a:lnTo>
                <a:lnTo>
                  <a:pt x="331" y="1"/>
                </a:lnTo>
                <a:lnTo>
                  <a:pt x="301" y="0"/>
                </a:lnTo>
                <a:close/>
                <a:moveTo>
                  <a:pt x="415" y="118"/>
                </a:moveTo>
                <a:lnTo>
                  <a:pt x="422" y="114"/>
                </a:lnTo>
                <a:lnTo>
                  <a:pt x="427" y="110"/>
                </a:lnTo>
                <a:lnTo>
                  <a:pt x="430" y="107"/>
                </a:lnTo>
                <a:lnTo>
                  <a:pt x="433" y="106"/>
                </a:lnTo>
                <a:lnTo>
                  <a:pt x="436" y="105"/>
                </a:lnTo>
                <a:lnTo>
                  <a:pt x="436" y="105"/>
                </a:lnTo>
                <a:lnTo>
                  <a:pt x="436" y="103"/>
                </a:lnTo>
                <a:lnTo>
                  <a:pt x="434" y="100"/>
                </a:lnTo>
                <a:lnTo>
                  <a:pt x="431" y="92"/>
                </a:lnTo>
                <a:lnTo>
                  <a:pt x="429" y="81"/>
                </a:lnTo>
                <a:lnTo>
                  <a:pt x="429" y="75"/>
                </a:lnTo>
                <a:lnTo>
                  <a:pt x="430" y="70"/>
                </a:lnTo>
                <a:lnTo>
                  <a:pt x="433" y="70"/>
                </a:lnTo>
                <a:lnTo>
                  <a:pt x="437" y="71"/>
                </a:lnTo>
                <a:lnTo>
                  <a:pt x="447" y="77"/>
                </a:lnTo>
                <a:lnTo>
                  <a:pt x="459" y="86"/>
                </a:lnTo>
                <a:lnTo>
                  <a:pt x="470" y="99"/>
                </a:lnTo>
                <a:lnTo>
                  <a:pt x="466" y="114"/>
                </a:lnTo>
                <a:lnTo>
                  <a:pt x="461" y="124"/>
                </a:lnTo>
                <a:lnTo>
                  <a:pt x="454" y="131"/>
                </a:lnTo>
                <a:lnTo>
                  <a:pt x="447" y="137"/>
                </a:lnTo>
                <a:lnTo>
                  <a:pt x="440" y="138"/>
                </a:lnTo>
                <a:lnTo>
                  <a:pt x="436" y="139"/>
                </a:lnTo>
                <a:lnTo>
                  <a:pt x="431" y="139"/>
                </a:lnTo>
                <a:lnTo>
                  <a:pt x="430" y="139"/>
                </a:lnTo>
                <a:lnTo>
                  <a:pt x="430" y="139"/>
                </a:lnTo>
                <a:lnTo>
                  <a:pt x="427" y="138"/>
                </a:lnTo>
                <a:lnTo>
                  <a:pt x="420" y="137"/>
                </a:lnTo>
                <a:lnTo>
                  <a:pt x="418" y="134"/>
                </a:lnTo>
                <a:lnTo>
                  <a:pt x="416" y="131"/>
                </a:lnTo>
                <a:lnTo>
                  <a:pt x="415" y="125"/>
                </a:lnTo>
                <a:lnTo>
                  <a:pt x="415" y="118"/>
                </a:lnTo>
                <a:close/>
                <a:moveTo>
                  <a:pt x="235" y="383"/>
                </a:moveTo>
                <a:lnTo>
                  <a:pt x="231" y="389"/>
                </a:lnTo>
                <a:lnTo>
                  <a:pt x="227" y="397"/>
                </a:lnTo>
                <a:lnTo>
                  <a:pt x="224" y="407"/>
                </a:lnTo>
                <a:lnTo>
                  <a:pt x="220" y="418"/>
                </a:lnTo>
                <a:lnTo>
                  <a:pt x="216" y="425"/>
                </a:lnTo>
                <a:lnTo>
                  <a:pt x="213" y="429"/>
                </a:lnTo>
                <a:lnTo>
                  <a:pt x="205" y="437"/>
                </a:lnTo>
                <a:lnTo>
                  <a:pt x="199" y="442"/>
                </a:lnTo>
                <a:lnTo>
                  <a:pt x="196" y="447"/>
                </a:lnTo>
                <a:lnTo>
                  <a:pt x="195" y="451"/>
                </a:lnTo>
                <a:lnTo>
                  <a:pt x="195" y="453"/>
                </a:lnTo>
                <a:lnTo>
                  <a:pt x="193" y="460"/>
                </a:lnTo>
                <a:lnTo>
                  <a:pt x="192" y="464"/>
                </a:lnTo>
                <a:lnTo>
                  <a:pt x="191" y="468"/>
                </a:lnTo>
                <a:lnTo>
                  <a:pt x="191" y="469"/>
                </a:lnTo>
                <a:lnTo>
                  <a:pt x="191" y="472"/>
                </a:lnTo>
                <a:lnTo>
                  <a:pt x="189" y="472"/>
                </a:lnTo>
                <a:lnTo>
                  <a:pt x="191" y="474"/>
                </a:lnTo>
                <a:lnTo>
                  <a:pt x="191" y="476"/>
                </a:lnTo>
                <a:lnTo>
                  <a:pt x="193" y="483"/>
                </a:lnTo>
                <a:lnTo>
                  <a:pt x="196" y="492"/>
                </a:lnTo>
                <a:lnTo>
                  <a:pt x="198" y="494"/>
                </a:lnTo>
                <a:lnTo>
                  <a:pt x="200" y="497"/>
                </a:lnTo>
                <a:lnTo>
                  <a:pt x="199" y="503"/>
                </a:lnTo>
                <a:lnTo>
                  <a:pt x="198" y="510"/>
                </a:lnTo>
                <a:lnTo>
                  <a:pt x="192" y="526"/>
                </a:lnTo>
                <a:lnTo>
                  <a:pt x="189" y="533"/>
                </a:lnTo>
                <a:lnTo>
                  <a:pt x="188" y="540"/>
                </a:lnTo>
                <a:lnTo>
                  <a:pt x="185" y="546"/>
                </a:lnTo>
                <a:lnTo>
                  <a:pt x="185" y="547"/>
                </a:lnTo>
                <a:lnTo>
                  <a:pt x="175" y="542"/>
                </a:lnTo>
                <a:lnTo>
                  <a:pt x="168" y="535"/>
                </a:lnTo>
                <a:lnTo>
                  <a:pt x="164" y="525"/>
                </a:lnTo>
                <a:lnTo>
                  <a:pt x="160" y="517"/>
                </a:lnTo>
                <a:lnTo>
                  <a:pt x="159" y="511"/>
                </a:lnTo>
                <a:lnTo>
                  <a:pt x="156" y="506"/>
                </a:lnTo>
                <a:lnTo>
                  <a:pt x="153" y="499"/>
                </a:lnTo>
                <a:lnTo>
                  <a:pt x="153" y="496"/>
                </a:lnTo>
                <a:lnTo>
                  <a:pt x="154" y="493"/>
                </a:lnTo>
                <a:lnTo>
                  <a:pt x="153" y="483"/>
                </a:lnTo>
                <a:lnTo>
                  <a:pt x="149" y="476"/>
                </a:lnTo>
                <a:lnTo>
                  <a:pt x="145" y="471"/>
                </a:lnTo>
                <a:lnTo>
                  <a:pt x="139" y="468"/>
                </a:lnTo>
                <a:lnTo>
                  <a:pt x="132" y="453"/>
                </a:lnTo>
                <a:lnTo>
                  <a:pt x="131" y="447"/>
                </a:lnTo>
                <a:lnTo>
                  <a:pt x="129" y="443"/>
                </a:lnTo>
                <a:lnTo>
                  <a:pt x="129" y="440"/>
                </a:lnTo>
                <a:lnTo>
                  <a:pt x="128" y="439"/>
                </a:lnTo>
                <a:lnTo>
                  <a:pt x="122" y="433"/>
                </a:lnTo>
                <a:lnTo>
                  <a:pt x="117" y="429"/>
                </a:lnTo>
                <a:lnTo>
                  <a:pt x="115" y="428"/>
                </a:lnTo>
                <a:lnTo>
                  <a:pt x="114" y="428"/>
                </a:lnTo>
                <a:lnTo>
                  <a:pt x="114" y="428"/>
                </a:lnTo>
                <a:lnTo>
                  <a:pt x="111" y="425"/>
                </a:lnTo>
                <a:lnTo>
                  <a:pt x="101" y="419"/>
                </a:lnTo>
                <a:lnTo>
                  <a:pt x="92" y="414"/>
                </a:lnTo>
                <a:lnTo>
                  <a:pt x="88" y="409"/>
                </a:lnTo>
                <a:lnTo>
                  <a:pt x="85" y="408"/>
                </a:lnTo>
                <a:lnTo>
                  <a:pt x="81" y="401"/>
                </a:lnTo>
                <a:lnTo>
                  <a:pt x="78" y="393"/>
                </a:lnTo>
                <a:lnTo>
                  <a:pt x="75" y="382"/>
                </a:lnTo>
                <a:lnTo>
                  <a:pt x="75" y="373"/>
                </a:lnTo>
                <a:lnTo>
                  <a:pt x="75" y="369"/>
                </a:lnTo>
                <a:lnTo>
                  <a:pt x="75" y="364"/>
                </a:lnTo>
                <a:lnTo>
                  <a:pt x="76" y="352"/>
                </a:lnTo>
                <a:lnTo>
                  <a:pt x="78" y="347"/>
                </a:lnTo>
                <a:lnTo>
                  <a:pt x="79" y="343"/>
                </a:lnTo>
                <a:lnTo>
                  <a:pt x="79" y="340"/>
                </a:lnTo>
                <a:lnTo>
                  <a:pt x="79" y="338"/>
                </a:lnTo>
                <a:lnTo>
                  <a:pt x="81" y="337"/>
                </a:lnTo>
                <a:lnTo>
                  <a:pt x="83" y="333"/>
                </a:lnTo>
                <a:lnTo>
                  <a:pt x="86" y="327"/>
                </a:lnTo>
                <a:lnTo>
                  <a:pt x="86" y="325"/>
                </a:lnTo>
                <a:lnTo>
                  <a:pt x="85" y="323"/>
                </a:lnTo>
                <a:lnTo>
                  <a:pt x="81" y="320"/>
                </a:lnTo>
                <a:lnTo>
                  <a:pt x="79" y="318"/>
                </a:lnTo>
                <a:lnTo>
                  <a:pt x="76" y="309"/>
                </a:lnTo>
                <a:lnTo>
                  <a:pt x="75" y="301"/>
                </a:lnTo>
                <a:lnTo>
                  <a:pt x="75" y="299"/>
                </a:lnTo>
                <a:lnTo>
                  <a:pt x="75" y="298"/>
                </a:lnTo>
                <a:lnTo>
                  <a:pt x="68" y="293"/>
                </a:lnTo>
                <a:lnTo>
                  <a:pt x="65" y="290"/>
                </a:lnTo>
                <a:lnTo>
                  <a:pt x="65" y="288"/>
                </a:lnTo>
                <a:lnTo>
                  <a:pt x="64" y="288"/>
                </a:lnTo>
                <a:lnTo>
                  <a:pt x="64" y="288"/>
                </a:lnTo>
                <a:lnTo>
                  <a:pt x="62" y="286"/>
                </a:lnTo>
                <a:lnTo>
                  <a:pt x="58" y="280"/>
                </a:lnTo>
                <a:lnTo>
                  <a:pt x="54" y="273"/>
                </a:lnTo>
                <a:lnTo>
                  <a:pt x="50" y="269"/>
                </a:lnTo>
                <a:lnTo>
                  <a:pt x="50" y="262"/>
                </a:lnTo>
                <a:lnTo>
                  <a:pt x="50" y="256"/>
                </a:lnTo>
                <a:lnTo>
                  <a:pt x="51" y="252"/>
                </a:lnTo>
                <a:lnTo>
                  <a:pt x="54" y="248"/>
                </a:lnTo>
                <a:lnTo>
                  <a:pt x="54" y="244"/>
                </a:lnTo>
                <a:lnTo>
                  <a:pt x="51" y="235"/>
                </a:lnTo>
                <a:lnTo>
                  <a:pt x="50" y="228"/>
                </a:lnTo>
                <a:lnTo>
                  <a:pt x="50" y="223"/>
                </a:lnTo>
                <a:lnTo>
                  <a:pt x="60" y="202"/>
                </a:lnTo>
                <a:lnTo>
                  <a:pt x="69" y="181"/>
                </a:lnTo>
                <a:lnTo>
                  <a:pt x="81" y="163"/>
                </a:lnTo>
                <a:lnTo>
                  <a:pt x="92" y="148"/>
                </a:lnTo>
                <a:lnTo>
                  <a:pt x="103" y="134"/>
                </a:lnTo>
                <a:lnTo>
                  <a:pt x="114" y="121"/>
                </a:lnTo>
                <a:lnTo>
                  <a:pt x="125" y="112"/>
                </a:lnTo>
                <a:lnTo>
                  <a:pt x="136" y="102"/>
                </a:lnTo>
                <a:lnTo>
                  <a:pt x="146" y="95"/>
                </a:lnTo>
                <a:lnTo>
                  <a:pt x="156" y="89"/>
                </a:lnTo>
                <a:lnTo>
                  <a:pt x="171" y="79"/>
                </a:lnTo>
                <a:lnTo>
                  <a:pt x="177" y="77"/>
                </a:lnTo>
                <a:lnTo>
                  <a:pt x="181" y="75"/>
                </a:lnTo>
                <a:lnTo>
                  <a:pt x="184" y="74"/>
                </a:lnTo>
                <a:lnTo>
                  <a:pt x="185" y="74"/>
                </a:lnTo>
                <a:lnTo>
                  <a:pt x="186" y="82"/>
                </a:lnTo>
                <a:lnTo>
                  <a:pt x="188" y="89"/>
                </a:lnTo>
                <a:lnTo>
                  <a:pt x="189" y="93"/>
                </a:lnTo>
                <a:lnTo>
                  <a:pt x="189" y="96"/>
                </a:lnTo>
                <a:lnTo>
                  <a:pt x="189" y="99"/>
                </a:lnTo>
                <a:lnTo>
                  <a:pt x="189" y="99"/>
                </a:lnTo>
                <a:lnTo>
                  <a:pt x="189" y="99"/>
                </a:lnTo>
                <a:lnTo>
                  <a:pt x="188" y="100"/>
                </a:lnTo>
                <a:lnTo>
                  <a:pt x="182" y="102"/>
                </a:lnTo>
                <a:lnTo>
                  <a:pt x="175" y="103"/>
                </a:lnTo>
                <a:lnTo>
                  <a:pt x="170" y="105"/>
                </a:lnTo>
                <a:lnTo>
                  <a:pt x="163" y="102"/>
                </a:lnTo>
                <a:lnTo>
                  <a:pt x="159" y="100"/>
                </a:lnTo>
                <a:lnTo>
                  <a:pt x="156" y="99"/>
                </a:lnTo>
                <a:lnTo>
                  <a:pt x="154" y="99"/>
                </a:lnTo>
                <a:lnTo>
                  <a:pt x="152" y="105"/>
                </a:lnTo>
                <a:lnTo>
                  <a:pt x="149" y="107"/>
                </a:lnTo>
                <a:lnTo>
                  <a:pt x="146" y="113"/>
                </a:lnTo>
                <a:lnTo>
                  <a:pt x="145" y="114"/>
                </a:lnTo>
                <a:lnTo>
                  <a:pt x="145" y="114"/>
                </a:lnTo>
                <a:lnTo>
                  <a:pt x="145" y="116"/>
                </a:lnTo>
                <a:lnTo>
                  <a:pt x="142" y="120"/>
                </a:lnTo>
                <a:lnTo>
                  <a:pt x="140" y="124"/>
                </a:lnTo>
                <a:lnTo>
                  <a:pt x="139" y="130"/>
                </a:lnTo>
                <a:lnTo>
                  <a:pt x="140" y="134"/>
                </a:lnTo>
                <a:lnTo>
                  <a:pt x="142" y="138"/>
                </a:lnTo>
                <a:lnTo>
                  <a:pt x="145" y="142"/>
                </a:lnTo>
                <a:lnTo>
                  <a:pt x="145" y="144"/>
                </a:lnTo>
                <a:lnTo>
                  <a:pt x="146" y="144"/>
                </a:lnTo>
                <a:lnTo>
                  <a:pt x="147" y="144"/>
                </a:lnTo>
                <a:lnTo>
                  <a:pt x="152" y="144"/>
                </a:lnTo>
                <a:lnTo>
                  <a:pt x="157" y="142"/>
                </a:lnTo>
                <a:lnTo>
                  <a:pt x="159" y="141"/>
                </a:lnTo>
                <a:lnTo>
                  <a:pt x="160" y="139"/>
                </a:lnTo>
                <a:lnTo>
                  <a:pt x="160" y="132"/>
                </a:lnTo>
                <a:lnTo>
                  <a:pt x="160" y="130"/>
                </a:lnTo>
                <a:lnTo>
                  <a:pt x="160" y="130"/>
                </a:lnTo>
                <a:lnTo>
                  <a:pt x="157" y="123"/>
                </a:lnTo>
                <a:lnTo>
                  <a:pt x="156" y="120"/>
                </a:lnTo>
                <a:lnTo>
                  <a:pt x="154" y="120"/>
                </a:lnTo>
                <a:lnTo>
                  <a:pt x="154" y="118"/>
                </a:lnTo>
                <a:lnTo>
                  <a:pt x="156" y="118"/>
                </a:lnTo>
                <a:lnTo>
                  <a:pt x="157" y="118"/>
                </a:lnTo>
                <a:lnTo>
                  <a:pt x="161" y="118"/>
                </a:lnTo>
                <a:lnTo>
                  <a:pt x="166" y="117"/>
                </a:lnTo>
                <a:lnTo>
                  <a:pt x="172" y="117"/>
                </a:lnTo>
                <a:lnTo>
                  <a:pt x="179" y="117"/>
                </a:lnTo>
                <a:lnTo>
                  <a:pt x="189" y="117"/>
                </a:lnTo>
                <a:lnTo>
                  <a:pt x="200" y="118"/>
                </a:lnTo>
                <a:lnTo>
                  <a:pt x="210" y="120"/>
                </a:lnTo>
                <a:lnTo>
                  <a:pt x="218" y="123"/>
                </a:lnTo>
                <a:lnTo>
                  <a:pt x="223" y="127"/>
                </a:lnTo>
                <a:lnTo>
                  <a:pt x="225" y="132"/>
                </a:lnTo>
                <a:lnTo>
                  <a:pt x="228" y="142"/>
                </a:lnTo>
                <a:lnTo>
                  <a:pt x="231" y="146"/>
                </a:lnTo>
                <a:lnTo>
                  <a:pt x="235" y="149"/>
                </a:lnTo>
                <a:lnTo>
                  <a:pt x="239" y="152"/>
                </a:lnTo>
                <a:lnTo>
                  <a:pt x="239" y="155"/>
                </a:lnTo>
                <a:lnTo>
                  <a:pt x="238" y="159"/>
                </a:lnTo>
                <a:lnTo>
                  <a:pt x="235" y="164"/>
                </a:lnTo>
                <a:lnTo>
                  <a:pt x="227" y="174"/>
                </a:lnTo>
                <a:lnTo>
                  <a:pt x="223" y="180"/>
                </a:lnTo>
                <a:lnTo>
                  <a:pt x="220" y="184"/>
                </a:lnTo>
                <a:lnTo>
                  <a:pt x="218" y="187"/>
                </a:lnTo>
                <a:lnTo>
                  <a:pt x="216" y="185"/>
                </a:lnTo>
                <a:lnTo>
                  <a:pt x="213" y="184"/>
                </a:lnTo>
                <a:lnTo>
                  <a:pt x="210" y="180"/>
                </a:lnTo>
                <a:lnTo>
                  <a:pt x="206" y="173"/>
                </a:lnTo>
                <a:lnTo>
                  <a:pt x="206" y="170"/>
                </a:lnTo>
                <a:lnTo>
                  <a:pt x="205" y="169"/>
                </a:lnTo>
                <a:lnTo>
                  <a:pt x="206" y="167"/>
                </a:lnTo>
                <a:lnTo>
                  <a:pt x="207" y="164"/>
                </a:lnTo>
                <a:lnTo>
                  <a:pt x="209" y="162"/>
                </a:lnTo>
                <a:lnTo>
                  <a:pt x="207" y="160"/>
                </a:lnTo>
                <a:lnTo>
                  <a:pt x="205" y="159"/>
                </a:lnTo>
                <a:lnTo>
                  <a:pt x="200" y="159"/>
                </a:lnTo>
                <a:lnTo>
                  <a:pt x="195" y="159"/>
                </a:lnTo>
                <a:lnTo>
                  <a:pt x="189" y="160"/>
                </a:lnTo>
                <a:lnTo>
                  <a:pt x="186" y="163"/>
                </a:lnTo>
                <a:lnTo>
                  <a:pt x="182" y="167"/>
                </a:lnTo>
                <a:lnTo>
                  <a:pt x="181" y="171"/>
                </a:lnTo>
                <a:lnTo>
                  <a:pt x="181" y="176"/>
                </a:lnTo>
                <a:lnTo>
                  <a:pt x="182" y="178"/>
                </a:lnTo>
                <a:lnTo>
                  <a:pt x="185" y="178"/>
                </a:lnTo>
                <a:lnTo>
                  <a:pt x="189" y="181"/>
                </a:lnTo>
                <a:lnTo>
                  <a:pt x="193" y="184"/>
                </a:lnTo>
                <a:lnTo>
                  <a:pt x="196" y="189"/>
                </a:lnTo>
                <a:lnTo>
                  <a:pt x="195" y="194"/>
                </a:lnTo>
                <a:lnTo>
                  <a:pt x="195" y="196"/>
                </a:lnTo>
                <a:lnTo>
                  <a:pt x="195" y="201"/>
                </a:lnTo>
                <a:lnTo>
                  <a:pt x="193" y="205"/>
                </a:lnTo>
                <a:lnTo>
                  <a:pt x="192" y="209"/>
                </a:lnTo>
                <a:lnTo>
                  <a:pt x="189" y="213"/>
                </a:lnTo>
                <a:lnTo>
                  <a:pt x="182" y="224"/>
                </a:lnTo>
                <a:lnTo>
                  <a:pt x="177" y="231"/>
                </a:lnTo>
                <a:lnTo>
                  <a:pt x="171" y="237"/>
                </a:lnTo>
                <a:lnTo>
                  <a:pt x="170" y="238"/>
                </a:lnTo>
                <a:lnTo>
                  <a:pt x="168" y="238"/>
                </a:lnTo>
                <a:lnTo>
                  <a:pt x="166" y="237"/>
                </a:lnTo>
                <a:lnTo>
                  <a:pt x="164" y="238"/>
                </a:lnTo>
                <a:lnTo>
                  <a:pt x="164" y="241"/>
                </a:lnTo>
                <a:lnTo>
                  <a:pt x="164" y="244"/>
                </a:lnTo>
                <a:lnTo>
                  <a:pt x="167" y="252"/>
                </a:lnTo>
                <a:lnTo>
                  <a:pt x="167" y="260"/>
                </a:lnTo>
                <a:lnTo>
                  <a:pt x="166" y="267"/>
                </a:lnTo>
                <a:lnTo>
                  <a:pt x="164" y="273"/>
                </a:lnTo>
                <a:lnTo>
                  <a:pt x="164" y="276"/>
                </a:lnTo>
                <a:lnTo>
                  <a:pt x="161" y="277"/>
                </a:lnTo>
                <a:lnTo>
                  <a:pt x="159" y="276"/>
                </a:lnTo>
                <a:lnTo>
                  <a:pt x="154" y="273"/>
                </a:lnTo>
                <a:lnTo>
                  <a:pt x="147" y="265"/>
                </a:lnTo>
                <a:lnTo>
                  <a:pt x="146" y="259"/>
                </a:lnTo>
                <a:lnTo>
                  <a:pt x="145" y="254"/>
                </a:lnTo>
                <a:lnTo>
                  <a:pt x="142" y="249"/>
                </a:lnTo>
                <a:lnTo>
                  <a:pt x="139" y="247"/>
                </a:lnTo>
                <a:lnTo>
                  <a:pt x="136" y="247"/>
                </a:lnTo>
                <a:lnTo>
                  <a:pt x="132" y="248"/>
                </a:lnTo>
                <a:lnTo>
                  <a:pt x="125" y="251"/>
                </a:lnTo>
                <a:lnTo>
                  <a:pt x="122" y="254"/>
                </a:lnTo>
                <a:lnTo>
                  <a:pt x="120" y="254"/>
                </a:lnTo>
                <a:lnTo>
                  <a:pt x="115" y="252"/>
                </a:lnTo>
                <a:lnTo>
                  <a:pt x="110" y="251"/>
                </a:lnTo>
                <a:lnTo>
                  <a:pt x="106" y="247"/>
                </a:lnTo>
                <a:lnTo>
                  <a:pt x="104" y="244"/>
                </a:lnTo>
                <a:lnTo>
                  <a:pt x="101" y="242"/>
                </a:lnTo>
                <a:lnTo>
                  <a:pt x="97" y="244"/>
                </a:lnTo>
                <a:lnTo>
                  <a:pt x="88" y="249"/>
                </a:lnTo>
                <a:lnTo>
                  <a:pt x="76" y="255"/>
                </a:lnTo>
                <a:lnTo>
                  <a:pt x="72" y="258"/>
                </a:lnTo>
                <a:lnTo>
                  <a:pt x="69" y="259"/>
                </a:lnTo>
                <a:lnTo>
                  <a:pt x="67" y="263"/>
                </a:lnTo>
                <a:lnTo>
                  <a:pt x="67" y="267"/>
                </a:lnTo>
                <a:lnTo>
                  <a:pt x="69" y="270"/>
                </a:lnTo>
                <a:lnTo>
                  <a:pt x="75" y="269"/>
                </a:lnTo>
                <a:lnTo>
                  <a:pt x="82" y="266"/>
                </a:lnTo>
                <a:lnTo>
                  <a:pt x="89" y="267"/>
                </a:lnTo>
                <a:lnTo>
                  <a:pt x="93" y="272"/>
                </a:lnTo>
                <a:lnTo>
                  <a:pt x="95" y="279"/>
                </a:lnTo>
                <a:lnTo>
                  <a:pt x="90" y="283"/>
                </a:lnTo>
                <a:lnTo>
                  <a:pt x="85" y="286"/>
                </a:lnTo>
                <a:lnTo>
                  <a:pt x="81" y="286"/>
                </a:lnTo>
                <a:lnTo>
                  <a:pt x="79" y="288"/>
                </a:lnTo>
                <a:lnTo>
                  <a:pt x="83" y="295"/>
                </a:lnTo>
                <a:lnTo>
                  <a:pt x="89" y="301"/>
                </a:lnTo>
                <a:lnTo>
                  <a:pt x="93" y="306"/>
                </a:lnTo>
                <a:lnTo>
                  <a:pt x="95" y="313"/>
                </a:lnTo>
                <a:lnTo>
                  <a:pt x="97" y="316"/>
                </a:lnTo>
                <a:lnTo>
                  <a:pt x="101" y="318"/>
                </a:lnTo>
                <a:lnTo>
                  <a:pt x="113" y="316"/>
                </a:lnTo>
                <a:lnTo>
                  <a:pt x="125" y="312"/>
                </a:lnTo>
                <a:lnTo>
                  <a:pt x="131" y="311"/>
                </a:lnTo>
                <a:lnTo>
                  <a:pt x="135" y="308"/>
                </a:lnTo>
                <a:lnTo>
                  <a:pt x="138" y="308"/>
                </a:lnTo>
                <a:lnTo>
                  <a:pt x="142" y="308"/>
                </a:lnTo>
                <a:lnTo>
                  <a:pt x="152" y="306"/>
                </a:lnTo>
                <a:lnTo>
                  <a:pt x="161" y="308"/>
                </a:lnTo>
                <a:lnTo>
                  <a:pt x="164" y="311"/>
                </a:lnTo>
                <a:lnTo>
                  <a:pt x="164" y="313"/>
                </a:lnTo>
                <a:lnTo>
                  <a:pt x="167" y="316"/>
                </a:lnTo>
                <a:lnTo>
                  <a:pt x="171" y="320"/>
                </a:lnTo>
                <a:lnTo>
                  <a:pt x="184" y="325"/>
                </a:lnTo>
                <a:lnTo>
                  <a:pt x="195" y="327"/>
                </a:lnTo>
                <a:lnTo>
                  <a:pt x="200" y="327"/>
                </a:lnTo>
                <a:lnTo>
                  <a:pt x="205" y="329"/>
                </a:lnTo>
                <a:lnTo>
                  <a:pt x="213" y="332"/>
                </a:lnTo>
                <a:lnTo>
                  <a:pt x="223" y="334"/>
                </a:lnTo>
                <a:lnTo>
                  <a:pt x="234" y="337"/>
                </a:lnTo>
                <a:lnTo>
                  <a:pt x="245" y="343"/>
                </a:lnTo>
                <a:lnTo>
                  <a:pt x="248" y="350"/>
                </a:lnTo>
                <a:lnTo>
                  <a:pt x="248" y="355"/>
                </a:lnTo>
                <a:lnTo>
                  <a:pt x="246" y="361"/>
                </a:lnTo>
                <a:lnTo>
                  <a:pt x="243" y="366"/>
                </a:lnTo>
                <a:lnTo>
                  <a:pt x="238" y="376"/>
                </a:lnTo>
                <a:lnTo>
                  <a:pt x="235" y="380"/>
                </a:lnTo>
                <a:lnTo>
                  <a:pt x="235" y="383"/>
                </a:lnTo>
                <a:close/>
                <a:moveTo>
                  <a:pt x="295" y="70"/>
                </a:moveTo>
                <a:lnTo>
                  <a:pt x="292" y="75"/>
                </a:lnTo>
                <a:lnTo>
                  <a:pt x="289" y="81"/>
                </a:lnTo>
                <a:lnTo>
                  <a:pt x="281" y="91"/>
                </a:lnTo>
                <a:lnTo>
                  <a:pt x="278" y="95"/>
                </a:lnTo>
                <a:lnTo>
                  <a:pt x="276" y="99"/>
                </a:lnTo>
                <a:lnTo>
                  <a:pt x="274" y="102"/>
                </a:lnTo>
                <a:lnTo>
                  <a:pt x="276" y="105"/>
                </a:lnTo>
                <a:lnTo>
                  <a:pt x="276" y="107"/>
                </a:lnTo>
                <a:lnTo>
                  <a:pt x="274" y="110"/>
                </a:lnTo>
                <a:lnTo>
                  <a:pt x="273" y="118"/>
                </a:lnTo>
                <a:lnTo>
                  <a:pt x="270" y="121"/>
                </a:lnTo>
                <a:lnTo>
                  <a:pt x="267" y="121"/>
                </a:lnTo>
                <a:lnTo>
                  <a:pt x="262" y="120"/>
                </a:lnTo>
                <a:lnTo>
                  <a:pt x="255" y="114"/>
                </a:lnTo>
                <a:lnTo>
                  <a:pt x="241" y="102"/>
                </a:lnTo>
                <a:lnTo>
                  <a:pt x="228" y="92"/>
                </a:lnTo>
                <a:lnTo>
                  <a:pt x="224" y="88"/>
                </a:lnTo>
                <a:lnTo>
                  <a:pt x="220" y="84"/>
                </a:lnTo>
                <a:lnTo>
                  <a:pt x="220" y="79"/>
                </a:lnTo>
                <a:lnTo>
                  <a:pt x="220" y="74"/>
                </a:lnTo>
                <a:lnTo>
                  <a:pt x="221" y="73"/>
                </a:lnTo>
                <a:lnTo>
                  <a:pt x="223" y="71"/>
                </a:lnTo>
                <a:lnTo>
                  <a:pt x="230" y="70"/>
                </a:lnTo>
                <a:lnTo>
                  <a:pt x="237" y="67"/>
                </a:lnTo>
                <a:lnTo>
                  <a:pt x="239" y="66"/>
                </a:lnTo>
                <a:lnTo>
                  <a:pt x="239" y="64"/>
                </a:lnTo>
                <a:lnTo>
                  <a:pt x="250" y="54"/>
                </a:lnTo>
                <a:lnTo>
                  <a:pt x="262" y="47"/>
                </a:lnTo>
                <a:lnTo>
                  <a:pt x="274" y="43"/>
                </a:lnTo>
                <a:lnTo>
                  <a:pt x="285" y="42"/>
                </a:lnTo>
                <a:lnTo>
                  <a:pt x="296" y="42"/>
                </a:lnTo>
                <a:lnTo>
                  <a:pt x="305" y="43"/>
                </a:lnTo>
                <a:lnTo>
                  <a:pt x="312" y="46"/>
                </a:lnTo>
                <a:lnTo>
                  <a:pt x="315" y="49"/>
                </a:lnTo>
                <a:lnTo>
                  <a:pt x="312" y="53"/>
                </a:lnTo>
                <a:lnTo>
                  <a:pt x="308" y="54"/>
                </a:lnTo>
                <a:lnTo>
                  <a:pt x="302" y="57"/>
                </a:lnTo>
                <a:lnTo>
                  <a:pt x="296" y="61"/>
                </a:lnTo>
                <a:lnTo>
                  <a:pt x="295" y="64"/>
                </a:lnTo>
                <a:lnTo>
                  <a:pt x="295" y="70"/>
                </a:lnTo>
                <a:close/>
                <a:moveTo>
                  <a:pt x="536" y="308"/>
                </a:moveTo>
                <a:lnTo>
                  <a:pt x="537" y="311"/>
                </a:lnTo>
                <a:lnTo>
                  <a:pt x="543" y="316"/>
                </a:lnTo>
                <a:lnTo>
                  <a:pt x="550" y="320"/>
                </a:lnTo>
                <a:lnTo>
                  <a:pt x="561" y="323"/>
                </a:lnTo>
                <a:lnTo>
                  <a:pt x="558" y="343"/>
                </a:lnTo>
                <a:lnTo>
                  <a:pt x="554" y="362"/>
                </a:lnTo>
                <a:lnTo>
                  <a:pt x="541" y="398"/>
                </a:lnTo>
                <a:lnTo>
                  <a:pt x="525" y="429"/>
                </a:lnTo>
                <a:lnTo>
                  <a:pt x="507" y="457"/>
                </a:lnTo>
                <a:lnTo>
                  <a:pt x="498" y="468"/>
                </a:lnTo>
                <a:lnTo>
                  <a:pt x="490" y="478"/>
                </a:lnTo>
                <a:lnTo>
                  <a:pt x="482" y="487"/>
                </a:lnTo>
                <a:lnTo>
                  <a:pt x="475" y="494"/>
                </a:lnTo>
                <a:lnTo>
                  <a:pt x="469" y="500"/>
                </a:lnTo>
                <a:lnTo>
                  <a:pt x="465" y="504"/>
                </a:lnTo>
                <a:lnTo>
                  <a:pt x="462" y="507"/>
                </a:lnTo>
                <a:lnTo>
                  <a:pt x="461" y="507"/>
                </a:lnTo>
                <a:lnTo>
                  <a:pt x="455" y="501"/>
                </a:lnTo>
                <a:lnTo>
                  <a:pt x="452" y="496"/>
                </a:lnTo>
                <a:lnTo>
                  <a:pt x="450" y="487"/>
                </a:lnTo>
                <a:lnTo>
                  <a:pt x="450" y="481"/>
                </a:lnTo>
                <a:lnTo>
                  <a:pt x="450" y="478"/>
                </a:lnTo>
                <a:lnTo>
                  <a:pt x="451" y="478"/>
                </a:lnTo>
                <a:lnTo>
                  <a:pt x="452" y="471"/>
                </a:lnTo>
                <a:lnTo>
                  <a:pt x="454" y="467"/>
                </a:lnTo>
                <a:lnTo>
                  <a:pt x="454" y="462"/>
                </a:lnTo>
                <a:lnTo>
                  <a:pt x="455" y="460"/>
                </a:lnTo>
                <a:lnTo>
                  <a:pt x="455" y="458"/>
                </a:lnTo>
                <a:lnTo>
                  <a:pt x="455" y="458"/>
                </a:lnTo>
                <a:lnTo>
                  <a:pt x="455" y="446"/>
                </a:lnTo>
                <a:lnTo>
                  <a:pt x="455" y="437"/>
                </a:lnTo>
                <a:lnTo>
                  <a:pt x="455" y="432"/>
                </a:lnTo>
                <a:lnTo>
                  <a:pt x="455" y="428"/>
                </a:lnTo>
                <a:lnTo>
                  <a:pt x="455" y="425"/>
                </a:lnTo>
                <a:lnTo>
                  <a:pt x="455" y="423"/>
                </a:lnTo>
                <a:lnTo>
                  <a:pt x="455" y="422"/>
                </a:lnTo>
                <a:lnTo>
                  <a:pt x="455" y="421"/>
                </a:lnTo>
                <a:lnTo>
                  <a:pt x="455" y="416"/>
                </a:lnTo>
                <a:lnTo>
                  <a:pt x="454" y="411"/>
                </a:lnTo>
                <a:lnTo>
                  <a:pt x="451" y="405"/>
                </a:lnTo>
                <a:lnTo>
                  <a:pt x="447" y="400"/>
                </a:lnTo>
                <a:lnTo>
                  <a:pt x="441" y="397"/>
                </a:lnTo>
                <a:lnTo>
                  <a:pt x="431" y="398"/>
                </a:lnTo>
                <a:lnTo>
                  <a:pt x="427" y="400"/>
                </a:lnTo>
                <a:lnTo>
                  <a:pt x="420" y="403"/>
                </a:lnTo>
                <a:lnTo>
                  <a:pt x="409" y="407"/>
                </a:lnTo>
                <a:lnTo>
                  <a:pt x="402" y="408"/>
                </a:lnTo>
                <a:lnTo>
                  <a:pt x="397" y="411"/>
                </a:lnTo>
                <a:lnTo>
                  <a:pt x="392" y="411"/>
                </a:lnTo>
                <a:lnTo>
                  <a:pt x="388" y="412"/>
                </a:lnTo>
                <a:lnTo>
                  <a:pt x="381" y="412"/>
                </a:lnTo>
                <a:lnTo>
                  <a:pt x="373" y="412"/>
                </a:lnTo>
                <a:lnTo>
                  <a:pt x="360" y="412"/>
                </a:lnTo>
                <a:lnTo>
                  <a:pt x="354" y="412"/>
                </a:lnTo>
                <a:lnTo>
                  <a:pt x="348" y="411"/>
                </a:lnTo>
                <a:lnTo>
                  <a:pt x="342" y="407"/>
                </a:lnTo>
                <a:lnTo>
                  <a:pt x="338" y="403"/>
                </a:lnTo>
                <a:lnTo>
                  <a:pt x="333" y="390"/>
                </a:lnTo>
                <a:lnTo>
                  <a:pt x="330" y="375"/>
                </a:lnTo>
                <a:lnTo>
                  <a:pt x="328" y="359"/>
                </a:lnTo>
                <a:lnTo>
                  <a:pt x="330" y="347"/>
                </a:lnTo>
                <a:lnTo>
                  <a:pt x="330" y="341"/>
                </a:lnTo>
                <a:lnTo>
                  <a:pt x="330" y="337"/>
                </a:lnTo>
                <a:lnTo>
                  <a:pt x="330" y="334"/>
                </a:lnTo>
                <a:lnTo>
                  <a:pt x="330" y="333"/>
                </a:lnTo>
                <a:lnTo>
                  <a:pt x="331" y="313"/>
                </a:lnTo>
                <a:lnTo>
                  <a:pt x="334" y="298"/>
                </a:lnTo>
                <a:lnTo>
                  <a:pt x="338" y="286"/>
                </a:lnTo>
                <a:lnTo>
                  <a:pt x="344" y="279"/>
                </a:lnTo>
                <a:lnTo>
                  <a:pt x="351" y="273"/>
                </a:lnTo>
                <a:lnTo>
                  <a:pt x="359" y="272"/>
                </a:lnTo>
                <a:lnTo>
                  <a:pt x="367" y="272"/>
                </a:lnTo>
                <a:lnTo>
                  <a:pt x="376" y="273"/>
                </a:lnTo>
                <a:lnTo>
                  <a:pt x="384" y="277"/>
                </a:lnTo>
                <a:lnTo>
                  <a:pt x="392" y="281"/>
                </a:lnTo>
                <a:lnTo>
                  <a:pt x="406" y="291"/>
                </a:lnTo>
                <a:lnTo>
                  <a:pt x="412" y="295"/>
                </a:lnTo>
                <a:lnTo>
                  <a:pt x="416" y="299"/>
                </a:lnTo>
                <a:lnTo>
                  <a:pt x="419" y="302"/>
                </a:lnTo>
                <a:lnTo>
                  <a:pt x="420" y="304"/>
                </a:lnTo>
                <a:lnTo>
                  <a:pt x="430" y="309"/>
                </a:lnTo>
                <a:lnTo>
                  <a:pt x="438" y="313"/>
                </a:lnTo>
                <a:lnTo>
                  <a:pt x="447" y="316"/>
                </a:lnTo>
                <a:lnTo>
                  <a:pt x="454" y="316"/>
                </a:lnTo>
                <a:lnTo>
                  <a:pt x="459" y="315"/>
                </a:lnTo>
                <a:lnTo>
                  <a:pt x="465" y="313"/>
                </a:lnTo>
                <a:lnTo>
                  <a:pt x="473" y="306"/>
                </a:lnTo>
                <a:lnTo>
                  <a:pt x="479" y="297"/>
                </a:lnTo>
                <a:lnTo>
                  <a:pt x="483" y="288"/>
                </a:lnTo>
                <a:lnTo>
                  <a:pt x="484" y="281"/>
                </a:lnTo>
                <a:lnTo>
                  <a:pt x="486" y="279"/>
                </a:lnTo>
                <a:lnTo>
                  <a:pt x="486" y="279"/>
                </a:lnTo>
                <a:lnTo>
                  <a:pt x="497" y="273"/>
                </a:lnTo>
                <a:lnTo>
                  <a:pt x="505" y="270"/>
                </a:lnTo>
                <a:lnTo>
                  <a:pt x="512" y="267"/>
                </a:lnTo>
                <a:lnTo>
                  <a:pt x="516" y="265"/>
                </a:lnTo>
                <a:lnTo>
                  <a:pt x="519" y="265"/>
                </a:lnTo>
                <a:lnTo>
                  <a:pt x="521" y="263"/>
                </a:lnTo>
                <a:lnTo>
                  <a:pt x="521" y="263"/>
                </a:lnTo>
                <a:lnTo>
                  <a:pt x="522" y="256"/>
                </a:lnTo>
                <a:lnTo>
                  <a:pt x="523" y="252"/>
                </a:lnTo>
                <a:lnTo>
                  <a:pt x="525" y="248"/>
                </a:lnTo>
                <a:lnTo>
                  <a:pt x="525" y="247"/>
                </a:lnTo>
                <a:lnTo>
                  <a:pt x="526" y="244"/>
                </a:lnTo>
                <a:lnTo>
                  <a:pt x="526" y="244"/>
                </a:lnTo>
                <a:lnTo>
                  <a:pt x="523" y="235"/>
                </a:lnTo>
                <a:lnTo>
                  <a:pt x="523" y="230"/>
                </a:lnTo>
                <a:lnTo>
                  <a:pt x="522" y="224"/>
                </a:lnTo>
                <a:lnTo>
                  <a:pt x="522" y="222"/>
                </a:lnTo>
                <a:lnTo>
                  <a:pt x="521" y="219"/>
                </a:lnTo>
                <a:lnTo>
                  <a:pt x="521" y="219"/>
                </a:lnTo>
                <a:lnTo>
                  <a:pt x="502" y="210"/>
                </a:lnTo>
                <a:lnTo>
                  <a:pt x="489" y="205"/>
                </a:lnTo>
                <a:lnTo>
                  <a:pt x="479" y="199"/>
                </a:lnTo>
                <a:lnTo>
                  <a:pt x="472" y="196"/>
                </a:lnTo>
                <a:lnTo>
                  <a:pt x="469" y="195"/>
                </a:lnTo>
                <a:lnTo>
                  <a:pt x="466" y="194"/>
                </a:lnTo>
                <a:lnTo>
                  <a:pt x="465" y="194"/>
                </a:lnTo>
                <a:lnTo>
                  <a:pt x="465" y="195"/>
                </a:lnTo>
                <a:lnTo>
                  <a:pt x="465" y="198"/>
                </a:lnTo>
                <a:lnTo>
                  <a:pt x="464" y="202"/>
                </a:lnTo>
                <a:lnTo>
                  <a:pt x="462" y="206"/>
                </a:lnTo>
                <a:lnTo>
                  <a:pt x="462" y="213"/>
                </a:lnTo>
                <a:lnTo>
                  <a:pt x="464" y="222"/>
                </a:lnTo>
                <a:lnTo>
                  <a:pt x="466" y="230"/>
                </a:lnTo>
                <a:lnTo>
                  <a:pt x="470" y="238"/>
                </a:lnTo>
                <a:lnTo>
                  <a:pt x="470" y="240"/>
                </a:lnTo>
                <a:lnTo>
                  <a:pt x="469" y="242"/>
                </a:lnTo>
                <a:lnTo>
                  <a:pt x="466" y="251"/>
                </a:lnTo>
                <a:lnTo>
                  <a:pt x="465" y="255"/>
                </a:lnTo>
                <a:lnTo>
                  <a:pt x="462" y="258"/>
                </a:lnTo>
                <a:lnTo>
                  <a:pt x="459" y="259"/>
                </a:lnTo>
                <a:lnTo>
                  <a:pt x="455" y="259"/>
                </a:lnTo>
                <a:lnTo>
                  <a:pt x="444" y="252"/>
                </a:lnTo>
                <a:lnTo>
                  <a:pt x="436" y="247"/>
                </a:lnTo>
                <a:lnTo>
                  <a:pt x="429" y="244"/>
                </a:lnTo>
                <a:lnTo>
                  <a:pt x="425" y="241"/>
                </a:lnTo>
                <a:lnTo>
                  <a:pt x="422" y="240"/>
                </a:lnTo>
                <a:lnTo>
                  <a:pt x="420" y="238"/>
                </a:lnTo>
                <a:lnTo>
                  <a:pt x="420" y="238"/>
                </a:lnTo>
                <a:lnTo>
                  <a:pt x="419" y="238"/>
                </a:lnTo>
                <a:lnTo>
                  <a:pt x="413" y="237"/>
                </a:lnTo>
                <a:lnTo>
                  <a:pt x="405" y="238"/>
                </a:lnTo>
                <a:lnTo>
                  <a:pt x="395" y="244"/>
                </a:lnTo>
                <a:lnTo>
                  <a:pt x="387" y="248"/>
                </a:lnTo>
                <a:lnTo>
                  <a:pt x="379" y="249"/>
                </a:lnTo>
                <a:lnTo>
                  <a:pt x="370" y="251"/>
                </a:lnTo>
                <a:lnTo>
                  <a:pt x="363" y="249"/>
                </a:lnTo>
                <a:lnTo>
                  <a:pt x="356" y="248"/>
                </a:lnTo>
                <a:lnTo>
                  <a:pt x="351" y="245"/>
                </a:lnTo>
                <a:lnTo>
                  <a:pt x="347" y="244"/>
                </a:lnTo>
                <a:lnTo>
                  <a:pt x="345" y="244"/>
                </a:lnTo>
                <a:lnTo>
                  <a:pt x="345" y="242"/>
                </a:lnTo>
                <a:lnTo>
                  <a:pt x="345" y="241"/>
                </a:lnTo>
                <a:lnTo>
                  <a:pt x="348" y="235"/>
                </a:lnTo>
                <a:lnTo>
                  <a:pt x="351" y="231"/>
                </a:lnTo>
                <a:lnTo>
                  <a:pt x="354" y="227"/>
                </a:lnTo>
                <a:lnTo>
                  <a:pt x="359" y="223"/>
                </a:lnTo>
                <a:lnTo>
                  <a:pt x="365" y="219"/>
                </a:lnTo>
                <a:lnTo>
                  <a:pt x="370" y="216"/>
                </a:lnTo>
                <a:lnTo>
                  <a:pt x="374" y="213"/>
                </a:lnTo>
                <a:lnTo>
                  <a:pt x="379" y="210"/>
                </a:lnTo>
                <a:lnTo>
                  <a:pt x="380" y="209"/>
                </a:lnTo>
                <a:lnTo>
                  <a:pt x="380" y="209"/>
                </a:lnTo>
                <a:lnTo>
                  <a:pt x="380" y="208"/>
                </a:lnTo>
                <a:lnTo>
                  <a:pt x="380" y="205"/>
                </a:lnTo>
                <a:lnTo>
                  <a:pt x="379" y="196"/>
                </a:lnTo>
                <a:lnTo>
                  <a:pt x="379" y="185"/>
                </a:lnTo>
                <a:lnTo>
                  <a:pt x="380" y="174"/>
                </a:lnTo>
                <a:lnTo>
                  <a:pt x="383" y="170"/>
                </a:lnTo>
                <a:lnTo>
                  <a:pt x="384" y="167"/>
                </a:lnTo>
                <a:lnTo>
                  <a:pt x="387" y="167"/>
                </a:lnTo>
                <a:lnTo>
                  <a:pt x="390" y="167"/>
                </a:lnTo>
                <a:lnTo>
                  <a:pt x="395" y="167"/>
                </a:lnTo>
                <a:lnTo>
                  <a:pt x="401" y="167"/>
                </a:lnTo>
                <a:lnTo>
                  <a:pt x="405" y="164"/>
                </a:lnTo>
                <a:lnTo>
                  <a:pt x="411" y="162"/>
                </a:lnTo>
                <a:lnTo>
                  <a:pt x="416" y="163"/>
                </a:lnTo>
                <a:lnTo>
                  <a:pt x="420" y="166"/>
                </a:lnTo>
                <a:lnTo>
                  <a:pt x="426" y="170"/>
                </a:lnTo>
                <a:lnTo>
                  <a:pt x="431" y="174"/>
                </a:lnTo>
                <a:lnTo>
                  <a:pt x="437" y="177"/>
                </a:lnTo>
                <a:lnTo>
                  <a:pt x="444" y="180"/>
                </a:lnTo>
                <a:lnTo>
                  <a:pt x="451" y="178"/>
                </a:lnTo>
                <a:lnTo>
                  <a:pt x="457" y="178"/>
                </a:lnTo>
                <a:lnTo>
                  <a:pt x="461" y="178"/>
                </a:lnTo>
                <a:lnTo>
                  <a:pt x="464" y="177"/>
                </a:lnTo>
                <a:lnTo>
                  <a:pt x="465" y="176"/>
                </a:lnTo>
                <a:lnTo>
                  <a:pt x="468" y="170"/>
                </a:lnTo>
                <a:lnTo>
                  <a:pt x="470" y="167"/>
                </a:lnTo>
                <a:lnTo>
                  <a:pt x="476" y="164"/>
                </a:lnTo>
                <a:lnTo>
                  <a:pt x="480" y="163"/>
                </a:lnTo>
                <a:lnTo>
                  <a:pt x="486" y="164"/>
                </a:lnTo>
                <a:lnTo>
                  <a:pt x="494" y="170"/>
                </a:lnTo>
                <a:lnTo>
                  <a:pt x="498" y="176"/>
                </a:lnTo>
                <a:lnTo>
                  <a:pt x="500" y="178"/>
                </a:lnTo>
                <a:lnTo>
                  <a:pt x="501" y="178"/>
                </a:lnTo>
                <a:lnTo>
                  <a:pt x="511" y="181"/>
                </a:lnTo>
                <a:lnTo>
                  <a:pt x="518" y="181"/>
                </a:lnTo>
                <a:lnTo>
                  <a:pt x="523" y="183"/>
                </a:lnTo>
                <a:lnTo>
                  <a:pt x="528" y="184"/>
                </a:lnTo>
                <a:lnTo>
                  <a:pt x="529" y="184"/>
                </a:lnTo>
                <a:lnTo>
                  <a:pt x="530" y="184"/>
                </a:lnTo>
                <a:lnTo>
                  <a:pt x="530" y="184"/>
                </a:lnTo>
                <a:lnTo>
                  <a:pt x="530" y="183"/>
                </a:lnTo>
                <a:lnTo>
                  <a:pt x="530" y="178"/>
                </a:lnTo>
                <a:lnTo>
                  <a:pt x="529" y="173"/>
                </a:lnTo>
                <a:lnTo>
                  <a:pt x="528" y="167"/>
                </a:lnTo>
                <a:lnTo>
                  <a:pt x="528" y="163"/>
                </a:lnTo>
                <a:lnTo>
                  <a:pt x="526" y="159"/>
                </a:lnTo>
                <a:lnTo>
                  <a:pt x="526" y="157"/>
                </a:lnTo>
                <a:lnTo>
                  <a:pt x="526" y="159"/>
                </a:lnTo>
                <a:lnTo>
                  <a:pt x="533" y="173"/>
                </a:lnTo>
                <a:lnTo>
                  <a:pt x="541" y="189"/>
                </a:lnTo>
                <a:lnTo>
                  <a:pt x="548" y="209"/>
                </a:lnTo>
                <a:lnTo>
                  <a:pt x="554" y="230"/>
                </a:lnTo>
                <a:lnTo>
                  <a:pt x="560" y="248"/>
                </a:lnTo>
                <a:lnTo>
                  <a:pt x="562" y="266"/>
                </a:lnTo>
                <a:lnTo>
                  <a:pt x="562" y="280"/>
                </a:lnTo>
                <a:lnTo>
                  <a:pt x="562" y="284"/>
                </a:lnTo>
                <a:lnTo>
                  <a:pt x="561" y="288"/>
                </a:lnTo>
                <a:lnTo>
                  <a:pt x="557" y="286"/>
                </a:lnTo>
                <a:lnTo>
                  <a:pt x="554" y="284"/>
                </a:lnTo>
                <a:lnTo>
                  <a:pt x="551" y="284"/>
                </a:lnTo>
                <a:lnTo>
                  <a:pt x="551" y="283"/>
                </a:lnTo>
                <a:lnTo>
                  <a:pt x="539" y="283"/>
                </a:lnTo>
                <a:lnTo>
                  <a:pt x="530" y="283"/>
                </a:lnTo>
                <a:lnTo>
                  <a:pt x="525" y="283"/>
                </a:lnTo>
                <a:lnTo>
                  <a:pt x="521" y="283"/>
                </a:lnTo>
                <a:lnTo>
                  <a:pt x="518" y="283"/>
                </a:lnTo>
                <a:lnTo>
                  <a:pt x="516" y="283"/>
                </a:lnTo>
                <a:lnTo>
                  <a:pt x="515" y="283"/>
                </a:lnTo>
                <a:lnTo>
                  <a:pt x="536" y="30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Freeform 206"/>
          <p:cNvSpPr>
            <a:spLocks noEditPoints="1"/>
          </p:cNvSpPr>
          <p:nvPr/>
        </p:nvSpPr>
        <p:spPr bwMode="auto">
          <a:xfrm>
            <a:off x="4711702" y="523878"/>
            <a:ext cx="169863" cy="192087"/>
          </a:xfrm>
          <a:custGeom>
            <a:avLst/>
            <a:gdLst>
              <a:gd name="T0" fmla="*/ 258 w 562"/>
              <a:gd name="T1" fmla="*/ 244 h 635"/>
              <a:gd name="T2" fmla="*/ 258 w 562"/>
              <a:gd name="T3" fmla="*/ 113 h 635"/>
              <a:gd name="T4" fmla="*/ 258 w 562"/>
              <a:gd name="T5" fmla="*/ 33 h 635"/>
              <a:gd name="T6" fmla="*/ 226 w 562"/>
              <a:gd name="T7" fmla="*/ 0 h 635"/>
              <a:gd name="T8" fmla="*/ 65 w 562"/>
              <a:gd name="T9" fmla="*/ 0 h 635"/>
              <a:gd name="T10" fmla="*/ 31 w 562"/>
              <a:gd name="T11" fmla="*/ 0 h 635"/>
              <a:gd name="T12" fmla="*/ 0 w 562"/>
              <a:gd name="T13" fmla="*/ 100 h 635"/>
              <a:gd name="T14" fmla="*/ 0 w 562"/>
              <a:gd name="T15" fmla="*/ 281 h 635"/>
              <a:gd name="T16" fmla="*/ 0 w 562"/>
              <a:gd name="T17" fmla="*/ 394 h 635"/>
              <a:gd name="T18" fmla="*/ 1 w 562"/>
              <a:gd name="T19" fmla="*/ 439 h 635"/>
              <a:gd name="T20" fmla="*/ 144 w 562"/>
              <a:gd name="T21" fmla="*/ 460 h 635"/>
              <a:gd name="T22" fmla="*/ 220 w 562"/>
              <a:gd name="T23" fmla="*/ 460 h 635"/>
              <a:gd name="T24" fmla="*/ 258 w 562"/>
              <a:gd name="T25" fmla="*/ 428 h 635"/>
              <a:gd name="T26" fmla="*/ 268 w 562"/>
              <a:gd name="T27" fmla="*/ 582 h 635"/>
              <a:gd name="T28" fmla="*/ 403 w 562"/>
              <a:gd name="T29" fmla="*/ 23 h 635"/>
              <a:gd name="T30" fmla="*/ 461 w 562"/>
              <a:gd name="T31" fmla="*/ 176 h 635"/>
              <a:gd name="T32" fmla="*/ 349 w 562"/>
              <a:gd name="T33" fmla="*/ 176 h 635"/>
              <a:gd name="T34" fmla="*/ 309 w 562"/>
              <a:gd name="T35" fmla="*/ 185 h 635"/>
              <a:gd name="T36" fmla="*/ 298 w 562"/>
              <a:gd name="T37" fmla="*/ 338 h 635"/>
              <a:gd name="T38" fmla="*/ 298 w 562"/>
              <a:gd name="T39" fmla="*/ 490 h 635"/>
              <a:gd name="T40" fmla="*/ 298 w 562"/>
              <a:gd name="T41" fmla="*/ 597 h 635"/>
              <a:gd name="T42" fmla="*/ 320 w 562"/>
              <a:gd name="T43" fmla="*/ 632 h 635"/>
              <a:gd name="T44" fmla="*/ 479 w 562"/>
              <a:gd name="T45" fmla="*/ 635 h 635"/>
              <a:gd name="T46" fmla="*/ 526 w 562"/>
              <a:gd name="T47" fmla="*/ 635 h 635"/>
              <a:gd name="T48" fmla="*/ 562 w 562"/>
              <a:gd name="T49" fmla="*/ 533 h 635"/>
              <a:gd name="T50" fmla="*/ 562 w 562"/>
              <a:gd name="T51" fmla="*/ 354 h 635"/>
              <a:gd name="T52" fmla="*/ 562 w 562"/>
              <a:gd name="T53" fmla="*/ 227 h 635"/>
              <a:gd name="T54" fmla="*/ 552 w 562"/>
              <a:gd name="T55" fmla="*/ 185 h 635"/>
              <a:gd name="T56" fmla="*/ 515 w 562"/>
              <a:gd name="T57" fmla="*/ 207 h 635"/>
              <a:gd name="T58" fmla="*/ 495 w 562"/>
              <a:gd name="T59" fmla="*/ 202 h 635"/>
              <a:gd name="T60" fmla="*/ 427 w 562"/>
              <a:gd name="T61" fmla="*/ 201 h 635"/>
              <a:gd name="T62" fmla="*/ 473 w 562"/>
              <a:gd name="T63" fmla="*/ 201 h 635"/>
              <a:gd name="T64" fmla="*/ 432 w 562"/>
              <a:gd name="T65" fmla="*/ 207 h 635"/>
              <a:gd name="T66" fmla="*/ 386 w 562"/>
              <a:gd name="T67" fmla="*/ 207 h 635"/>
              <a:gd name="T68" fmla="*/ 406 w 562"/>
              <a:gd name="T69" fmla="*/ 578 h 635"/>
              <a:gd name="T70" fmla="*/ 451 w 562"/>
              <a:gd name="T71" fmla="*/ 571 h 635"/>
              <a:gd name="T72" fmla="*/ 498 w 562"/>
              <a:gd name="T73" fmla="*/ 525 h 635"/>
              <a:gd name="T74" fmla="*/ 351 w 562"/>
              <a:gd name="T75" fmla="*/ 525 h 635"/>
              <a:gd name="T76" fmla="*/ 323 w 562"/>
              <a:gd name="T77" fmla="*/ 499 h 635"/>
              <a:gd name="T78" fmla="*/ 323 w 562"/>
              <a:gd name="T79" fmla="*/ 327 h 635"/>
              <a:gd name="T80" fmla="*/ 323 w 562"/>
              <a:gd name="T81" fmla="*/ 237 h 635"/>
              <a:gd name="T82" fmla="*/ 447 w 562"/>
              <a:gd name="T83" fmla="*/ 233 h 635"/>
              <a:gd name="T84" fmla="*/ 530 w 562"/>
              <a:gd name="T85" fmla="*/ 233 h 635"/>
              <a:gd name="T86" fmla="*/ 208 w 562"/>
              <a:gd name="T87" fmla="*/ 23 h 635"/>
              <a:gd name="T88" fmla="*/ 197 w 562"/>
              <a:gd name="T89" fmla="*/ 35 h 635"/>
              <a:gd name="T90" fmla="*/ 99 w 562"/>
              <a:gd name="T91" fmla="*/ 25 h 635"/>
              <a:gd name="T92" fmla="*/ 170 w 562"/>
              <a:gd name="T93" fmla="*/ 25 h 635"/>
              <a:gd name="T94" fmla="*/ 159 w 562"/>
              <a:gd name="T95" fmla="*/ 30 h 635"/>
              <a:gd name="T96" fmla="*/ 87 w 562"/>
              <a:gd name="T97" fmla="*/ 30 h 635"/>
              <a:gd name="T98" fmla="*/ 20 w 562"/>
              <a:gd name="T99" fmla="*/ 298 h 635"/>
              <a:gd name="T100" fmla="*/ 20 w 562"/>
              <a:gd name="T101" fmla="*/ 128 h 635"/>
              <a:gd name="T102" fmla="*/ 20 w 562"/>
              <a:gd name="T103" fmla="*/ 58 h 635"/>
              <a:gd name="T104" fmla="*/ 163 w 562"/>
              <a:gd name="T105" fmla="*/ 57 h 635"/>
              <a:gd name="T106" fmla="*/ 229 w 562"/>
              <a:gd name="T107" fmla="*/ 57 h 635"/>
              <a:gd name="T108" fmla="*/ 231 w 562"/>
              <a:gd name="T109" fmla="*/ 175 h 635"/>
              <a:gd name="T110" fmla="*/ 231 w 562"/>
              <a:gd name="T111" fmla="*/ 326 h 635"/>
              <a:gd name="T112" fmla="*/ 20 w 562"/>
              <a:gd name="T113" fmla="*/ 351 h 635"/>
              <a:gd name="T114" fmla="*/ 114 w 562"/>
              <a:gd name="T115" fmla="*/ 389 h 635"/>
              <a:gd name="T116" fmla="*/ 147 w 562"/>
              <a:gd name="T117" fmla="*/ 413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2" h="635">
                <a:moveTo>
                  <a:pt x="258" y="428"/>
                </a:moveTo>
                <a:lnTo>
                  <a:pt x="258" y="393"/>
                </a:lnTo>
                <a:lnTo>
                  <a:pt x="258" y="358"/>
                </a:lnTo>
                <a:lnTo>
                  <a:pt x="258" y="326"/>
                </a:lnTo>
                <a:lnTo>
                  <a:pt x="258" y="297"/>
                </a:lnTo>
                <a:lnTo>
                  <a:pt x="258" y="269"/>
                </a:lnTo>
                <a:lnTo>
                  <a:pt x="258" y="244"/>
                </a:lnTo>
                <a:lnTo>
                  <a:pt x="258" y="220"/>
                </a:lnTo>
                <a:lnTo>
                  <a:pt x="258" y="198"/>
                </a:lnTo>
                <a:lnTo>
                  <a:pt x="258" y="177"/>
                </a:lnTo>
                <a:lnTo>
                  <a:pt x="258" y="160"/>
                </a:lnTo>
                <a:lnTo>
                  <a:pt x="258" y="143"/>
                </a:lnTo>
                <a:lnTo>
                  <a:pt x="258" y="128"/>
                </a:lnTo>
                <a:lnTo>
                  <a:pt x="258" y="113"/>
                </a:lnTo>
                <a:lnTo>
                  <a:pt x="258" y="102"/>
                </a:lnTo>
                <a:lnTo>
                  <a:pt x="258" y="80"/>
                </a:lnTo>
                <a:lnTo>
                  <a:pt x="258" y="64"/>
                </a:lnTo>
                <a:lnTo>
                  <a:pt x="258" y="51"/>
                </a:lnTo>
                <a:lnTo>
                  <a:pt x="258" y="42"/>
                </a:lnTo>
                <a:lnTo>
                  <a:pt x="258" y="36"/>
                </a:lnTo>
                <a:lnTo>
                  <a:pt x="258" y="33"/>
                </a:lnTo>
                <a:lnTo>
                  <a:pt x="258" y="32"/>
                </a:lnTo>
                <a:lnTo>
                  <a:pt x="258" y="30"/>
                </a:lnTo>
                <a:lnTo>
                  <a:pt x="255" y="19"/>
                </a:lnTo>
                <a:lnTo>
                  <a:pt x="247" y="9"/>
                </a:lnTo>
                <a:lnTo>
                  <a:pt x="237" y="1"/>
                </a:lnTo>
                <a:lnTo>
                  <a:pt x="231" y="0"/>
                </a:lnTo>
                <a:lnTo>
                  <a:pt x="226" y="0"/>
                </a:lnTo>
                <a:lnTo>
                  <a:pt x="192" y="0"/>
                </a:lnTo>
                <a:lnTo>
                  <a:pt x="162" y="0"/>
                </a:lnTo>
                <a:lnTo>
                  <a:pt x="135" y="0"/>
                </a:lnTo>
                <a:lnTo>
                  <a:pt x="114" y="0"/>
                </a:lnTo>
                <a:lnTo>
                  <a:pt x="95" y="0"/>
                </a:lnTo>
                <a:lnTo>
                  <a:pt x="79" y="0"/>
                </a:lnTo>
                <a:lnTo>
                  <a:pt x="65" y="0"/>
                </a:lnTo>
                <a:lnTo>
                  <a:pt x="55" y="0"/>
                </a:lnTo>
                <a:lnTo>
                  <a:pt x="47" y="0"/>
                </a:lnTo>
                <a:lnTo>
                  <a:pt x="41" y="0"/>
                </a:lnTo>
                <a:lnTo>
                  <a:pt x="36" y="0"/>
                </a:lnTo>
                <a:lnTo>
                  <a:pt x="33" y="0"/>
                </a:lnTo>
                <a:lnTo>
                  <a:pt x="31" y="0"/>
                </a:lnTo>
                <a:lnTo>
                  <a:pt x="31" y="0"/>
                </a:lnTo>
                <a:lnTo>
                  <a:pt x="25" y="0"/>
                </a:lnTo>
                <a:lnTo>
                  <a:pt x="19" y="1"/>
                </a:lnTo>
                <a:lnTo>
                  <a:pt x="9" y="9"/>
                </a:lnTo>
                <a:lnTo>
                  <a:pt x="1" y="19"/>
                </a:lnTo>
                <a:lnTo>
                  <a:pt x="0" y="30"/>
                </a:lnTo>
                <a:lnTo>
                  <a:pt x="0" y="67"/>
                </a:lnTo>
                <a:lnTo>
                  <a:pt x="0" y="100"/>
                </a:lnTo>
                <a:lnTo>
                  <a:pt x="0" y="132"/>
                </a:lnTo>
                <a:lnTo>
                  <a:pt x="0" y="161"/>
                </a:lnTo>
                <a:lnTo>
                  <a:pt x="0" y="189"/>
                </a:lnTo>
                <a:lnTo>
                  <a:pt x="0" y="215"/>
                </a:lnTo>
                <a:lnTo>
                  <a:pt x="0" y="239"/>
                </a:lnTo>
                <a:lnTo>
                  <a:pt x="0" y="260"/>
                </a:lnTo>
                <a:lnTo>
                  <a:pt x="0" y="281"/>
                </a:lnTo>
                <a:lnTo>
                  <a:pt x="0" y="300"/>
                </a:lnTo>
                <a:lnTo>
                  <a:pt x="0" y="316"/>
                </a:lnTo>
                <a:lnTo>
                  <a:pt x="0" y="332"/>
                </a:lnTo>
                <a:lnTo>
                  <a:pt x="0" y="345"/>
                </a:lnTo>
                <a:lnTo>
                  <a:pt x="0" y="358"/>
                </a:lnTo>
                <a:lnTo>
                  <a:pt x="0" y="378"/>
                </a:lnTo>
                <a:lnTo>
                  <a:pt x="0" y="394"/>
                </a:lnTo>
                <a:lnTo>
                  <a:pt x="0" y="407"/>
                </a:lnTo>
                <a:lnTo>
                  <a:pt x="0" y="416"/>
                </a:lnTo>
                <a:lnTo>
                  <a:pt x="0" y="422"/>
                </a:lnTo>
                <a:lnTo>
                  <a:pt x="0" y="426"/>
                </a:lnTo>
                <a:lnTo>
                  <a:pt x="0" y="428"/>
                </a:lnTo>
                <a:lnTo>
                  <a:pt x="0" y="428"/>
                </a:lnTo>
                <a:lnTo>
                  <a:pt x="1" y="439"/>
                </a:lnTo>
                <a:lnTo>
                  <a:pt x="9" y="450"/>
                </a:lnTo>
                <a:lnTo>
                  <a:pt x="19" y="457"/>
                </a:lnTo>
                <a:lnTo>
                  <a:pt x="31" y="460"/>
                </a:lnTo>
                <a:lnTo>
                  <a:pt x="65" y="460"/>
                </a:lnTo>
                <a:lnTo>
                  <a:pt x="95" y="460"/>
                </a:lnTo>
                <a:lnTo>
                  <a:pt x="121" y="460"/>
                </a:lnTo>
                <a:lnTo>
                  <a:pt x="144" y="460"/>
                </a:lnTo>
                <a:lnTo>
                  <a:pt x="163" y="460"/>
                </a:lnTo>
                <a:lnTo>
                  <a:pt x="179" y="460"/>
                </a:lnTo>
                <a:lnTo>
                  <a:pt x="192" y="460"/>
                </a:lnTo>
                <a:lnTo>
                  <a:pt x="202" y="460"/>
                </a:lnTo>
                <a:lnTo>
                  <a:pt x="210" y="460"/>
                </a:lnTo>
                <a:lnTo>
                  <a:pt x="215" y="460"/>
                </a:lnTo>
                <a:lnTo>
                  <a:pt x="220" y="460"/>
                </a:lnTo>
                <a:lnTo>
                  <a:pt x="223" y="460"/>
                </a:lnTo>
                <a:lnTo>
                  <a:pt x="226" y="460"/>
                </a:lnTo>
                <a:lnTo>
                  <a:pt x="226" y="460"/>
                </a:lnTo>
                <a:lnTo>
                  <a:pt x="237" y="457"/>
                </a:lnTo>
                <a:lnTo>
                  <a:pt x="247" y="450"/>
                </a:lnTo>
                <a:lnTo>
                  <a:pt x="255" y="439"/>
                </a:lnTo>
                <a:lnTo>
                  <a:pt x="258" y="428"/>
                </a:lnTo>
                <a:close/>
                <a:moveTo>
                  <a:pt x="172" y="489"/>
                </a:moveTo>
                <a:lnTo>
                  <a:pt x="140" y="489"/>
                </a:lnTo>
                <a:lnTo>
                  <a:pt x="140" y="582"/>
                </a:lnTo>
                <a:lnTo>
                  <a:pt x="140" y="619"/>
                </a:lnTo>
                <a:lnTo>
                  <a:pt x="172" y="619"/>
                </a:lnTo>
                <a:lnTo>
                  <a:pt x="268" y="619"/>
                </a:lnTo>
                <a:lnTo>
                  <a:pt x="268" y="582"/>
                </a:lnTo>
                <a:lnTo>
                  <a:pt x="172" y="582"/>
                </a:lnTo>
                <a:lnTo>
                  <a:pt x="172" y="489"/>
                </a:lnTo>
                <a:close/>
                <a:moveTo>
                  <a:pt x="403" y="156"/>
                </a:moveTo>
                <a:lnTo>
                  <a:pt x="434" y="156"/>
                </a:lnTo>
                <a:lnTo>
                  <a:pt x="434" y="60"/>
                </a:lnTo>
                <a:lnTo>
                  <a:pt x="434" y="23"/>
                </a:lnTo>
                <a:lnTo>
                  <a:pt x="403" y="23"/>
                </a:lnTo>
                <a:lnTo>
                  <a:pt x="278" y="23"/>
                </a:lnTo>
                <a:lnTo>
                  <a:pt x="278" y="60"/>
                </a:lnTo>
                <a:lnTo>
                  <a:pt x="403" y="60"/>
                </a:lnTo>
                <a:lnTo>
                  <a:pt x="403" y="156"/>
                </a:lnTo>
                <a:close/>
                <a:moveTo>
                  <a:pt x="526" y="176"/>
                </a:moveTo>
                <a:lnTo>
                  <a:pt x="492" y="176"/>
                </a:lnTo>
                <a:lnTo>
                  <a:pt x="461" y="176"/>
                </a:lnTo>
                <a:lnTo>
                  <a:pt x="437" y="176"/>
                </a:lnTo>
                <a:lnTo>
                  <a:pt x="415" y="176"/>
                </a:lnTo>
                <a:lnTo>
                  <a:pt x="396" y="176"/>
                </a:lnTo>
                <a:lnTo>
                  <a:pt x="381" y="176"/>
                </a:lnTo>
                <a:lnTo>
                  <a:pt x="368" y="176"/>
                </a:lnTo>
                <a:lnTo>
                  <a:pt x="358" y="176"/>
                </a:lnTo>
                <a:lnTo>
                  <a:pt x="349" y="176"/>
                </a:lnTo>
                <a:lnTo>
                  <a:pt x="344" y="176"/>
                </a:lnTo>
                <a:lnTo>
                  <a:pt x="339" y="176"/>
                </a:lnTo>
                <a:lnTo>
                  <a:pt x="338" y="176"/>
                </a:lnTo>
                <a:lnTo>
                  <a:pt x="335" y="176"/>
                </a:lnTo>
                <a:lnTo>
                  <a:pt x="333" y="176"/>
                </a:lnTo>
                <a:lnTo>
                  <a:pt x="320" y="177"/>
                </a:lnTo>
                <a:lnTo>
                  <a:pt x="309" y="185"/>
                </a:lnTo>
                <a:lnTo>
                  <a:pt x="300" y="195"/>
                </a:lnTo>
                <a:lnTo>
                  <a:pt x="298" y="201"/>
                </a:lnTo>
                <a:lnTo>
                  <a:pt x="298" y="207"/>
                </a:lnTo>
                <a:lnTo>
                  <a:pt x="298" y="243"/>
                </a:lnTo>
                <a:lnTo>
                  <a:pt x="298" y="276"/>
                </a:lnTo>
                <a:lnTo>
                  <a:pt x="298" y="308"/>
                </a:lnTo>
                <a:lnTo>
                  <a:pt x="298" y="338"/>
                </a:lnTo>
                <a:lnTo>
                  <a:pt x="298" y="365"/>
                </a:lnTo>
                <a:lnTo>
                  <a:pt x="298" y="390"/>
                </a:lnTo>
                <a:lnTo>
                  <a:pt x="298" y="413"/>
                </a:lnTo>
                <a:lnTo>
                  <a:pt x="298" y="435"/>
                </a:lnTo>
                <a:lnTo>
                  <a:pt x="298" y="456"/>
                </a:lnTo>
                <a:lnTo>
                  <a:pt x="298" y="474"/>
                </a:lnTo>
                <a:lnTo>
                  <a:pt x="298" y="490"/>
                </a:lnTo>
                <a:lnTo>
                  <a:pt x="298" y="506"/>
                </a:lnTo>
                <a:lnTo>
                  <a:pt x="298" y="533"/>
                </a:lnTo>
                <a:lnTo>
                  <a:pt x="298" y="553"/>
                </a:lnTo>
                <a:lnTo>
                  <a:pt x="298" y="571"/>
                </a:lnTo>
                <a:lnTo>
                  <a:pt x="298" y="582"/>
                </a:lnTo>
                <a:lnTo>
                  <a:pt x="298" y="591"/>
                </a:lnTo>
                <a:lnTo>
                  <a:pt x="298" y="597"/>
                </a:lnTo>
                <a:lnTo>
                  <a:pt x="298" y="601"/>
                </a:lnTo>
                <a:lnTo>
                  <a:pt x="298" y="603"/>
                </a:lnTo>
                <a:lnTo>
                  <a:pt x="298" y="603"/>
                </a:lnTo>
                <a:lnTo>
                  <a:pt x="298" y="608"/>
                </a:lnTo>
                <a:lnTo>
                  <a:pt x="300" y="614"/>
                </a:lnTo>
                <a:lnTo>
                  <a:pt x="309" y="624"/>
                </a:lnTo>
                <a:lnTo>
                  <a:pt x="320" y="632"/>
                </a:lnTo>
                <a:lnTo>
                  <a:pt x="333" y="635"/>
                </a:lnTo>
                <a:lnTo>
                  <a:pt x="368" y="635"/>
                </a:lnTo>
                <a:lnTo>
                  <a:pt x="397" y="635"/>
                </a:lnTo>
                <a:lnTo>
                  <a:pt x="422" y="635"/>
                </a:lnTo>
                <a:lnTo>
                  <a:pt x="444" y="635"/>
                </a:lnTo>
                <a:lnTo>
                  <a:pt x="463" y="635"/>
                </a:lnTo>
                <a:lnTo>
                  <a:pt x="479" y="635"/>
                </a:lnTo>
                <a:lnTo>
                  <a:pt x="491" y="635"/>
                </a:lnTo>
                <a:lnTo>
                  <a:pt x="501" y="635"/>
                </a:lnTo>
                <a:lnTo>
                  <a:pt x="510" y="635"/>
                </a:lnTo>
                <a:lnTo>
                  <a:pt x="515" y="635"/>
                </a:lnTo>
                <a:lnTo>
                  <a:pt x="520" y="635"/>
                </a:lnTo>
                <a:lnTo>
                  <a:pt x="523" y="635"/>
                </a:lnTo>
                <a:lnTo>
                  <a:pt x="526" y="635"/>
                </a:lnTo>
                <a:lnTo>
                  <a:pt x="526" y="635"/>
                </a:lnTo>
                <a:lnTo>
                  <a:pt x="540" y="632"/>
                </a:lnTo>
                <a:lnTo>
                  <a:pt x="552" y="624"/>
                </a:lnTo>
                <a:lnTo>
                  <a:pt x="559" y="614"/>
                </a:lnTo>
                <a:lnTo>
                  <a:pt x="562" y="603"/>
                </a:lnTo>
                <a:lnTo>
                  <a:pt x="562" y="568"/>
                </a:lnTo>
                <a:lnTo>
                  <a:pt x="562" y="533"/>
                </a:lnTo>
                <a:lnTo>
                  <a:pt x="562" y="502"/>
                </a:lnTo>
                <a:lnTo>
                  <a:pt x="562" y="472"/>
                </a:lnTo>
                <a:lnTo>
                  <a:pt x="562" y="445"/>
                </a:lnTo>
                <a:lnTo>
                  <a:pt x="562" y="419"/>
                </a:lnTo>
                <a:lnTo>
                  <a:pt x="562" y="396"/>
                </a:lnTo>
                <a:lnTo>
                  <a:pt x="562" y="374"/>
                </a:lnTo>
                <a:lnTo>
                  <a:pt x="562" y="354"/>
                </a:lnTo>
                <a:lnTo>
                  <a:pt x="562" y="335"/>
                </a:lnTo>
                <a:lnTo>
                  <a:pt x="562" y="319"/>
                </a:lnTo>
                <a:lnTo>
                  <a:pt x="562" y="303"/>
                </a:lnTo>
                <a:lnTo>
                  <a:pt x="562" y="276"/>
                </a:lnTo>
                <a:lnTo>
                  <a:pt x="562" y="256"/>
                </a:lnTo>
                <a:lnTo>
                  <a:pt x="562" y="240"/>
                </a:lnTo>
                <a:lnTo>
                  <a:pt x="562" y="227"/>
                </a:lnTo>
                <a:lnTo>
                  <a:pt x="562" y="218"/>
                </a:lnTo>
                <a:lnTo>
                  <a:pt x="562" y="212"/>
                </a:lnTo>
                <a:lnTo>
                  <a:pt x="562" y="209"/>
                </a:lnTo>
                <a:lnTo>
                  <a:pt x="562" y="207"/>
                </a:lnTo>
                <a:lnTo>
                  <a:pt x="562" y="207"/>
                </a:lnTo>
                <a:lnTo>
                  <a:pt x="559" y="195"/>
                </a:lnTo>
                <a:lnTo>
                  <a:pt x="552" y="185"/>
                </a:lnTo>
                <a:lnTo>
                  <a:pt x="540" y="177"/>
                </a:lnTo>
                <a:lnTo>
                  <a:pt x="526" y="176"/>
                </a:lnTo>
                <a:close/>
                <a:moveTo>
                  <a:pt x="505" y="196"/>
                </a:moveTo>
                <a:lnTo>
                  <a:pt x="508" y="196"/>
                </a:lnTo>
                <a:lnTo>
                  <a:pt x="512" y="199"/>
                </a:lnTo>
                <a:lnTo>
                  <a:pt x="514" y="202"/>
                </a:lnTo>
                <a:lnTo>
                  <a:pt x="515" y="207"/>
                </a:lnTo>
                <a:lnTo>
                  <a:pt x="514" y="209"/>
                </a:lnTo>
                <a:lnTo>
                  <a:pt x="512" y="211"/>
                </a:lnTo>
                <a:lnTo>
                  <a:pt x="505" y="211"/>
                </a:lnTo>
                <a:lnTo>
                  <a:pt x="498" y="211"/>
                </a:lnTo>
                <a:lnTo>
                  <a:pt x="495" y="209"/>
                </a:lnTo>
                <a:lnTo>
                  <a:pt x="493" y="207"/>
                </a:lnTo>
                <a:lnTo>
                  <a:pt x="495" y="202"/>
                </a:lnTo>
                <a:lnTo>
                  <a:pt x="498" y="199"/>
                </a:lnTo>
                <a:lnTo>
                  <a:pt x="501" y="196"/>
                </a:lnTo>
                <a:lnTo>
                  <a:pt x="505" y="196"/>
                </a:lnTo>
                <a:close/>
                <a:moveTo>
                  <a:pt x="386" y="201"/>
                </a:moveTo>
                <a:lnTo>
                  <a:pt x="402" y="201"/>
                </a:lnTo>
                <a:lnTo>
                  <a:pt x="415" y="201"/>
                </a:lnTo>
                <a:lnTo>
                  <a:pt x="427" y="201"/>
                </a:lnTo>
                <a:lnTo>
                  <a:pt x="437" y="201"/>
                </a:lnTo>
                <a:lnTo>
                  <a:pt x="445" y="201"/>
                </a:lnTo>
                <a:lnTo>
                  <a:pt x="453" y="201"/>
                </a:lnTo>
                <a:lnTo>
                  <a:pt x="463" y="201"/>
                </a:lnTo>
                <a:lnTo>
                  <a:pt x="469" y="201"/>
                </a:lnTo>
                <a:lnTo>
                  <a:pt x="472" y="201"/>
                </a:lnTo>
                <a:lnTo>
                  <a:pt x="473" y="201"/>
                </a:lnTo>
                <a:lnTo>
                  <a:pt x="473" y="201"/>
                </a:lnTo>
                <a:lnTo>
                  <a:pt x="473" y="204"/>
                </a:lnTo>
                <a:lnTo>
                  <a:pt x="473" y="205"/>
                </a:lnTo>
                <a:lnTo>
                  <a:pt x="473" y="207"/>
                </a:lnTo>
                <a:lnTo>
                  <a:pt x="459" y="207"/>
                </a:lnTo>
                <a:lnTo>
                  <a:pt x="444" y="207"/>
                </a:lnTo>
                <a:lnTo>
                  <a:pt x="432" y="207"/>
                </a:lnTo>
                <a:lnTo>
                  <a:pt x="422" y="207"/>
                </a:lnTo>
                <a:lnTo>
                  <a:pt x="415" y="207"/>
                </a:lnTo>
                <a:lnTo>
                  <a:pt x="408" y="207"/>
                </a:lnTo>
                <a:lnTo>
                  <a:pt x="397" y="207"/>
                </a:lnTo>
                <a:lnTo>
                  <a:pt x="390" y="207"/>
                </a:lnTo>
                <a:lnTo>
                  <a:pt x="387" y="207"/>
                </a:lnTo>
                <a:lnTo>
                  <a:pt x="386" y="207"/>
                </a:lnTo>
                <a:lnTo>
                  <a:pt x="386" y="207"/>
                </a:lnTo>
                <a:lnTo>
                  <a:pt x="386" y="201"/>
                </a:lnTo>
                <a:close/>
                <a:moveTo>
                  <a:pt x="432" y="603"/>
                </a:moveTo>
                <a:lnTo>
                  <a:pt x="422" y="601"/>
                </a:lnTo>
                <a:lnTo>
                  <a:pt x="413" y="597"/>
                </a:lnTo>
                <a:lnTo>
                  <a:pt x="408" y="588"/>
                </a:lnTo>
                <a:lnTo>
                  <a:pt x="406" y="578"/>
                </a:lnTo>
                <a:lnTo>
                  <a:pt x="408" y="571"/>
                </a:lnTo>
                <a:lnTo>
                  <a:pt x="413" y="563"/>
                </a:lnTo>
                <a:lnTo>
                  <a:pt x="422" y="559"/>
                </a:lnTo>
                <a:lnTo>
                  <a:pt x="432" y="557"/>
                </a:lnTo>
                <a:lnTo>
                  <a:pt x="440" y="559"/>
                </a:lnTo>
                <a:lnTo>
                  <a:pt x="447" y="563"/>
                </a:lnTo>
                <a:lnTo>
                  <a:pt x="451" y="571"/>
                </a:lnTo>
                <a:lnTo>
                  <a:pt x="453" y="578"/>
                </a:lnTo>
                <a:lnTo>
                  <a:pt x="451" y="588"/>
                </a:lnTo>
                <a:lnTo>
                  <a:pt x="447" y="597"/>
                </a:lnTo>
                <a:lnTo>
                  <a:pt x="440" y="601"/>
                </a:lnTo>
                <a:lnTo>
                  <a:pt x="432" y="603"/>
                </a:lnTo>
                <a:close/>
                <a:moveTo>
                  <a:pt x="536" y="525"/>
                </a:moveTo>
                <a:lnTo>
                  <a:pt x="498" y="525"/>
                </a:lnTo>
                <a:lnTo>
                  <a:pt x="466" y="525"/>
                </a:lnTo>
                <a:lnTo>
                  <a:pt x="437" y="525"/>
                </a:lnTo>
                <a:lnTo>
                  <a:pt x="413" y="525"/>
                </a:lnTo>
                <a:lnTo>
                  <a:pt x="393" y="525"/>
                </a:lnTo>
                <a:lnTo>
                  <a:pt x="376" y="525"/>
                </a:lnTo>
                <a:lnTo>
                  <a:pt x="361" y="525"/>
                </a:lnTo>
                <a:lnTo>
                  <a:pt x="351" y="525"/>
                </a:lnTo>
                <a:lnTo>
                  <a:pt x="342" y="525"/>
                </a:lnTo>
                <a:lnTo>
                  <a:pt x="335" y="525"/>
                </a:lnTo>
                <a:lnTo>
                  <a:pt x="330" y="525"/>
                </a:lnTo>
                <a:lnTo>
                  <a:pt x="328" y="525"/>
                </a:lnTo>
                <a:lnTo>
                  <a:pt x="325" y="525"/>
                </a:lnTo>
                <a:lnTo>
                  <a:pt x="323" y="525"/>
                </a:lnTo>
                <a:lnTo>
                  <a:pt x="323" y="499"/>
                </a:lnTo>
                <a:lnTo>
                  <a:pt x="323" y="474"/>
                </a:lnTo>
                <a:lnTo>
                  <a:pt x="323" y="451"/>
                </a:lnTo>
                <a:lnTo>
                  <a:pt x="323" y="429"/>
                </a:lnTo>
                <a:lnTo>
                  <a:pt x="323" y="409"/>
                </a:lnTo>
                <a:lnTo>
                  <a:pt x="323" y="390"/>
                </a:lnTo>
                <a:lnTo>
                  <a:pt x="323" y="357"/>
                </a:lnTo>
                <a:lnTo>
                  <a:pt x="323" y="327"/>
                </a:lnTo>
                <a:lnTo>
                  <a:pt x="323" y="304"/>
                </a:lnTo>
                <a:lnTo>
                  <a:pt x="323" y="285"/>
                </a:lnTo>
                <a:lnTo>
                  <a:pt x="323" y="269"/>
                </a:lnTo>
                <a:lnTo>
                  <a:pt x="323" y="256"/>
                </a:lnTo>
                <a:lnTo>
                  <a:pt x="323" y="247"/>
                </a:lnTo>
                <a:lnTo>
                  <a:pt x="323" y="242"/>
                </a:lnTo>
                <a:lnTo>
                  <a:pt x="323" y="237"/>
                </a:lnTo>
                <a:lnTo>
                  <a:pt x="323" y="234"/>
                </a:lnTo>
                <a:lnTo>
                  <a:pt x="323" y="233"/>
                </a:lnTo>
                <a:lnTo>
                  <a:pt x="323" y="233"/>
                </a:lnTo>
                <a:lnTo>
                  <a:pt x="361" y="233"/>
                </a:lnTo>
                <a:lnTo>
                  <a:pt x="393" y="233"/>
                </a:lnTo>
                <a:lnTo>
                  <a:pt x="422" y="233"/>
                </a:lnTo>
                <a:lnTo>
                  <a:pt x="447" y="233"/>
                </a:lnTo>
                <a:lnTo>
                  <a:pt x="467" y="233"/>
                </a:lnTo>
                <a:lnTo>
                  <a:pt x="483" y="233"/>
                </a:lnTo>
                <a:lnTo>
                  <a:pt x="498" y="233"/>
                </a:lnTo>
                <a:lnTo>
                  <a:pt x="510" y="233"/>
                </a:lnTo>
                <a:lnTo>
                  <a:pt x="518" y="233"/>
                </a:lnTo>
                <a:lnTo>
                  <a:pt x="524" y="233"/>
                </a:lnTo>
                <a:lnTo>
                  <a:pt x="530" y="233"/>
                </a:lnTo>
                <a:lnTo>
                  <a:pt x="533" y="233"/>
                </a:lnTo>
                <a:lnTo>
                  <a:pt x="536" y="233"/>
                </a:lnTo>
                <a:lnTo>
                  <a:pt x="536" y="233"/>
                </a:lnTo>
                <a:lnTo>
                  <a:pt x="536" y="525"/>
                </a:lnTo>
                <a:close/>
                <a:moveTo>
                  <a:pt x="201" y="20"/>
                </a:moveTo>
                <a:lnTo>
                  <a:pt x="204" y="20"/>
                </a:lnTo>
                <a:lnTo>
                  <a:pt x="208" y="23"/>
                </a:lnTo>
                <a:lnTo>
                  <a:pt x="210" y="26"/>
                </a:lnTo>
                <a:lnTo>
                  <a:pt x="211" y="30"/>
                </a:lnTo>
                <a:lnTo>
                  <a:pt x="210" y="33"/>
                </a:lnTo>
                <a:lnTo>
                  <a:pt x="208" y="35"/>
                </a:lnTo>
                <a:lnTo>
                  <a:pt x="201" y="35"/>
                </a:lnTo>
                <a:lnTo>
                  <a:pt x="198" y="35"/>
                </a:lnTo>
                <a:lnTo>
                  <a:pt x="197" y="35"/>
                </a:lnTo>
                <a:lnTo>
                  <a:pt x="195" y="33"/>
                </a:lnTo>
                <a:lnTo>
                  <a:pt x="195" y="30"/>
                </a:lnTo>
                <a:lnTo>
                  <a:pt x="197" y="23"/>
                </a:lnTo>
                <a:lnTo>
                  <a:pt x="198" y="20"/>
                </a:lnTo>
                <a:lnTo>
                  <a:pt x="201" y="20"/>
                </a:lnTo>
                <a:close/>
                <a:moveTo>
                  <a:pt x="82" y="25"/>
                </a:moveTo>
                <a:lnTo>
                  <a:pt x="99" y="25"/>
                </a:lnTo>
                <a:lnTo>
                  <a:pt x="112" y="25"/>
                </a:lnTo>
                <a:lnTo>
                  <a:pt x="125" y="25"/>
                </a:lnTo>
                <a:lnTo>
                  <a:pt x="135" y="25"/>
                </a:lnTo>
                <a:lnTo>
                  <a:pt x="144" y="25"/>
                </a:lnTo>
                <a:lnTo>
                  <a:pt x="151" y="25"/>
                </a:lnTo>
                <a:lnTo>
                  <a:pt x="163" y="25"/>
                </a:lnTo>
                <a:lnTo>
                  <a:pt x="170" y="25"/>
                </a:lnTo>
                <a:lnTo>
                  <a:pt x="173" y="25"/>
                </a:lnTo>
                <a:lnTo>
                  <a:pt x="175" y="25"/>
                </a:lnTo>
                <a:lnTo>
                  <a:pt x="175" y="25"/>
                </a:lnTo>
                <a:lnTo>
                  <a:pt x="175" y="28"/>
                </a:lnTo>
                <a:lnTo>
                  <a:pt x="175" y="30"/>
                </a:lnTo>
                <a:lnTo>
                  <a:pt x="175" y="30"/>
                </a:lnTo>
                <a:lnTo>
                  <a:pt x="159" y="30"/>
                </a:lnTo>
                <a:lnTo>
                  <a:pt x="144" y="30"/>
                </a:lnTo>
                <a:lnTo>
                  <a:pt x="131" y="30"/>
                </a:lnTo>
                <a:lnTo>
                  <a:pt x="121" y="30"/>
                </a:lnTo>
                <a:lnTo>
                  <a:pt x="112" y="30"/>
                </a:lnTo>
                <a:lnTo>
                  <a:pt x="105" y="30"/>
                </a:lnTo>
                <a:lnTo>
                  <a:pt x="93" y="30"/>
                </a:lnTo>
                <a:lnTo>
                  <a:pt x="87" y="30"/>
                </a:lnTo>
                <a:lnTo>
                  <a:pt x="83" y="30"/>
                </a:lnTo>
                <a:lnTo>
                  <a:pt x="82" y="30"/>
                </a:lnTo>
                <a:lnTo>
                  <a:pt x="82" y="30"/>
                </a:lnTo>
                <a:lnTo>
                  <a:pt x="82" y="25"/>
                </a:lnTo>
                <a:close/>
                <a:moveTo>
                  <a:pt x="20" y="351"/>
                </a:moveTo>
                <a:lnTo>
                  <a:pt x="20" y="324"/>
                </a:lnTo>
                <a:lnTo>
                  <a:pt x="20" y="298"/>
                </a:lnTo>
                <a:lnTo>
                  <a:pt x="20" y="275"/>
                </a:lnTo>
                <a:lnTo>
                  <a:pt x="20" y="253"/>
                </a:lnTo>
                <a:lnTo>
                  <a:pt x="20" y="233"/>
                </a:lnTo>
                <a:lnTo>
                  <a:pt x="20" y="214"/>
                </a:lnTo>
                <a:lnTo>
                  <a:pt x="20" y="180"/>
                </a:lnTo>
                <a:lnTo>
                  <a:pt x="20" y="151"/>
                </a:lnTo>
                <a:lnTo>
                  <a:pt x="20" y="128"/>
                </a:lnTo>
                <a:lnTo>
                  <a:pt x="20" y="109"/>
                </a:lnTo>
                <a:lnTo>
                  <a:pt x="20" y="93"/>
                </a:lnTo>
                <a:lnTo>
                  <a:pt x="20" y="81"/>
                </a:lnTo>
                <a:lnTo>
                  <a:pt x="20" y="71"/>
                </a:lnTo>
                <a:lnTo>
                  <a:pt x="20" y="65"/>
                </a:lnTo>
                <a:lnTo>
                  <a:pt x="20" y="61"/>
                </a:lnTo>
                <a:lnTo>
                  <a:pt x="20" y="58"/>
                </a:lnTo>
                <a:lnTo>
                  <a:pt x="20" y="57"/>
                </a:lnTo>
                <a:lnTo>
                  <a:pt x="20" y="57"/>
                </a:lnTo>
                <a:lnTo>
                  <a:pt x="57" y="57"/>
                </a:lnTo>
                <a:lnTo>
                  <a:pt x="90" y="57"/>
                </a:lnTo>
                <a:lnTo>
                  <a:pt x="118" y="57"/>
                </a:lnTo>
                <a:lnTo>
                  <a:pt x="143" y="57"/>
                </a:lnTo>
                <a:lnTo>
                  <a:pt x="163" y="57"/>
                </a:lnTo>
                <a:lnTo>
                  <a:pt x="181" y="57"/>
                </a:lnTo>
                <a:lnTo>
                  <a:pt x="194" y="57"/>
                </a:lnTo>
                <a:lnTo>
                  <a:pt x="205" y="57"/>
                </a:lnTo>
                <a:lnTo>
                  <a:pt x="214" y="57"/>
                </a:lnTo>
                <a:lnTo>
                  <a:pt x="220" y="57"/>
                </a:lnTo>
                <a:lnTo>
                  <a:pt x="226" y="57"/>
                </a:lnTo>
                <a:lnTo>
                  <a:pt x="229" y="57"/>
                </a:lnTo>
                <a:lnTo>
                  <a:pt x="231" y="57"/>
                </a:lnTo>
                <a:lnTo>
                  <a:pt x="231" y="57"/>
                </a:lnTo>
                <a:lnTo>
                  <a:pt x="231" y="83"/>
                </a:lnTo>
                <a:lnTo>
                  <a:pt x="231" y="108"/>
                </a:lnTo>
                <a:lnTo>
                  <a:pt x="231" y="131"/>
                </a:lnTo>
                <a:lnTo>
                  <a:pt x="231" y="154"/>
                </a:lnTo>
                <a:lnTo>
                  <a:pt x="231" y="175"/>
                </a:lnTo>
                <a:lnTo>
                  <a:pt x="231" y="193"/>
                </a:lnTo>
                <a:lnTo>
                  <a:pt x="231" y="227"/>
                </a:lnTo>
                <a:lnTo>
                  <a:pt x="231" y="255"/>
                </a:lnTo>
                <a:lnTo>
                  <a:pt x="231" y="279"/>
                </a:lnTo>
                <a:lnTo>
                  <a:pt x="231" y="298"/>
                </a:lnTo>
                <a:lnTo>
                  <a:pt x="231" y="314"/>
                </a:lnTo>
                <a:lnTo>
                  <a:pt x="231" y="326"/>
                </a:lnTo>
                <a:lnTo>
                  <a:pt x="231" y="335"/>
                </a:lnTo>
                <a:lnTo>
                  <a:pt x="231" y="342"/>
                </a:lnTo>
                <a:lnTo>
                  <a:pt x="231" y="346"/>
                </a:lnTo>
                <a:lnTo>
                  <a:pt x="231" y="349"/>
                </a:lnTo>
                <a:lnTo>
                  <a:pt x="231" y="351"/>
                </a:lnTo>
                <a:lnTo>
                  <a:pt x="231" y="351"/>
                </a:lnTo>
                <a:lnTo>
                  <a:pt x="20" y="351"/>
                </a:lnTo>
                <a:close/>
                <a:moveTo>
                  <a:pt x="128" y="428"/>
                </a:moveTo>
                <a:lnTo>
                  <a:pt x="121" y="426"/>
                </a:lnTo>
                <a:lnTo>
                  <a:pt x="114" y="421"/>
                </a:lnTo>
                <a:lnTo>
                  <a:pt x="109" y="413"/>
                </a:lnTo>
                <a:lnTo>
                  <a:pt x="108" y="403"/>
                </a:lnTo>
                <a:lnTo>
                  <a:pt x="109" y="394"/>
                </a:lnTo>
                <a:lnTo>
                  <a:pt x="114" y="389"/>
                </a:lnTo>
                <a:lnTo>
                  <a:pt x="121" y="384"/>
                </a:lnTo>
                <a:lnTo>
                  <a:pt x="128" y="381"/>
                </a:lnTo>
                <a:lnTo>
                  <a:pt x="135" y="384"/>
                </a:lnTo>
                <a:lnTo>
                  <a:pt x="143" y="389"/>
                </a:lnTo>
                <a:lnTo>
                  <a:pt x="147" y="394"/>
                </a:lnTo>
                <a:lnTo>
                  <a:pt x="148" y="403"/>
                </a:lnTo>
                <a:lnTo>
                  <a:pt x="147" y="413"/>
                </a:lnTo>
                <a:lnTo>
                  <a:pt x="143" y="421"/>
                </a:lnTo>
                <a:lnTo>
                  <a:pt x="135" y="426"/>
                </a:lnTo>
                <a:lnTo>
                  <a:pt x="128" y="42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207"/>
          <p:cNvSpPr>
            <a:spLocks noEditPoints="1"/>
          </p:cNvSpPr>
          <p:nvPr/>
        </p:nvSpPr>
        <p:spPr bwMode="auto">
          <a:xfrm>
            <a:off x="2859089" y="2098677"/>
            <a:ext cx="184151" cy="246063"/>
          </a:xfrm>
          <a:custGeom>
            <a:avLst/>
            <a:gdLst>
              <a:gd name="T0" fmla="*/ 609 w 609"/>
              <a:gd name="T1" fmla="*/ 813 h 813"/>
              <a:gd name="T2" fmla="*/ 0 w 609"/>
              <a:gd name="T3" fmla="*/ 813 h 813"/>
              <a:gd name="T4" fmla="*/ 0 w 609"/>
              <a:gd name="T5" fmla="*/ 102 h 813"/>
              <a:gd name="T6" fmla="*/ 78 w 609"/>
              <a:gd name="T7" fmla="*/ 102 h 813"/>
              <a:gd name="T8" fmla="*/ 102 w 609"/>
              <a:gd name="T9" fmla="*/ 102 h 813"/>
              <a:gd name="T10" fmla="*/ 153 w 609"/>
              <a:gd name="T11" fmla="*/ 102 h 813"/>
              <a:gd name="T12" fmla="*/ 153 w 609"/>
              <a:gd name="T13" fmla="*/ 51 h 813"/>
              <a:gd name="T14" fmla="*/ 232 w 609"/>
              <a:gd name="T15" fmla="*/ 51 h 813"/>
              <a:gd name="T16" fmla="*/ 304 w 609"/>
              <a:gd name="T17" fmla="*/ 0 h 813"/>
              <a:gd name="T18" fmla="*/ 376 w 609"/>
              <a:gd name="T19" fmla="*/ 51 h 813"/>
              <a:gd name="T20" fmla="*/ 456 w 609"/>
              <a:gd name="T21" fmla="*/ 51 h 813"/>
              <a:gd name="T22" fmla="*/ 456 w 609"/>
              <a:gd name="T23" fmla="*/ 102 h 813"/>
              <a:gd name="T24" fmla="*/ 506 w 609"/>
              <a:gd name="T25" fmla="*/ 102 h 813"/>
              <a:gd name="T26" fmla="*/ 525 w 609"/>
              <a:gd name="T27" fmla="*/ 102 h 813"/>
              <a:gd name="T28" fmla="*/ 609 w 609"/>
              <a:gd name="T29" fmla="*/ 102 h 813"/>
              <a:gd name="T30" fmla="*/ 609 w 609"/>
              <a:gd name="T31" fmla="*/ 813 h 813"/>
              <a:gd name="T32" fmla="*/ 456 w 609"/>
              <a:gd name="T33" fmla="*/ 357 h 813"/>
              <a:gd name="T34" fmla="*/ 152 w 609"/>
              <a:gd name="T35" fmla="*/ 357 h 813"/>
              <a:gd name="T36" fmla="*/ 152 w 609"/>
              <a:gd name="T37" fmla="*/ 307 h 813"/>
              <a:gd name="T38" fmla="*/ 456 w 609"/>
              <a:gd name="T39" fmla="*/ 307 h 813"/>
              <a:gd name="T40" fmla="*/ 456 w 609"/>
              <a:gd name="T41" fmla="*/ 357 h 813"/>
              <a:gd name="T42" fmla="*/ 456 w 609"/>
              <a:gd name="T43" fmla="*/ 153 h 813"/>
              <a:gd name="T44" fmla="*/ 456 w 609"/>
              <a:gd name="T45" fmla="*/ 204 h 813"/>
              <a:gd name="T46" fmla="*/ 153 w 609"/>
              <a:gd name="T47" fmla="*/ 204 h 813"/>
              <a:gd name="T48" fmla="*/ 153 w 609"/>
              <a:gd name="T49" fmla="*/ 153 h 813"/>
              <a:gd name="T50" fmla="*/ 102 w 609"/>
              <a:gd name="T51" fmla="*/ 153 h 813"/>
              <a:gd name="T52" fmla="*/ 102 w 609"/>
              <a:gd name="T53" fmla="*/ 153 h 813"/>
              <a:gd name="T54" fmla="*/ 51 w 609"/>
              <a:gd name="T55" fmla="*/ 153 h 813"/>
              <a:gd name="T56" fmla="*/ 51 w 609"/>
              <a:gd name="T57" fmla="*/ 762 h 813"/>
              <a:gd name="T58" fmla="*/ 558 w 609"/>
              <a:gd name="T59" fmla="*/ 762 h 813"/>
              <a:gd name="T60" fmla="*/ 558 w 609"/>
              <a:gd name="T61" fmla="*/ 153 h 813"/>
              <a:gd name="T62" fmla="*/ 506 w 609"/>
              <a:gd name="T63" fmla="*/ 153 h 813"/>
              <a:gd name="T64" fmla="*/ 506 w 609"/>
              <a:gd name="T65" fmla="*/ 153 h 813"/>
              <a:gd name="T66" fmla="*/ 456 w 609"/>
              <a:gd name="T67" fmla="*/ 153 h 813"/>
              <a:gd name="T68" fmla="*/ 456 w 609"/>
              <a:gd name="T69" fmla="*/ 660 h 813"/>
              <a:gd name="T70" fmla="*/ 152 w 609"/>
              <a:gd name="T71" fmla="*/ 660 h 813"/>
              <a:gd name="T72" fmla="*/ 152 w 609"/>
              <a:gd name="T73" fmla="*/ 610 h 813"/>
              <a:gd name="T74" fmla="*/ 456 w 609"/>
              <a:gd name="T75" fmla="*/ 610 h 813"/>
              <a:gd name="T76" fmla="*/ 456 w 609"/>
              <a:gd name="T77" fmla="*/ 660 h 813"/>
              <a:gd name="T78" fmla="*/ 456 w 609"/>
              <a:gd name="T79" fmla="*/ 559 h 813"/>
              <a:gd name="T80" fmla="*/ 152 w 609"/>
              <a:gd name="T81" fmla="*/ 559 h 813"/>
              <a:gd name="T82" fmla="*/ 152 w 609"/>
              <a:gd name="T83" fmla="*/ 508 h 813"/>
              <a:gd name="T84" fmla="*/ 456 w 609"/>
              <a:gd name="T85" fmla="*/ 508 h 813"/>
              <a:gd name="T86" fmla="*/ 456 w 609"/>
              <a:gd name="T87" fmla="*/ 559 h 813"/>
              <a:gd name="T88" fmla="*/ 456 w 609"/>
              <a:gd name="T89" fmla="*/ 457 h 813"/>
              <a:gd name="T90" fmla="*/ 152 w 609"/>
              <a:gd name="T91" fmla="*/ 457 h 813"/>
              <a:gd name="T92" fmla="*/ 152 w 609"/>
              <a:gd name="T93" fmla="*/ 407 h 813"/>
              <a:gd name="T94" fmla="*/ 456 w 609"/>
              <a:gd name="T95" fmla="*/ 407 h 813"/>
              <a:gd name="T96" fmla="*/ 456 w 609"/>
              <a:gd name="T97" fmla="*/ 457 h 813"/>
              <a:gd name="T98" fmla="*/ 204 w 609"/>
              <a:gd name="T99" fmla="*/ 153 h 813"/>
              <a:gd name="T100" fmla="*/ 405 w 609"/>
              <a:gd name="T101" fmla="*/ 153 h 813"/>
              <a:gd name="T102" fmla="*/ 405 w 609"/>
              <a:gd name="T103" fmla="*/ 102 h 813"/>
              <a:gd name="T104" fmla="*/ 330 w 609"/>
              <a:gd name="T105" fmla="*/ 102 h 813"/>
              <a:gd name="T106" fmla="*/ 330 w 609"/>
              <a:gd name="T107" fmla="*/ 77 h 813"/>
              <a:gd name="T108" fmla="*/ 304 w 609"/>
              <a:gd name="T109" fmla="*/ 51 h 813"/>
              <a:gd name="T110" fmla="*/ 279 w 609"/>
              <a:gd name="T111" fmla="*/ 77 h 813"/>
              <a:gd name="T112" fmla="*/ 279 w 609"/>
              <a:gd name="T113" fmla="*/ 102 h 813"/>
              <a:gd name="T114" fmla="*/ 204 w 609"/>
              <a:gd name="T115" fmla="*/ 102 h 813"/>
              <a:gd name="T116" fmla="*/ 204 w 609"/>
              <a:gd name="T117" fmla="*/ 153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9" h="813">
                <a:moveTo>
                  <a:pt x="609" y="813"/>
                </a:moveTo>
                <a:lnTo>
                  <a:pt x="0" y="813"/>
                </a:lnTo>
                <a:lnTo>
                  <a:pt x="0" y="102"/>
                </a:lnTo>
                <a:lnTo>
                  <a:pt x="78" y="102"/>
                </a:lnTo>
                <a:lnTo>
                  <a:pt x="102" y="102"/>
                </a:lnTo>
                <a:lnTo>
                  <a:pt x="153" y="102"/>
                </a:lnTo>
                <a:lnTo>
                  <a:pt x="153" y="51"/>
                </a:lnTo>
                <a:lnTo>
                  <a:pt x="232" y="51"/>
                </a:lnTo>
                <a:cubicBezTo>
                  <a:pt x="243" y="22"/>
                  <a:pt x="271" y="0"/>
                  <a:pt x="304" y="0"/>
                </a:cubicBezTo>
                <a:cubicBezTo>
                  <a:pt x="337" y="0"/>
                  <a:pt x="366" y="22"/>
                  <a:pt x="376" y="51"/>
                </a:cubicBezTo>
                <a:lnTo>
                  <a:pt x="456" y="51"/>
                </a:lnTo>
                <a:lnTo>
                  <a:pt x="456" y="102"/>
                </a:lnTo>
                <a:lnTo>
                  <a:pt x="506" y="102"/>
                </a:lnTo>
                <a:lnTo>
                  <a:pt x="525" y="102"/>
                </a:lnTo>
                <a:lnTo>
                  <a:pt x="609" y="102"/>
                </a:lnTo>
                <a:lnTo>
                  <a:pt x="609" y="813"/>
                </a:lnTo>
                <a:close/>
                <a:moveTo>
                  <a:pt x="456" y="357"/>
                </a:moveTo>
                <a:lnTo>
                  <a:pt x="152" y="357"/>
                </a:lnTo>
                <a:lnTo>
                  <a:pt x="152" y="307"/>
                </a:lnTo>
                <a:lnTo>
                  <a:pt x="456" y="307"/>
                </a:lnTo>
                <a:lnTo>
                  <a:pt x="456" y="357"/>
                </a:lnTo>
                <a:close/>
                <a:moveTo>
                  <a:pt x="456" y="153"/>
                </a:moveTo>
                <a:lnTo>
                  <a:pt x="456" y="204"/>
                </a:lnTo>
                <a:lnTo>
                  <a:pt x="153" y="204"/>
                </a:lnTo>
                <a:lnTo>
                  <a:pt x="153" y="153"/>
                </a:lnTo>
                <a:lnTo>
                  <a:pt x="102" y="153"/>
                </a:lnTo>
                <a:lnTo>
                  <a:pt x="102" y="153"/>
                </a:lnTo>
                <a:lnTo>
                  <a:pt x="51" y="153"/>
                </a:lnTo>
                <a:lnTo>
                  <a:pt x="51" y="762"/>
                </a:lnTo>
                <a:lnTo>
                  <a:pt x="558" y="762"/>
                </a:lnTo>
                <a:lnTo>
                  <a:pt x="558" y="153"/>
                </a:lnTo>
                <a:lnTo>
                  <a:pt x="506" y="153"/>
                </a:lnTo>
                <a:lnTo>
                  <a:pt x="506" y="153"/>
                </a:lnTo>
                <a:lnTo>
                  <a:pt x="456" y="153"/>
                </a:lnTo>
                <a:close/>
                <a:moveTo>
                  <a:pt x="456" y="660"/>
                </a:moveTo>
                <a:lnTo>
                  <a:pt x="152" y="660"/>
                </a:lnTo>
                <a:lnTo>
                  <a:pt x="152" y="610"/>
                </a:lnTo>
                <a:lnTo>
                  <a:pt x="456" y="610"/>
                </a:lnTo>
                <a:lnTo>
                  <a:pt x="456" y="660"/>
                </a:lnTo>
                <a:close/>
                <a:moveTo>
                  <a:pt x="456" y="559"/>
                </a:moveTo>
                <a:lnTo>
                  <a:pt x="152" y="559"/>
                </a:lnTo>
                <a:lnTo>
                  <a:pt x="152" y="508"/>
                </a:lnTo>
                <a:lnTo>
                  <a:pt x="456" y="508"/>
                </a:lnTo>
                <a:lnTo>
                  <a:pt x="456" y="559"/>
                </a:lnTo>
                <a:close/>
                <a:moveTo>
                  <a:pt x="456" y="457"/>
                </a:moveTo>
                <a:lnTo>
                  <a:pt x="152" y="457"/>
                </a:lnTo>
                <a:lnTo>
                  <a:pt x="152" y="407"/>
                </a:lnTo>
                <a:lnTo>
                  <a:pt x="456" y="407"/>
                </a:lnTo>
                <a:lnTo>
                  <a:pt x="456" y="457"/>
                </a:lnTo>
                <a:close/>
                <a:moveTo>
                  <a:pt x="204" y="153"/>
                </a:moveTo>
                <a:lnTo>
                  <a:pt x="405" y="153"/>
                </a:lnTo>
                <a:lnTo>
                  <a:pt x="405" y="102"/>
                </a:lnTo>
                <a:lnTo>
                  <a:pt x="330" y="102"/>
                </a:lnTo>
                <a:lnTo>
                  <a:pt x="330" y="77"/>
                </a:lnTo>
                <a:cubicBezTo>
                  <a:pt x="330" y="63"/>
                  <a:pt x="318" y="51"/>
                  <a:pt x="304" y="51"/>
                </a:cubicBezTo>
                <a:cubicBezTo>
                  <a:pt x="290" y="51"/>
                  <a:pt x="279" y="63"/>
                  <a:pt x="279" y="77"/>
                </a:cubicBezTo>
                <a:lnTo>
                  <a:pt x="279" y="102"/>
                </a:lnTo>
                <a:lnTo>
                  <a:pt x="204" y="102"/>
                </a:lnTo>
                <a:lnTo>
                  <a:pt x="204" y="15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Freeform 208"/>
          <p:cNvSpPr>
            <a:spLocks noEditPoints="1"/>
          </p:cNvSpPr>
          <p:nvPr/>
        </p:nvSpPr>
        <p:spPr bwMode="auto">
          <a:xfrm>
            <a:off x="5110165" y="2111377"/>
            <a:ext cx="206375" cy="220663"/>
          </a:xfrm>
          <a:custGeom>
            <a:avLst/>
            <a:gdLst>
              <a:gd name="T0" fmla="*/ 318 w 682"/>
              <a:gd name="T1" fmla="*/ 522 h 727"/>
              <a:gd name="T2" fmla="*/ 318 w 682"/>
              <a:gd name="T3" fmla="*/ 113 h 727"/>
              <a:gd name="T4" fmla="*/ 250 w 682"/>
              <a:gd name="T5" fmla="*/ 45 h 727"/>
              <a:gd name="T6" fmla="*/ 45 w 682"/>
              <a:gd name="T7" fmla="*/ 45 h 727"/>
              <a:gd name="T8" fmla="*/ 45 w 682"/>
              <a:gd name="T9" fmla="*/ 523 h 727"/>
              <a:gd name="T10" fmla="*/ 179 w 682"/>
              <a:gd name="T11" fmla="*/ 523 h 727"/>
              <a:gd name="T12" fmla="*/ 179 w 682"/>
              <a:gd name="T13" fmla="*/ 522 h 727"/>
              <a:gd name="T14" fmla="*/ 318 w 682"/>
              <a:gd name="T15" fmla="*/ 522 h 727"/>
              <a:gd name="T16" fmla="*/ 179 w 682"/>
              <a:gd name="T17" fmla="*/ 568 h 727"/>
              <a:gd name="T18" fmla="*/ 0 w 682"/>
              <a:gd name="T19" fmla="*/ 568 h 727"/>
              <a:gd name="T20" fmla="*/ 0 w 682"/>
              <a:gd name="T21" fmla="*/ 0 h 727"/>
              <a:gd name="T22" fmla="*/ 250 w 682"/>
              <a:gd name="T23" fmla="*/ 0 h 727"/>
              <a:gd name="T24" fmla="*/ 341 w 682"/>
              <a:gd name="T25" fmla="*/ 45 h 727"/>
              <a:gd name="T26" fmla="*/ 432 w 682"/>
              <a:gd name="T27" fmla="*/ 0 h 727"/>
              <a:gd name="T28" fmla="*/ 682 w 682"/>
              <a:gd name="T29" fmla="*/ 0 h 727"/>
              <a:gd name="T30" fmla="*/ 682 w 682"/>
              <a:gd name="T31" fmla="*/ 568 h 727"/>
              <a:gd name="T32" fmla="*/ 441 w 682"/>
              <a:gd name="T33" fmla="*/ 568 h 727"/>
              <a:gd name="T34" fmla="*/ 441 w 682"/>
              <a:gd name="T35" fmla="*/ 569 h 727"/>
              <a:gd name="T36" fmla="*/ 179 w 682"/>
              <a:gd name="T37" fmla="*/ 569 h 727"/>
              <a:gd name="T38" fmla="*/ 179 w 682"/>
              <a:gd name="T39" fmla="*/ 568 h 727"/>
              <a:gd name="T40" fmla="*/ 441 w 682"/>
              <a:gd name="T41" fmla="*/ 523 h 727"/>
              <a:gd name="T42" fmla="*/ 636 w 682"/>
              <a:gd name="T43" fmla="*/ 523 h 727"/>
              <a:gd name="T44" fmla="*/ 636 w 682"/>
              <a:gd name="T45" fmla="*/ 45 h 727"/>
              <a:gd name="T46" fmla="*/ 432 w 682"/>
              <a:gd name="T47" fmla="*/ 45 h 727"/>
              <a:gd name="T48" fmla="*/ 364 w 682"/>
              <a:gd name="T49" fmla="*/ 113 h 727"/>
              <a:gd name="T50" fmla="*/ 364 w 682"/>
              <a:gd name="T51" fmla="*/ 522 h 727"/>
              <a:gd name="T52" fmla="*/ 441 w 682"/>
              <a:gd name="T53" fmla="*/ 522 h 727"/>
              <a:gd name="T54" fmla="*/ 441 w 682"/>
              <a:gd name="T55" fmla="*/ 523 h 727"/>
              <a:gd name="T56" fmla="*/ 341 w 682"/>
              <a:gd name="T57" fmla="*/ 659 h 727"/>
              <a:gd name="T58" fmla="*/ 432 w 682"/>
              <a:gd name="T59" fmla="*/ 614 h 727"/>
              <a:gd name="T60" fmla="*/ 682 w 682"/>
              <a:gd name="T61" fmla="*/ 614 h 727"/>
              <a:gd name="T62" fmla="*/ 682 w 682"/>
              <a:gd name="T63" fmla="*/ 659 h 727"/>
              <a:gd name="T64" fmla="*/ 432 w 682"/>
              <a:gd name="T65" fmla="*/ 659 h 727"/>
              <a:gd name="T66" fmla="*/ 364 w 682"/>
              <a:gd name="T67" fmla="*/ 727 h 727"/>
              <a:gd name="T68" fmla="*/ 318 w 682"/>
              <a:gd name="T69" fmla="*/ 727 h 727"/>
              <a:gd name="T70" fmla="*/ 250 w 682"/>
              <a:gd name="T71" fmla="*/ 659 h 727"/>
              <a:gd name="T72" fmla="*/ 0 w 682"/>
              <a:gd name="T73" fmla="*/ 659 h 727"/>
              <a:gd name="T74" fmla="*/ 0 w 682"/>
              <a:gd name="T75" fmla="*/ 614 h 727"/>
              <a:gd name="T76" fmla="*/ 250 w 682"/>
              <a:gd name="T77" fmla="*/ 614 h 727"/>
              <a:gd name="T78" fmla="*/ 341 w 682"/>
              <a:gd name="T79" fmla="*/ 659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2" h="727">
                <a:moveTo>
                  <a:pt x="318" y="522"/>
                </a:moveTo>
                <a:lnTo>
                  <a:pt x="318" y="113"/>
                </a:lnTo>
                <a:cubicBezTo>
                  <a:pt x="318" y="76"/>
                  <a:pt x="287" y="45"/>
                  <a:pt x="250" y="45"/>
                </a:cubicBezTo>
                <a:lnTo>
                  <a:pt x="45" y="45"/>
                </a:lnTo>
                <a:lnTo>
                  <a:pt x="45" y="523"/>
                </a:lnTo>
                <a:lnTo>
                  <a:pt x="179" y="523"/>
                </a:lnTo>
                <a:lnTo>
                  <a:pt x="179" y="522"/>
                </a:lnTo>
                <a:lnTo>
                  <a:pt x="318" y="522"/>
                </a:lnTo>
                <a:close/>
                <a:moveTo>
                  <a:pt x="179" y="568"/>
                </a:moveTo>
                <a:lnTo>
                  <a:pt x="0" y="568"/>
                </a:lnTo>
                <a:lnTo>
                  <a:pt x="0" y="0"/>
                </a:lnTo>
                <a:lnTo>
                  <a:pt x="250" y="0"/>
                </a:lnTo>
                <a:cubicBezTo>
                  <a:pt x="287" y="0"/>
                  <a:pt x="320" y="17"/>
                  <a:pt x="341" y="45"/>
                </a:cubicBezTo>
                <a:cubicBezTo>
                  <a:pt x="362" y="17"/>
                  <a:pt x="395" y="0"/>
                  <a:pt x="432" y="0"/>
                </a:cubicBezTo>
                <a:lnTo>
                  <a:pt x="682" y="0"/>
                </a:lnTo>
                <a:lnTo>
                  <a:pt x="682" y="568"/>
                </a:lnTo>
                <a:lnTo>
                  <a:pt x="441" y="568"/>
                </a:lnTo>
                <a:lnTo>
                  <a:pt x="441" y="569"/>
                </a:lnTo>
                <a:lnTo>
                  <a:pt x="179" y="569"/>
                </a:lnTo>
                <a:lnTo>
                  <a:pt x="179" y="568"/>
                </a:lnTo>
                <a:close/>
                <a:moveTo>
                  <a:pt x="441" y="523"/>
                </a:moveTo>
                <a:lnTo>
                  <a:pt x="636" y="523"/>
                </a:lnTo>
                <a:lnTo>
                  <a:pt x="636" y="45"/>
                </a:lnTo>
                <a:lnTo>
                  <a:pt x="432" y="45"/>
                </a:lnTo>
                <a:cubicBezTo>
                  <a:pt x="394" y="45"/>
                  <a:pt x="364" y="76"/>
                  <a:pt x="364" y="113"/>
                </a:cubicBezTo>
                <a:lnTo>
                  <a:pt x="364" y="522"/>
                </a:lnTo>
                <a:lnTo>
                  <a:pt x="441" y="522"/>
                </a:lnTo>
                <a:lnTo>
                  <a:pt x="441" y="523"/>
                </a:lnTo>
                <a:close/>
                <a:moveTo>
                  <a:pt x="341" y="659"/>
                </a:moveTo>
                <a:cubicBezTo>
                  <a:pt x="362" y="632"/>
                  <a:pt x="395" y="614"/>
                  <a:pt x="432" y="614"/>
                </a:cubicBezTo>
                <a:lnTo>
                  <a:pt x="682" y="614"/>
                </a:lnTo>
                <a:lnTo>
                  <a:pt x="682" y="659"/>
                </a:lnTo>
                <a:lnTo>
                  <a:pt x="432" y="659"/>
                </a:lnTo>
                <a:cubicBezTo>
                  <a:pt x="394" y="659"/>
                  <a:pt x="364" y="690"/>
                  <a:pt x="364" y="727"/>
                </a:cubicBezTo>
                <a:lnTo>
                  <a:pt x="318" y="727"/>
                </a:lnTo>
                <a:cubicBezTo>
                  <a:pt x="318" y="690"/>
                  <a:pt x="287" y="659"/>
                  <a:pt x="250" y="659"/>
                </a:cubicBezTo>
                <a:lnTo>
                  <a:pt x="0" y="659"/>
                </a:lnTo>
                <a:lnTo>
                  <a:pt x="0" y="614"/>
                </a:lnTo>
                <a:lnTo>
                  <a:pt x="250" y="614"/>
                </a:lnTo>
                <a:cubicBezTo>
                  <a:pt x="287" y="614"/>
                  <a:pt x="320" y="632"/>
                  <a:pt x="341" y="6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Freeform 209"/>
          <p:cNvSpPr>
            <a:spLocks noEditPoints="1"/>
          </p:cNvSpPr>
          <p:nvPr/>
        </p:nvSpPr>
        <p:spPr bwMode="auto">
          <a:xfrm>
            <a:off x="3248026" y="2098677"/>
            <a:ext cx="184151" cy="246063"/>
          </a:xfrm>
          <a:custGeom>
            <a:avLst/>
            <a:gdLst>
              <a:gd name="T0" fmla="*/ 609 w 609"/>
              <a:gd name="T1" fmla="*/ 813 h 813"/>
              <a:gd name="T2" fmla="*/ 0 w 609"/>
              <a:gd name="T3" fmla="*/ 813 h 813"/>
              <a:gd name="T4" fmla="*/ 0 w 609"/>
              <a:gd name="T5" fmla="*/ 102 h 813"/>
              <a:gd name="T6" fmla="*/ 78 w 609"/>
              <a:gd name="T7" fmla="*/ 102 h 813"/>
              <a:gd name="T8" fmla="*/ 78 w 609"/>
              <a:gd name="T9" fmla="*/ 102 h 813"/>
              <a:gd name="T10" fmla="*/ 153 w 609"/>
              <a:gd name="T11" fmla="*/ 102 h 813"/>
              <a:gd name="T12" fmla="*/ 153 w 609"/>
              <a:gd name="T13" fmla="*/ 51 h 813"/>
              <a:gd name="T14" fmla="*/ 233 w 609"/>
              <a:gd name="T15" fmla="*/ 51 h 813"/>
              <a:gd name="T16" fmla="*/ 304 w 609"/>
              <a:gd name="T17" fmla="*/ 0 h 813"/>
              <a:gd name="T18" fmla="*/ 376 w 609"/>
              <a:gd name="T19" fmla="*/ 51 h 813"/>
              <a:gd name="T20" fmla="*/ 456 w 609"/>
              <a:gd name="T21" fmla="*/ 51 h 813"/>
              <a:gd name="T22" fmla="*/ 456 w 609"/>
              <a:gd name="T23" fmla="*/ 102 h 813"/>
              <a:gd name="T24" fmla="*/ 512 w 609"/>
              <a:gd name="T25" fmla="*/ 102 h 813"/>
              <a:gd name="T26" fmla="*/ 512 w 609"/>
              <a:gd name="T27" fmla="*/ 102 h 813"/>
              <a:gd name="T28" fmla="*/ 609 w 609"/>
              <a:gd name="T29" fmla="*/ 102 h 813"/>
              <a:gd name="T30" fmla="*/ 609 w 609"/>
              <a:gd name="T31" fmla="*/ 813 h 813"/>
              <a:gd name="T32" fmla="*/ 456 w 609"/>
              <a:gd name="T33" fmla="*/ 153 h 813"/>
              <a:gd name="T34" fmla="*/ 456 w 609"/>
              <a:gd name="T35" fmla="*/ 204 h 813"/>
              <a:gd name="T36" fmla="*/ 153 w 609"/>
              <a:gd name="T37" fmla="*/ 204 h 813"/>
              <a:gd name="T38" fmla="*/ 153 w 609"/>
              <a:gd name="T39" fmla="*/ 153 h 813"/>
              <a:gd name="T40" fmla="*/ 78 w 609"/>
              <a:gd name="T41" fmla="*/ 153 h 813"/>
              <a:gd name="T42" fmla="*/ 78 w 609"/>
              <a:gd name="T43" fmla="*/ 153 h 813"/>
              <a:gd name="T44" fmla="*/ 51 w 609"/>
              <a:gd name="T45" fmla="*/ 153 h 813"/>
              <a:gd name="T46" fmla="*/ 51 w 609"/>
              <a:gd name="T47" fmla="*/ 762 h 813"/>
              <a:gd name="T48" fmla="*/ 558 w 609"/>
              <a:gd name="T49" fmla="*/ 762 h 813"/>
              <a:gd name="T50" fmla="*/ 558 w 609"/>
              <a:gd name="T51" fmla="*/ 153 h 813"/>
              <a:gd name="T52" fmla="*/ 512 w 609"/>
              <a:gd name="T53" fmla="*/ 153 h 813"/>
              <a:gd name="T54" fmla="*/ 512 w 609"/>
              <a:gd name="T55" fmla="*/ 153 h 813"/>
              <a:gd name="T56" fmla="*/ 456 w 609"/>
              <a:gd name="T57" fmla="*/ 153 h 813"/>
              <a:gd name="T58" fmla="*/ 120 w 609"/>
              <a:gd name="T59" fmla="*/ 686 h 813"/>
              <a:gd name="T60" fmla="*/ 171 w 609"/>
              <a:gd name="T61" fmla="*/ 686 h 813"/>
              <a:gd name="T62" fmla="*/ 171 w 609"/>
              <a:gd name="T63" fmla="*/ 356 h 813"/>
              <a:gd name="T64" fmla="*/ 120 w 609"/>
              <a:gd name="T65" fmla="*/ 356 h 813"/>
              <a:gd name="T66" fmla="*/ 120 w 609"/>
              <a:gd name="T67" fmla="*/ 686 h 813"/>
              <a:gd name="T68" fmla="*/ 222 w 609"/>
              <a:gd name="T69" fmla="*/ 686 h 813"/>
              <a:gd name="T70" fmla="*/ 273 w 609"/>
              <a:gd name="T71" fmla="*/ 686 h 813"/>
              <a:gd name="T72" fmla="*/ 273 w 609"/>
              <a:gd name="T73" fmla="*/ 280 h 813"/>
              <a:gd name="T74" fmla="*/ 222 w 609"/>
              <a:gd name="T75" fmla="*/ 280 h 813"/>
              <a:gd name="T76" fmla="*/ 222 w 609"/>
              <a:gd name="T77" fmla="*/ 686 h 813"/>
              <a:gd name="T78" fmla="*/ 482 w 609"/>
              <a:gd name="T79" fmla="*/ 686 h 813"/>
              <a:gd name="T80" fmla="*/ 431 w 609"/>
              <a:gd name="T81" fmla="*/ 686 h 813"/>
              <a:gd name="T82" fmla="*/ 431 w 609"/>
              <a:gd name="T83" fmla="*/ 356 h 813"/>
              <a:gd name="T84" fmla="*/ 482 w 609"/>
              <a:gd name="T85" fmla="*/ 356 h 813"/>
              <a:gd name="T86" fmla="*/ 482 w 609"/>
              <a:gd name="T87" fmla="*/ 686 h 813"/>
              <a:gd name="T88" fmla="*/ 381 w 609"/>
              <a:gd name="T89" fmla="*/ 686 h 813"/>
              <a:gd name="T90" fmla="*/ 330 w 609"/>
              <a:gd name="T91" fmla="*/ 686 h 813"/>
              <a:gd name="T92" fmla="*/ 330 w 609"/>
              <a:gd name="T93" fmla="*/ 280 h 813"/>
              <a:gd name="T94" fmla="*/ 381 w 609"/>
              <a:gd name="T95" fmla="*/ 280 h 813"/>
              <a:gd name="T96" fmla="*/ 381 w 609"/>
              <a:gd name="T97" fmla="*/ 686 h 813"/>
              <a:gd name="T98" fmla="*/ 204 w 609"/>
              <a:gd name="T99" fmla="*/ 153 h 813"/>
              <a:gd name="T100" fmla="*/ 405 w 609"/>
              <a:gd name="T101" fmla="*/ 153 h 813"/>
              <a:gd name="T102" fmla="*/ 405 w 609"/>
              <a:gd name="T103" fmla="*/ 102 h 813"/>
              <a:gd name="T104" fmla="*/ 330 w 609"/>
              <a:gd name="T105" fmla="*/ 102 h 813"/>
              <a:gd name="T106" fmla="*/ 330 w 609"/>
              <a:gd name="T107" fmla="*/ 77 h 813"/>
              <a:gd name="T108" fmla="*/ 304 w 609"/>
              <a:gd name="T109" fmla="*/ 51 h 813"/>
              <a:gd name="T110" fmla="*/ 279 w 609"/>
              <a:gd name="T111" fmla="*/ 77 h 813"/>
              <a:gd name="T112" fmla="*/ 279 w 609"/>
              <a:gd name="T113" fmla="*/ 102 h 813"/>
              <a:gd name="T114" fmla="*/ 204 w 609"/>
              <a:gd name="T115" fmla="*/ 102 h 813"/>
              <a:gd name="T116" fmla="*/ 204 w 609"/>
              <a:gd name="T117" fmla="*/ 153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9" h="813">
                <a:moveTo>
                  <a:pt x="609" y="813"/>
                </a:moveTo>
                <a:lnTo>
                  <a:pt x="0" y="813"/>
                </a:lnTo>
                <a:lnTo>
                  <a:pt x="0" y="102"/>
                </a:lnTo>
                <a:lnTo>
                  <a:pt x="78" y="102"/>
                </a:lnTo>
                <a:lnTo>
                  <a:pt x="78" y="102"/>
                </a:lnTo>
                <a:lnTo>
                  <a:pt x="153" y="102"/>
                </a:lnTo>
                <a:lnTo>
                  <a:pt x="153" y="51"/>
                </a:lnTo>
                <a:lnTo>
                  <a:pt x="233" y="51"/>
                </a:lnTo>
                <a:cubicBezTo>
                  <a:pt x="243" y="22"/>
                  <a:pt x="271" y="0"/>
                  <a:pt x="304" y="0"/>
                </a:cubicBezTo>
                <a:cubicBezTo>
                  <a:pt x="338" y="0"/>
                  <a:pt x="366" y="22"/>
                  <a:pt x="376" y="51"/>
                </a:cubicBezTo>
                <a:lnTo>
                  <a:pt x="456" y="51"/>
                </a:lnTo>
                <a:lnTo>
                  <a:pt x="456" y="102"/>
                </a:lnTo>
                <a:lnTo>
                  <a:pt x="512" y="102"/>
                </a:lnTo>
                <a:lnTo>
                  <a:pt x="512" y="102"/>
                </a:lnTo>
                <a:lnTo>
                  <a:pt x="609" y="102"/>
                </a:lnTo>
                <a:lnTo>
                  <a:pt x="609" y="813"/>
                </a:lnTo>
                <a:close/>
                <a:moveTo>
                  <a:pt x="456" y="153"/>
                </a:moveTo>
                <a:lnTo>
                  <a:pt x="456" y="204"/>
                </a:lnTo>
                <a:lnTo>
                  <a:pt x="153" y="204"/>
                </a:lnTo>
                <a:lnTo>
                  <a:pt x="153" y="153"/>
                </a:lnTo>
                <a:lnTo>
                  <a:pt x="78" y="153"/>
                </a:lnTo>
                <a:lnTo>
                  <a:pt x="78" y="153"/>
                </a:lnTo>
                <a:lnTo>
                  <a:pt x="51" y="153"/>
                </a:lnTo>
                <a:lnTo>
                  <a:pt x="51" y="762"/>
                </a:lnTo>
                <a:lnTo>
                  <a:pt x="558" y="762"/>
                </a:lnTo>
                <a:lnTo>
                  <a:pt x="558" y="153"/>
                </a:lnTo>
                <a:lnTo>
                  <a:pt x="512" y="153"/>
                </a:lnTo>
                <a:lnTo>
                  <a:pt x="512" y="153"/>
                </a:lnTo>
                <a:lnTo>
                  <a:pt x="456" y="153"/>
                </a:lnTo>
                <a:close/>
                <a:moveTo>
                  <a:pt x="120" y="686"/>
                </a:moveTo>
                <a:lnTo>
                  <a:pt x="171" y="686"/>
                </a:lnTo>
                <a:lnTo>
                  <a:pt x="171" y="356"/>
                </a:lnTo>
                <a:lnTo>
                  <a:pt x="120" y="356"/>
                </a:lnTo>
                <a:lnTo>
                  <a:pt x="120" y="686"/>
                </a:lnTo>
                <a:close/>
                <a:moveTo>
                  <a:pt x="222" y="686"/>
                </a:moveTo>
                <a:lnTo>
                  <a:pt x="273" y="686"/>
                </a:lnTo>
                <a:lnTo>
                  <a:pt x="273" y="280"/>
                </a:lnTo>
                <a:lnTo>
                  <a:pt x="222" y="280"/>
                </a:lnTo>
                <a:lnTo>
                  <a:pt x="222" y="686"/>
                </a:lnTo>
                <a:close/>
                <a:moveTo>
                  <a:pt x="482" y="686"/>
                </a:moveTo>
                <a:lnTo>
                  <a:pt x="431" y="686"/>
                </a:lnTo>
                <a:lnTo>
                  <a:pt x="431" y="356"/>
                </a:lnTo>
                <a:lnTo>
                  <a:pt x="482" y="356"/>
                </a:lnTo>
                <a:lnTo>
                  <a:pt x="482" y="686"/>
                </a:lnTo>
                <a:close/>
                <a:moveTo>
                  <a:pt x="381" y="686"/>
                </a:moveTo>
                <a:lnTo>
                  <a:pt x="330" y="686"/>
                </a:lnTo>
                <a:lnTo>
                  <a:pt x="330" y="280"/>
                </a:lnTo>
                <a:lnTo>
                  <a:pt x="381" y="280"/>
                </a:lnTo>
                <a:lnTo>
                  <a:pt x="381" y="686"/>
                </a:lnTo>
                <a:close/>
                <a:moveTo>
                  <a:pt x="204" y="153"/>
                </a:moveTo>
                <a:lnTo>
                  <a:pt x="405" y="153"/>
                </a:lnTo>
                <a:lnTo>
                  <a:pt x="405" y="102"/>
                </a:lnTo>
                <a:lnTo>
                  <a:pt x="330" y="102"/>
                </a:lnTo>
                <a:lnTo>
                  <a:pt x="330" y="77"/>
                </a:lnTo>
                <a:cubicBezTo>
                  <a:pt x="330" y="63"/>
                  <a:pt x="318" y="51"/>
                  <a:pt x="304" y="51"/>
                </a:cubicBezTo>
                <a:cubicBezTo>
                  <a:pt x="290" y="51"/>
                  <a:pt x="279" y="63"/>
                  <a:pt x="279" y="77"/>
                </a:cubicBezTo>
                <a:lnTo>
                  <a:pt x="279" y="102"/>
                </a:lnTo>
                <a:lnTo>
                  <a:pt x="204" y="102"/>
                </a:lnTo>
                <a:lnTo>
                  <a:pt x="204" y="15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210"/>
          <p:cNvSpPr>
            <a:spLocks/>
          </p:cNvSpPr>
          <p:nvPr/>
        </p:nvSpPr>
        <p:spPr bwMode="auto">
          <a:xfrm>
            <a:off x="9055102" y="3605214"/>
            <a:ext cx="200025" cy="187325"/>
          </a:xfrm>
          <a:custGeom>
            <a:avLst/>
            <a:gdLst>
              <a:gd name="T0" fmla="*/ 206 w 661"/>
              <a:gd name="T1" fmla="*/ 620 h 620"/>
              <a:gd name="T2" fmla="*/ 60 w 661"/>
              <a:gd name="T3" fmla="*/ 559 h 620"/>
              <a:gd name="T4" fmla="*/ 0 w 661"/>
              <a:gd name="T5" fmla="*/ 413 h 620"/>
              <a:gd name="T6" fmla="*/ 60 w 661"/>
              <a:gd name="T7" fmla="*/ 267 h 620"/>
              <a:gd name="T8" fmla="*/ 299 w 661"/>
              <a:gd name="T9" fmla="*/ 11 h 620"/>
              <a:gd name="T10" fmla="*/ 329 w 661"/>
              <a:gd name="T11" fmla="*/ 39 h 620"/>
              <a:gd name="T12" fmla="*/ 90 w 661"/>
              <a:gd name="T13" fmla="*/ 296 h 620"/>
              <a:gd name="T14" fmla="*/ 41 w 661"/>
              <a:gd name="T15" fmla="*/ 413 h 620"/>
              <a:gd name="T16" fmla="*/ 89 w 661"/>
              <a:gd name="T17" fmla="*/ 530 h 620"/>
              <a:gd name="T18" fmla="*/ 206 w 661"/>
              <a:gd name="T19" fmla="*/ 578 h 620"/>
              <a:gd name="T20" fmla="*/ 323 w 661"/>
              <a:gd name="T21" fmla="*/ 530 h 620"/>
              <a:gd name="T22" fmla="*/ 583 w 661"/>
              <a:gd name="T23" fmla="*/ 253 h 620"/>
              <a:gd name="T24" fmla="*/ 619 w 661"/>
              <a:gd name="T25" fmla="*/ 165 h 620"/>
              <a:gd name="T26" fmla="*/ 583 w 661"/>
              <a:gd name="T27" fmla="*/ 78 h 620"/>
              <a:gd name="T28" fmla="*/ 495 w 661"/>
              <a:gd name="T29" fmla="*/ 41 h 620"/>
              <a:gd name="T30" fmla="*/ 408 w 661"/>
              <a:gd name="T31" fmla="*/ 78 h 620"/>
              <a:gd name="T32" fmla="*/ 148 w 661"/>
              <a:gd name="T33" fmla="*/ 354 h 620"/>
              <a:gd name="T34" fmla="*/ 148 w 661"/>
              <a:gd name="T35" fmla="*/ 472 h 620"/>
              <a:gd name="T36" fmla="*/ 206 w 661"/>
              <a:gd name="T37" fmla="*/ 496 h 620"/>
              <a:gd name="T38" fmla="*/ 206 w 661"/>
              <a:gd name="T39" fmla="*/ 496 h 620"/>
              <a:gd name="T40" fmla="*/ 265 w 661"/>
              <a:gd name="T41" fmla="*/ 472 h 620"/>
              <a:gd name="T42" fmla="*/ 514 w 661"/>
              <a:gd name="T43" fmla="*/ 212 h 620"/>
              <a:gd name="T44" fmla="*/ 544 w 661"/>
              <a:gd name="T45" fmla="*/ 240 h 620"/>
              <a:gd name="T46" fmla="*/ 294 w 661"/>
              <a:gd name="T47" fmla="*/ 500 h 620"/>
              <a:gd name="T48" fmla="*/ 206 w 661"/>
              <a:gd name="T49" fmla="*/ 537 h 620"/>
              <a:gd name="T50" fmla="*/ 206 w 661"/>
              <a:gd name="T51" fmla="*/ 537 h 620"/>
              <a:gd name="T52" fmla="*/ 118 w 661"/>
              <a:gd name="T53" fmla="*/ 501 h 620"/>
              <a:gd name="T54" fmla="*/ 119 w 661"/>
              <a:gd name="T55" fmla="*/ 325 h 620"/>
              <a:gd name="T56" fmla="*/ 378 w 661"/>
              <a:gd name="T57" fmla="*/ 49 h 620"/>
              <a:gd name="T58" fmla="*/ 495 w 661"/>
              <a:gd name="T59" fmla="*/ 0 h 620"/>
              <a:gd name="T60" fmla="*/ 612 w 661"/>
              <a:gd name="T61" fmla="*/ 48 h 620"/>
              <a:gd name="T62" fmla="*/ 661 w 661"/>
              <a:gd name="T63" fmla="*/ 165 h 620"/>
              <a:gd name="T64" fmla="*/ 612 w 661"/>
              <a:gd name="T65" fmla="*/ 282 h 620"/>
              <a:gd name="T66" fmla="*/ 353 w 661"/>
              <a:gd name="T67" fmla="*/ 559 h 620"/>
              <a:gd name="T68" fmla="*/ 206 w 661"/>
              <a:gd name="T69" fmla="*/ 62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1" h="620">
                <a:moveTo>
                  <a:pt x="206" y="620"/>
                </a:moveTo>
                <a:cubicBezTo>
                  <a:pt x="151" y="620"/>
                  <a:pt x="99" y="598"/>
                  <a:pt x="60" y="559"/>
                </a:cubicBezTo>
                <a:cubicBezTo>
                  <a:pt x="21" y="520"/>
                  <a:pt x="0" y="468"/>
                  <a:pt x="0" y="413"/>
                </a:cubicBezTo>
                <a:cubicBezTo>
                  <a:pt x="0" y="358"/>
                  <a:pt x="21" y="306"/>
                  <a:pt x="60" y="267"/>
                </a:cubicBezTo>
                <a:lnTo>
                  <a:pt x="299" y="11"/>
                </a:lnTo>
                <a:lnTo>
                  <a:pt x="329" y="39"/>
                </a:lnTo>
                <a:lnTo>
                  <a:pt x="90" y="296"/>
                </a:lnTo>
                <a:cubicBezTo>
                  <a:pt x="58" y="327"/>
                  <a:pt x="41" y="369"/>
                  <a:pt x="41" y="413"/>
                </a:cubicBezTo>
                <a:cubicBezTo>
                  <a:pt x="41" y="457"/>
                  <a:pt x="58" y="499"/>
                  <a:pt x="89" y="530"/>
                </a:cubicBezTo>
                <a:cubicBezTo>
                  <a:pt x="121" y="561"/>
                  <a:pt x="162" y="578"/>
                  <a:pt x="206" y="578"/>
                </a:cubicBezTo>
                <a:cubicBezTo>
                  <a:pt x="250" y="578"/>
                  <a:pt x="292" y="561"/>
                  <a:pt x="323" y="530"/>
                </a:cubicBezTo>
                <a:lnTo>
                  <a:pt x="583" y="253"/>
                </a:lnTo>
                <a:cubicBezTo>
                  <a:pt x="607" y="229"/>
                  <a:pt x="619" y="198"/>
                  <a:pt x="619" y="165"/>
                </a:cubicBezTo>
                <a:cubicBezTo>
                  <a:pt x="619" y="132"/>
                  <a:pt x="607" y="101"/>
                  <a:pt x="583" y="78"/>
                </a:cubicBezTo>
                <a:cubicBezTo>
                  <a:pt x="560" y="54"/>
                  <a:pt x="529" y="41"/>
                  <a:pt x="495" y="41"/>
                </a:cubicBezTo>
                <a:cubicBezTo>
                  <a:pt x="462" y="41"/>
                  <a:pt x="431" y="54"/>
                  <a:pt x="408" y="78"/>
                </a:cubicBezTo>
                <a:lnTo>
                  <a:pt x="148" y="354"/>
                </a:lnTo>
                <a:cubicBezTo>
                  <a:pt x="116" y="387"/>
                  <a:pt x="115" y="440"/>
                  <a:pt x="148" y="472"/>
                </a:cubicBezTo>
                <a:cubicBezTo>
                  <a:pt x="163" y="487"/>
                  <a:pt x="184" y="496"/>
                  <a:pt x="206" y="496"/>
                </a:cubicBezTo>
                <a:cubicBezTo>
                  <a:pt x="206" y="496"/>
                  <a:pt x="206" y="496"/>
                  <a:pt x="206" y="496"/>
                </a:cubicBezTo>
                <a:cubicBezTo>
                  <a:pt x="228" y="496"/>
                  <a:pt x="249" y="487"/>
                  <a:pt x="265" y="472"/>
                </a:cubicBezTo>
                <a:lnTo>
                  <a:pt x="514" y="212"/>
                </a:lnTo>
                <a:lnTo>
                  <a:pt x="544" y="240"/>
                </a:lnTo>
                <a:lnTo>
                  <a:pt x="294" y="500"/>
                </a:lnTo>
                <a:cubicBezTo>
                  <a:pt x="271" y="524"/>
                  <a:pt x="239" y="537"/>
                  <a:pt x="206" y="537"/>
                </a:cubicBezTo>
                <a:cubicBezTo>
                  <a:pt x="206" y="537"/>
                  <a:pt x="206" y="537"/>
                  <a:pt x="206" y="537"/>
                </a:cubicBezTo>
                <a:cubicBezTo>
                  <a:pt x="173" y="537"/>
                  <a:pt x="142" y="524"/>
                  <a:pt x="118" y="501"/>
                </a:cubicBezTo>
                <a:cubicBezTo>
                  <a:pt x="70" y="453"/>
                  <a:pt x="70" y="374"/>
                  <a:pt x="119" y="325"/>
                </a:cubicBezTo>
                <a:lnTo>
                  <a:pt x="378" y="49"/>
                </a:lnTo>
                <a:cubicBezTo>
                  <a:pt x="410" y="17"/>
                  <a:pt x="451" y="0"/>
                  <a:pt x="495" y="0"/>
                </a:cubicBezTo>
                <a:cubicBezTo>
                  <a:pt x="540" y="0"/>
                  <a:pt x="581" y="17"/>
                  <a:pt x="612" y="48"/>
                </a:cubicBezTo>
                <a:cubicBezTo>
                  <a:pt x="644" y="80"/>
                  <a:pt x="661" y="121"/>
                  <a:pt x="661" y="165"/>
                </a:cubicBezTo>
                <a:cubicBezTo>
                  <a:pt x="661" y="209"/>
                  <a:pt x="644" y="251"/>
                  <a:pt x="612" y="282"/>
                </a:cubicBezTo>
                <a:lnTo>
                  <a:pt x="353" y="559"/>
                </a:lnTo>
                <a:cubicBezTo>
                  <a:pt x="313" y="598"/>
                  <a:pt x="261" y="620"/>
                  <a:pt x="206" y="62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211"/>
          <p:cNvSpPr>
            <a:spLocks noEditPoints="1"/>
          </p:cNvSpPr>
          <p:nvPr/>
        </p:nvSpPr>
        <p:spPr bwMode="auto">
          <a:xfrm>
            <a:off x="5138740" y="1506540"/>
            <a:ext cx="149225" cy="185737"/>
          </a:xfrm>
          <a:custGeom>
            <a:avLst/>
            <a:gdLst>
              <a:gd name="T0" fmla="*/ 454 w 496"/>
              <a:gd name="T1" fmla="*/ 612 h 612"/>
              <a:gd name="T2" fmla="*/ 41 w 496"/>
              <a:gd name="T3" fmla="*/ 612 h 612"/>
              <a:gd name="T4" fmla="*/ 41 w 496"/>
              <a:gd name="T5" fmla="*/ 145 h 612"/>
              <a:gd name="T6" fmla="*/ 0 w 496"/>
              <a:gd name="T7" fmla="*/ 145 h 612"/>
              <a:gd name="T8" fmla="*/ 0 w 496"/>
              <a:gd name="T9" fmla="*/ 104 h 612"/>
              <a:gd name="T10" fmla="*/ 144 w 496"/>
              <a:gd name="T11" fmla="*/ 104 h 612"/>
              <a:gd name="T12" fmla="*/ 144 w 496"/>
              <a:gd name="T13" fmla="*/ 0 h 612"/>
              <a:gd name="T14" fmla="*/ 351 w 496"/>
              <a:gd name="T15" fmla="*/ 0 h 612"/>
              <a:gd name="T16" fmla="*/ 351 w 496"/>
              <a:gd name="T17" fmla="*/ 104 h 612"/>
              <a:gd name="T18" fmla="*/ 496 w 496"/>
              <a:gd name="T19" fmla="*/ 104 h 612"/>
              <a:gd name="T20" fmla="*/ 496 w 496"/>
              <a:gd name="T21" fmla="*/ 145 h 612"/>
              <a:gd name="T22" fmla="*/ 454 w 496"/>
              <a:gd name="T23" fmla="*/ 145 h 612"/>
              <a:gd name="T24" fmla="*/ 454 w 496"/>
              <a:gd name="T25" fmla="*/ 612 h 612"/>
              <a:gd name="T26" fmla="*/ 330 w 496"/>
              <a:gd name="T27" fmla="*/ 488 h 612"/>
              <a:gd name="T28" fmla="*/ 289 w 496"/>
              <a:gd name="T29" fmla="*/ 488 h 612"/>
              <a:gd name="T30" fmla="*/ 289 w 496"/>
              <a:gd name="T31" fmla="*/ 199 h 612"/>
              <a:gd name="T32" fmla="*/ 330 w 496"/>
              <a:gd name="T33" fmla="*/ 199 h 612"/>
              <a:gd name="T34" fmla="*/ 330 w 496"/>
              <a:gd name="T35" fmla="*/ 488 h 612"/>
              <a:gd name="T36" fmla="*/ 206 w 496"/>
              <a:gd name="T37" fmla="*/ 488 h 612"/>
              <a:gd name="T38" fmla="*/ 165 w 496"/>
              <a:gd name="T39" fmla="*/ 488 h 612"/>
              <a:gd name="T40" fmla="*/ 165 w 496"/>
              <a:gd name="T41" fmla="*/ 199 h 612"/>
              <a:gd name="T42" fmla="*/ 206 w 496"/>
              <a:gd name="T43" fmla="*/ 199 h 612"/>
              <a:gd name="T44" fmla="*/ 206 w 496"/>
              <a:gd name="T45" fmla="*/ 488 h 612"/>
              <a:gd name="T46" fmla="*/ 186 w 496"/>
              <a:gd name="T47" fmla="*/ 104 h 612"/>
              <a:gd name="T48" fmla="*/ 310 w 496"/>
              <a:gd name="T49" fmla="*/ 104 h 612"/>
              <a:gd name="T50" fmla="*/ 310 w 496"/>
              <a:gd name="T51" fmla="*/ 42 h 612"/>
              <a:gd name="T52" fmla="*/ 186 w 496"/>
              <a:gd name="T53" fmla="*/ 42 h 612"/>
              <a:gd name="T54" fmla="*/ 186 w 496"/>
              <a:gd name="T55" fmla="*/ 104 h 612"/>
              <a:gd name="T56" fmla="*/ 83 w 496"/>
              <a:gd name="T57" fmla="*/ 145 h 612"/>
              <a:gd name="T58" fmla="*/ 83 w 496"/>
              <a:gd name="T59" fmla="*/ 571 h 612"/>
              <a:gd name="T60" fmla="*/ 413 w 496"/>
              <a:gd name="T61" fmla="*/ 571 h 612"/>
              <a:gd name="T62" fmla="*/ 413 w 496"/>
              <a:gd name="T63" fmla="*/ 145 h 612"/>
              <a:gd name="T64" fmla="*/ 351 w 496"/>
              <a:gd name="T65" fmla="*/ 145 h 612"/>
              <a:gd name="T66" fmla="*/ 144 w 496"/>
              <a:gd name="T67" fmla="*/ 145 h 612"/>
              <a:gd name="T68" fmla="*/ 83 w 496"/>
              <a:gd name="T69" fmla="*/ 145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6" h="612">
                <a:moveTo>
                  <a:pt x="454" y="612"/>
                </a:moveTo>
                <a:lnTo>
                  <a:pt x="41" y="612"/>
                </a:lnTo>
                <a:lnTo>
                  <a:pt x="41" y="145"/>
                </a:lnTo>
                <a:lnTo>
                  <a:pt x="0" y="145"/>
                </a:lnTo>
                <a:lnTo>
                  <a:pt x="0" y="104"/>
                </a:lnTo>
                <a:lnTo>
                  <a:pt x="144" y="104"/>
                </a:lnTo>
                <a:lnTo>
                  <a:pt x="144" y="0"/>
                </a:lnTo>
                <a:lnTo>
                  <a:pt x="351" y="0"/>
                </a:lnTo>
                <a:lnTo>
                  <a:pt x="351" y="104"/>
                </a:lnTo>
                <a:lnTo>
                  <a:pt x="496" y="104"/>
                </a:lnTo>
                <a:lnTo>
                  <a:pt x="496" y="145"/>
                </a:lnTo>
                <a:lnTo>
                  <a:pt x="454" y="145"/>
                </a:lnTo>
                <a:lnTo>
                  <a:pt x="454" y="612"/>
                </a:lnTo>
                <a:close/>
                <a:moveTo>
                  <a:pt x="330" y="488"/>
                </a:moveTo>
                <a:lnTo>
                  <a:pt x="289" y="488"/>
                </a:lnTo>
                <a:lnTo>
                  <a:pt x="289" y="199"/>
                </a:lnTo>
                <a:lnTo>
                  <a:pt x="330" y="199"/>
                </a:lnTo>
                <a:lnTo>
                  <a:pt x="330" y="488"/>
                </a:lnTo>
                <a:close/>
                <a:moveTo>
                  <a:pt x="206" y="488"/>
                </a:moveTo>
                <a:lnTo>
                  <a:pt x="165" y="488"/>
                </a:lnTo>
                <a:lnTo>
                  <a:pt x="165" y="199"/>
                </a:lnTo>
                <a:lnTo>
                  <a:pt x="206" y="199"/>
                </a:lnTo>
                <a:lnTo>
                  <a:pt x="206" y="488"/>
                </a:lnTo>
                <a:close/>
                <a:moveTo>
                  <a:pt x="186" y="104"/>
                </a:moveTo>
                <a:lnTo>
                  <a:pt x="310" y="104"/>
                </a:lnTo>
                <a:lnTo>
                  <a:pt x="310" y="42"/>
                </a:lnTo>
                <a:lnTo>
                  <a:pt x="186" y="42"/>
                </a:lnTo>
                <a:lnTo>
                  <a:pt x="186" y="104"/>
                </a:lnTo>
                <a:close/>
                <a:moveTo>
                  <a:pt x="83" y="145"/>
                </a:moveTo>
                <a:lnTo>
                  <a:pt x="83" y="571"/>
                </a:lnTo>
                <a:lnTo>
                  <a:pt x="413" y="571"/>
                </a:lnTo>
                <a:lnTo>
                  <a:pt x="413" y="145"/>
                </a:lnTo>
                <a:lnTo>
                  <a:pt x="351" y="145"/>
                </a:lnTo>
                <a:lnTo>
                  <a:pt x="144" y="145"/>
                </a:lnTo>
                <a:lnTo>
                  <a:pt x="83" y="14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Freeform 212"/>
          <p:cNvSpPr>
            <a:spLocks noEditPoints="1"/>
          </p:cNvSpPr>
          <p:nvPr/>
        </p:nvSpPr>
        <p:spPr bwMode="auto">
          <a:xfrm>
            <a:off x="3573463" y="5414963"/>
            <a:ext cx="233363" cy="163512"/>
          </a:xfrm>
          <a:custGeom>
            <a:avLst/>
            <a:gdLst>
              <a:gd name="T0" fmla="*/ 121 w 772"/>
              <a:gd name="T1" fmla="*/ 306 h 544"/>
              <a:gd name="T2" fmla="*/ 48 w 772"/>
              <a:gd name="T3" fmla="*/ 400 h 544"/>
              <a:gd name="T4" fmla="*/ 121 w 772"/>
              <a:gd name="T5" fmla="*/ 493 h 544"/>
              <a:gd name="T6" fmla="*/ 121 w 772"/>
              <a:gd name="T7" fmla="*/ 306 h 544"/>
              <a:gd name="T8" fmla="*/ 603 w 772"/>
              <a:gd name="T9" fmla="*/ 265 h 544"/>
              <a:gd name="T10" fmla="*/ 386 w 772"/>
              <a:gd name="T11" fmla="*/ 48 h 544"/>
              <a:gd name="T12" fmla="*/ 169 w 772"/>
              <a:gd name="T13" fmla="*/ 265 h 544"/>
              <a:gd name="T14" fmla="*/ 169 w 772"/>
              <a:gd name="T15" fmla="*/ 544 h 544"/>
              <a:gd name="T16" fmla="*/ 145 w 772"/>
              <a:gd name="T17" fmla="*/ 544 h 544"/>
              <a:gd name="T18" fmla="*/ 0 w 772"/>
              <a:gd name="T19" fmla="*/ 400 h 544"/>
              <a:gd name="T20" fmla="*/ 121 w 772"/>
              <a:gd name="T21" fmla="*/ 257 h 544"/>
              <a:gd name="T22" fmla="*/ 386 w 772"/>
              <a:gd name="T23" fmla="*/ 0 h 544"/>
              <a:gd name="T24" fmla="*/ 651 w 772"/>
              <a:gd name="T25" fmla="*/ 257 h 544"/>
              <a:gd name="T26" fmla="*/ 772 w 772"/>
              <a:gd name="T27" fmla="*/ 400 h 544"/>
              <a:gd name="T28" fmla="*/ 627 w 772"/>
              <a:gd name="T29" fmla="*/ 544 h 544"/>
              <a:gd name="T30" fmla="*/ 603 w 772"/>
              <a:gd name="T31" fmla="*/ 544 h 544"/>
              <a:gd name="T32" fmla="*/ 603 w 772"/>
              <a:gd name="T33" fmla="*/ 265 h 544"/>
              <a:gd name="T34" fmla="*/ 652 w 772"/>
              <a:gd name="T35" fmla="*/ 306 h 544"/>
              <a:gd name="T36" fmla="*/ 652 w 772"/>
              <a:gd name="T37" fmla="*/ 493 h 544"/>
              <a:gd name="T38" fmla="*/ 724 w 772"/>
              <a:gd name="T39" fmla="*/ 400 h 544"/>
              <a:gd name="T40" fmla="*/ 652 w 772"/>
              <a:gd name="T41" fmla="*/ 306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72" h="544">
                <a:moveTo>
                  <a:pt x="121" y="306"/>
                </a:moveTo>
                <a:cubicBezTo>
                  <a:pt x="78" y="316"/>
                  <a:pt x="48" y="352"/>
                  <a:pt x="48" y="400"/>
                </a:cubicBezTo>
                <a:cubicBezTo>
                  <a:pt x="48" y="447"/>
                  <a:pt x="78" y="483"/>
                  <a:pt x="121" y="493"/>
                </a:cubicBezTo>
                <a:lnTo>
                  <a:pt x="121" y="306"/>
                </a:lnTo>
                <a:close/>
                <a:moveTo>
                  <a:pt x="603" y="265"/>
                </a:moveTo>
                <a:cubicBezTo>
                  <a:pt x="603" y="146"/>
                  <a:pt x="506" y="48"/>
                  <a:pt x="386" y="48"/>
                </a:cubicBezTo>
                <a:cubicBezTo>
                  <a:pt x="266" y="48"/>
                  <a:pt x="169" y="146"/>
                  <a:pt x="169" y="265"/>
                </a:cubicBezTo>
                <a:lnTo>
                  <a:pt x="169" y="544"/>
                </a:lnTo>
                <a:lnTo>
                  <a:pt x="145" y="544"/>
                </a:lnTo>
                <a:cubicBezTo>
                  <a:pt x="62" y="544"/>
                  <a:pt x="0" y="482"/>
                  <a:pt x="0" y="400"/>
                </a:cubicBezTo>
                <a:cubicBezTo>
                  <a:pt x="0" y="325"/>
                  <a:pt x="51" y="267"/>
                  <a:pt x="121" y="257"/>
                </a:cubicBezTo>
                <a:cubicBezTo>
                  <a:pt x="126" y="114"/>
                  <a:pt x="243" y="0"/>
                  <a:pt x="386" y="0"/>
                </a:cubicBezTo>
                <a:cubicBezTo>
                  <a:pt x="529" y="0"/>
                  <a:pt x="647" y="114"/>
                  <a:pt x="651" y="257"/>
                </a:cubicBezTo>
                <a:cubicBezTo>
                  <a:pt x="722" y="267"/>
                  <a:pt x="772" y="325"/>
                  <a:pt x="772" y="400"/>
                </a:cubicBezTo>
                <a:cubicBezTo>
                  <a:pt x="772" y="482"/>
                  <a:pt x="710" y="544"/>
                  <a:pt x="627" y="544"/>
                </a:cubicBezTo>
                <a:lnTo>
                  <a:pt x="603" y="544"/>
                </a:lnTo>
                <a:lnTo>
                  <a:pt x="603" y="265"/>
                </a:lnTo>
                <a:close/>
                <a:moveTo>
                  <a:pt x="652" y="306"/>
                </a:moveTo>
                <a:lnTo>
                  <a:pt x="652" y="493"/>
                </a:lnTo>
                <a:cubicBezTo>
                  <a:pt x="695" y="483"/>
                  <a:pt x="724" y="447"/>
                  <a:pt x="724" y="400"/>
                </a:cubicBezTo>
                <a:cubicBezTo>
                  <a:pt x="724" y="352"/>
                  <a:pt x="695" y="316"/>
                  <a:pt x="652" y="3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213"/>
          <p:cNvSpPr>
            <a:spLocks noEditPoints="1"/>
          </p:cNvSpPr>
          <p:nvPr/>
        </p:nvSpPr>
        <p:spPr bwMode="auto">
          <a:xfrm>
            <a:off x="9861552" y="3937001"/>
            <a:ext cx="179387" cy="196851"/>
          </a:xfrm>
          <a:custGeom>
            <a:avLst/>
            <a:gdLst>
              <a:gd name="T0" fmla="*/ 420 w 592"/>
              <a:gd name="T1" fmla="*/ 44 h 650"/>
              <a:gd name="T2" fmla="*/ 374 w 592"/>
              <a:gd name="T3" fmla="*/ 44 h 650"/>
              <a:gd name="T4" fmla="*/ 374 w 592"/>
              <a:gd name="T5" fmla="*/ 244 h 650"/>
              <a:gd name="T6" fmla="*/ 522 w 592"/>
              <a:gd name="T7" fmla="*/ 392 h 650"/>
              <a:gd name="T8" fmla="*/ 522 w 592"/>
              <a:gd name="T9" fmla="*/ 644 h 650"/>
              <a:gd name="T10" fmla="*/ 515 w 592"/>
              <a:gd name="T11" fmla="*/ 650 h 650"/>
              <a:gd name="T12" fmla="*/ 58 w 592"/>
              <a:gd name="T13" fmla="*/ 650 h 650"/>
              <a:gd name="T14" fmla="*/ 52 w 592"/>
              <a:gd name="T15" fmla="*/ 644 h 650"/>
              <a:gd name="T16" fmla="*/ 0 w 592"/>
              <a:gd name="T17" fmla="*/ 518 h 650"/>
              <a:gd name="T18" fmla="*/ 51 w 592"/>
              <a:gd name="T19" fmla="*/ 392 h 650"/>
              <a:gd name="T20" fmla="*/ 199 w 592"/>
              <a:gd name="T21" fmla="*/ 244 h 650"/>
              <a:gd name="T22" fmla="*/ 199 w 592"/>
              <a:gd name="T23" fmla="*/ 44 h 650"/>
              <a:gd name="T24" fmla="*/ 155 w 592"/>
              <a:gd name="T25" fmla="*/ 44 h 650"/>
              <a:gd name="T26" fmla="*/ 155 w 592"/>
              <a:gd name="T27" fmla="*/ 0 h 650"/>
              <a:gd name="T28" fmla="*/ 420 w 592"/>
              <a:gd name="T29" fmla="*/ 0 h 650"/>
              <a:gd name="T30" fmla="*/ 420 w 592"/>
              <a:gd name="T31" fmla="*/ 44 h 650"/>
              <a:gd name="T32" fmla="*/ 455 w 592"/>
              <a:gd name="T33" fmla="*/ 455 h 650"/>
              <a:gd name="T34" fmla="*/ 454 w 592"/>
              <a:gd name="T35" fmla="*/ 454 h 650"/>
              <a:gd name="T36" fmla="*/ 299 w 592"/>
              <a:gd name="T37" fmla="*/ 300 h 650"/>
              <a:gd name="T38" fmla="*/ 268 w 592"/>
              <a:gd name="T39" fmla="*/ 331 h 650"/>
              <a:gd name="T40" fmla="*/ 421 w 592"/>
              <a:gd name="T41" fmla="*/ 483 h 650"/>
              <a:gd name="T42" fmla="*/ 455 w 592"/>
              <a:gd name="T43" fmla="*/ 455 h 650"/>
              <a:gd name="T44" fmla="*/ 330 w 592"/>
              <a:gd name="T45" fmla="*/ 44 h 650"/>
              <a:gd name="T46" fmla="*/ 243 w 592"/>
              <a:gd name="T47" fmla="*/ 44 h 650"/>
              <a:gd name="T48" fmla="*/ 243 w 592"/>
              <a:gd name="T49" fmla="*/ 262 h 650"/>
              <a:gd name="T50" fmla="*/ 82 w 592"/>
              <a:gd name="T51" fmla="*/ 423 h 650"/>
              <a:gd name="T52" fmla="*/ 44 w 592"/>
              <a:gd name="T53" fmla="*/ 518 h 650"/>
              <a:gd name="T54" fmla="*/ 77 w 592"/>
              <a:gd name="T55" fmla="*/ 606 h 650"/>
              <a:gd name="T56" fmla="*/ 497 w 592"/>
              <a:gd name="T57" fmla="*/ 606 h 650"/>
              <a:gd name="T58" fmla="*/ 491 w 592"/>
              <a:gd name="T59" fmla="*/ 423 h 650"/>
              <a:gd name="T60" fmla="*/ 330 w 592"/>
              <a:gd name="T61" fmla="*/ 262 h 650"/>
              <a:gd name="T62" fmla="*/ 330 w 592"/>
              <a:gd name="T63" fmla="*/ 44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92" h="650">
                <a:moveTo>
                  <a:pt x="420" y="44"/>
                </a:moveTo>
                <a:lnTo>
                  <a:pt x="374" y="44"/>
                </a:lnTo>
                <a:lnTo>
                  <a:pt x="374" y="244"/>
                </a:lnTo>
                <a:lnTo>
                  <a:pt x="522" y="392"/>
                </a:lnTo>
                <a:cubicBezTo>
                  <a:pt x="592" y="461"/>
                  <a:pt x="591" y="574"/>
                  <a:pt x="522" y="644"/>
                </a:cubicBezTo>
                <a:lnTo>
                  <a:pt x="515" y="650"/>
                </a:lnTo>
                <a:lnTo>
                  <a:pt x="58" y="650"/>
                </a:lnTo>
                <a:lnTo>
                  <a:pt x="52" y="644"/>
                </a:lnTo>
                <a:cubicBezTo>
                  <a:pt x="18" y="611"/>
                  <a:pt x="0" y="566"/>
                  <a:pt x="0" y="518"/>
                </a:cubicBezTo>
                <a:cubicBezTo>
                  <a:pt x="0" y="470"/>
                  <a:pt x="18" y="425"/>
                  <a:pt x="51" y="392"/>
                </a:cubicBezTo>
                <a:lnTo>
                  <a:pt x="199" y="244"/>
                </a:lnTo>
                <a:lnTo>
                  <a:pt x="199" y="44"/>
                </a:lnTo>
                <a:lnTo>
                  <a:pt x="155" y="44"/>
                </a:lnTo>
                <a:lnTo>
                  <a:pt x="155" y="0"/>
                </a:lnTo>
                <a:lnTo>
                  <a:pt x="420" y="0"/>
                </a:lnTo>
                <a:lnTo>
                  <a:pt x="420" y="44"/>
                </a:lnTo>
                <a:close/>
                <a:moveTo>
                  <a:pt x="455" y="455"/>
                </a:moveTo>
                <a:lnTo>
                  <a:pt x="454" y="454"/>
                </a:lnTo>
                <a:lnTo>
                  <a:pt x="299" y="300"/>
                </a:lnTo>
                <a:lnTo>
                  <a:pt x="268" y="331"/>
                </a:lnTo>
                <a:lnTo>
                  <a:pt x="421" y="483"/>
                </a:lnTo>
                <a:lnTo>
                  <a:pt x="455" y="455"/>
                </a:lnTo>
                <a:close/>
                <a:moveTo>
                  <a:pt x="330" y="44"/>
                </a:moveTo>
                <a:lnTo>
                  <a:pt x="243" y="44"/>
                </a:lnTo>
                <a:lnTo>
                  <a:pt x="243" y="262"/>
                </a:lnTo>
                <a:lnTo>
                  <a:pt x="82" y="423"/>
                </a:lnTo>
                <a:cubicBezTo>
                  <a:pt x="57" y="448"/>
                  <a:pt x="44" y="482"/>
                  <a:pt x="44" y="518"/>
                </a:cubicBezTo>
                <a:cubicBezTo>
                  <a:pt x="44" y="551"/>
                  <a:pt x="56" y="582"/>
                  <a:pt x="77" y="606"/>
                </a:cubicBezTo>
                <a:lnTo>
                  <a:pt x="497" y="606"/>
                </a:lnTo>
                <a:cubicBezTo>
                  <a:pt x="542" y="554"/>
                  <a:pt x="540" y="472"/>
                  <a:pt x="491" y="423"/>
                </a:cubicBezTo>
                <a:lnTo>
                  <a:pt x="330" y="262"/>
                </a:lnTo>
                <a:lnTo>
                  <a:pt x="330" y="4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Freeform 214"/>
          <p:cNvSpPr>
            <a:spLocks noEditPoints="1"/>
          </p:cNvSpPr>
          <p:nvPr/>
        </p:nvSpPr>
        <p:spPr bwMode="auto">
          <a:xfrm>
            <a:off x="8685214" y="2884489"/>
            <a:ext cx="201612" cy="184151"/>
          </a:xfrm>
          <a:custGeom>
            <a:avLst/>
            <a:gdLst>
              <a:gd name="T0" fmla="*/ 618 w 671"/>
              <a:gd name="T1" fmla="*/ 444 h 610"/>
              <a:gd name="T2" fmla="*/ 183 w 671"/>
              <a:gd name="T3" fmla="*/ 444 h 610"/>
              <a:gd name="T4" fmla="*/ 72 w 671"/>
              <a:gd name="T5" fmla="*/ 44 h 610"/>
              <a:gd name="T6" fmla="*/ 0 w 671"/>
              <a:gd name="T7" fmla="*/ 44 h 610"/>
              <a:gd name="T8" fmla="*/ 0 w 671"/>
              <a:gd name="T9" fmla="*/ 0 h 610"/>
              <a:gd name="T10" fmla="*/ 105 w 671"/>
              <a:gd name="T11" fmla="*/ 0 h 610"/>
              <a:gd name="T12" fmla="*/ 217 w 671"/>
              <a:gd name="T13" fmla="*/ 400 h 610"/>
              <a:gd name="T14" fmla="*/ 581 w 671"/>
              <a:gd name="T15" fmla="*/ 400 h 610"/>
              <a:gd name="T16" fmla="*/ 618 w 671"/>
              <a:gd name="T17" fmla="*/ 200 h 610"/>
              <a:gd name="T18" fmla="*/ 266 w 671"/>
              <a:gd name="T19" fmla="*/ 200 h 610"/>
              <a:gd name="T20" fmla="*/ 266 w 671"/>
              <a:gd name="T21" fmla="*/ 155 h 610"/>
              <a:gd name="T22" fmla="*/ 671 w 671"/>
              <a:gd name="T23" fmla="*/ 155 h 610"/>
              <a:gd name="T24" fmla="*/ 618 w 671"/>
              <a:gd name="T25" fmla="*/ 444 h 610"/>
              <a:gd name="T26" fmla="*/ 529 w 671"/>
              <a:gd name="T27" fmla="*/ 355 h 610"/>
              <a:gd name="T28" fmla="*/ 484 w 671"/>
              <a:gd name="T29" fmla="*/ 355 h 610"/>
              <a:gd name="T30" fmla="*/ 484 w 671"/>
              <a:gd name="T31" fmla="*/ 244 h 610"/>
              <a:gd name="T32" fmla="*/ 529 w 671"/>
              <a:gd name="T33" fmla="*/ 244 h 610"/>
              <a:gd name="T34" fmla="*/ 529 w 671"/>
              <a:gd name="T35" fmla="*/ 355 h 610"/>
              <a:gd name="T36" fmla="*/ 460 w 671"/>
              <a:gd name="T37" fmla="*/ 355 h 610"/>
              <a:gd name="T38" fmla="*/ 415 w 671"/>
              <a:gd name="T39" fmla="*/ 355 h 610"/>
              <a:gd name="T40" fmla="*/ 415 w 671"/>
              <a:gd name="T41" fmla="*/ 244 h 610"/>
              <a:gd name="T42" fmla="*/ 460 w 671"/>
              <a:gd name="T43" fmla="*/ 244 h 610"/>
              <a:gd name="T44" fmla="*/ 460 w 671"/>
              <a:gd name="T45" fmla="*/ 355 h 610"/>
              <a:gd name="T46" fmla="*/ 393 w 671"/>
              <a:gd name="T47" fmla="*/ 355 h 610"/>
              <a:gd name="T48" fmla="*/ 348 w 671"/>
              <a:gd name="T49" fmla="*/ 355 h 610"/>
              <a:gd name="T50" fmla="*/ 348 w 671"/>
              <a:gd name="T51" fmla="*/ 244 h 610"/>
              <a:gd name="T52" fmla="*/ 393 w 671"/>
              <a:gd name="T53" fmla="*/ 244 h 610"/>
              <a:gd name="T54" fmla="*/ 393 w 671"/>
              <a:gd name="T55" fmla="*/ 355 h 610"/>
              <a:gd name="T56" fmla="*/ 324 w 671"/>
              <a:gd name="T57" fmla="*/ 355 h 610"/>
              <a:gd name="T58" fmla="*/ 279 w 671"/>
              <a:gd name="T59" fmla="*/ 355 h 610"/>
              <a:gd name="T60" fmla="*/ 279 w 671"/>
              <a:gd name="T61" fmla="*/ 244 h 610"/>
              <a:gd name="T62" fmla="*/ 324 w 671"/>
              <a:gd name="T63" fmla="*/ 244 h 610"/>
              <a:gd name="T64" fmla="*/ 324 w 671"/>
              <a:gd name="T65" fmla="*/ 355 h 610"/>
              <a:gd name="T66" fmla="*/ 533 w 671"/>
              <a:gd name="T67" fmla="*/ 521 h 610"/>
              <a:gd name="T68" fmla="*/ 511 w 671"/>
              <a:gd name="T69" fmla="*/ 543 h 610"/>
              <a:gd name="T70" fmla="*/ 533 w 671"/>
              <a:gd name="T71" fmla="*/ 565 h 610"/>
              <a:gd name="T72" fmla="*/ 555 w 671"/>
              <a:gd name="T73" fmla="*/ 543 h 610"/>
              <a:gd name="T74" fmla="*/ 533 w 671"/>
              <a:gd name="T75" fmla="*/ 521 h 610"/>
              <a:gd name="T76" fmla="*/ 533 w 671"/>
              <a:gd name="T77" fmla="*/ 610 h 610"/>
              <a:gd name="T78" fmla="*/ 466 w 671"/>
              <a:gd name="T79" fmla="*/ 543 h 610"/>
              <a:gd name="T80" fmla="*/ 533 w 671"/>
              <a:gd name="T81" fmla="*/ 476 h 610"/>
              <a:gd name="T82" fmla="*/ 600 w 671"/>
              <a:gd name="T83" fmla="*/ 543 h 610"/>
              <a:gd name="T84" fmla="*/ 533 w 671"/>
              <a:gd name="T85" fmla="*/ 610 h 610"/>
              <a:gd name="T86" fmla="*/ 244 w 671"/>
              <a:gd name="T87" fmla="*/ 521 h 610"/>
              <a:gd name="T88" fmla="*/ 222 w 671"/>
              <a:gd name="T89" fmla="*/ 543 h 610"/>
              <a:gd name="T90" fmla="*/ 244 w 671"/>
              <a:gd name="T91" fmla="*/ 565 h 610"/>
              <a:gd name="T92" fmla="*/ 266 w 671"/>
              <a:gd name="T93" fmla="*/ 543 h 610"/>
              <a:gd name="T94" fmla="*/ 244 w 671"/>
              <a:gd name="T95" fmla="*/ 521 h 610"/>
              <a:gd name="T96" fmla="*/ 244 w 671"/>
              <a:gd name="T97" fmla="*/ 610 h 610"/>
              <a:gd name="T98" fmla="*/ 177 w 671"/>
              <a:gd name="T99" fmla="*/ 543 h 610"/>
              <a:gd name="T100" fmla="*/ 244 w 671"/>
              <a:gd name="T101" fmla="*/ 476 h 610"/>
              <a:gd name="T102" fmla="*/ 311 w 671"/>
              <a:gd name="T103" fmla="*/ 543 h 610"/>
              <a:gd name="T104" fmla="*/ 244 w 671"/>
              <a:gd name="T105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71" h="610">
                <a:moveTo>
                  <a:pt x="618" y="444"/>
                </a:moveTo>
                <a:lnTo>
                  <a:pt x="183" y="444"/>
                </a:lnTo>
                <a:lnTo>
                  <a:pt x="72" y="44"/>
                </a:lnTo>
                <a:lnTo>
                  <a:pt x="0" y="44"/>
                </a:lnTo>
                <a:lnTo>
                  <a:pt x="0" y="0"/>
                </a:lnTo>
                <a:lnTo>
                  <a:pt x="105" y="0"/>
                </a:lnTo>
                <a:lnTo>
                  <a:pt x="217" y="400"/>
                </a:lnTo>
                <a:lnTo>
                  <a:pt x="581" y="400"/>
                </a:lnTo>
                <a:lnTo>
                  <a:pt x="618" y="200"/>
                </a:lnTo>
                <a:lnTo>
                  <a:pt x="266" y="200"/>
                </a:lnTo>
                <a:lnTo>
                  <a:pt x="266" y="155"/>
                </a:lnTo>
                <a:lnTo>
                  <a:pt x="671" y="155"/>
                </a:lnTo>
                <a:lnTo>
                  <a:pt x="618" y="444"/>
                </a:lnTo>
                <a:close/>
                <a:moveTo>
                  <a:pt x="529" y="355"/>
                </a:moveTo>
                <a:lnTo>
                  <a:pt x="484" y="355"/>
                </a:lnTo>
                <a:lnTo>
                  <a:pt x="484" y="244"/>
                </a:lnTo>
                <a:lnTo>
                  <a:pt x="529" y="244"/>
                </a:lnTo>
                <a:lnTo>
                  <a:pt x="529" y="355"/>
                </a:lnTo>
                <a:close/>
                <a:moveTo>
                  <a:pt x="460" y="355"/>
                </a:moveTo>
                <a:lnTo>
                  <a:pt x="415" y="355"/>
                </a:lnTo>
                <a:lnTo>
                  <a:pt x="415" y="244"/>
                </a:lnTo>
                <a:lnTo>
                  <a:pt x="460" y="244"/>
                </a:lnTo>
                <a:lnTo>
                  <a:pt x="460" y="355"/>
                </a:lnTo>
                <a:close/>
                <a:moveTo>
                  <a:pt x="393" y="355"/>
                </a:moveTo>
                <a:lnTo>
                  <a:pt x="348" y="355"/>
                </a:lnTo>
                <a:lnTo>
                  <a:pt x="348" y="244"/>
                </a:lnTo>
                <a:lnTo>
                  <a:pt x="393" y="244"/>
                </a:lnTo>
                <a:lnTo>
                  <a:pt x="393" y="355"/>
                </a:lnTo>
                <a:close/>
                <a:moveTo>
                  <a:pt x="324" y="355"/>
                </a:moveTo>
                <a:lnTo>
                  <a:pt x="279" y="355"/>
                </a:lnTo>
                <a:lnTo>
                  <a:pt x="279" y="244"/>
                </a:lnTo>
                <a:lnTo>
                  <a:pt x="324" y="244"/>
                </a:lnTo>
                <a:lnTo>
                  <a:pt x="324" y="355"/>
                </a:lnTo>
                <a:close/>
                <a:moveTo>
                  <a:pt x="533" y="521"/>
                </a:moveTo>
                <a:cubicBezTo>
                  <a:pt x="521" y="521"/>
                  <a:pt x="511" y="531"/>
                  <a:pt x="511" y="543"/>
                </a:cubicBezTo>
                <a:cubicBezTo>
                  <a:pt x="511" y="555"/>
                  <a:pt x="521" y="565"/>
                  <a:pt x="533" y="565"/>
                </a:cubicBezTo>
                <a:cubicBezTo>
                  <a:pt x="545" y="565"/>
                  <a:pt x="555" y="555"/>
                  <a:pt x="555" y="543"/>
                </a:cubicBezTo>
                <a:cubicBezTo>
                  <a:pt x="555" y="531"/>
                  <a:pt x="545" y="521"/>
                  <a:pt x="533" y="521"/>
                </a:cubicBezTo>
                <a:close/>
                <a:moveTo>
                  <a:pt x="533" y="610"/>
                </a:moveTo>
                <a:cubicBezTo>
                  <a:pt x="496" y="610"/>
                  <a:pt x="466" y="580"/>
                  <a:pt x="466" y="543"/>
                </a:cubicBezTo>
                <a:cubicBezTo>
                  <a:pt x="466" y="506"/>
                  <a:pt x="496" y="476"/>
                  <a:pt x="533" y="476"/>
                </a:cubicBezTo>
                <a:cubicBezTo>
                  <a:pt x="570" y="476"/>
                  <a:pt x="600" y="506"/>
                  <a:pt x="600" y="543"/>
                </a:cubicBezTo>
                <a:cubicBezTo>
                  <a:pt x="600" y="580"/>
                  <a:pt x="570" y="610"/>
                  <a:pt x="533" y="610"/>
                </a:cubicBezTo>
                <a:close/>
                <a:moveTo>
                  <a:pt x="244" y="521"/>
                </a:moveTo>
                <a:cubicBezTo>
                  <a:pt x="232" y="521"/>
                  <a:pt x="222" y="531"/>
                  <a:pt x="222" y="543"/>
                </a:cubicBezTo>
                <a:cubicBezTo>
                  <a:pt x="222" y="555"/>
                  <a:pt x="232" y="565"/>
                  <a:pt x="244" y="565"/>
                </a:cubicBezTo>
                <a:cubicBezTo>
                  <a:pt x="256" y="565"/>
                  <a:pt x="266" y="555"/>
                  <a:pt x="266" y="543"/>
                </a:cubicBezTo>
                <a:cubicBezTo>
                  <a:pt x="266" y="531"/>
                  <a:pt x="256" y="521"/>
                  <a:pt x="244" y="521"/>
                </a:cubicBezTo>
                <a:close/>
                <a:moveTo>
                  <a:pt x="244" y="610"/>
                </a:moveTo>
                <a:cubicBezTo>
                  <a:pt x="207" y="610"/>
                  <a:pt x="177" y="580"/>
                  <a:pt x="177" y="543"/>
                </a:cubicBezTo>
                <a:cubicBezTo>
                  <a:pt x="177" y="506"/>
                  <a:pt x="207" y="476"/>
                  <a:pt x="244" y="476"/>
                </a:cubicBezTo>
                <a:cubicBezTo>
                  <a:pt x="281" y="476"/>
                  <a:pt x="311" y="506"/>
                  <a:pt x="311" y="543"/>
                </a:cubicBezTo>
                <a:cubicBezTo>
                  <a:pt x="311" y="580"/>
                  <a:pt x="281" y="610"/>
                  <a:pt x="244" y="61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215"/>
          <p:cNvSpPr>
            <a:spLocks noEditPoints="1"/>
          </p:cNvSpPr>
          <p:nvPr/>
        </p:nvSpPr>
        <p:spPr bwMode="auto">
          <a:xfrm>
            <a:off x="2859089" y="5003801"/>
            <a:ext cx="184151" cy="182563"/>
          </a:xfrm>
          <a:custGeom>
            <a:avLst/>
            <a:gdLst>
              <a:gd name="T0" fmla="*/ 96 w 608"/>
              <a:gd name="T1" fmla="*/ 352 h 602"/>
              <a:gd name="T2" fmla="*/ 251 w 608"/>
              <a:gd name="T3" fmla="*/ 512 h 602"/>
              <a:gd name="T4" fmla="*/ 553 w 608"/>
              <a:gd name="T5" fmla="*/ 132 h 602"/>
              <a:gd name="T6" fmla="*/ 476 w 608"/>
              <a:gd name="T7" fmla="*/ 55 h 602"/>
              <a:gd name="T8" fmla="*/ 96 w 608"/>
              <a:gd name="T9" fmla="*/ 352 h 602"/>
              <a:gd name="T10" fmla="*/ 29 w 608"/>
              <a:gd name="T11" fmla="*/ 602 h 602"/>
              <a:gd name="T12" fmla="*/ 0 w 608"/>
              <a:gd name="T13" fmla="*/ 573 h 602"/>
              <a:gd name="T14" fmla="*/ 29 w 608"/>
              <a:gd name="T15" fmla="*/ 544 h 602"/>
              <a:gd name="T16" fmla="*/ 15 w 608"/>
              <a:gd name="T17" fmla="*/ 529 h 602"/>
              <a:gd name="T18" fmla="*/ 29 w 608"/>
              <a:gd name="T19" fmla="*/ 515 h 602"/>
              <a:gd name="T20" fmla="*/ 29 w 608"/>
              <a:gd name="T21" fmla="*/ 427 h 602"/>
              <a:gd name="T22" fmla="*/ 15 w 608"/>
              <a:gd name="T23" fmla="*/ 412 h 602"/>
              <a:gd name="T24" fmla="*/ 57 w 608"/>
              <a:gd name="T25" fmla="*/ 371 h 602"/>
              <a:gd name="T26" fmla="*/ 35 w 608"/>
              <a:gd name="T27" fmla="*/ 348 h 602"/>
              <a:gd name="T28" fmla="*/ 479 w 608"/>
              <a:gd name="T29" fmla="*/ 0 h 602"/>
              <a:gd name="T30" fmla="*/ 608 w 608"/>
              <a:gd name="T31" fmla="*/ 129 h 602"/>
              <a:gd name="T32" fmla="*/ 254 w 608"/>
              <a:gd name="T33" fmla="*/ 574 h 602"/>
              <a:gd name="T34" fmla="*/ 229 w 608"/>
              <a:gd name="T35" fmla="*/ 548 h 602"/>
              <a:gd name="T36" fmla="*/ 190 w 608"/>
              <a:gd name="T37" fmla="*/ 588 h 602"/>
              <a:gd name="T38" fmla="*/ 176 w 608"/>
              <a:gd name="T39" fmla="*/ 573 h 602"/>
              <a:gd name="T40" fmla="*/ 88 w 608"/>
              <a:gd name="T41" fmla="*/ 573 h 602"/>
              <a:gd name="T42" fmla="*/ 73 w 608"/>
              <a:gd name="T43" fmla="*/ 588 h 602"/>
              <a:gd name="T44" fmla="*/ 59 w 608"/>
              <a:gd name="T45" fmla="*/ 573 h 602"/>
              <a:gd name="T46" fmla="*/ 29 w 608"/>
              <a:gd name="T47" fmla="*/ 602 h 602"/>
              <a:gd name="T48" fmla="*/ 85 w 608"/>
              <a:gd name="T49" fmla="*/ 400 h 602"/>
              <a:gd name="T50" fmla="*/ 72 w 608"/>
              <a:gd name="T51" fmla="*/ 414 h 602"/>
              <a:gd name="T52" fmla="*/ 72 w 608"/>
              <a:gd name="T53" fmla="*/ 528 h 602"/>
              <a:gd name="T54" fmla="*/ 75 w 608"/>
              <a:gd name="T55" fmla="*/ 531 h 602"/>
              <a:gd name="T56" fmla="*/ 189 w 608"/>
              <a:gd name="T57" fmla="*/ 531 h 602"/>
              <a:gd name="T58" fmla="*/ 201 w 608"/>
              <a:gd name="T59" fmla="*/ 519 h 602"/>
              <a:gd name="T60" fmla="*/ 85 w 608"/>
              <a:gd name="T61" fmla="*/ 400 h 602"/>
              <a:gd name="T62" fmla="*/ 202 w 608"/>
              <a:gd name="T63" fmla="*/ 375 h 602"/>
              <a:gd name="T64" fmla="*/ 176 w 608"/>
              <a:gd name="T65" fmla="*/ 342 h 602"/>
              <a:gd name="T66" fmla="*/ 455 w 608"/>
              <a:gd name="T67" fmla="*/ 124 h 602"/>
              <a:gd name="T68" fmla="*/ 481 w 608"/>
              <a:gd name="T69" fmla="*/ 156 h 602"/>
              <a:gd name="T70" fmla="*/ 202 w 608"/>
              <a:gd name="T71" fmla="*/ 375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8" h="602">
                <a:moveTo>
                  <a:pt x="96" y="352"/>
                </a:moveTo>
                <a:lnTo>
                  <a:pt x="251" y="512"/>
                </a:lnTo>
                <a:lnTo>
                  <a:pt x="553" y="132"/>
                </a:lnTo>
                <a:lnTo>
                  <a:pt x="476" y="55"/>
                </a:lnTo>
                <a:lnTo>
                  <a:pt x="96" y="352"/>
                </a:lnTo>
                <a:close/>
                <a:moveTo>
                  <a:pt x="29" y="602"/>
                </a:moveTo>
                <a:lnTo>
                  <a:pt x="0" y="573"/>
                </a:lnTo>
                <a:lnTo>
                  <a:pt x="29" y="544"/>
                </a:lnTo>
                <a:lnTo>
                  <a:pt x="15" y="529"/>
                </a:lnTo>
                <a:lnTo>
                  <a:pt x="29" y="515"/>
                </a:lnTo>
                <a:cubicBezTo>
                  <a:pt x="54" y="491"/>
                  <a:pt x="54" y="451"/>
                  <a:pt x="29" y="427"/>
                </a:cubicBezTo>
                <a:lnTo>
                  <a:pt x="15" y="412"/>
                </a:lnTo>
                <a:lnTo>
                  <a:pt x="57" y="371"/>
                </a:lnTo>
                <a:lnTo>
                  <a:pt x="35" y="348"/>
                </a:lnTo>
                <a:lnTo>
                  <a:pt x="479" y="0"/>
                </a:lnTo>
                <a:lnTo>
                  <a:pt x="608" y="129"/>
                </a:lnTo>
                <a:lnTo>
                  <a:pt x="254" y="574"/>
                </a:lnTo>
                <a:lnTo>
                  <a:pt x="229" y="548"/>
                </a:lnTo>
                <a:lnTo>
                  <a:pt x="190" y="588"/>
                </a:lnTo>
                <a:lnTo>
                  <a:pt x="176" y="573"/>
                </a:lnTo>
                <a:cubicBezTo>
                  <a:pt x="151" y="549"/>
                  <a:pt x="112" y="549"/>
                  <a:pt x="88" y="573"/>
                </a:cubicBezTo>
                <a:lnTo>
                  <a:pt x="73" y="588"/>
                </a:lnTo>
                <a:lnTo>
                  <a:pt x="59" y="573"/>
                </a:lnTo>
                <a:lnTo>
                  <a:pt x="29" y="602"/>
                </a:lnTo>
                <a:close/>
                <a:moveTo>
                  <a:pt x="85" y="400"/>
                </a:moveTo>
                <a:lnTo>
                  <a:pt x="72" y="414"/>
                </a:lnTo>
                <a:cubicBezTo>
                  <a:pt x="95" y="448"/>
                  <a:pt x="95" y="493"/>
                  <a:pt x="72" y="528"/>
                </a:cubicBezTo>
                <a:lnTo>
                  <a:pt x="75" y="531"/>
                </a:lnTo>
                <a:cubicBezTo>
                  <a:pt x="109" y="508"/>
                  <a:pt x="154" y="508"/>
                  <a:pt x="189" y="531"/>
                </a:cubicBezTo>
                <a:lnTo>
                  <a:pt x="201" y="519"/>
                </a:lnTo>
                <a:lnTo>
                  <a:pt x="85" y="400"/>
                </a:lnTo>
                <a:close/>
                <a:moveTo>
                  <a:pt x="202" y="375"/>
                </a:moveTo>
                <a:lnTo>
                  <a:pt x="176" y="342"/>
                </a:lnTo>
                <a:lnTo>
                  <a:pt x="455" y="124"/>
                </a:lnTo>
                <a:lnTo>
                  <a:pt x="481" y="156"/>
                </a:lnTo>
                <a:lnTo>
                  <a:pt x="202" y="37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216"/>
          <p:cNvSpPr>
            <a:spLocks noEditPoints="1"/>
          </p:cNvSpPr>
          <p:nvPr/>
        </p:nvSpPr>
        <p:spPr bwMode="auto">
          <a:xfrm>
            <a:off x="2860678" y="2508251"/>
            <a:ext cx="180975" cy="158751"/>
          </a:xfrm>
          <a:custGeom>
            <a:avLst/>
            <a:gdLst>
              <a:gd name="T0" fmla="*/ 235 w 601"/>
              <a:gd name="T1" fmla="*/ 79 h 528"/>
              <a:gd name="T2" fmla="*/ 249 w 601"/>
              <a:gd name="T3" fmla="*/ 45 h 528"/>
              <a:gd name="T4" fmla="*/ 289 w 601"/>
              <a:gd name="T5" fmla="*/ 30 h 528"/>
              <a:gd name="T6" fmla="*/ 324 w 601"/>
              <a:gd name="T7" fmla="*/ 44 h 528"/>
              <a:gd name="T8" fmla="*/ 336 w 601"/>
              <a:gd name="T9" fmla="*/ 79 h 528"/>
              <a:gd name="T10" fmla="*/ 235 w 601"/>
              <a:gd name="T11" fmla="*/ 79 h 528"/>
              <a:gd name="T12" fmla="*/ 456 w 601"/>
              <a:gd name="T13" fmla="*/ 307 h 528"/>
              <a:gd name="T14" fmla="*/ 442 w 601"/>
              <a:gd name="T15" fmla="*/ 321 h 528"/>
              <a:gd name="T16" fmla="*/ 428 w 601"/>
              <a:gd name="T17" fmla="*/ 307 h 528"/>
              <a:gd name="T18" fmla="*/ 428 w 601"/>
              <a:gd name="T19" fmla="*/ 289 h 528"/>
              <a:gd name="T20" fmla="*/ 145 w 601"/>
              <a:gd name="T21" fmla="*/ 289 h 528"/>
              <a:gd name="T22" fmla="*/ 145 w 601"/>
              <a:gd name="T23" fmla="*/ 307 h 528"/>
              <a:gd name="T24" fmla="*/ 131 w 601"/>
              <a:gd name="T25" fmla="*/ 321 h 528"/>
              <a:gd name="T26" fmla="*/ 117 w 601"/>
              <a:gd name="T27" fmla="*/ 307 h 528"/>
              <a:gd name="T28" fmla="*/ 117 w 601"/>
              <a:gd name="T29" fmla="*/ 289 h 528"/>
              <a:gd name="T30" fmla="*/ 0 w 601"/>
              <a:gd name="T31" fmla="*/ 289 h 528"/>
              <a:gd name="T32" fmla="*/ 0 w 601"/>
              <a:gd name="T33" fmla="*/ 507 h 528"/>
              <a:gd name="T34" fmla="*/ 21 w 601"/>
              <a:gd name="T35" fmla="*/ 528 h 528"/>
              <a:gd name="T36" fmla="*/ 580 w 601"/>
              <a:gd name="T37" fmla="*/ 528 h 528"/>
              <a:gd name="T38" fmla="*/ 601 w 601"/>
              <a:gd name="T39" fmla="*/ 507 h 528"/>
              <a:gd name="T40" fmla="*/ 601 w 601"/>
              <a:gd name="T41" fmla="*/ 289 h 528"/>
              <a:gd name="T42" fmla="*/ 456 w 601"/>
              <a:gd name="T43" fmla="*/ 289 h 528"/>
              <a:gd name="T44" fmla="*/ 456 w 601"/>
              <a:gd name="T45" fmla="*/ 307 h 528"/>
              <a:gd name="T46" fmla="*/ 580 w 601"/>
              <a:gd name="T47" fmla="*/ 79 h 528"/>
              <a:gd name="T48" fmla="*/ 366 w 601"/>
              <a:gd name="T49" fmla="*/ 79 h 528"/>
              <a:gd name="T50" fmla="*/ 347 w 601"/>
              <a:gd name="T51" fmla="*/ 25 h 528"/>
              <a:gd name="T52" fmla="*/ 289 w 601"/>
              <a:gd name="T53" fmla="*/ 0 h 528"/>
              <a:gd name="T54" fmla="*/ 227 w 601"/>
              <a:gd name="T55" fmla="*/ 26 h 528"/>
              <a:gd name="T56" fmla="*/ 205 w 601"/>
              <a:gd name="T57" fmla="*/ 79 h 528"/>
              <a:gd name="T58" fmla="*/ 21 w 601"/>
              <a:gd name="T59" fmla="*/ 79 h 528"/>
              <a:gd name="T60" fmla="*/ 0 w 601"/>
              <a:gd name="T61" fmla="*/ 100 h 528"/>
              <a:gd name="T62" fmla="*/ 0 w 601"/>
              <a:gd name="T63" fmla="*/ 263 h 528"/>
              <a:gd name="T64" fmla="*/ 117 w 601"/>
              <a:gd name="T65" fmla="*/ 263 h 528"/>
              <a:gd name="T66" fmla="*/ 131 w 601"/>
              <a:gd name="T67" fmla="*/ 251 h 528"/>
              <a:gd name="T68" fmla="*/ 145 w 601"/>
              <a:gd name="T69" fmla="*/ 263 h 528"/>
              <a:gd name="T70" fmla="*/ 429 w 601"/>
              <a:gd name="T71" fmla="*/ 263 h 528"/>
              <a:gd name="T72" fmla="*/ 442 w 601"/>
              <a:gd name="T73" fmla="*/ 251 h 528"/>
              <a:gd name="T74" fmla="*/ 456 w 601"/>
              <a:gd name="T75" fmla="*/ 263 h 528"/>
              <a:gd name="T76" fmla="*/ 601 w 601"/>
              <a:gd name="T77" fmla="*/ 263 h 528"/>
              <a:gd name="T78" fmla="*/ 601 w 601"/>
              <a:gd name="T79" fmla="*/ 100 h 528"/>
              <a:gd name="T80" fmla="*/ 580 w 601"/>
              <a:gd name="T81" fmla="*/ 7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1" h="528">
                <a:moveTo>
                  <a:pt x="235" y="79"/>
                </a:moveTo>
                <a:cubicBezTo>
                  <a:pt x="237" y="67"/>
                  <a:pt x="241" y="55"/>
                  <a:pt x="249" y="45"/>
                </a:cubicBezTo>
                <a:cubicBezTo>
                  <a:pt x="258" y="35"/>
                  <a:pt x="271" y="30"/>
                  <a:pt x="289" y="30"/>
                </a:cubicBezTo>
                <a:cubicBezTo>
                  <a:pt x="304" y="30"/>
                  <a:pt x="316" y="34"/>
                  <a:pt x="324" y="44"/>
                </a:cubicBezTo>
                <a:cubicBezTo>
                  <a:pt x="331" y="53"/>
                  <a:pt x="335" y="66"/>
                  <a:pt x="336" y="79"/>
                </a:cubicBezTo>
                <a:lnTo>
                  <a:pt x="235" y="79"/>
                </a:lnTo>
                <a:close/>
                <a:moveTo>
                  <a:pt x="456" y="307"/>
                </a:moveTo>
                <a:cubicBezTo>
                  <a:pt x="456" y="315"/>
                  <a:pt x="450" y="321"/>
                  <a:pt x="442" y="321"/>
                </a:cubicBezTo>
                <a:cubicBezTo>
                  <a:pt x="435" y="321"/>
                  <a:pt x="428" y="315"/>
                  <a:pt x="428" y="307"/>
                </a:cubicBezTo>
                <a:lnTo>
                  <a:pt x="428" y="289"/>
                </a:lnTo>
                <a:lnTo>
                  <a:pt x="145" y="289"/>
                </a:lnTo>
                <a:lnTo>
                  <a:pt x="145" y="307"/>
                </a:lnTo>
                <a:cubicBezTo>
                  <a:pt x="145" y="315"/>
                  <a:pt x="139" y="321"/>
                  <a:pt x="131" y="321"/>
                </a:cubicBezTo>
                <a:cubicBezTo>
                  <a:pt x="123" y="321"/>
                  <a:pt x="117" y="315"/>
                  <a:pt x="117" y="307"/>
                </a:cubicBezTo>
                <a:lnTo>
                  <a:pt x="117" y="289"/>
                </a:lnTo>
                <a:lnTo>
                  <a:pt x="0" y="289"/>
                </a:lnTo>
                <a:lnTo>
                  <a:pt x="0" y="507"/>
                </a:lnTo>
                <a:cubicBezTo>
                  <a:pt x="0" y="519"/>
                  <a:pt x="9" y="528"/>
                  <a:pt x="21" y="528"/>
                </a:cubicBezTo>
                <a:lnTo>
                  <a:pt x="580" y="528"/>
                </a:lnTo>
                <a:cubicBezTo>
                  <a:pt x="592" y="528"/>
                  <a:pt x="601" y="519"/>
                  <a:pt x="601" y="507"/>
                </a:cubicBezTo>
                <a:lnTo>
                  <a:pt x="601" y="289"/>
                </a:lnTo>
                <a:lnTo>
                  <a:pt x="456" y="289"/>
                </a:lnTo>
                <a:lnTo>
                  <a:pt x="456" y="307"/>
                </a:lnTo>
                <a:close/>
                <a:moveTo>
                  <a:pt x="580" y="79"/>
                </a:moveTo>
                <a:lnTo>
                  <a:pt x="366" y="79"/>
                </a:lnTo>
                <a:cubicBezTo>
                  <a:pt x="364" y="61"/>
                  <a:pt x="359" y="41"/>
                  <a:pt x="347" y="25"/>
                </a:cubicBezTo>
                <a:cubicBezTo>
                  <a:pt x="333" y="8"/>
                  <a:pt x="314" y="0"/>
                  <a:pt x="289" y="0"/>
                </a:cubicBezTo>
                <a:cubicBezTo>
                  <a:pt x="262" y="0"/>
                  <a:pt x="241" y="9"/>
                  <a:pt x="227" y="26"/>
                </a:cubicBezTo>
                <a:cubicBezTo>
                  <a:pt x="213" y="42"/>
                  <a:pt x="207" y="62"/>
                  <a:pt x="205" y="79"/>
                </a:cubicBezTo>
                <a:lnTo>
                  <a:pt x="21" y="79"/>
                </a:lnTo>
                <a:cubicBezTo>
                  <a:pt x="9" y="79"/>
                  <a:pt x="0" y="89"/>
                  <a:pt x="0" y="100"/>
                </a:cubicBezTo>
                <a:lnTo>
                  <a:pt x="0" y="263"/>
                </a:lnTo>
                <a:lnTo>
                  <a:pt x="117" y="263"/>
                </a:lnTo>
                <a:cubicBezTo>
                  <a:pt x="118" y="256"/>
                  <a:pt x="124" y="251"/>
                  <a:pt x="131" y="251"/>
                </a:cubicBezTo>
                <a:cubicBezTo>
                  <a:pt x="138" y="251"/>
                  <a:pt x="144" y="256"/>
                  <a:pt x="145" y="263"/>
                </a:cubicBezTo>
                <a:lnTo>
                  <a:pt x="429" y="263"/>
                </a:lnTo>
                <a:cubicBezTo>
                  <a:pt x="430" y="256"/>
                  <a:pt x="435" y="251"/>
                  <a:pt x="442" y="251"/>
                </a:cubicBezTo>
                <a:cubicBezTo>
                  <a:pt x="449" y="251"/>
                  <a:pt x="455" y="256"/>
                  <a:pt x="456" y="263"/>
                </a:cubicBezTo>
                <a:lnTo>
                  <a:pt x="601" y="263"/>
                </a:lnTo>
                <a:lnTo>
                  <a:pt x="601" y="100"/>
                </a:lnTo>
                <a:cubicBezTo>
                  <a:pt x="601" y="89"/>
                  <a:pt x="592" y="79"/>
                  <a:pt x="580" y="7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217"/>
          <p:cNvSpPr>
            <a:spLocks noEditPoints="1"/>
          </p:cNvSpPr>
          <p:nvPr/>
        </p:nvSpPr>
        <p:spPr bwMode="auto">
          <a:xfrm>
            <a:off x="3956051" y="4992689"/>
            <a:ext cx="207963" cy="204787"/>
          </a:xfrm>
          <a:custGeom>
            <a:avLst/>
            <a:gdLst>
              <a:gd name="T0" fmla="*/ 355 w 685"/>
              <a:gd name="T1" fmla="*/ 530 h 675"/>
              <a:gd name="T2" fmla="*/ 590 w 685"/>
              <a:gd name="T3" fmla="*/ 354 h 675"/>
              <a:gd name="T4" fmla="*/ 342 w 685"/>
              <a:gd name="T5" fmla="*/ 308 h 675"/>
              <a:gd name="T6" fmla="*/ 342 w 685"/>
              <a:gd name="T7" fmla="*/ 366 h 675"/>
              <a:gd name="T8" fmla="*/ 342 w 685"/>
              <a:gd name="T9" fmla="*/ 308 h 675"/>
              <a:gd name="T10" fmla="*/ 147 w 685"/>
              <a:gd name="T11" fmla="*/ 354 h 675"/>
              <a:gd name="T12" fmla="*/ 321 w 685"/>
              <a:gd name="T13" fmla="*/ 580 h 675"/>
              <a:gd name="T14" fmla="*/ 321 w 685"/>
              <a:gd name="T15" fmla="*/ 87 h 675"/>
              <a:gd name="T16" fmla="*/ 147 w 685"/>
              <a:gd name="T17" fmla="*/ 320 h 675"/>
              <a:gd name="T18" fmla="*/ 321 w 685"/>
              <a:gd name="T19" fmla="*/ 87 h 675"/>
              <a:gd name="T20" fmla="*/ 505 w 685"/>
              <a:gd name="T21" fmla="*/ 354 h 675"/>
              <a:gd name="T22" fmla="*/ 355 w 685"/>
              <a:gd name="T23" fmla="*/ 484 h 675"/>
              <a:gd name="T24" fmla="*/ 321 w 685"/>
              <a:gd name="T25" fmla="*/ 484 h 675"/>
              <a:gd name="T26" fmla="*/ 181 w 685"/>
              <a:gd name="T27" fmla="*/ 354 h 675"/>
              <a:gd name="T28" fmla="*/ 207 w 685"/>
              <a:gd name="T29" fmla="*/ 337 h 675"/>
              <a:gd name="T30" fmla="*/ 181 w 685"/>
              <a:gd name="T31" fmla="*/ 320 h 675"/>
              <a:gd name="T32" fmla="*/ 321 w 685"/>
              <a:gd name="T33" fmla="*/ 190 h 675"/>
              <a:gd name="T34" fmla="*/ 355 w 685"/>
              <a:gd name="T35" fmla="*/ 190 h 675"/>
              <a:gd name="T36" fmla="*/ 506 w 685"/>
              <a:gd name="T37" fmla="*/ 320 h 675"/>
              <a:gd name="T38" fmla="*/ 478 w 685"/>
              <a:gd name="T39" fmla="*/ 337 h 675"/>
              <a:gd name="T40" fmla="*/ 591 w 685"/>
              <a:gd name="T41" fmla="*/ 320 h 675"/>
              <a:gd name="T42" fmla="*/ 355 w 685"/>
              <a:gd name="T43" fmla="*/ 137 h 675"/>
              <a:gd name="T44" fmla="*/ 591 w 685"/>
              <a:gd name="T45" fmla="*/ 320 h 675"/>
              <a:gd name="T46" fmla="*/ 641 w 685"/>
              <a:gd name="T47" fmla="*/ 320 h 675"/>
              <a:gd name="T48" fmla="*/ 355 w 685"/>
              <a:gd name="T49" fmla="*/ 17 h 675"/>
              <a:gd name="T50" fmla="*/ 321 w 685"/>
              <a:gd name="T51" fmla="*/ 17 h 675"/>
              <a:gd name="T52" fmla="*/ 45 w 685"/>
              <a:gd name="T53" fmla="*/ 320 h 675"/>
              <a:gd name="T54" fmla="*/ 0 w 685"/>
              <a:gd name="T55" fmla="*/ 337 h 675"/>
              <a:gd name="T56" fmla="*/ 46 w 685"/>
              <a:gd name="T57" fmla="*/ 354 h 675"/>
              <a:gd name="T58" fmla="*/ 321 w 685"/>
              <a:gd name="T59" fmla="*/ 658 h 675"/>
              <a:gd name="T60" fmla="*/ 355 w 685"/>
              <a:gd name="T61" fmla="*/ 658 h 675"/>
              <a:gd name="T62" fmla="*/ 641 w 685"/>
              <a:gd name="T63" fmla="*/ 354 h 675"/>
              <a:gd name="T64" fmla="*/ 685 w 685"/>
              <a:gd name="T65" fmla="*/ 337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5" h="675">
                <a:moveTo>
                  <a:pt x="355" y="581"/>
                </a:moveTo>
                <a:lnTo>
                  <a:pt x="355" y="530"/>
                </a:lnTo>
                <a:cubicBezTo>
                  <a:pt x="451" y="524"/>
                  <a:pt x="529" y="449"/>
                  <a:pt x="539" y="354"/>
                </a:cubicBezTo>
                <a:lnTo>
                  <a:pt x="590" y="354"/>
                </a:lnTo>
                <a:cubicBezTo>
                  <a:pt x="580" y="477"/>
                  <a:pt x="479" y="575"/>
                  <a:pt x="355" y="581"/>
                </a:cubicBezTo>
                <a:close/>
                <a:moveTo>
                  <a:pt x="342" y="308"/>
                </a:moveTo>
                <a:cubicBezTo>
                  <a:pt x="359" y="308"/>
                  <a:pt x="372" y="321"/>
                  <a:pt x="372" y="337"/>
                </a:cubicBezTo>
                <a:cubicBezTo>
                  <a:pt x="372" y="353"/>
                  <a:pt x="359" y="366"/>
                  <a:pt x="342" y="366"/>
                </a:cubicBezTo>
                <a:cubicBezTo>
                  <a:pt x="326" y="366"/>
                  <a:pt x="313" y="353"/>
                  <a:pt x="313" y="337"/>
                </a:cubicBezTo>
                <a:cubicBezTo>
                  <a:pt x="313" y="321"/>
                  <a:pt x="326" y="308"/>
                  <a:pt x="342" y="308"/>
                </a:cubicBezTo>
                <a:close/>
                <a:moveTo>
                  <a:pt x="97" y="354"/>
                </a:moveTo>
                <a:lnTo>
                  <a:pt x="147" y="354"/>
                </a:lnTo>
                <a:cubicBezTo>
                  <a:pt x="157" y="446"/>
                  <a:pt x="229" y="518"/>
                  <a:pt x="321" y="529"/>
                </a:cubicBezTo>
                <a:lnTo>
                  <a:pt x="321" y="580"/>
                </a:lnTo>
                <a:cubicBezTo>
                  <a:pt x="201" y="569"/>
                  <a:pt x="107" y="474"/>
                  <a:pt x="97" y="354"/>
                </a:cubicBezTo>
                <a:close/>
                <a:moveTo>
                  <a:pt x="321" y="87"/>
                </a:moveTo>
                <a:lnTo>
                  <a:pt x="321" y="138"/>
                </a:lnTo>
                <a:cubicBezTo>
                  <a:pt x="227" y="148"/>
                  <a:pt x="153" y="225"/>
                  <a:pt x="147" y="320"/>
                </a:cubicBezTo>
                <a:lnTo>
                  <a:pt x="96" y="320"/>
                </a:lnTo>
                <a:cubicBezTo>
                  <a:pt x="102" y="197"/>
                  <a:pt x="199" y="98"/>
                  <a:pt x="321" y="87"/>
                </a:cubicBezTo>
                <a:close/>
                <a:moveTo>
                  <a:pt x="494" y="354"/>
                </a:moveTo>
                <a:lnTo>
                  <a:pt x="505" y="354"/>
                </a:lnTo>
                <a:cubicBezTo>
                  <a:pt x="495" y="431"/>
                  <a:pt x="433" y="491"/>
                  <a:pt x="355" y="496"/>
                </a:cubicBezTo>
                <a:lnTo>
                  <a:pt x="355" y="484"/>
                </a:lnTo>
                <a:cubicBezTo>
                  <a:pt x="355" y="475"/>
                  <a:pt x="347" y="467"/>
                  <a:pt x="338" y="467"/>
                </a:cubicBezTo>
                <a:cubicBezTo>
                  <a:pt x="328" y="467"/>
                  <a:pt x="321" y="475"/>
                  <a:pt x="321" y="484"/>
                </a:cubicBezTo>
                <a:lnTo>
                  <a:pt x="321" y="495"/>
                </a:lnTo>
                <a:cubicBezTo>
                  <a:pt x="248" y="485"/>
                  <a:pt x="191" y="427"/>
                  <a:pt x="181" y="354"/>
                </a:cubicBezTo>
                <a:lnTo>
                  <a:pt x="191" y="354"/>
                </a:lnTo>
                <a:cubicBezTo>
                  <a:pt x="200" y="354"/>
                  <a:pt x="207" y="347"/>
                  <a:pt x="207" y="337"/>
                </a:cubicBezTo>
                <a:cubicBezTo>
                  <a:pt x="207" y="328"/>
                  <a:pt x="200" y="320"/>
                  <a:pt x="190" y="320"/>
                </a:cubicBezTo>
                <a:lnTo>
                  <a:pt x="181" y="320"/>
                </a:lnTo>
                <a:cubicBezTo>
                  <a:pt x="187" y="244"/>
                  <a:pt x="245" y="182"/>
                  <a:pt x="321" y="172"/>
                </a:cubicBezTo>
                <a:lnTo>
                  <a:pt x="321" y="190"/>
                </a:lnTo>
                <a:cubicBezTo>
                  <a:pt x="321" y="199"/>
                  <a:pt x="328" y="207"/>
                  <a:pt x="338" y="207"/>
                </a:cubicBezTo>
                <a:cubicBezTo>
                  <a:pt x="347" y="207"/>
                  <a:pt x="355" y="199"/>
                  <a:pt x="355" y="190"/>
                </a:cubicBezTo>
                <a:lnTo>
                  <a:pt x="355" y="171"/>
                </a:lnTo>
                <a:cubicBezTo>
                  <a:pt x="435" y="176"/>
                  <a:pt x="499" y="240"/>
                  <a:pt x="506" y="320"/>
                </a:cubicBezTo>
                <a:lnTo>
                  <a:pt x="494" y="320"/>
                </a:lnTo>
                <a:cubicBezTo>
                  <a:pt x="485" y="320"/>
                  <a:pt x="478" y="328"/>
                  <a:pt x="478" y="337"/>
                </a:cubicBezTo>
                <a:cubicBezTo>
                  <a:pt x="478" y="347"/>
                  <a:pt x="485" y="354"/>
                  <a:pt x="494" y="354"/>
                </a:cubicBezTo>
                <a:close/>
                <a:moveTo>
                  <a:pt x="591" y="320"/>
                </a:moveTo>
                <a:lnTo>
                  <a:pt x="540" y="320"/>
                </a:lnTo>
                <a:cubicBezTo>
                  <a:pt x="533" y="221"/>
                  <a:pt x="454" y="143"/>
                  <a:pt x="355" y="137"/>
                </a:cubicBezTo>
                <a:lnTo>
                  <a:pt x="355" y="86"/>
                </a:lnTo>
                <a:cubicBezTo>
                  <a:pt x="482" y="92"/>
                  <a:pt x="584" y="193"/>
                  <a:pt x="591" y="320"/>
                </a:cubicBezTo>
                <a:close/>
                <a:moveTo>
                  <a:pt x="668" y="320"/>
                </a:moveTo>
                <a:lnTo>
                  <a:pt x="641" y="320"/>
                </a:lnTo>
                <a:cubicBezTo>
                  <a:pt x="635" y="165"/>
                  <a:pt x="510" y="41"/>
                  <a:pt x="355" y="35"/>
                </a:cubicBezTo>
                <a:lnTo>
                  <a:pt x="355" y="17"/>
                </a:lnTo>
                <a:cubicBezTo>
                  <a:pt x="355" y="7"/>
                  <a:pt x="347" y="0"/>
                  <a:pt x="338" y="0"/>
                </a:cubicBezTo>
                <a:cubicBezTo>
                  <a:pt x="328" y="0"/>
                  <a:pt x="321" y="7"/>
                  <a:pt x="321" y="17"/>
                </a:cubicBezTo>
                <a:lnTo>
                  <a:pt x="321" y="36"/>
                </a:lnTo>
                <a:cubicBezTo>
                  <a:pt x="171" y="47"/>
                  <a:pt x="51" y="169"/>
                  <a:pt x="45" y="320"/>
                </a:cubicBezTo>
                <a:lnTo>
                  <a:pt x="17" y="320"/>
                </a:lnTo>
                <a:cubicBezTo>
                  <a:pt x="8" y="320"/>
                  <a:pt x="0" y="328"/>
                  <a:pt x="0" y="337"/>
                </a:cubicBezTo>
                <a:cubicBezTo>
                  <a:pt x="0" y="347"/>
                  <a:pt x="8" y="354"/>
                  <a:pt x="17" y="354"/>
                </a:cubicBezTo>
                <a:lnTo>
                  <a:pt x="46" y="354"/>
                </a:lnTo>
                <a:cubicBezTo>
                  <a:pt x="56" y="502"/>
                  <a:pt x="173" y="620"/>
                  <a:pt x="321" y="631"/>
                </a:cubicBezTo>
                <a:lnTo>
                  <a:pt x="321" y="658"/>
                </a:lnTo>
                <a:cubicBezTo>
                  <a:pt x="321" y="667"/>
                  <a:pt x="328" y="675"/>
                  <a:pt x="338" y="675"/>
                </a:cubicBezTo>
                <a:cubicBezTo>
                  <a:pt x="347" y="675"/>
                  <a:pt x="355" y="667"/>
                  <a:pt x="355" y="658"/>
                </a:cubicBezTo>
                <a:lnTo>
                  <a:pt x="355" y="631"/>
                </a:lnTo>
                <a:cubicBezTo>
                  <a:pt x="507" y="626"/>
                  <a:pt x="630" y="505"/>
                  <a:pt x="641" y="354"/>
                </a:cubicBezTo>
                <a:lnTo>
                  <a:pt x="668" y="354"/>
                </a:lnTo>
                <a:cubicBezTo>
                  <a:pt x="677" y="354"/>
                  <a:pt x="685" y="347"/>
                  <a:pt x="685" y="337"/>
                </a:cubicBezTo>
                <a:cubicBezTo>
                  <a:pt x="685" y="328"/>
                  <a:pt x="677" y="320"/>
                  <a:pt x="668" y="32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Freeform 218"/>
          <p:cNvSpPr>
            <a:spLocks noEditPoints="1"/>
          </p:cNvSpPr>
          <p:nvPr/>
        </p:nvSpPr>
        <p:spPr bwMode="auto">
          <a:xfrm>
            <a:off x="5132388" y="3932239"/>
            <a:ext cx="161925" cy="203200"/>
          </a:xfrm>
          <a:custGeom>
            <a:avLst/>
            <a:gdLst>
              <a:gd name="T0" fmla="*/ 341 w 538"/>
              <a:gd name="T1" fmla="*/ 519 h 672"/>
              <a:gd name="T2" fmla="*/ 278 w 538"/>
              <a:gd name="T3" fmla="*/ 546 h 672"/>
              <a:gd name="T4" fmla="*/ 278 w 538"/>
              <a:gd name="T5" fmla="*/ 583 h 672"/>
              <a:gd name="T6" fmla="*/ 256 w 538"/>
              <a:gd name="T7" fmla="*/ 583 h 672"/>
              <a:gd name="T8" fmla="*/ 256 w 538"/>
              <a:gd name="T9" fmla="*/ 546 h 672"/>
              <a:gd name="T10" fmla="*/ 212 w 538"/>
              <a:gd name="T11" fmla="*/ 534 h 672"/>
              <a:gd name="T12" fmla="*/ 182 w 538"/>
              <a:gd name="T13" fmla="*/ 505 h 672"/>
              <a:gd name="T14" fmla="*/ 167 w 538"/>
              <a:gd name="T15" fmla="*/ 457 h 672"/>
              <a:gd name="T16" fmla="*/ 204 w 538"/>
              <a:gd name="T17" fmla="*/ 450 h 672"/>
              <a:gd name="T18" fmla="*/ 219 w 538"/>
              <a:gd name="T19" fmla="*/ 494 h 672"/>
              <a:gd name="T20" fmla="*/ 256 w 538"/>
              <a:gd name="T21" fmla="*/ 515 h 672"/>
              <a:gd name="T22" fmla="*/ 256 w 538"/>
              <a:gd name="T23" fmla="*/ 398 h 672"/>
              <a:gd name="T24" fmla="*/ 210 w 538"/>
              <a:gd name="T25" fmla="*/ 381 h 672"/>
              <a:gd name="T26" fmla="*/ 183 w 538"/>
              <a:gd name="T27" fmla="*/ 354 h 672"/>
              <a:gd name="T28" fmla="*/ 174 w 538"/>
              <a:gd name="T29" fmla="*/ 315 h 672"/>
              <a:gd name="T30" fmla="*/ 201 w 538"/>
              <a:gd name="T31" fmla="*/ 251 h 672"/>
              <a:gd name="T32" fmla="*/ 256 w 538"/>
              <a:gd name="T33" fmla="*/ 231 h 672"/>
              <a:gd name="T34" fmla="*/ 256 w 538"/>
              <a:gd name="T35" fmla="*/ 214 h 672"/>
              <a:gd name="T36" fmla="*/ 278 w 538"/>
              <a:gd name="T37" fmla="*/ 214 h 672"/>
              <a:gd name="T38" fmla="*/ 278 w 538"/>
              <a:gd name="T39" fmla="*/ 231 h 672"/>
              <a:gd name="T40" fmla="*/ 329 w 538"/>
              <a:gd name="T41" fmla="*/ 250 h 672"/>
              <a:gd name="T42" fmla="*/ 358 w 538"/>
              <a:gd name="T43" fmla="*/ 305 h 672"/>
              <a:gd name="T44" fmla="*/ 320 w 538"/>
              <a:gd name="T45" fmla="*/ 310 h 672"/>
              <a:gd name="T46" fmla="*/ 306 w 538"/>
              <a:gd name="T47" fmla="*/ 277 h 672"/>
              <a:gd name="T48" fmla="*/ 278 w 538"/>
              <a:gd name="T49" fmla="*/ 262 h 672"/>
              <a:gd name="T50" fmla="*/ 278 w 538"/>
              <a:gd name="T51" fmla="*/ 368 h 672"/>
              <a:gd name="T52" fmla="*/ 315 w 538"/>
              <a:gd name="T53" fmla="*/ 379 h 672"/>
              <a:gd name="T54" fmla="*/ 343 w 538"/>
              <a:gd name="T55" fmla="*/ 397 h 672"/>
              <a:gd name="T56" fmla="*/ 359 w 538"/>
              <a:gd name="T57" fmla="*/ 423 h 672"/>
              <a:gd name="T58" fmla="*/ 365 w 538"/>
              <a:gd name="T59" fmla="*/ 455 h 672"/>
              <a:gd name="T60" fmla="*/ 341 w 538"/>
              <a:gd name="T61" fmla="*/ 519 h 672"/>
              <a:gd name="T62" fmla="*/ 210 w 538"/>
              <a:gd name="T63" fmla="*/ 312 h 672"/>
              <a:gd name="T64" fmla="*/ 221 w 538"/>
              <a:gd name="T65" fmla="*/ 343 h 672"/>
              <a:gd name="T66" fmla="*/ 256 w 538"/>
              <a:gd name="T67" fmla="*/ 363 h 672"/>
              <a:gd name="T68" fmla="*/ 256 w 538"/>
              <a:gd name="T69" fmla="*/ 262 h 672"/>
              <a:gd name="T70" fmla="*/ 223 w 538"/>
              <a:gd name="T71" fmla="*/ 279 h 672"/>
              <a:gd name="T72" fmla="*/ 210 w 538"/>
              <a:gd name="T73" fmla="*/ 312 h 672"/>
              <a:gd name="T74" fmla="*/ 278 w 538"/>
              <a:gd name="T75" fmla="*/ 404 h 672"/>
              <a:gd name="T76" fmla="*/ 278 w 538"/>
              <a:gd name="T77" fmla="*/ 515 h 672"/>
              <a:gd name="T78" fmla="*/ 313 w 538"/>
              <a:gd name="T79" fmla="*/ 497 h 672"/>
              <a:gd name="T80" fmla="*/ 327 w 538"/>
              <a:gd name="T81" fmla="*/ 457 h 672"/>
              <a:gd name="T82" fmla="*/ 317 w 538"/>
              <a:gd name="T83" fmla="*/ 425 h 672"/>
              <a:gd name="T84" fmla="*/ 278 w 538"/>
              <a:gd name="T85" fmla="*/ 404 h 672"/>
              <a:gd name="T86" fmla="*/ 328 w 538"/>
              <a:gd name="T87" fmla="*/ 121 h 672"/>
              <a:gd name="T88" fmla="*/ 372 w 538"/>
              <a:gd name="T89" fmla="*/ 40 h 672"/>
              <a:gd name="T90" fmla="*/ 308 w 538"/>
              <a:gd name="T91" fmla="*/ 18 h 672"/>
              <a:gd name="T92" fmla="*/ 163 w 538"/>
              <a:gd name="T93" fmla="*/ 16 h 672"/>
              <a:gd name="T94" fmla="*/ 172 w 538"/>
              <a:gd name="T95" fmla="*/ 72 h 672"/>
              <a:gd name="T96" fmla="*/ 209 w 538"/>
              <a:gd name="T97" fmla="*/ 121 h 672"/>
              <a:gd name="T98" fmla="*/ 0 w 538"/>
              <a:gd name="T99" fmla="*/ 539 h 672"/>
              <a:gd name="T100" fmla="*/ 4 w 538"/>
              <a:gd name="T101" fmla="*/ 616 h 672"/>
              <a:gd name="T102" fmla="*/ 66 w 538"/>
              <a:gd name="T103" fmla="*/ 672 h 672"/>
              <a:gd name="T104" fmla="*/ 465 w 538"/>
              <a:gd name="T105" fmla="*/ 672 h 672"/>
              <a:gd name="T106" fmla="*/ 533 w 538"/>
              <a:gd name="T107" fmla="*/ 623 h 672"/>
              <a:gd name="T108" fmla="*/ 535 w 538"/>
              <a:gd name="T109" fmla="*/ 605 h 672"/>
              <a:gd name="T110" fmla="*/ 535 w 538"/>
              <a:gd name="T111" fmla="*/ 598 h 672"/>
              <a:gd name="T112" fmla="*/ 538 w 538"/>
              <a:gd name="T113" fmla="*/ 539 h 672"/>
              <a:gd name="T114" fmla="*/ 328 w 538"/>
              <a:gd name="T115" fmla="*/ 12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38" h="672">
                <a:moveTo>
                  <a:pt x="341" y="519"/>
                </a:moveTo>
                <a:cubicBezTo>
                  <a:pt x="325" y="536"/>
                  <a:pt x="304" y="545"/>
                  <a:pt x="278" y="546"/>
                </a:cubicBezTo>
                <a:lnTo>
                  <a:pt x="278" y="583"/>
                </a:lnTo>
                <a:lnTo>
                  <a:pt x="256" y="583"/>
                </a:lnTo>
                <a:lnTo>
                  <a:pt x="256" y="546"/>
                </a:lnTo>
                <a:cubicBezTo>
                  <a:pt x="238" y="544"/>
                  <a:pt x="223" y="540"/>
                  <a:pt x="212" y="534"/>
                </a:cubicBezTo>
                <a:cubicBezTo>
                  <a:pt x="200" y="528"/>
                  <a:pt x="190" y="519"/>
                  <a:pt x="182" y="505"/>
                </a:cubicBezTo>
                <a:cubicBezTo>
                  <a:pt x="174" y="492"/>
                  <a:pt x="169" y="476"/>
                  <a:pt x="167" y="457"/>
                </a:cubicBezTo>
                <a:lnTo>
                  <a:pt x="204" y="450"/>
                </a:lnTo>
                <a:cubicBezTo>
                  <a:pt x="207" y="470"/>
                  <a:pt x="212" y="484"/>
                  <a:pt x="219" y="494"/>
                </a:cubicBezTo>
                <a:cubicBezTo>
                  <a:pt x="230" y="507"/>
                  <a:pt x="242" y="514"/>
                  <a:pt x="256" y="515"/>
                </a:cubicBezTo>
                <a:lnTo>
                  <a:pt x="256" y="398"/>
                </a:lnTo>
                <a:cubicBezTo>
                  <a:pt x="241" y="396"/>
                  <a:pt x="226" y="390"/>
                  <a:pt x="210" y="381"/>
                </a:cubicBezTo>
                <a:cubicBezTo>
                  <a:pt x="198" y="375"/>
                  <a:pt x="189" y="365"/>
                  <a:pt x="183" y="354"/>
                </a:cubicBezTo>
                <a:cubicBezTo>
                  <a:pt x="177" y="342"/>
                  <a:pt x="174" y="329"/>
                  <a:pt x="174" y="315"/>
                </a:cubicBezTo>
                <a:cubicBezTo>
                  <a:pt x="174" y="288"/>
                  <a:pt x="183" y="267"/>
                  <a:pt x="201" y="251"/>
                </a:cubicBezTo>
                <a:cubicBezTo>
                  <a:pt x="214" y="240"/>
                  <a:pt x="232" y="234"/>
                  <a:pt x="256" y="231"/>
                </a:cubicBezTo>
                <a:lnTo>
                  <a:pt x="256" y="214"/>
                </a:lnTo>
                <a:lnTo>
                  <a:pt x="278" y="214"/>
                </a:lnTo>
                <a:lnTo>
                  <a:pt x="278" y="231"/>
                </a:lnTo>
                <a:cubicBezTo>
                  <a:pt x="299" y="233"/>
                  <a:pt x="316" y="239"/>
                  <a:pt x="329" y="250"/>
                </a:cubicBezTo>
                <a:cubicBezTo>
                  <a:pt x="345" y="263"/>
                  <a:pt x="354" y="282"/>
                  <a:pt x="358" y="305"/>
                </a:cubicBezTo>
                <a:lnTo>
                  <a:pt x="320" y="310"/>
                </a:lnTo>
                <a:cubicBezTo>
                  <a:pt x="318" y="296"/>
                  <a:pt x="313" y="285"/>
                  <a:pt x="306" y="277"/>
                </a:cubicBezTo>
                <a:cubicBezTo>
                  <a:pt x="299" y="270"/>
                  <a:pt x="290" y="265"/>
                  <a:pt x="278" y="262"/>
                </a:cubicBezTo>
                <a:lnTo>
                  <a:pt x="278" y="368"/>
                </a:lnTo>
                <a:cubicBezTo>
                  <a:pt x="297" y="372"/>
                  <a:pt x="309" y="376"/>
                  <a:pt x="315" y="379"/>
                </a:cubicBezTo>
                <a:cubicBezTo>
                  <a:pt x="326" y="384"/>
                  <a:pt x="335" y="390"/>
                  <a:pt x="343" y="397"/>
                </a:cubicBezTo>
                <a:cubicBezTo>
                  <a:pt x="350" y="404"/>
                  <a:pt x="355" y="413"/>
                  <a:pt x="359" y="423"/>
                </a:cubicBezTo>
                <a:cubicBezTo>
                  <a:pt x="363" y="433"/>
                  <a:pt x="365" y="444"/>
                  <a:pt x="365" y="455"/>
                </a:cubicBezTo>
                <a:cubicBezTo>
                  <a:pt x="365" y="480"/>
                  <a:pt x="357" y="502"/>
                  <a:pt x="341" y="519"/>
                </a:cubicBezTo>
                <a:close/>
                <a:moveTo>
                  <a:pt x="210" y="312"/>
                </a:moveTo>
                <a:cubicBezTo>
                  <a:pt x="210" y="324"/>
                  <a:pt x="214" y="335"/>
                  <a:pt x="221" y="343"/>
                </a:cubicBezTo>
                <a:cubicBezTo>
                  <a:pt x="228" y="352"/>
                  <a:pt x="240" y="358"/>
                  <a:pt x="256" y="363"/>
                </a:cubicBezTo>
                <a:lnTo>
                  <a:pt x="256" y="262"/>
                </a:lnTo>
                <a:cubicBezTo>
                  <a:pt x="242" y="264"/>
                  <a:pt x="231" y="270"/>
                  <a:pt x="223" y="279"/>
                </a:cubicBezTo>
                <a:cubicBezTo>
                  <a:pt x="214" y="288"/>
                  <a:pt x="210" y="299"/>
                  <a:pt x="210" y="312"/>
                </a:cubicBezTo>
                <a:close/>
                <a:moveTo>
                  <a:pt x="278" y="404"/>
                </a:moveTo>
                <a:lnTo>
                  <a:pt x="278" y="515"/>
                </a:lnTo>
                <a:cubicBezTo>
                  <a:pt x="292" y="514"/>
                  <a:pt x="304" y="508"/>
                  <a:pt x="313" y="497"/>
                </a:cubicBezTo>
                <a:cubicBezTo>
                  <a:pt x="323" y="486"/>
                  <a:pt x="327" y="473"/>
                  <a:pt x="327" y="457"/>
                </a:cubicBezTo>
                <a:cubicBezTo>
                  <a:pt x="327" y="444"/>
                  <a:pt x="324" y="434"/>
                  <a:pt x="317" y="425"/>
                </a:cubicBezTo>
                <a:cubicBezTo>
                  <a:pt x="311" y="417"/>
                  <a:pt x="298" y="410"/>
                  <a:pt x="278" y="404"/>
                </a:cubicBezTo>
                <a:close/>
                <a:moveTo>
                  <a:pt x="328" y="121"/>
                </a:moveTo>
                <a:cubicBezTo>
                  <a:pt x="332" y="94"/>
                  <a:pt x="346" y="60"/>
                  <a:pt x="372" y="40"/>
                </a:cubicBezTo>
                <a:cubicBezTo>
                  <a:pt x="407" y="11"/>
                  <a:pt x="348" y="14"/>
                  <a:pt x="308" y="18"/>
                </a:cubicBezTo>
                <a:cubicBezTo>
                  <a:pt x="268" y="23"/>
                  <a:pt x="181" y="0"/>
                  <a:pt x="163" y="16"/>
                </a:cubicBezTo>
                <a:cubicBezTo>
                  <a:pt x="144" y="33"/>
                  <a:pt x="151" y="58"/>
                  <a:pt x="172" y="72"/>
                </a:cubicBezTo>
                <a:cubicBezTo>
                  <a:pt x="184" y="81"/>
                  <a:pt x="199" y="103"/>
                  <a:pt x="209" y="121"/>
                </a:cubicBezTo>
                <a:cubicBezTo>
                  <a:pt x="89" y="164"/>
                  <a:pt x="0" y="335"/>
                  <a:pt x="0" y="539"/>
                </a:cubicBezTo>
                <a:cubicBezTo>
                  <a:pt x="0" y="565"/>
                  <a:pt x="1" y="591"/>
                  <a:pt x="4" y="616"/>
                </a:cubicBezTo>
                <a:cubicBezTo>
                  <a:pt x="9" y="632"/>
                  <a:pt x="25" y="672"/>
                  <a:pt x="66" y="672"/>
                </a:cubicBezTo>
                <a:cubicBezTo>
                  <a:pt x="118" y="672"/>
                  <a:pt x="465" y="672"/>
                  <a:pt x="465" y="672"/>
                </a:cubicBezTo>
                <a:cubicBezTo>
                  <a:pt x="465" y="672"/>
                  <a:pt x="522" y="670"/>
                  <a:pt x="533" y="623"/>
                </a:cubicBezTo>
                <a:cubicBezTo>
                  <a:pt x="534" y="617"/>
                  <a:pt x="534" y="611"/>
                  <a:pt x="535" y="605"/>
                </a:cubicBezTo>
                <a:cubicBezTo>
                  <a:pt x="535" y="602"/>
                  <a:pt x="535" y="600"/>
                  <a:pt x="535" y="598"/>
                </a:cubicBezTo>
                <a:cubicBezTo>
                  <a:pt x="537" y="579"/>
                  <a:pt x="538" y="559"/>
                  <a:pt x="538" y="539"/>
                </a:cubicBezTo>
                <a:cubicBezTo>
                  <a:pt x="538" y="335"/>
                  <a:pt x="448" y="164"/>
                  <a:pt x="328" y="12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219"/>
          <p:cNvSpPr>
            <a:spLocks noEditPoints="1"/>
          </p:cNvSpPr>
          <p:nvPr/>
        </p:nvSpPr>
        <p:spPr bwMode="auto">
          <a:xfrm>
            <a:off x="5511802" y="4318002"/>
            <a:ext cx="185737" cy="184151"/>
          </a:xfrm>
          <a:custGeom>
            <a:avLst/>
            <a:gdLst>
              <a:gd name="T0" fmla="*/ 307 w 614"/>
              <a:gd name="T1" fmla="*/ 570 h 608"/>
              <a:gd name="T2" fmla="*/ 38 w 614"/>
              <a:gd name="T3" fmla="*/ 304 h 608"/>
              <a:gd name="T4" fmla="*/ 307 w 614"/>
              <a:gd name="T5" fmla="*/ 38 h 608"/>
              <a:gd name="T6" fmla="*/ 576 w 614"/>
              <a:gd name="T7" fmla="*/ 304 h 608"/>
              <a:gd name="T8" fmla="*/ 307 w 614"/>
              <a:gd name="T9" fmla="*/ 570 h 608"/>
              <a:gd name="T10" fmla="*/ 271 w 614"/>
              <a:gd name="T11" fmla="*/ 233 h 608"/>
              <a:gd name="T12" fmla="*/ 278 w 614"/>
              <a:gd name="T13" fmla="*/ 253 h 608"/>
              <a:gd name="T14" fmla="*/ 291 w 614"/>
              <a:gd name="T15" fmla="*/ 262 h 608"/>
              <a:gd name="T16" fmla="*/ 291 w 614"/>
              <a:gd name="T17" fmla="*/ 204 h 608"/>
              <a:gd name="T18" fmla="*/ 279 w 614"/>
              <a:gd name="T19" fmla="*/ 212 h 608"/>
              <a:gd name="T20" fmla="*/ 271 w 614"/>
              <a:gd name="T21" fmla="*/ 233 h 608"/>
              <a:gd name="T22" fmla="*/ 380 w 614"/>
              <a:gd name="T23" fmla="*/ 414 h 608"/>
              <a:gd name="T24" fmla="*/ 329 w 614"/>
              <a:gd name="T25" fmla="*/ 439 h 608"/>
              <a:gd name="T26" fmla="*/ 329 w 614"/>
              <a:gd name="T27" fmla="*/ 471 h 608"/>
              <a:gd name="T28" fmla="*/ 291 w 614"/>
              <a:gd name="T29" fmla="*/ 471 h 608"/>
              <a:gd name="T30" fmla="*/ 291 w 614"/>
              <a:gd name="T31" fmla="*/ 439 h 608"/>
              <a:gd name="T32" fmla="*/ 258 w 614"/>
              <a:gd name="T33" fmla="*/ 429 h 608"/>
              <a:gd name="T34" fmla="*/ 229 w 614"/>
              <a:gd name="T35" fmla="*/ 401 h 608"/>
              <a:gd name="T36" fmla="*/ 215 w 614"/>
              <a:gd name="T37" fmla="*/ 356 h 608"/>
              <a:gd name="T38" fmla="*/ 215 w 614"/>
              <a:gd name="T39" fmla="*/ 347 h 608"/>
              <a:gd name="T40" fmla="*/ 265 w 614"/>
              <a:gd name="T41" fmla="*/ 338 h 608"/>
              <a:gd name="T42" fmla="*/ 266 w 614"/>
              <a:gd name="T43" fmla="*/ 348 h 608"/>
              <a:gd name="T44" fmla="*/ 277 w 614"/>
              <a:gd name="T45" fmla="*/ 380 h 608"/>
              <a:gd name="T46" fmla="*/ 291 w 614"/>
              <a:gd name="T47" fmla="*/ 392 h 608"/>
              <a:gd name="T48" fmla="*/ 291 w 614"/>
              <a:gd name="T49" fmla="*/ 314 h 608"/>
              <a:gd name="T50" fmla="*/ 257 w 614"/>
              <a:gd name="T51" fmla="*/ 300 h 608"/>
              <a:gd name="T52" fmla="*/ 230 w 614"/>
              <a:gd name="T53" fmla="*/ 273 h 608"/>
              <a:gd name="T54" fmla="*/ 221 w 614"/>
              <a:gd name="T55" fmla="*/ 235 h 608"/>
              <a:gd name="T56" fmla="*/ 248 w 614"/>
              <a:gd name="T57" fmla="*/ 175 h 608"/>
              <a:gd name="T58" fmla="*/ 291 w 614"/>
              <a:gd name="T59" fmla="*/ 157 h 608"/>
              <a:gd name="T60" fmla="*/ 291 w 614"/>
              <a:gd name="T61" fmla="*/ 141 h 608"/>
              <a:gd name="T62" fmla="*/ 329 w 614"/>
              <a:gd name="T63" fmla="*/ 141 h 608"/>
              <a:gd name="T64" fmla="*/ 329 w 614"/>
              <a:gd name="T65" fmla="*/ 157 h 608"/>
              <a:gd name="T66" fmla="*/ 369 w 614"/>
              <a:gd name="T67" fmla="*/ 173 h 608"/>
              <a:gd name="T68" fmla="*/ 397 w 614"/>
              <a:gd name="T69" fmla="*/ 226 h 608"/>
              <a:gd name="T70" fmla="*/ 398 w 614"/>
              <a:gd name="T71" fmla="*/ 235 h 608"/>
              <a:gd name="T72" fmla="*/ 347 w 614"/>
              <a:gd name="T73" fmla="*/ 243 h 608"/>
              <a:gd name="T74" fmla="*/ 346 w 614"/>
              <a:gd name="T75" fmla="*/ 233 h 608"/>
              <a:gd name="T76" fmla="*/ 336 w 614"/>
              <a:gd name="T77" fmla="*/ 210 h 608"/>
              <a:gd name="T78" fmla="*/ 329 w 614"/>
              <a:gd name="T79" fmla="*/ 205 h 608"/>
              <a:gd name="T80" fmla="*/ 329 w 614"/>
              <a:gd name="T81" fmla="*/ 273 h 608"/>
              <a:gd name="T82" fmla="*/ 355 w 614"/>
              <a:gd name="T83" fmla="*/ 280 h 608"/>
              <a:gd name="T84" fmla="*/ 381 w 614"/>
              <a:gd name="T85" fmla="*/ 298 h 608"/>
              <a:gd name="T86" fmla="*/ 398 w 614"/>
              <a:gd name="T87" fmla="*/ 323 h 608"/>
              <a:gd name="T88" fmla="*/ 403 w 614"/>
              <a:gd name="T89" fmla="*/ 353 h 608"/>
              <a:gd name="T90" fmla="*/ 380 w 614"/>
              <a:gd name="T91" fmla="*/ 414 h 608"/>
              <a:gd name="T92" fmla="*/ 307 w 614"/>
              <a:gd name="T93" fmla="*/ 59 h 608"/>
              <a:gd name="T94" fmla="*/ 60 w 614"/>
              <a:gd name="T95" fmla="*/ 304 h 608"/>
              <a:gd name="T96" fmla="*/ 307 w 614"/>
              <a:gd name="T97" fmla="*/ 548 h 608"/>
              <a:gd name="T98" fmla="*/ 554 w 614"/>
              <a:gd name="T99" fmla="*/ 304 h 608"/>
              <a:gd name="T100" fmla="*/ 307 w 614"/>
              <a:gd name="T101" fmla="*/ 59 h 608"/>
              <a:gd name="T102" fmla="*/ 329 w 614"/>
              <a:gd name="T103" fmla="*/ 324 h 608"/>
              <a:gd name="T104" fmla="*/ 329 w 614"/>
              <a:gd name="T105" fmla="*/ 392 h 608"/>
              <a:gd name="T106" fmla="*/ 342 w 614"/>
              <a:gd name="T107" fmla="*/ 382 h 608"/>
              <a:gd name="T108" fmla="*/ 352 w 614"/>
              <a:gd name="T109" fmla="*/ 356 h 608"/>
              <a:gd name="T110" fmla="*/ 346 w 614"/>
              <a:gd name="T111" fmla="*/ 335 h 608"/>
              <a:gd name="T112" fmla="*/ 329 w 614"/>
              <a:gd name="T113" fmla="*/ 324 h 608"/>
              <a:gd name="T114" fmla="*/ 307 w 614"/>
              <a:gd name="T115" fmla="*/ 0 h 608"/>
              <a:gd name="T116" fmla="*/ 0 w 614"/>
              <a:gd name="T117" fmla="*/ 304 h 608"/>
              <a:gd name="T118" fmla="*/ 307 w 614"/>
              <a:gd name="T119" fmla="*/ 608 h 608"/>
              <a:gd name="T120" fmla="*/ 614 w 614"/>
              <a:gd name="T121" fmla="*/ 304 h 608"/>
              <a:gd name="T122" fmla="*/ 307 w 614"/>
              <a:gd name="T123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4" h="608">
                <a:moveTo>
                  <a:pt x="307" y="570"/>
                </a:moveTo>
                <a:cubicBezTo>
                  <a:pt x="159" y="570"/>
                  <a:pt x="38" y="450"/>
                  <a:pt x="38" y="304"/>
                </a:cubicBezTo>
                <a:cubicBezTo>
                  <a:pt x="38" y="157"/>
                  <a:pt x="159" y="38"/>
                  <a:pt x="307" y="38"/>
                </a:cubicBezTo>
                <a:cubicBezTo>
                  <a:pt x="455" y="38"/>
                  <a:pt x="576" y="157"/>
                  <a:pt x="576" y="304"/>
                </a:cubicBezTo>
                <a:cubicBezTo>
                  <a:pt x="576" y="450"/>
                  <a:pt x="455" y="570"/>
                  <a:pt x="307" y="570"/>
                </a:cubicBezTo>
                <a:close/>
                <a:moveTo>
                  <a:pt x="271" y="233"/>
                </a:moveTo>
                <a:cubicBezTo>
                  <a:pt x="271" y="241"/>
                  <a:pt x="274" y="248"/>
                  <a:pt x="278" y="253"/>
                </a:cubicBezTo>
                <a:cubicBezTo>
                  <a:pt x="281" y="257"/>
                  <a:pt x="285" y="260"/>
                  <a:pt x="291" y="262"/>
                </a:cubicBezTo>
                <a:lnTo>
                  <a:pt x="291" y="204"/>
                </a:lnTo>
                <a:cubicBezTo>
                  <a:pt x="287" y="206"/>
                  <a:pt x="283" y="208"/>
                  <a:pt x="279" y="212"/>
                </a:cubicBezTo>
                <a:cubicBezTo>
                  <a:pt x="274" y="218"/>
                  <a:pt x="271" y="225"/>
                  <a:pt x="271" y="233"/>
                </a:cubicBezTo>
                <a:close/>
                <a:moveTo>
                  <a:pt x="380" y="414"/>
                </a:moveTo>
                <a:cubicBezTo>
                  <a:pt x="367" y="428"/>
                  <a:pt x="349" y="436"/>
                  <a:pt x="329" y="439"/>
                </a:cubicBezTo>
                <a:lnTo>
                  <a:pt x="329" y="471"/>
                </a:lnTo>
                <a:lnTo>
                  <a:pt x="291" y="471"/>
                </a:lnTo>
                <a:lnTo>
                  <a:pt x="291" y="439"/>
                </a:lnTo>
                <a:cubicBezTo>
                  <a:pt x="278" y="437"/>
                  <a:pt x="267" y="433"/>
                  <a:pt x="258" y="429"/>
                </a:cubicBezTo>
                <a:cubicBezTo>
                  <a:pt x="247" y="423"/>
                  <a:pt x="237" y="414"/>
                  <a:pt x="229" y="401"/>
                </a:cubicBezTo>
                <a:cubicBezTo>
                  <a:pt x="221" y="389"/>
                  <a:pt x="217" y="374"/>
                  <a:pt x="215" y="356"/>
                </a:cubicBezTo>
                <a:lnTo>
                  <a:pt x="215" y="347"/>
                </a:lnTo>
                <a:lnTo>
                  <a:pt x="265" y="338"/>
                </a:lnTo>
                <a:lnTo>
                  <a:pt x="266" y="348"/>
                </a:lnTo>
                <a:cubicBezTo>
                  <a:pt x="268" y="363"/>
                  <a:pt x="272" y="374"/>
                  <a:pt x="277" y="380"/>
                </a:cubicBezTo>
                <a:cubicBezTo>
                  <a:pt x="281" y="385"/>
                  <a:pt x="286" y="389"/>
                  <a:pt x="291" y="392"/>
                </a:cubicBezTo>
                <a:lnTo>
                  <a:pt x="291" y="314"/>
                </a:lnTo>
                <a:cubicBezTo>
                  <a:pt x="280" y="311"/>
                  <a:pt x="268" y="306"/>
                  <a:pt x="257" y="300"/>
                </a:cubicBezTo>
                <a:cubicBezTo>
                  <a:pt x="245" y="293"/>
                  <a:pt x="236" y="284"/>
                  <a:pt x="230" y="273"/>
                </a:cubicBezTo>
                <a:cubicBezTo>
                  <a:pt x="224" y="262"/>
                  <a:pt x="221" y="249"/>
                  <a:pt x="221" y="235"/>
                </a:cubicBezTo>
                <a:cubicBezTo>
                  <a:pt x="221" y="210"/>
                  <a:pt x="230" y="190"/>
                  <a:pt x="248" y="175"/>
                </a:cubicBezTo>
                <a:cubicBezTo>
                  <a:pt x="258" y="166"/>
                  <a:pt x="273" y="160"/>
                  <a:pt x="291" y="157"/>
                </a:cubicBezTo>
                <a:lnTo>
                  <a:pt x="291" y="141"/>
                </a:lnTo>
                <a:lnTo>
                  <a:pt x="329" y="141"/>
                </a:lnTo>
                <a:lnTo>
                  <a:pt x="329" y="157"/>
                </a:lnTo>
                <a:cubicBezTo>
                  <a:pt x="345" y="159"/>
                  <a:pt x="359" y="165"/>
                  <a:pt x="369" y="173"/>
                </a:cubicBezTo>
                <a:cubicBezTo>
                  <a:pt x="384" y="186"/>
                  <a:pt x="394" y="204"/>
                  <a:pt x="397" y="226"/>
                </a:cubicBezTo>
                <a:lnTo>
                  <a:pt x="398" y="235"/>
                </a:lnTo>
                <a:lnTo>
                  <a:pt x="347" y="243"/>
                </a:lnTo>
                <a:lnTo>
                  <a:pt x="346" y="233"/>
                </a:lnTo>
                <a:cubicBezTo>
                  <a:pt x="344" y="223"/>
                  <a:pt x="341" y="215"/>
                  <a:pt x="336" y="210"/>
                </a:cubicBezTo>
                <a:cubicBezTo>
                  <a:pt x="334" y="208"/>
                  <a:pt x="332" y="206"/>
                  <a:pt x="329" y="205"/>
                </a:cubicBezTo>
                <a:lnTo>
                  <a:pt x="329" y="273"/>
                </a:lnTo>
                <a:cubicBezTo>
                  <a:pt x="342" y="276"/>
                  <a:pt x="350" y="278"/>
                  <a:pt x="355" y="280"/>
                </a:cubicBezTo>
                <a:cubicBezTo>
                  <a:pt x="365" y="285"/>
                  <a:pt x="374" y="291"/>
                  <a:pt x="381" y="298"/>
                </a:cubicBezTo>
                <a:cubicBezTo>
                  <a:pt x="388" y="305"/>
                  <a:pt x="394" y="313"/>
                  <a:pt x="398" y="323"/>
                </a:cubicBezTo>
                <a:cubicBezTo>
                  <a:pt x="401" y="332"/>
                  <a:pt x="403" y="343"/>
                  <a:pt x="403" y="353"/>
                </a:cubicBezTo>
                <a:cubicBezTo>
                  <a:pt x="403" y="377"/>
                  <a:pt x="395" y="398"/>
                  <a:pt x="380" y="414"/>
                </a:cubicBezTo>
                <a:close/>
                <a:moveTo>
                  <a:pt x="307" y="59"/>
                </a:moveTo>
                <a:cubicBezTo>
                  <a:pt x="171" y="59"/>
                  <a:pt x="60" y="169"/>
                  <a:pt x="60" y="304"/>
                </a:cubicBezTo>
                <a:cubicBezTo>
                  <a:pt x="60" y="438"/>
                  <a:pt x="171" y="548"/>
                  <a:pt x="307" y="548"/>
                </a:cubicBezTo>
                <a:cubicBezTo>
                  <a:pt x="443" y="548"/>
                  <a:pt x="554" y="438"/>
                  <a:pt x="554" y="304"/>
                </a:cubicBezTo>
                <a:cubicBezTo>
                  <a:pt x="554" y="169"/>
                  <a:pt x="443" y="59"/>
                  <a:pt x="307" y="59"/>
                </a:cubicBezTo>
                <a:close/>
                <a:moveTo>
                  <a:pt x="329" y="324"/>
                </a:moveTo>
                <a:lnTo>
                  <a:pt x="329" y="392"/>
                </a:lnTo>
                <a:cubicBezTo>
                  <a:pt x="334" y="390"/>
                  <a:pt x="339" y="387"/>
                  <a:pt x="342" y="382"/>
                </a:cubicBezTo>
                <a:cubicBezTo>
                  <a:pt x="349" y="375"/>
                  <a:pt x="352" y="366"/>
                  <a:pt x="352" y="356"/>
                </a:cubicBezTo>
                <a:cubicBezTo>
                  <a:pt x="352" y="347"/>
                  <a:pt x="350" y="340"/>
                  <a:pt x="346" y="335"/>
                </a:cubicBezTo>
                <a:cubicBezTo>
                  <a:pt x="343" y="332"/>
                  <a:pt x="339" y="328"/>
                  <a:pt x="329" y="324"/>
                </a:cubicBezTo>
                <a:close/>
                <a:moveTo>
                  <a:pt x="307" y="0"/>
                </a:moveTo>
                <a:cubicBezTo>
                  <a:pt x="137" y="0"/>
                  <a:pt x="0" y="136"/>
                  <a:pt x="0" y="304"/>
                </a:cubicBezTo>
                <a:cubicBezTo>
                  <a:pt x="0" y="471"/>
                  <a:pt x="137" y="608"/>
                  <a:pt x="307" y="608"/>
                </a:cubicBezTo>
                <a:cubicBezTo>
                  <a:pt x="476" y="608"/>
                  <a:pt x="614" y="471"/>
                  <a:pt x="614" y="304"/>
                </a:cubicBezTo>
                <a:cubicBezTo>
                  <a:pt x="614" y="136"/>
                  <a:pt x="476" y="0"/>
                  <a:pt x="30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Freeform 220"/>
          <p:cNvSpPr>
            <a:spLocks noEditPoints="1"/>
          </p:cNvSpPr>
          <p:nvPr/>
        </p:nvSpPr>
        <p:spPr bwMode="auto">
          <a:xfrm>
            <a:off x="5870577" y="4318002"/>
            <a:ext cx="185737" cy="184151"/>
          </a:xfrm>
          <a:custGeom>
            <a:avLst/>
            <a:gdLst>
              <a:gd name="T0" fmla="*/ 307 w 614"/>
              <a:gd name="T1" fmla="*/ 570 h 608"/>
              <a:gd name="T2" fmla="*/ 39 w 614"/>
              <a:gd name="T3" fmla="*/ 304 h 608"/>
              <a:gd name="T4" fmla="*/ 307 w 614"/>
              <a:gd name="T5" fmla="*/ 38 h 608"/>
              <a:gd name="T6" fmla="*/ 576 w 614"/>
              <a:gd name="T7" fmla="*/ 304 h 608"/>
              <a:gd name="T8" fmla="*/ 307 w 614"/>
              <a:gd name="T9" fmla="*/ 570 h 608"/>
              <a:gd name="T10" fmla="*/ 374 w 614"/>
              <a:gd name="T11" fmla="*/ 254 h 608"/>
              <a:gd name="T12" fmla="*/ 363 w 614"/>
              <a:gd name="T13" fmla="*/ 287 h 608"/>
              <a:gd name="T14" fmla="*/ 242 w 614"/>
              <a:gd name="T15" fmla="*/ 287 h 608"/>
              <a:gd name="T16" fmla="*/ 242 w 614"/>
              <a:gd name="T17" fmla="*/ 304 h 608"/>
              <a:gd name="T18" fmla="*/ 363 w 614"/>
              <a:gd name="T19" fmla="*/ 304 h 608"/>
              <a:gd name="T20" fmla="*/ 357 w 614"/>
              <a:gd name="T21" fmla="*/ 335 h 608"/>
              <a:gd name="T22" fmla="*/ 247 w 614"/>
              <a:gd name="T23" fmla="*/ 335 h 608"/>
              <a:gd name="T24" fmla="*/ 382 w 614"/>
              <a:gd name="T25" fmla="*/ 385 h 608"/>
              <a:gd name="T26" fmla="*/ 389 w 614"/>
              <a:gd name="T27" fmla="*/ 433 h 608"/>
              <a:gd name="T28" fmla="*/ 200 w 614"/>
              <a:gd name="T29" fmla="*/ 334 h 608"/>
              <a:gd name="T30" fmla="*/ 168 w 614"/>
              <a:gd name="T31" fmla="*/ 334 h 608"/>
              <a:gd name="T32" fmla="*/ 176 w 614"/>
              <a:gd name="T33" fmla="*/ 305 h 608"/>
              <a:gd name="T34" fmla="*/ 195 w 614"/>
              <a:gd name="T35" fmla="*/ 305 h 608"/>
              <a:gd name="T36" fmla="*/ 196 w 614"/>
              <a:gd name="T37" fmla="*/ 283 h 608"/>
              <a:gd name="T38" fmla="*/ 169 w 614"/>
              <a:gd name="T39" fmla="*/ 283 h 608"/>
              <a:gd name="T40" fmla="*/ 177 w 614"/>
              <a:gd name="T41" fmla="*/ 254 h 608"/>
              <a:gd name="T42" fmla="*/ 199 w 614"/>
              <a:gd name="T43" fmla="*/ 254 h 608"/>
              <a:gd name="T44" fmla="*/ 392 w 614"/>
              <a:gd name="T45" fmla="*/ 166 h 608"/>
              <a:gd name="T46" fmla="*/ 379 w 614"/>
              <a:gd name="T47" fmla="*/ 212 h 608"/>
              <a:gd name="T48" fmla="*/ 247 w 614"/>
              <a:gd name="T49" fmla="*/ 254 h 608"/>
              <a:gd name="T50" fmla="*/ 374 w 614"/>
              <a:gd name="T51" fmla="*/ 254 h 608"/>
              <a:gd name="T52" fmla="*/ 307 w 614"/>
              <a:gd name="T53" fmla="*/ 59 h 608"/>
              <a:gd name="T54" fmla="*/ 60 w 614"/>
              <a:gd name="T55" fmla="*/ 304 h 608"/>
              <a:gd name="T56" fmla="*/ 307 w 614"/>
              <a:gd name="T57" fmla="*/ 548 h 608"/>
              <a:gd name="T58" fmla="*/ 554 w 614"/>
              <a:gd name="T59" fmla="*/ 304 h 608"/>
              <a:gd name="T60" fmla="*/ 307 w 614"/>
              <a:gd name="T61" fmla="*/ 59 h 608"/>
              <a:gd name="T62" fmla="*/ 307 w 614"/>
              <a:gd name="T63" fmla="*/ 0 h 608"/>
              <a:gd name="T64" fmla="*/ 0 w 614"/>
              <a:gd name="T65" fmla="*/ 304 h 608"/>
              <a:gd name="T66" fmla="*/ 307 w 614"/>
              <a:gd name="T67" fmla="*/ 608 h 608"/>
              <a:gd name="T68" fmla="*/ 614 w 614"/>
              <a:gd name="T69" fmla="*/ 304 h 608"/>
              <a:gd name="T70" fmla="*/ 307 w 614"/>
              <a:gd name="T71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14" h="608">
                <a:moveTo>
                  <a:pt x="307" y="570"/>
                </a:moveTo>
                <a:cubicBezTo>
                  <a:pt x="159" y="570"/>
                  <a:pt x="39" y="450"/>
                  <a:pt x="39" y="304"/>
                </a:cubicBezTo>
                <a:cubicBezTo>
                  <a:pt x="39" y="157"/>
                  <a:pt x="159" y="38"/>
                  <a:pt x="307" y="38"/>
                </a:cubicBezTo>
                <a:cubicBezTo>
                  <a:pt x="455" y="38"/>
                  <a:pt x="576" y="157"/>
                  <a:pt x="576" y="304"/>
                </a:cubicBezTo>
                <a:cubicBezTo>
                  <a:pt x="576" y="450"/>
                  <a:pt x="455" y="570"/>
                  <a:pt x="307" y="570"/>
                </a:cubicBezTo>
                <a:close/>
                <a:moveTo>
                  <a:pt x="374" y="254"/>
                </a:moveTo>
                <a:lnTo>
                  <a:pt x="363" y="287"/>
                </a:lnTo>
                <a:lnTo>
                  <a:pt x="242" y="287"/>
                </a:lnTo>
                <a:cubicBezTo>
                  <a:pt x="238" y="293"/>
                  <a:pt x="242" y="304"/>
                  <a:pt x="242" y="304"/>
                </a:cubicBezTo>
                <a:lnTo>
                  <a:pt x="363" y="304"/>
                </a:lnTo>
                <a:lnTo>
                  <a:pt x="357" y="335"/>
                </a:lnTo>
                <a:lnTo>
                  <a:pt x="247" y="335"/>
                </a:lnTo>
                <a:cubicBezTo>
                  <a:pt x="281" y="452"/>
                  <a:pt x="382" y="385"/>
                  <a:pt x="382" y="385"/>
                </a:cubicBezTo>
                <a:lnTo>
                  <a:pt x="389" y="433"/>
                </a:lnTo>
                <a:cubicBezTo>
                  <a:pt x="225" y="490"/>
                  <a:pt x="200" y="334"/>
                  <a:pt x="200" y="334"/>
                </a:cubicBezTo>
                <a:lnTo>
                  <a:pt x="168" y="334"/>
                </a:lnTo>
                <a:lnTo>
                  <a:pt x="176" y="305"/>
                </a:lnTo>
                <a:lnTo>
                  <a:pt x="195" y="305"/>
                </a:lnTo>
                <a:cubicBezTo>
                  <a:pt x="196" y="300"/>
                  <a:pt x="196" y="283"/>
                  <a:pt x="196" y="283"/>
                </a:cubicBezTo>
                <a:lnTo>
                  <a:pt x="169" y="283"/>
                </a:lnTo>
                <a:lnTo>
                  <a:pt x="177" y="254"/>
                </a:lnTo>
                <a:lnTo>
                  <a:pt x="199" y="254"/>
                </a:lnTo>
                <a:cubicBezTo>
                  <a:pt x="250" y="97"/>
                  <a:pt x="392" y="166"/>
                  <a:pt x="392" y="166"/>
                </a:cubicBezTo>
                <a:lnTo>
                  <a:pt x="379" y="212"/>
                </a:lnTo>
                <a:cubicBezTo>
                  <a:pt x="277" y="156"/>
                  <a:pt x="247" y="254"/>
                  <a:pt x="247" y="254"/>
                </a:cubicBezTo>
                <a:lnTo>
                  <a:pt x="374" y="254"/>
                </a:lnTo>
                <a:close/>
                <a:moveTo>
                  <a:pt x="307" y="59"/>
                </a:moveTo>
                <a:cubicBezTo>
                  <a:pt x="171" y="59"/>
                  <a:pt x="60" y="169"/>
                  <a:pt x="60" y="304"/>
                </a:cubicBezTo>
                <a:cubicBezTo>
                  <a:pt x="60" y="439"/>
                  <a:pt x="171" y="548"/>
                  <a:pt x="307" y="548"/>
                </a:cubicBezTo>
                <a:cubicBezTo>
                  <a:pt x="444" y="548"/>
                  <a:pt x="554" y="439"/>
                  <a:pt x="554" y="304"/>
                </a:cubicBezTo>
                <a:cubicBezTo>
                  <a:pt x="554" y="169"/>
                  <a:pt x="444" y="59"/>
                  <a:pt x="307" y="59"/>
                </a:cubicBezTo>
                <a:close/>
                <a:moveTo>
                  <a:pt x="307" y="0"/>
                </a:moveTo>
                <a:cubicBezTo>
                  <a:pt x="138" y="0"/>
                  <a:pt x="0" y="136"/>
                  <a:pt x="0" y="304"/>
                </a:cubicBezTo>
                <a:cubicBezTo>
                  <a:pt x="0" y="471"/>
                  <a:pt x="138" y="608"/>
                  <a:pt x="307" y="608"/>
                </a:cubicBezTo>
                <a:cubicBezTo>
                  <a:pt x="477" y="608"/>
                  <a:pt x="614" y="471"/>
                  <a:pt x="614" y="304"/>
                </a:cubicBezTo>
                <a:cubicBezTo>
                  <a:pt x="614" y="136"/>
                  <a:pt x="477" y="0"/>
                  <a:pt x="30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221"/>
          <p:cNvSpPr>
            <a:spLocks noEditPoints="1"/>
          </p:cNvSpPr>
          <p:nvPr/>
        </p:nvSpPr>
        <p:spPr bwMode="auto">
          <a:xfrm>
            <a:off x="6302377" y="4318002"/>
            <a:ext cx="185737" cy="184151"/>
          </a:xfrm>
          <a:custGeom>
            <a:avLst/>
            <a:gdLst>
              <a:gd name="T0" fmla="*/ 306 w 613"/>
              <a:gd name="T1" fmla="*/ 570 h 608"/>
              <a:gd name="T2" fmla="*/ 38 w 613"/>
              <a:gd name="T3" fmla="*/ 304 h 608"/>
              <a:gd name="T4" fmla="*/ 306 w 613"/>
              <a:gd name="T5" fmla="*/ 38 h 608"/>
              <a:gd name="T6" fmla="*/ 575 w 613"/>
              <a:gd name="T7" fmla="*/ 304 h 608"/>
              <a:gd name="T8" fmla="*/ 306 w 613"/>
              <a:gd name="T9" fmla="*/ 570 h 608"/>
              <a:gd name="T10" fmla="*/ 280 w 613"/>
              <a:gd name="T11" fmla="*/ 422 h 608"/>
              <a:gd name="T12" fmla="*/ 259 w 613"/>
              <a:gd name="T13" fmla="*/ 419 h 608"/>
              <a:gd name="T14" fmla="*/ 229 w 613"/>
              <a:gd name="T15" fmla="*/ 432 h 608"/>
              <a:gd name="T16" fmla="*/ 211 w 613"/>
              <a:gd name="T17" fmla="*/ 389 h 608"/>
              <a:gd name="T18" fmla="*/ 248 w 613"/>
              <a:gd name="T19" fmla="*/ 318 h 608"/>
              <a:gd name="T20" fmla="*/ 210 w 613"/>
              <a:gd name="T21" fmla="*/ 318 h 608"/>
              <a:gd name="T22" fmla="*/ 210 w 613"/>
              <a:gd name="T23" fmla="*/ 279 h 608"/>
              <a:gd name="T24" fmla="*/ 239 w 613"/>
              <a:gd name="T25" fmla="*/ 279 h 608"/>
              <a:gd name="T26" fmla="*/ 231 w 613"/>
              <a:gd name="T27" fmla="*/ 249 h 608"/>
              <a:gd name="T28" fmla="*/ 301 w 613"/>
              <a:gd name="T29" fmla="*/ 166 h 608"/>
              <a:gd name="T30" fmla="*/ 392 w 613"/>
              <a:gd name="T31" fmla="*/ 234 h 608"/>
              <a:gd name="T32" fmla="*/ 338 w 613"/>
              <a:gd name="T33" fmla="*/ 241 h 608"/>
              <a:gd name="T34" fmla="*/ 305 w 613"/>
              <a:gd name="T35" fmla="*/ 219 h 608"/>
              <a:gd name="T36" fmla="*/ 290 w 613"/>
              <a:gd name="T37" fmla="*/ 278 h 608"/>
              <a:gd name="T38" fmla="*/ 342 w 613"/>
              <a:gd name="T39" fmla="*/ 278 h 608"/>
              <a:gd name="T40" fmla="*/ 342 w 613"/>
              <a:gd name="T41" fmla="*/ 317 h 608"/>
              <a:gd name="T42" fmla="*/ 298 w 613"/>
              <a:gd name="T43" fmla="*/ 317 h 608"/>
              <a:gd name="T44" fmla="*/ 282 w 613"/>
              <a:gd name="T45" fmla="*/ 373 h 608"/>
              <a:gd name="T46" fmla="*/ 384 w 613"/>
              <a:gd name="T47" fmla="*/ 379 h 608"/>
              <a:gd name="T48" fmla="*/ 403 w 613"/>
              <a:gd name="T49" fmla="*/ 420 h 608"/>
              <a:gd name="T50" fmla="*/ 280 w 613"/>
              <a:gd name="T51" fmla="*/ 422 h 608"/>
              <a:gd name="T52" fmla="*/ 307 w 613"/>
              <a:gd name="T53" fmla="*/ 59 h 608"/>
              <a:gd name="T54" fmla="*/ 59 w 613"/>
              <a:gd name="T55" fmla="*/ 304 h 608"/>
              <a:gd name="T56" fmla="*/ 307 w 613"/>
              <a:gd name="T57" fmla="*/ 548 h 608"/>
              <a:gd name="T58" fmla="*/ 554 w 613"/>
              <a:gd name="T59" fmla="*/ 304 h 608"/>
              <a:gd name="T60" fmla="*/ 307 w 613"/>
              <a:gd name="T61" fmla="*/ 59 h 608"/>
              <a:gd name="T62" fmla="*/ 306 w 613"/>
              <a:gd name="T63" fmla="*/ 0 h 608"/>
              <a:gd name="T64" fmla="*/ 0 w 613"/>
              <a:gd name="T65" fmla="*/ 304 h 608"/>
              <a:gd name="T66" fmla="*/ 306 w 613"/>
              <a:gd name="T67" fmla="*/ 608 h 608"/>
              <a:gd name="T68" fmla="*/ 613 w 613"/>
              <a:gd name="T69" fmla="*/ 304 h 608"/>
              <a:gd name="T70" fmla="*/ 306 w 613"/>
              <a:gd name="T71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13" h="608">
                <a:moveTo>
                  <a:pt x="306" y="570"/>
                </a:moveTo>
                <a:cubicBezTo>
                  <a:pt x="158" y="570"/>
                  <a:pt x="38" y="450"/>
                  <a:pt x="38" y="304"/>
                </a:cubicBezTo>
                <a:cubicBezTo>
                  <a:pt x="38" y="157"/>
                  <a:pt x="158" y="38"/>
                  <a:pt x="306" y="38"/>
                </a:cubicBezTo>
                <a:cubicBezTo>
                  <a:pt x="455" y="38"/>
                  <a:pt x="575" y="157"/>
                  <a:pt x="575" y="304"/>
                </a:cubicBezTo>
                <a:cubicBezTo>
                  <a:pt x="575" y="450"/>
                  <a:pt x="455" y="570"/>
                  <a:pt x="306" y="570"/>
                </a:cubicBezTo>
                <a:close/>
                <a:moveTo>
                  <a:pt x="280" y="422"/>
                </a:moveTo>
                <a:cubicBezTo>
                  <a:pt x="267" y="418"/>
                  <a:pt x="259" y="419"/>
                  <a:pt x="259" y="419"/>
                </a:cubicBezTo>
                <a:cubicBezTo>
                  <a:pt x="241" y="418"/>
                  <a:pt x="229" y="432"/>
                  <a:pt x="229" y="432"/>
                </a:cubicBezTo>
                <a:lnTo>
                  <a:pt x="211" y="389"/>
                </a:lnTo>
                <a:cubicBezTo>
                  <a:pt x="254" y="358"/>
                  <a:pt x="248" y="318"/>
                  <a:pt x="248" y="318"/>
                </a:cubicBezTo>
                <a:lnTo>
                  <a:pt x="210" y="318"/>
                </a:lnTo>
                <a:lnTo>
                  <a:pt x="210" y="279"/>
                </a:lnTo>
                <a:lnTo>
                  <a:pt x="239" y="279"/>
                </a:lnTo>
                <a:cubicBezTo>
                  <a:pt x="230" y="263"/>
                  <a:pt x="231" y="249"/>
                  <a:pt x="231" y="249"/>
                </a:cubicBezTo>
                <a:cubicBezTo>
                  <a:pt x="229" y="173"/>
                  <a:pt x="301" y="166"/>
                  <a:pt x="301" y="166"/>
                </a:cubicBezTo>
                <a:cubicBezTo>
                  <a:pt x="385" y="154"/>
                  <a:pt x="392" y="234"/>
                  <a:pt x="392" y="234"/>
                </a:cubicBezTo>
                <a:lnTo>
                  <a:pt x="338" y="241"/>
                </a:lnTo>
                <a:cubicBezTo>
                  <a:pt x="332" y="215"/>
                  <a:pt x="305" y="219"/>
                  <a:pt x="305" y="219"/>
                </a:cubicBezTo>
                <a:cubicBezTo>
                  <a:pt x="269" y="228"/>
                  <a:pt x="290" y="278"/>
                  <a:pt x="290" y="278"/>
                </a:cubicBezTo>
                <a:lnTo>
                  <a:pt x="342" y="278"/>
                </a:lnTo>
                <a:lnTo>
                  <a:pt x="342" y="317"/>
                </a:lnTo>
                <a:lnTo>
                  <a:pt x="298" y="317"/>
                </a:lnTo>
                <a:cubicBezTo>
                  <a:pt x="301" y="346"/>
                  <a:pt x="282" y="373"/>
                  <a:pt x="282" y="373"/>
                </a:cubicBezTo>
                <a:cubicBezTo>
                  <a:pt x="321" y="394"/>
                  <a:pt x="384" y="379"/>
                  <a:pt x="384" y="379"/>
                </a:cubicBezTo>
                <a:lnTo>
                  <a:pt x="403" y="420"/>
                </a:lnTo>
                <a:cubicBezTo>
                  <a:pt x="327" y="441"/>
                  <a:pt x="280" y="422"/>
                  <a:pt x="280" y="422"/>
                </a:cubicBezTo>
                <a:close/>
                <a:moveTo>
                  <a:pt x="307" y="59"/>
                </a:moveTo>
                <a:cubicBezTo>
                  <a:pt x="170" y="59"/>
                  <a:pt x="59" y="169"/>
                  <a:pt x="59" y="304"/>
                </a:cubicBezTo>
                <a:cubicBezTo>
                  <a:pt x="59" y="439"/>
                  <a:pt x="170" y="548"/>
                  <a:pt x="307" y="548"/>
                </a:cubicBezTo>
                <a:cubicBezTo>
                  <a:pt x="443" y="548"/>
                  <a:pt x="554" y="439"/>
                  <a:pt x="554" y="304"/>
                </a:cubicBezTo>
                <a:cubicBezTo>
                  <a:pt x="554" y="169"/>
                  <a:pt x="443" y="59"/>
                  <a:pt x="307" y="59"/>
                </a:cubicBezTo>
                <a:close/>
                <a:moveTo>
                  <a:pt x="306" y="0"/>
                </a:moveTo>
                <a:cubicBezTo>
                  <a:pt x="137" y="0"/>
                  <a:pt x="0" y="136"/>
                  <a:pt x="0" y="304"/>
                </a:cubicBezTo>
                <a:cubicBezTo>
                  <a:pt x="0" y="471"/>
                  <a:pt x="137" y="608"/>
                  <a:pt x="306" y="608"/>
                </a:cubicBezTo>
                <a:cubicBezTo>
                  <a:pt x="476" y="608"/>
                  <a:pt x="613" y="471"/>
                  <a:pt x="613" y="304"/>
                </a:cubicBezTo>
                <a:cubicBezTo>
                  <a:pt x="613" y="136"/>
                  <a:pt x="476" y="0"/>
                  <a:pt x="30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222"/>
          <p:cNvSpPr>
            <a:spLocks noEditPoints="1"/>
          </p:cNvSpPr>
          <p:nvPr/>
        </p:nvSpPr>
        <p:spPr bwMode="auto">
          <a:xfrm>
            <a:off x="6704014" y="4318002"/>
            <a:ext cx="185737" cy="184151"/>
          </a:xfrm>
          <a:custGeom>
            <a:avLst/>
            <a:gdLst>
              <a:gd name="T0" fmla="*/ 307 w 614"/>
              <a:gd name="T1" fmla="*/ 570 h 608"/>
              <a:gd name="T2" fmla="*/ 38 w 614"/>
              <a:gd name="T3" fmla="*/ 304 h 608"/>
              <a:gd name="T4" fmla="*/ 307 w 614"/>
              <a:gd name="T5" fmla="*/ 38 h 608"/>
              <a:gd name="T6" fmla="*/ 575 w 614"/>
              <a:gd name="T7" fmla="*/ 304 h 608"/>
              <a:gd name="T8" fmla="*/ 307 w 614"/>
              <a:gd name="T9" fmla="*/ 570 h 608"/>
              <a:gd name="T10" fmla="*/ 411 w 614"/>
              <a:gd name="T11" fmla="*/ 318 h 608"/>
              <a:gd name="T12" fmla="*/ 411 w 614"/>
              <a:gd name="T13" fmla="*/ 351 h 608"/>
              <a:gd name="T14" fmla="*/ 328 w 614"/>
              <a:gd name="T15" fmla="*/ 351 h 608"/>
              <a:gd name="T16" fmla="*/ 328 w 614"/>
              <a:gd name="T17" fmla="*/ 367 h 608"/>
              <a:gd name="T18" fmla="*/ 411 w 614"/>
              <a:gd name="T19" fmla="*/ 367 h 608"/>
              <a:gd name="T20" fmla="*/ 411 w 614"/>
              <a:gd name="T21" fmla="*/ 400 h 608"/>
              <a:gd name="T22" fmla="*/ 328 w 614"/>
              <a:gd name="T23" fmla="*/ 400 h 608"/>
              <a:gd name="T24" fmla="*/ 328 w 614"/>
              <a:gd name="T25" fmla="*/ 433 h 608"/>
              <a:gd name="T26" fmla="*/ 282 w 614"/>
              <a:gd name="T27" fmla="*/ 433 h 608"/>
              <a:gd name="T28" fmla="*/ 282 w 614"/>
              <a:gd name="T29" fmla="*/ 400 h 608"/>
              <a:gd name="T30" fmla="*/ 202 w 614"/>
              <a:gd name="T31" fmla="*/ 400 h 608"/>
              <a:gd name="T32" fmla="*/ 202 w 614"/>
              <a:gd name="T33" fmla="*/ 367 h 608"/>
              <a:gd name="T34" fmla="*/ 282 w 614"/>
              <a:gd name="T35" fmla="*/ 367 h 608"/>
              <a:gd name="T36" fmla="*/ 282 w 614"/>
              <a:gd name="T37" fmla="*/ 351 h 608"/>
              <a:gd name="T38" fmla="*/ 202 w 614"/>
              <a:gd name="T39" fmla="*/ 351 h 608"/>
              <a:gd name="T40" fmla="*/ 202 w 614"/>
              <a:gd name="T41" fmla="*/ 318 h 608"/>
              <a:gd name="T42" fmla="*/ 278 w 614"/>
              <a:gd name="T43" fmla="*/ 318 h 608"/>
              <a:gd name="T44" fmla="*/ 190 w 614"/>
              <a:gd name="T45" fmla="*/ 174 h 608"/>
              <a:gd name="T46" fmla="*/ 245 w 614"/>
              <a:gd name="T47" fmla="*/ 174 h 608"/>
              <a:gd name="T48" fmla="*/ 291 w 614"/>
              <a:gd name="T49" fmla="*/ 251 h 608"/>
              <a:gd name="T50" fmla="*/ 307 w 614"/>
              <a:gd name="T51" fmla="*/ 279 h 608"/>
              <a:gd name="T52" fmla="*/ 324 w 614"/>
              <a:gd name="T53" fmla="*/ 250 h 608"/>
              <a:gd name="T54" fmla="*/ 370 w 614"/>
              <a:gd name="T55" fmla="*/ 174 h 608"/>
              <a:gd name="T56" fmla="*/ 424 w 614"/>
              <a:gd name="T57" fmla="*/ 174 h 608"/>
              <a:gd name="T58" fmla="*/ 332 w 614"/>
              <a:gd name="T59" fmla="*/ 318 h 608"/>
              <a:gd name="T60" fmla="*/ 411 w 614"/>
              <a:gd name="T61" fmla="*/ 318 h 608"/>
              <a:gd name="T62" fmla="*/ 307 w 614"/>
              <a:gd name="T63" fmla="*/ 59 h 608"/>
              <a:gd name="T64" fmla="*/ 59 w 614"/>
              <a:gd name="T65" fmla="*/ 304 h 608"/>
              <a:gd name="T66" fmla="*/ 307 w 614"/>
              <a:gd name="T67" fmla="*/ 548 h 608"/>
              <a:gd name="T68" fmla="*/ 554 w 614"/>
              <a:gd name="T69" fmla="*/ 304 h 608"/>
              <a:gd name="T70" fmla="*/ 307 w 614"/>
              <a:gd name="T71" fmla="*/ 59 h 608"/>
              <a:gd name="T72" fmla="*/ 307 w 614"/>
              <a:gd name="T73" fmla="*/ 0 h 608"/>
              <a:gd name="T74" fmla="*/ 0 w 614"/>
              <a:gd name="T75" fmla="*/ 304 h 608"/>
              <a:gd name="T76" fmla="*/ 307 w 614"/>
              <a:gd name="T77" fmla="*/ 608 h 608"/>
              <a:gd name="T78" fmla="*/ 613 w 614"/>
              <a:gd name="T79" fmla="*/ 304 h 608"/>
              <a:gd name="T80" fmla="*/ 307 w 614"/>
              <a:gd name="T81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14" h="608">
                <a:moveTo>
                  <a:pt x="307" y="570"/>
                </a:moveTo>
                <a:cubicBezTo>
                  <a:pt x="158" y="570"/>
                  <a:pt x="38" y="450"/>
                  <a:pt x="38" y="304"/>
                </a:cubicBezTo>
                <a:cubicBezTo>
                  <a:pt x="38" y="157"/>
                  <a:pt x="158" y="38"/>
                  <a:pt x="307" y="38"/>
                </a:cubicBezTo>
                <a:cubicBezTo>
                  <a:pt x="455" y="38"/>
                  <a:pt x="575" y="157"/>
                  <a:pt x="575" y="304"/>
                </a:cubicBezTo>
                <a:cubicBezTo>
                  <a:pt x="575" y="450"/>
                  <a:pt x="455" y="570"/>
                  <a:pt x="307" y="570"/>
                </a:cubicBezTo>
                <a:close/>
                <a:moveTo>
                  <a:pt x="411" y="318"/>
                </a:moveTo>
                <a:lnTo>
                  <a:pt x="411" y="351"/>
                </a:lnTo>
                <a:lnTo>
                  <a:pt x="328" y="351"/>
                </a:lnTo>
                <a:lnTo>
                  <a:pt x="328" y="367"/>
                </a:lnTo>
                <a:lnTo>
                  <a:pt x="411" y="367"/>
                </a:lnTo>
                <a:lnTo>
                  <a:pt x="411" y="400"/>
                </a:lnTo>
                <a:lnTo>
                  <a:pt x="328" y="400"/>
                </a:lnTo>
                <a:lnTo>
                  <a:pt x="328" y="433"/>
                </a:lnTo>
                <a:lnTo>
                  <a:pt x="282" y="433"/>
                </a:lnTo>
                <a:lnTo>
                  <a:pt x="282" y="400"/>
                </a:lnTo>
                <a:lnTo>
                  <a:pt x="202" y="400"/>
                </a:lnTo>
                <a:lnTo>
                  <a:pt x="202" y="367"/>
                </a:lnTo>
                <a:lnTo>
                  <a:pt x="282" y="367"/>
                </a:lnTo>
                <a:lnTo>
                  <a:pt x="282" y="351"/>
                </a:lnTo>
                <a:lnTo>
                  <a:pt x="202" y="351"/>
                </a:lnTo>
                <a:lnTo>
                  <a:pt x="202" y="318"/>
                </a:lnTo>
                <a:lnTo>
                  <a:pt x="278" y="318"/>
                </a:lnTo>
                <a:lnTo>
                  <a:pt x="190" y="174"/>
                </a:lnTo>
                <a:lnTo>
                  <a:pt x="245" y="174"/>
                </a:lnTo>
                <a:lnTo>
                  <a:pt x="291" y="251"/>
                </a:lnTo>
                <a:cubicBezTo>
                  <a:pt x="297" y="261"/>
                  <a:pt x="302" y="270"/>
                  <a:pt x="307" y="279"/>
                </a:cubicBezTo>
                <a:cubicBezTo>
                  <a:pt x="312" y="270"/>
                  <a:pt x="318" y="260"/>
                  <a:pt x="324" y="250"/>
                </a:cubicBezTo>
                <a:lnTo>
                  <a:pt x="370" y="174"/>
                </a:lnTo>
                <a:lnTo>
                  <a:pt x="424" y="174"/>
                </a:lnTo>
                <a:lnTo>
                  <a:pt x="332" y="318"/>
                </a:lnTo>
                <a:lnTo>
                  <a:pt x="411" y="318"/>
                </a:lnTo>
                <a:close/>
                <a:moveTo>
                  <a:pt x="307" y="59"/>
                </a:moveTo>
                <a:cubicBezTo>
                  <a:pt x="170" y="59"/>
                  <a:pt x="59" y="169"/>
                  <a:pt x="59" y="304"/>
                </a:cubicBezTo>
                <a:cubicBezTo>
                  <a:pt x="59" y="439"/>
                  <a:pt x="170" y="548"/>
                  <a:pt x="307" y="548"/>
                </a:cubicBezTo>
                <a:cubicBezTo>
                  <a:pt x="443" y="548"/>
                  <a:pt x="554" y="439"/>
                  <a:pt x="554" y="304"/>
                </a:cubicBezTo>
                <a:cubicBezTo>
                  <a:pt x="554" y="169"/>
                  <a:pt x="443" y="59"/>
                  <a:pt x="307" y="59"/>
                </a:cubicBezTo>
                <a:close/>
                <a:moveTo>
                  <a:pt x="307" y="0"/>
                </a:moveTo>
                <a:cubicBezTo>
                  <a:pt x="137" y="0"/>
                  <a:pt x="0" y="136"/>
                  <a:pt x="0" y="304"/>
                </a:cubicBezTo>
                <a:cubicBezTo>
                  <a:pt x="0" y="471"/>
                  <a:pt x="137" y="608"/>
                  <a:pt x="307" y="608"/>
                </a:cubicBezTo>
                <a:cubicBezTo>
                  <a:pt x="476" y="608"/>
                  <a:pt x="613" y="471"/>
                  <a:pt x="613" y="304"/>
                </a:cubicBezTo>
                <a:cubicBezTo>
                  <a:pt x="614" y="136"/>
                  <a:pt x="476" y="0"/>
                  <a:pt x="30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Freeform 223"/>
          <p:cNvSpPr>
            <a:spLocks noEditPoints="1"/>
          </p:cNvSpPr>
          <p:nvPr/>
        </p:nvSpPr>
        <p:spPr bwMode="auto">
          <a:xfrm>
            <a:off x="6699251" y="1190627"/>
            <a:ext cx="195263" cy="163512"/>
          </a:xfrm>
          <a:custGeom>
            <a:avLst/>
            <a:gdLst>
              <a:gd name="T0" fmla="*/ 480 w 645"/>
              <a:gd name="T1" fmla="*/ 151 h 542"/>
              <a:gd name="T2" fmla="*/ 480 w 645"/>
              <a:gd name="T3" fmla="*/ 444 h 542"/>
              <a:gd name="T4" fmla="*/ 425 w 645"/>
              <a:gd name="T5" fmla="*/ 444 h 542"/>
              <a:gd name="T6" fmla="*/ 425 w 645"/>
              <a:gd name="T7" fmla="*/ 151 h 542"/>
              <a:gd name="T8" fmla="*/ 425 w 645"/>
              <a:gd name="T9" fmla="*/ 147 h 542"/>
              <a:gd name="T10" fmla="*/ 480 w 645"/>
              <a:gd name="T11" fmla="*/ 147 h 542"/>
              <a:gd name="T12" fmla="*/ 480 w 645"/>
              <a:gd name="T13" fmla="*/ 151 h 542"/>
              <a:gd name="T14" fmla="*/ 0 w 645"/>
              <a:gd name="T15" fmla="*/ 444 h 542"/>
              <a:gd name="T16" fmla="*/ 105 w 645"/>
              <a:gd name="T17" fmla="*/ 444 h 542"/>
              <a:gd name="T18" fmla="*/ 105 w 645"/>
              <a:gd name="T19" fmla="*/ 151 h 542"/>
              <a:gd name="T20" fmla="*/ 105 w 645"/>
              <a:gd name="T21" fmla="*/ 147 h 542"/>
              <a:gd name="T22" fmla="*/ 52 w 645"/>
              <a:gd name="T23" fmla="*/ 147 h 542"/>
              <a:gd name="T24" fmla="*/ 48 w 645"/>
              <a:gd name="T25" fmla="*/ 131 h 542"/>
              <a:gd name="T26" fmla="*/ 137 w 645"/>
              <a:gd name="T27" fmla="*/ 86 h 542"/>
              <a:gd name="T28" fmla="*/ 201 w 645"/>
              <a:gd name="T29" fmla="*/ 54 h 542"/>
              <a:gd name="T30" fmla="*/ 290 w 645"/>
              <a:gd name="T31" fmla="*/ 9 h 542"/>
              <a:gd name="T32" fmla="*/ 355 w 645"/>
              <a:gd name="T33" fmla="*/ 9 h 542"/>
              <a:gd name="T34" fmla="*/ 444 w 645"/>
              <a:gd name="T35" fmla="*/ 54 h 542"/>
              <a:gd name="T36" fmla="*/ 508 w 645"/>
              <a:gd name="T37" fmla="*/ 86 h 542"/>
              <a:gd name="T38" fmla="*/ 597 w 645"/>
              <a:gd name="T39" fmla="*/ 131 h 542"/>
              <a:gd name="T40" fmla="*/ 594 w 645"/>
              <a:gd name="T41" fmla="*/ 147 h 542"/>
              <a:gd name="T42" fmla="*/ 550 w 645"/>
              <a:gd name="T43" fmla="*/ 147 h 542"/>
              <a:gd name="T44" fmla="*/ 550 w 645"/>
              <a:gd name="T45" fmla="*/ 151 h 542"/>
              <a:gd name="T46" fmla="*/ 550 w 645"/>
              <a:gd name="T47" fmla="*/ 444 h 542"/>
              <a:gd name="T48" fmla="*/ 645 w 645"/>
              <a:gd name="T49" fmla="*/ 444 h 542"/>
              <a:gd name="T50" fmla="*/ 645 w 645"/>
              <a:gd name="T51" fmla="*/ 542 h 542"/>
              <a:gd name="T52" fmla="*/ 0 w 645"/>
              <a:gd name="T53" fmla="*/ 542 h 542"/>
              <a:gd name="T54" fmla="*/ 0 w 645"/>
              <a:gd name="T55" fmla="*/ 444 h 542"/>
              <a:gd name="T56" fmla="*/ 175 w 645"/>
              <a:gd name="T57" fmla="*/ 444 h 542"/>
              <a:gd name="T58" fmla="*/ 230 w 645"/>
              <a:gd name="T59" fmla="*/ 444 h 542"/>
              <a:gd name="T60" fmla="*/ 230 w 645"/>
              <a:gd name="T61" fmla="*/ 151 h 542"/>
              <a:gd name="T62" fmla="*/ 230 w 645"/>
              <a:gd name="T63" fmla="*/ 147 h 542"/>
              <a:gd name="T64" fmla="*/ 175 w 645"/>
              <a:gd name="T65" fmla="*/ 147 h 542"/>
              <a:gd name="T66" fmla="*/ 175 w 645"/>
              <a:gd name="T67" fmla="*/ 151 h 542"/>
              <a:gd name="T68" fmla="*/ 175 w 645"/>
              <a:gd name="T69" fmla="*/ 444 h 542"/>
              <a:gd name="T70" fmla="*/ 300 w 645"/>
              <a:gd name="T71" fmla="*/ 444 h 542"/>
              <a:gd name="T72" fmla="*/ 355 w 645"/>
              <a:gd name="T73" fmla="*/ 444 h 542"/>
              <a:gd name="T74" fmla="*/ 355 w 645"/>
              <a:gd name="T75" fmla="*/ 151 h 542"/>
              <a:gd name="T76" fmla="*/ 355 w 645"/>
              <a:gd name="T77" fmla="*/ 147 h 542"/>
              <a:gd name="T78" fmla="*/ 300 w 645"/>
              <a:gd name="T79" fmla="*/ 147 h 542"/>
              <a:gd name="T80" fmla="*/ 300 w 645"/>
              <a:gd name="T81" fmla="*/ 151 h 542"/>
              <a:gd name="T82" fmla="*/ 300 w 645"/>
              <a:gd name="T83" fmla="*/ 444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45" h="542">
                <a:moveTo>
                  <a:pt x="480" y="151"/>
                </a:moveTo>
                <a:lnTo>
                  <a:pt x="480" y="444"/>
                </a:lnTo>
                <a:lnTo>
                  <a:pt x="425" y="444"/>
                </a:lnTo>
                <a:lnTo>
                  <a:pt x="425" y="151"/>
                </a:lnTo>
                <a:lnTo>
                  <a:pt x="425" y="147"/>
                </a:lnTo>
                <a:lnTo>
                  <a:pt x="480" y="147"/>
                </a:lnTo>
                <a:lnTo>
                  <a:pt x="480" y="151"/>
                </a:lnTo>
                <a:close/>
                <a:moveTo>
                  <a:pt x="0" y="444"/>
                </a:moveTo>
                <a:lnTo>
                  <a:pt x="105" y="444"/>
                </a:lnTo>
                <a:lnTo>
                  <a:pt x="105" y="151"/>
                </a:lnTo>
                <a:lnTo>
                  <a:pt x="105" y="147"/>
                </a:lnTo>
                <a:lnTo>
                  <a:pt x="52" y="147"/>
                </a:lnTo>
                <a:cubicBezTo>
                  <a:pt x="32" y="147"/>
                  <a:pt x="30" y="140"/>
                  <a:pt x="48" y="131"/>
                </a:cubicBezTo>
                <a:lnTo>
                  <a:pt x="137" y="86"/>
                </a:lnTo>
                <a:cubicBezTo>
                  <a:pt x="155" y="77"/>
                  <a:pt x="184" y="63"/>
                  <a:pt x="201" y="54"/>
                </a:cubicBezTo>
                <a:lnTo>
                  <a:pt x="290" y="9"/>
                </a:lnTo>
                <a:cubicBezTo>
                  <a:pt x="308" y="0"/>
                  <a:pt x="337" y="0"/>
                  <a:pt x="355" y="9"/>
                </a:cubicBezTo>
                <a:lnTo>
                  <a:pt x="444" y="54"/>
                </a:lnTo>
                <a:cubicBezTo>
                  <a:pt x="462" y="63"/>
                  <a:pt x="491" y="77"/>
                  <a:pt x="508" y="86"/>
                </a:cubicBezTo>
                <a:lnTo>
                  <a:pt x="597" y="131"/>
                </a:lnTo>
                <a:cubicBezTo>
                  <a:pt x="615" y="140"/>
                  <a:pt x="613" y="147"/>
                  <a:pt x="594" y="147"/>
                </a:cubicBezTo>
                <a:lnTo>
                  <a:pt x="550" y="147"/>
                </a:lnTo>
                <a:lnTo>
                  <a:pt x="550" y="151"/>
                </a:lnTo>
                <a:lnTo>
                  <a:pt x="550" y="444"/>
                </a:lnTo>
                <a:lnTo>
                  <a:pt x="645" y="444"/>
                </a:lnTo>
                <a:lnTo>
                  <a:pt x="645" y="542"/>
                </a:lnTo>
                <a:lnTo>
                  <a:pt x="0" y="542"/>
                </a:lnTo>
                <a:lnTo>
                  <a:pt x="0" y="444"/>
                </a:lnTo>
                <a:close/>
                <a:moveTo>
                  <a:pt x="175" y="444"/>
                </a:moveTo>
                <a:lnTo>
                  <a:pt x="230" y="444"/>
                </a:lnTo>
                <a:lnTo>
                  <a:pt x="230" y="151"/>
                </a:lnTo>
                <a:lnTo>
                  <a:pt x="230" y="147"/>
                </a:lnTo>
                <a:lnTo>
                  <a:pt x="175" y="147"/>
                </a:lnTo>
                <a:lnTo>
                  <a:pt x="175" y="151"/>
                </a:lnTo>
                <a:lnTo>
                  <a:pt x="175" y="444"/>
                </a:lnTo>
                <a:close/>
                <a:moveTo>
                  <a:pt x="300" y="444"/>
                </a:moveTo>
                <a:lnTo>
                  <a:pt x="355" y="444"/>
                </a:lnTo>
                <a:lnTo>
                  <a:pt x="355" y="151"/>
                </a:lnTo>
                <a:lnTo>
                  <a:pt x="355" y="147"/>
                </a:lnTo>
                <a:cubicBezTo>
                  <a:pt x="339" y="147"/>
                  <a:pt x="318" y="147"/>
                  <a:pt x="300" y="147"/>
                </a:cubicBezTo>
                <a:lnTo>
                  <a:pt x="300" y="151"/>
                </a:lnTo>
                <a:lnTo>
                  <a:pt x="300" y="44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Freeform 224"/>
          <p:cNvSpPr>
            <a:spLocks noEditPoints="1"/>
          </p:cNvSpPr>
          <p:nvPr/>
        </p:nvSpPr>
        <p:spPr bwMode="auto">
          <a:xfrm>
            <a:off x="4295777" y="4997451"/>
            <a:ext cx="227012" cy="196851"/>
          </a:xfrm>
          <a:custGeom>
            <a:avLst/>
            <a:gdLst>
              <a:gd name="T0" fmla="*/ 349 w 750"/>
              <a:gd name="T1" fmla="*/ 282 h 648"/>
              <a:gd name="T2" fmla="*/ 365 w 750"/>
              <a:gd name="T3" fmla="*/ 298 h 648"/>
              <a:gd name="T4" fmla="*/ 340 w 750"/>
              <a:gd name="T5" fmla="*/ 311 h 648"/>
              <a:gd name="T6" fmla="*/ 335 w 750"/>
              <a:gd name="T7" fmla="*/ 308 h 648"/>
              <a:gd name="T8" fmla="*/ 308 w 750"/>
              <a:gd name="T9" fmla="*/ 315 h 648"/>
              <a:gd name="T10" fmla="*/ 315 w 750"/>
              <a:gd name="T11" fmla="*/ 342 h 648"/>
              <a:gd name="T12" fmla="*/ 342 w 750"/>
              <a:gd name="T13" fmla="*/ 335 h 648"/>
              <a:gd name="T14" fmla="*/ 345 w 750"/>
              <a:gd name="T15" fmla="*/ 327 h 648"/>
              <a:gd name="T16" fmla="*/ 371 w 750"/>
              <a:gd name="T17" fmla="*/ 313 h 648"/>
              <a:gd name="T18" fmla="*/ 366 w 750"/>
              <a:gd name="T19" fmla="*/ 348 h 648"/>
              <a:gd name="T20" fmla="*/ 300 w 750"/>
              <a:gd name="T21" fmla="*/ 366 h 648"/>
              <a:gd name="T22" fmla="*/ 282 w 750"/>
              <a:gd name="T23" fmla="*/ 300 h 648"/>
              <a:gd name="T24" fmla="*/ 349 w 750"/>
              <a:gd name="T25" fmla="*/ 282 h 648"/>
              <a:gd name="T26" fmla="*/ 750 w 750"/>
              <a:gd name="T27" fmla="*/ 143 h 648"/>
              <a:gd name="T28" fmla="*/ 732 w 750"/>
              <a:gd name="T29" fmla="*/ 124 h 648"/>
              <a:gd name="T30" fmla="*/ 731 w 750"/>
              <a:gd name="T31" fmla="*/ 122 h 648"/>
              <a:gd name="T32" fmla="*/ 728 w 750"/>
              <a:gd name="T33" fmla="*/ 116 h 648"/>
              <a:gd name="T34" fmla="*/ 727 w 750"/>
              <a:gd name="T35" fmla="*/ 114 h 648"/>
              <a:gd name="T36" fmla="*/ 723 w 750"/>
              <a:gd name="T37" fmla="*/ 87 h 648"/>
              <a:gd name="T38" fmla="*/ 665 w 750"/>
              <a:gd name="T39" fmla="*/ 143 h 648"/>
              <a:gd name="T40" fmla="*/ 574 w 750"/>
              <a:gd name="T41" fmla="*/ 190 h 648"/>
              <a:gd name="T42" fmla="*/ 467 w 750"/>
              <a:gd name="T43" fmla="*/ 80 h 648"/>
              <a:gd name="T44" fmla="*/ 80 w 750"/>
              <a:gd name="T45" fmla="*/ 181 h 648"/>
              <a:gd name="T46" fmla="*/ 181 w 750"/>
              <a:gd name="T47" fmla="*/ 569 h 648"/>
              <a:gd name="T48" fmla="*/ 569 w 750"/>
              <a:gd name="T49" fmla="*/ 467 h 648"/>
              <a:gd name="T50" fmla="*/ 581 w 750"/>
              <a:gd name="T51" fmla="*/ 205 h 648"/>
              <a:gd name="T52" fmla="*/ 675 w 750"/>
              <a:gd name="T53" fmla="*/ 157 h 648"/>
              <a:gd name="T54" fmla="*/ 750 w 750"/>
              <a:gd name="T55" fmla="*/ 143 h 648"/>
              <a:gd name="T56" fmla="*/ 510 w 750"/>
              <a:gd name="T57" fmla="*/ 223 h 648"/>
              <a:gd name="T58" fmla="*/ 451 w 750"/>
              <a:gd name="T59" fmla="*/ 254 h 648"/>
              <a:gd name="T60" fmla="*/ 398 w 750"/>
              <a:gd name="T61" fmla="*/ 199 h 648"/>
              <a:gd name="T62" fmla="*/ 199 w 750"/>
              <a:gd name="T63" fmla="*/ 251 h 648"/>
              <a:gd name="T64" fmla="*/ 251 w 750"/>
              <a:gd name="T65" fmla="*/ 449 h 648"/>
              <a:gd name="T66" fmla="*/ 450 w 750"/>
              <a:gd name="T67" fmla="*/ 398 h 648"/>
              <a:gd name="T68" fmla="*/ 458 w 750"/>
              <a:gd name="T69" fmla="*/ 269 h 648"/>
              <a:gd name="T70" fmla="*/ 518 w 750"/>
              <a:gd name="T71" fmla="*/ 238 h 648"/>
              <a:gd name="T72" fmla="*/ 507 w 750"/>
              <a:gd name="T73" fmla="*/ 431 h 648"/>
              <a:gd name="T74" fmla="*/ 217 w 750"/>
              <a:gd name="T75" fmla="*/ 507 h 648"/>
              <a:gd name="T76" fmla="*/ 142 w 750"/>
              <a:gd name="T77" fmla="*/ 217 h 648"/>
              <a:gd name="T78" fmla="*/ 431 w 750"/>
              <a:gd name="T79" fmla="*/ 142 h 648"/>
              <a:gd name="T80" fmla="*/ 510 w 750"/>
              <a:gd name="T81" fmla="*/ 223 h 648"/>
              <a:gd name="T82" fmla="*/ 418 w 750"/>
              <a:gd name="T83" fmla="*/ 270 h 648"/>
              <a:gd name="T84" fmla="*/ 379 w 750"/>
              <a:gd name="T85" fmla="*/ 290 h 648"/>
              <a:gd name="T86" fmla="*/ 357 w 750"/>
              <a:gd name="T87" fmla="*/ 268 h 648"/>
              <a:gd name="T88" fmla="*/ 268 w 750"/>
              <a:gd name="T89" fmla="*/ 291 h 648"/>
              <a:gd name="T90" fmla="*/ 291 w 750"/>
              <a:gd name="T91" fmla="*/ 380 h 648"/>
              <a:gd name="T92" fmla="*/ 380 w 750"/>
              <a:gd name="T93" fmla="*/ 357 h 648"/>
              <a:gd name="T94" fmla="*/ 386 w 750"/>
              <a:gd name="T95" fmla="*/ 306 h 648"/>
              <a:gd name="T96" fmla="*/ 426 w 750"/>
              <a:gd name="T97" fmla="*/ 286 h 648"/>
              <a:gd name="T98" fmla="*/ 418 w 750"/>
              <a:gd name="T99" fmla="*/ 379 h 648"/>
              <a:gd name="T100" fmla="*/ 269 w 750"/>
              <a:gd name="T101" fmla="*/ 418 h 648"/>
              <a:gd name="T102" fmla="*/ 231 w 750"/>
              <a:gd name="T103" fmla="*/ 269 h 648"/>
              <a:gd name="T104" fmla="*/ 379 w 750"/>
              <a:gd name="T105" fmla="*/ 231 h 648"/>
              <a:gd name="T106" fmla="*/ 418 w 750"/>
              <a:gd name="T107" fmla="*/ 270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50" h="648">
                <a:moveTo>
                  <a:pt x="349" y="282"/>
                </a:moveTo>
                <a:cubicBezTo>
                  <a:pt x="355" y="286"/>
                  <a:pt x="361" y="292"/>
                  <a:pt x="365" y="298"/>
                </a:cubicBezTo>
                <a:lnTo>
                  <a:pt x="340" y="311"/>
                </a:lnTo>
                <a:cubicBezTo>
                  <a:pt x="338" y="310"/>
                  <a:pt x="337" y="309"/>
                  <a:pt x="335" y="308"/>
                </a:cubicBezTo>
                <a:cubicBezTo>
                  <a:pt x="326" y="302"/>
                  <a:pt x="314" y="305"/>
                  <a:pt x="308" y="315"/>
                </a:cubicBezTo>
                <a:cubicBezTo>
                  <a:pt x="302" y="324"/>
                  <a:pt x="306" y="336"/>
                  <a:pt x="315" y="342"/>
                </a:cubicBezTo>
                <a:cubicBezTo>
                  <a:pt x="325" y="347"/>
                  <a:pt x="337" y="344"/>
                  <a:pt x="342" y="335"/>
                </a:cubicBezTo>
                <a:cubicBezTo>
                  <a:pt x="344" y="332"/>
                  <a:pt x="345" y="330"/>
                  <a:pt x="345" y="327"/>
                </a:cubicBezTo>
                <a:lnTo>
                  <a:pt x="371" y="313"/>
                </a:lnTo>
                <a:cubicBezTo>
                  <a:pt x="374" y="325"/>
                  <a:pt x="372" y="338"/>
                  <a:pt x="366" y="348"/>
                </a:cubicBezTo>
                <a:cubicBezTo>
                  <a:pt x="352" y="372"/>
                  <a:pt x="323" y="379"/>
                  <a:pt x="300" y="366"/>
                </a:cubicBezTo>
                <a:cubicBezTo>
                  <a:pt x="277" y="352"/>
                  <a:pt x="269" y="323"/>
                  <a:pt x="282" y="300"/>
                </a:cubicBezTo>
                <a:cubicBezTo>
                  <a:pt x="296" y="277"/>
                  <a:pt x="326" y="269"/>
                  <a:pt x="349" y="282"/>
                </a:cubicBezTo>
                <a:close/>
                <a:moveTo>
                  <a:pt x="750" y="143"/>
                </a:moveTo>
                <a:cubicBezTo>
                  <a:pt x="750" y="143"/>
                  <a:pt x="745" y="127"/>
                  <a:pt x="732" y="124"/>
                </a:cubicBezTo>
                <a:lnTo>
                  <a:pt x="731" y="122"/>
                </a:lnTo>
                <a:lnTo>
                  <a:pt x="728" y="116"/>
                </a:lnTo>
                <a:lnTo>
                  <a:pt x="727" y="114"/>
                </a:lnTo>
                <a:cubicBezTo>
                  <a:pt x="733" y="101"/>
                  <a:pt x="723" y="87"/>
                  <a:pt x="723" y="87"/>
                </a:cubicBezTo>
                <a:cubicBezTo>
                  <a:pt x="687" y="101"/>
                  <a:pt x="671" y="129"/>
                  <a:pt x="665" y="143"/>
                </a:cubicBezTo>
                <a:lnTo>
                  <a:pt x="574" y="190"/>
                </a:lnTo>
                <a:cubicBezTo>
                  <a:pt x="550" y="146"/>
                  <a:pt x="514" y="107"/>
                  <a:pt x="467" y="80"/>
                </a:cubicBezTo>
                <a:cubicBezTo>
                  <a:pt x="332" y="0"/>
                  <a:pt x="159" y="46"/>
                  <a:pt x="80" y="181"/>
                </a:cubicBezTo>
                <a:cubicBezTo>
                  <a:pt x="0" y="316"/>
                  <a:pt x="46" y="490"/>
                  <a:pt x="181" y="569"/>
                </a:cubicBezTo>
                <a:cubicBezTo>
                  <a:pt x="316" y="648"/>
                  <a:pt x="490" y="603"/>
                  <a:pt x="569" y="467"/>
                </a:cubicBezTo>
                <a:cubicBezTo>
                  <a:pt x="617" y="384"/>
                  <a:pt x="619" y="286"/>
                  <a:pt x="581" y="205"/>
                </a:cubicBezTo>
                <a:lnTo>
                  <a:pt x="675" y="157"/>
                </a:lnTo>
                <a:cubicBezTo>
                  <a:pt x="691" y="160"/>
                  <a:pt x="720" y="162"/>
                  <a:pt x="750" y="143"/>
                </a:cubicBezTo>
                <a:close/>
                <a:moveTo>
                  <a:pt x="510" y="223"/>
                </a:moveTo>
                <a:lnTo>
                  <a:pt x="451" y="254"/>
                </a:lnTo>
                <a:cubicBezTo>
                  <a:pt x="439" y="232"/>
                  <a:pt x="421" y="212"/>
                  <a:pt x="398" y="199"/>
                </a:cubicBezTo>
                <a:cubicBezTo>
                  <a:pt x="328" y="158"/>
                  <a:pt x="239" y="181"/>
                  <a:pt x="199" y="251"/>
                </a:cubicBezTo>
                <a:cubicBezTo>
                  <a:pt x="158" y="320"/>
                  <a:pt x="181" y="409"/>
                  <a:pt x="251" y="449"/>
                </a:cubicBezTo>
                <a:cubicBezTo>
                  <a:pt x="320" y="490"/>
                  <a:pt x="409" y="467"/>
                  <a:pt x="450" y="398"/>
                </a:cubicBezTo>
                <a:cubicBezTo>
                  <a:pt x="474" y="357"/>
                  <a:pt x="475" y="309"/>
                  <a:pt x="458" y="269"/>
                </a:cubicBezTo>
                <a:lnTo>
                  <a:pt x="518" y="238"/>
                </a:lnTo>
                <a:cubicBezTo>
                  <a:pt x="544" y="298"/>
                  <a:pt x="543" y="370"/>
                  <a:pt x="507" y="431"/>
                </a:cubicBezTo>
                <a:cubicBezTo>
                  <a:pt x="448" y="532"/>
                  <a:pt x="318" y="566"/>
                  <a:pt x="217" y="507"/>
                </a:cubicBezTo>
                <a:cubicBezTo>
                  <a:pt x="116" y="448"/>
                  <a:pt x="82" y="318"/>
                  <a:pt x="142" y="217"/>
                </a:cubicBezTo>
                <a:cubicBezTo>
                  <a:pt x="201" y="116"/>
                  <a:pt x="330" y="82"/>
                  <a:pt x="431" y="142"/>
                </a:cubicBezTo>
                <a:cubicBezTo>
                  <a:pt x="466" y="162"/>
                  <a:pt x="492" y="190"/>
                  <a:pt x="510" y="223"/>
                </a:cubicBezTo>
                <a:close/>
                <a:moveTo>
                  <a:pt x="418" y="270"/>
                </a:moveTo>
                <a:lnTo>
                  <a:pt x="379" y="290"/>
                </a:lnTo>
                <a:cubicBezTo>
                  <a:pt x="374" y="282"/>
                  <a:pt x="366" y="274"/>
                  <a:pt x="357" y="268"/>
                </a:cubicBezTo>
                <a:cubicBezTo>
                  <a:pt x="326" y="250"/>
                  <a:pt x="286" y="260"/>
                  <a:pt x="268" y="291"/>
                </a:cubicBezTo>
                <a:cubicBezTo>
                  <a:pt x="250" y="322"/>
                  <a:pt x="261" y="362"/>
                  <a:pt x="291" y="380"/>
                </a:cubicBezTo>
                <a:cubicBezTo>
                  <a:pt x="322" y="398"/>
                  <a:pt x="362" y="388"/>
                  <a:pt x="380" y="357"/>
                </a:cubicBezTo>
                <a:cubicBezTo>
                  <a:pt x="389" y="341"/>
                  <a:pt x="391" y="322"/>
                  <a:pt x="386" y="306"/>
                </a:cubicBezTo>
                <a:lnTo>
                  <a:pt x="426" y="286"/>
                </a:lnTo>
                <a:cubicBezTo>
                  <a:pt x="437" y="315"/>
                  <a:pt x="435" y="349"/>
                  <a:pt x="418" y="379"/>
                </a:cubicBezTo>
                <a:cubicBezTo>
                  <a:pt x="387" y="431"/>
                  <a:pt x="321" y="448"/>
                  <a:pt x="269" y="418"/>
                </a:cubicBezTo>
                <a:cubicBezTo>
                  <a:pt x="218" y="388"/>
                  <a:pt x="200" y="321"/>
                  <a:pt x="231" y="269"/>
                </a:cubicBezTo>
                <a:cubicBezTo>
                  <a:pt x="261" y="218"/>
                  <a:pt x="327" y="200"/>
                  <a:pt x="379" y="231"/>
                </a:cubicBezTo>
                <a:cubicBezTo>
                  <a:pt x="396" y="241"/>
                  <a:pt x="409" y="254"/>
                  <a:pt x="418" y="27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Freeform 225"/>
          <p:cNvSpPr>
            <a:spLocks noEditPoints="1"/>
          </p:cNvSpPr>
          <p:nvPr/>
        </p:nvSpPr>
        <p:spPr bwMode="auto">
          <a:xfrm>
            <a:off x="7910513" y="2112963"/>
            <a:ext cx="193675" cy="227012"/>
          </a:xfrm>
          <a:custGeom>
            <a:avLst/>
            <a:gdLst>
              <a:gd name="T0" fmla="*/ 427 w 642"/>
              <a:gd name="T1" fmla="*/ 662 h 746"/>
              <a:gd name="T2" fmla="*/ 429 w 642"/>
              <a:gd name="T3" fmla="*/ 625 h 746"/>
              <a:gd name="T4" fmla="*/ 555 w 642"/>
              <a:gd name="T5" fmla="*/ 478 h 746"/>
              <a:gd name="T6" fmla="*/ 427 w 642"/>
              <a:gd name="T7" fmla="*/ 662 h 746"/>
              <a:gd name="T8" fmla="*/ 453 w 642"/>
              <a:gd name="T9" fmla="*/ 171 h 746"/>
              <a:gd name="T10" fmla="*/ 360 w 642"/>
              <a:gd name="T11" fmla="*/ 0 h 746"/>
              <a:gd name="T12" fmla="*/ 270 w 642"/>
              <a:gd name="T13" fmla="*/ 163 h 746"/>
              <a:gd name="T14" fmla="*/ 202 w 642"/>
              <a:gd name="T15" fmla="*/ 656 h 746"/>
              <a:gd name="T16" fmla="*/ 540 w 642"/>
              <a:gd name="T17" fmla="*/ 635 h 746"/>
              <a:gd name="T18" fmla="*/ 453 w 642"/>
              <a:gd name="T19" fmla="*/ 171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2" h="746">
                <a:moveTo>
                  <a:pt x="427" y="662"/>
                </a:moveTo>
                <a:cubicBezTo>
                  <a:pt x="406" y="654"/>
                  <a:pt x="400" y="642"/>
                  <a:pt x="429" y="625"/>
                </a:cubicBezTo>
                <a:cubicBezTo>
                  <a:pt x="457" y="608"/>
                  <a:pt x="501" y="578"/>
                  <a:pt x="555" y="478"/>
                </a:cubicBezTo>
                <a:cubicBezTo>
                  <a:pt x="555" y="478"/>
                  <a:pt x="545" y="627"/>
                  <a:pt x="427" y="662"/>
                </a:cubicBezTo>
                <a:close/>
                <a:moveTo>
                  <a:pt x="453" y="171"/>
                </a:moveTo>
                <a:cubicBezTo>
                  <a:pt x="390" y="104"/>
                  <a:pt x="360" y="0"/>
                  <a:pt x="360" y="0"/>
                </a:cubicBezTo>
                <a:cubicBezTo>
                  <a:pt x="360" y="0"/>
                  <a:pt x="322" y="103"/>
                  <a:pt x="270" y="163"/>
                </a:cubicBezTo>
                <a:cubicBezTo>
                  <a:pt x="219" y="223"/>
                  <a:pt x="0" y="463"/>
                  <a:pt x="202" y="656"/>
                </a:cubicBezTo>
                <a:cubicBezTo>
                  <a:pt x="309" y="746"/>
                  <a:pt x="463" y="733"/>
                  <a:pt x="540" y="635"/>
                </a:cubicBezTo>
                <a:cubicBezTo>
                  <a:pt x="617" y="536"/>
                  <a:pt x="642" y="377"/>
                  <a:pt x="453" y="17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Freeform 226"/>
          <p:cNvSpPr>
            <a:spLocks noEditPoints="1"/>
          </p:cNvSpPr>
          <p:nvPr/>
        </p:nvSpPr>
        <p:spPr bwMode="auto">
          <a:xfrm>
            <a:off x="7085014" y="5387978"/>
            <a:ext cx="227012" cy="217487"/>
          </a:xfrm>
          <a:custGeom>
            <a:avLst/>
            <a:gdLst>
              <a:gd name="T0" fmla="*/ 479 w 751"/>
              <a:gd name="T1" fmla="*/ 260 h 714"/>
              <a:gd name="T2" fmla="*/ 376 w 751"/>
              <a:gd name="T3" fmla="*/ 0 h 714"/>
              <a:gd name="T4" fmla="*/ 278 w 751"/>
              <a:gd name="T5" fmla="*/ 268 h 714"/>
              <a:gd name="T6" fmla="*/ 372 w 751"/>
              <a:gd name="T7" fmla="*/ 390 h 714"/>
              <a:gd name="T8" fmla="*/ 479 w 751"/>
              <a:gd name="T9" fmla="*/ 260 h 714"/>
              <a:gd name="T10" fmla="*/ 377 w 751"/>
              <a:gd name="T11" fmla="*/ 505 h 714"/>
              <a:gd name="T12" fmla="*/ 352 w 751"/>
              <a:gd name="T13" fmla="*/ 440 h 714"/>
              <a:gd name="T14" fmla="*/ 362 w 751"/>
              <a:gd name="T15" fmla="*/ 516 h 714"/>
              <a:gd name="T16" fmla="*/ 362 w 751"/>
              <a:gd name="T17" fmla="*/ 714 h 714"/>
              <a:gd name="T18" fmla="*/ 388 w 751"/>
              <a:gd name="T19" fmla="*/ 714 h 714"/>
              <a:gd name="T20" fmla="*/ 388 w 751"/>
              <a:gd name="T21" fmla="*/ 516 h 714"/>
              <a:gd name="T22" fmla="*/ 401 w 751"/>
              <a:gd name="T23" fmla="*/ 442 h 714"/>
              <a:gd name="T24" fmla="*/ 377 w 751"/>
              <a:gd name="T25" fmla="*/ 505 h 714"/>
              <a:gd name="T26" fmla="*/ 482 w 751"/>
              <a:gd name="T27" fmla="*/ 358 h 714"/>
              <a:gd name="T28" fmla="*/ 413 w 751"/>
              <a:gd name="T29" fmla="*/ 505 h 714"/>
              <a:gd name="T30" fmla="*/ 560 w 751"/>
              <a:gd name="T31" fmla="*/ 536 h 714"/>
              <a:gd name="T32" fmla="*/ 751 w 751"/>
              <a:gd name="T33" fmla="*/ 337 h 714"/>
              <a:gd name="T34" fmla="*/ 482 w 751"/>
              <a:gd name="T35" fmla="*/ 358 h 714"/>
              <a:gd name="T36" fmla="*/ 270 w 751"/>
              <a:gd name="T37" fmla="*/ 358 h 714"/>
              <a:gd name="T38" fmla="*/ 0 w 751"/>
              <a:gd name="T39" fmla="*/ 337 h 714"/>
              <a:gd name="T40" fmla="*/ 192 w 751"/>
              <a:gd name="T41" fmla="*/ 536 h 714"/>
              <a:gd name="T42" fmla="*/ 338 w 751"/>
              <a:gd name="T43" fmla="*/ 505 h 714"/>
              <a:gd name="T44" fmla="*/ 270 w 751"/>
              <a:gd name="T45" fmla="*/ 35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51" h="714">
                <a:moveTo>
                  <a:pt x="479" y="260"/>
                </a:moveTo>
                <a:cubicBezTo>
                  <a:pt x="522" y="118"/>
                  <a:pt x="376" y="0"/>
                  <a:pt x="376" y="0"/>
                </a:cubicBezTo>
                <a:cubicBezTo>
                  <a:pt x="376" y="0"/>
                  <a:pt x="219" y="134"/>
                  <a:pt x="278" y="268"/>
                </a:cubicBezTo>
                <a:cubicBezTo>
                  <a:pt x="278" y="268"/>
                  <a:pt x="329" y="366"/>
                  <a:pt x="372" y="390"/>
                </a:cubicBezTo>
                <a:cubicBezTo>
                  <a:pt x="439" y="355"/>
                  <a:pt x="463" y="311"/>
                  <a:pt x="479" y="260"/>
                </a:cubicBezTo>
                <a:close/>
                <a:moveTo>
                  <a:pt x="377" y="505"/>
                </a:moveTo>
                <a:cubicBezTo>
                  <a:pt x="377" y="505"/>
                  <a:pt x="375" y="472"/>
                  <a:pt x="352" y="440"/>
                </a:cubicBezTo>
                <a:cubicBezTo>
                  <a:pt x="360" y="455"/>
                  <a:pt x="364" y="496"/>
                  <a:pt x="362" y="516"/>
                </a:cubicBezTo>
                <a:lnTo>
                  <a:pt x="362" y="714"/>
                </a:lnTo>
                <a:lnTo>
                  <a:pt x="388" y="714"/>
                </a:lnTo>
                <a:lnTo>
                  <a:pt x="388" y="516"/>
                </a:lnTo>
                <a:cubicBezTo>
                  <a:pt x="388" y="516"/>
                  <a:pt x="386" y="479"/>
                  <a:pt x="401" y="442"/>
                </a:cubicBezTo>
                <a:cubicBezTo>
                  <a:pt x="390" y="461"/>
                  <a:pt x="377" y="505"/>
                  <a:pt x="377" y="505"/>
                </a:cubicBezTo>
                <a:close/>
                <a:moveTo>
                  <a:pt x="482" y="358"/>
                </a:moveTo>
                <a:cubicBezTo>
                  <a:pt x="444" y="393"/>
                  <a:pt x="416" y="432"/>
                  <a:pt x="413" y="505"/>
                </a:cubicBezTo>
                <a:cubicBezTo>
                  <a:pt x="452" y="533"/>
                  <a:pt x="560" y="536"/>
                  <a:pt x="560" y="536"/>
                </a:cubicBezTo>
                <a:cubicBezTo>
                  <a:pt x="701" y="531"/>
                  <a:pt x="751" y="337"/>
                  <a:pt x="751" y="337"/>
                </a:cubicBezTo>
                <a:cubicBezTo>
                  <a:pt x="751" y="337"/>
                  <a:pt x="587" y="259"/>
                  <a:pt x="482" y="358"/>
                </a:cubicBezTo>
                <a:close/>
                <a:moveTo>
                  <a:pt x="270" y="358"/>
                </a:moveTo>
                <a:cubicBezTo>
                  <a:pt x="164" y="259"/>
                  <a:pt x="0" y="337"/>
                  <a:pt x="0" y="337"/>
                </a:cubicBezTo>
                <a:cubicBezTo>
                  <a:pt x="0" y="337"/>
                  <a:pt x="50" y="531"/>
                  <a:pt x="192" y="536"/>
                </a:cubicBezTo>
                <a:cubicBezTo>
                  <a:pt x="192" y="536"/>
                  <a:pt x="299" y="533"/>
                  <a:pt x="338" y="505"/>
                </a:cubicBezTo>
                <a:cubicBezTo>
                  <a:pt x="335" y="432"/>
                  <a:pt x="308" y="393"/>
                  <a:pt x="270" y="35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Freeform 227"/>
          <p:cNvSpPr>
            <a:spLocks noEditPoints="1"/>
          </p:cNvSpPr>
          <p:nvPr/>
        </p:nvSpPr>
        <p:spPr bwMode="auto">
          <a:xfrm>
            <a:off x="8308977" y="2106614"/>
            <a:ext cx="168275" cy="231775"/>
          </a:xfrm>
          <a:custGeom>
            <a:avLst/>
            <a:gdLst>
              <a:gd name="T0" fmla="*/ 464 w 559"/>
              <a:gd name="T1" fmla="*/ 294 h 765"/>
              <a:gd name="T2" fmla="*/ 243 w 559"/>
              <a:gd name="T3" fmla="*/ 0 h 765"/>
              <a:gd name="T4" fmla="*/ 125 w 559"/>
              <a:gd name="T5" fmla="*/ 269 h 765"/>
              <a:gd name="T6" fmla="*/ 6 w 559"/>
              <a:gd name="T7" fmla="*/ 513 h 765"/>
              <a:gd name="T8" fmla="*/ 239 w 559"/>
              <a:gd name="T9" fmla="*/ 764 h 765"/>
              <a:gd name="T10" fmla="*/ 168 w 559"/>
              <a:gd name="T11" fmla="*/ 658 h 765"/>
              <a:gd name="T12" fmla="*/ 223 w 559"/>
              <a:gd name="T13" fmla="*/ 545 h 765"/>
              <a:gd name="T14" fmla="*/ 282 w 559"/>
              <a:gd name="T15" fmla="*/ 419 h 765"/>
              <a:gd name="T16" fmla="*/ 382 w 559"/>
              <a:gd name="T17" fmla="*/ 556 h 765"/>
              <a:gd name="T18" fmla="*/ 423 w 559"/>
              <a:gd name="T19" fmla="*/ 641 h 765"/>
              <a:gd name="T20" fmla="*/ 375 w 559"/>
              <a:gd name="T21" fmla="*/ 749 h 765"/>
              <a:gd name="T22" fmla="*/ 550 w 559"/>
              <a:gd name="T23" fmla="*/ 476 h 765"/>
              <a:gd name="T24" fmla="*/ 464 w 559"/>
              <a:gd name="T25" fmla="*/ 294 h 765"/>
              <a:gd name="T26" fmla="*/ 346 w 559"/>
              <a:gd name="T27" fmla="*/ 642 h 765"/>
              <a:gd name="T28" fmla="*/ 288 w 559"/>
              <a:gd name="T29" fmla="*/ 565 h 765"/>
              <a:gd name="T30" fmla="*/ 258 w 559"/>
              <a:gd name="T31" fmla="*/ 635 h 765"/>
              <a:gd name="T32" fmla="*/ 227 w 559"/>
              <a:gd name="T33" fmla="*/ 699 h 765"/>
              <a:gd name="T34" fmla="*/ 287 w 559"/>
              <a:gd name="T35" fmla="*/ 764 h 765"/>
              <a:gd name="T36" fmla="*/ 287 w 559"/>
              <a:gd name="T37" fmla="*/ 764 h 765"/>
              <a:gd name="T38" fmla="*/ 299 w 559"/>
              <a:gd name="T39" fmla="*/ 765 h 765"/>
              <a:gd name="T40" fmla="*/ 323 w 559"/>
              <a:gd name="T41" fmla="*/ 760 h 765"/>
              <a:gd name="T42" fmla="*/ 323 w 559"/>
              <a:gd name="T43" fmla="*/ 760 h 765"/>
              <a:gd name="T44" fmla="*/ 368 w 559"/>
              <a:gd name="T45" fmla="*/ 689 h 765"/>
              <a:gd name="T46" fmla="*/ 346 w 559"/>
              <a:gd name="T47" fmla="*/ 642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9" h="765">
                <a:moveTo>
                  <a:pt x="464" y="294"/>
                </a:moveTo>
                <a:cubicBezTo>
                  <a:pt x="373" y="176"/>
                  <a:pt x="243" y="0"/>
                  <a:pt x="243" y="0"/>
                </a:cubicBezTo>
                <a:cubicBezTo>
                  <a:pt x="273" y="126"/>
                  <a:pt x="171" y="225"/>
                  <a:pt x="125" y="269"/>
                </a:cubicBezTo>
                <a:cubicBezTo>
                  <a:pt x="48" y="322"/>
                  <a:pt x="0" y="413"/>
                  <a:pt x="6" y="513"/>
                </a:cubicBezTo>
                <a:cubicBezTo>
                  <a:pt x="15" y="643"/>
                  <a:pt x="114" y="746"/>
                  <a:pt x="239" y="764"/>
                </a:cubicBezTo>
                <a:cubicBezTo>
                  <a:pt x="199" y="745"/>
                  <a:pt x="171" y="705"/>
                  <a:pt x="168" y="658"/>
                </a:cubicBezTo>
                <a:cubicBezTo>
                  <a:pt x="165" y="612"/>
                  <a:pt x="187" y="569"/>
                  <a:pt x="223" y="545"/>
                </a:cubicBezTo>
                <a:cubicBezTo>
                  <a:pt x="245" y="524"/>
                  <a:pt x="296" y="479"/>
                  <a:pt x="282" y="419"/>
                </a:cubicBezTo>
                <a:cubicBezTo>
                  <a:pt x="282" y="419"/>
                  <a:pt x="340" y="501"/>
                  <a:pt x="382" y="556"/>
                </a:cubicBezTo>
                <a:cubicBezTo>
                  <a:pt x="408" y="581"/>
                  <a:pt x="421" y="616"/>
                  <a:pt x="423" y="641"/>
                </a:cubicBezTo>
                <a:cubicBezTo>
                  <a:pt x="426" y="685"/>
                  <a:pt x="407" y="724"/>
                  <a:pt x="375" y="749"/>
                </a:cubicBezTo>
                <a:cubicBezTo>
                  <a:pt x="484" y="708"/>
                  <a:pt x="559" y="599"/>
                  <a:pt x="550" y="476"/>
                </a:cubicBezTo>
                <a:cubicBezTo>
                  <a:pt x="547" y="421"/>
                  <a:pt x="519" y="348"/>
                  <a:pt x="464" y="294"/>
                </a:cubicBezTo>
                <a:close/>
                <a:moveTo>
                  <a:pt x="346" y="642"/>
                </a:moveTo>
                <a:cubicBezTo>
                  <a:pt x="322" y="611"/>
                  <a:pt x="288" y="565"/>
                  <a:pt x="288" y="565"/>
                </a:cubicBezTo>
                <a:cubicBezTo>
                  <a:pt x="296" y="598"/>
                  <a:pt x="269" y="624"/>
                  <a:pt x="258" y="635"/>
                </a:cubicBezTo>
                <a:cubicBezTo>
                  <a:pt x="237" y="649"/>
                  <a:pt x="225" y="673"/>
                  <a:pt x="227" y="699"/>
                </a:cubicBezTo>
                <a:cubicBezTo>
                  <a:pt x="229" y="733"/>
                  <a:pt x="255" y="759"/>
                  <a:pt x="287" y="764"/>
                </a:cubicBezTo>
                <a:lnTo>
                  <a:pt x="287" y="764"/>
                </a:lnTo>
                <a:cubicBezTo>
                  <a:pt x="291" y="765"/>
                  <a:pt x="295" y="765"/>
                  <a:pt x="299" y="765"/>
                </a:cubicBezTo>
                <a:cubicBezTo>
                  <a:pt x="308" y="765"/>
                  <a:pt x="316" y="764"/>
                  <a:pt x="323" y="760"/>
                </a:cubicBezTo>
                <a:lnTo>
                  <a:pt x="323" y="760"/>
                </a:lnTo>
                <a:cubicBezTo>
                  <a:pt x="351" y="749"/>
                  <a:pt x="371" y="721"/>
                  <a:pt x="368" y="689"/>
                </a:cubicBezTo>
                <a:cubicBezTo>
                  <a:pt x="368" y="675"/>
                  <a:pt x="360" y="656"/>
                  <a:pt x="346" y="64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Freeform 228"/>
          <p:cNvSpPr>
            <a:spLocks noEditPoints="1"/>
          </p:cNvSpPr>
          <p:nvPr/>
        </p:nvSpPr>
        <p:spPr bwMode="auto">
          <a:xfrm>
            <a:off x="9474202" y="3946527"/>
            <a:ext cx="133351" cy="177800"/>
          </a:xfrm>
          <a:custGeom>
            <a:avLst/>
            <a:gdLst>
              <a:gd name="T0" fmla="*/ 113 w 443"/>
              <a:gd name="T1" fmla="*/ 382 h 590"/>
              <a:gd name="T2" fmla="*/ 146 w 443"/>
              <a:gd name="T3" fmla="*/ 319 h 590"/>
              <a:gd name="T4" fmla="*/ 163 w 443"/>
              <a:gd name="T5" fmla="*/ 247 h 590"/>
              <a:gd name="T6" fmla="*/ 163 w 443"/>
              <a:gd name="T7" fmla="*/ 37 h 590"/>
              <a:gd name="T8" fmla="*/ 153 w 443"/>
              <a:gd name="T9" fmla="*/ 37 h 590"/>
              <a:gd name="T10" fmla="*/ 149 w 443"/>
              <a:gd name="T11" fmla="*/ 34 h 590"/>
              <a:gd name="T12" fmla="*/ 148 w 443"/>
              <a:gd name="T13" fmla="*/ 28 h 590"/>
              <a:gd name="T14" fmla="*/ 152 w 443"/>
              <a:gd name="T15" fmla="*/ 22 h 590"/>
              <a:gd name="T16" fmla="*/ 160 w 443"/>
              <a:gd name="T17" fmla="*/ 20 h 590"/>
              <a:gd name="T18" fmla="*/ 160 w 443"/>
              <a:gd name="T19" fmla="*/ 20 h 590"/>
              <a:gd name="T20" fmla="*/ 160 w 443"/>
              <a:gd name="T21" fmla="*/ 20 h 590"/>
              <a:gd name="T22" fmla="*/ 283 w 443"/>
              <a:gd name="T23" fmla="*/ 20 h 590"/>
              <a:gd name="T24" fmla="*/ 283 w 443"/>
              <a:gd name="T25" fmla="*/ 20 h 590"/>
              <a:gd name="T26" fmla="*/ 284 w 443"/>
              <a:gd name="T27" fmla="*/ 20 h 590"/>
              <a:gd name="T28" fmla="*/ 284 w 443"/>
              <a:gd name="T29" fmla="*/ 20 h 590"/>
              <a:gd name="T30" fmla="*/ 292 w 443"/>
              <a:gd name="T31" fmla="*/ 22 h 590"/>
              <a:gd name="T32" fmla="*/ 296 w 443"/>
              <a:gd name="T33" fmla="*/ 28 h 590"/>
              <a:gd name="T34" fmla="*/ 294 w 443"/>
              <a:gd name="T35" fmla="*/ 34 h 590"/>
              <a:gd name="T36" fmla="*/ 291 w 443"/>
              <a:gd name="T37" fmla="*/ 37 h 590"/>
              <a:gd name="T38" fmla="*/ 281 w 443"/>
              <a:gd name="T39" fmla="*/ 37 h 590"/>
              <a:gd name="T40" fmla="*/ 281 w 443"/>
              <a:gd name="T41" fmla="*/ 247 h 590"/>
              <a:gd name="T42" fmla="*/ 281 w 443"/>
              <a:gd name="T43" fmla="*/ 247 h 590"/>
              <a:gd name="T44" fmla="*/ 297 w 443"/>
              <a:gd name="T45" fmla="*/ 319 h 590"/>
              <a:gd name="T46" fmla="*/ 330 w 443"/>
              <a:gd name="T47" fmla="*/ 382 h 590"/>
              <a:gd name="T48" fmla="*/ 113 w 443"/>
              <a:gd name="T49" fmla="*/ 382 h 590"/>
              <a:gd name="T50" fmla="*/ 439 w 443"/>
              <a:gd name="T51" fmla="*/ 550 h 590"/>
              <a:gd name="T52" fmla="*/ 432 w 443"/>
              <a:gd name="T53" fmla="*/ 535 h 590"/>
              <a:gd name="T54" fmla="*/ 315 w 443"/>
              <a:gd name="T55" fmla="*/ 309 h 590"/>
              <a:gd name="T56" fmla="*/ 314 w 443"/>
              <a:gd name="T57" fmla="*/ 309 h 590"/>
              <a:gd name="T58" fmla="*/ 301 w 443"/>
              <a:gd name="T59" fmla="*/ 247 h 590"/>
              <a:gd name="T60" fmla="*/ 301 w 443"/>
              <a:gd name="T61" fmla="*/ 55 h 590"/>
              <a:gd name="T62" fmla="*/ 316 w 443"/>
              <a:gd name="T63" fmla="*/ 28 h 590"/>
              <a:gd name="T64" fmla="*/ 316 w 443"/>
              <a:gd name="T65" fmla="*/ 27 h 590"/>
              <a:gd name="T66" fmla="*/ 300 w 443"/>
              <a:gd name="T67" fmla="*/ 4 h 590"/>
              <a:gd name="T68" fmla="*/ 284 w 443"/>
              <a:gd name="T69" fmla="*/ 0 h 590"/>
              <a:gd name="T70" fmla="*/ 283 w 443"/>
              <a:gd name="T71" fmla="*/ 0 h 590"/>
              <a:gd name="T72" fmla="*/ 161 w 443"/>
              <a:gd name="T73" fmla="*/ 0 h 590"/>
              <a:gd name="T74" fmla="*/ 160 w 443"/>
              <a:gd name="T75" fmla="*/ 0 h 590"/>
              <a:gd name="T76" fmla="*/ 143 w 443"/>
              <a:gd name="T77" fmla="*/ 4 h 590"/>
              <a:gd name="T78" fmla="*/ 128 w 443"/>
              <a:gd name="T79" fmla="*/ 27 h 590"/>
              <a:gd name="T80" fmla="*/ 128 w 443"/>
              <a:gd name="T81" fmla="*/ 28 h 590"/>
              <a:gd name="T82" fmla="*/ 143 w 443"/>
              <a:gd name="T83" fmla="*/ 55 h 590"/>
              <a:gd name="T84" fmla="*/ 143 w 443"/>
              <a:gd name="T85" fmla="*/ 247 h 590"/>
              <a:gd name="T86" fmla="*/ 129 w 443"/>
              <a:gd name="T87" fmla="*/ 309 h 590"/>
              <a:gd name="T88" fmla="*/ 129 w 443"/>
              <a:gd name="T89" fmla="*/ 309 h 590"/>
              <a:gd name="T90" fmla="*/ 11 w 443"/>
              <a:gd name="T91" fmla="*/ 535 h 590"/>
              <a:gd name="T92" fmla="*/ 4 w 443"/>
              <a:gd name="T93" fmla="*/ 550 h 590"/>
              <a:gd name="T94" fmla="*/ 4 w 443"/>
              <a:gd name="T95" fmla="*/ 580 h 590"/>
              <a:gd name="T96" fmla="*/ 24 w 443"/>
              <a:gd name="T97" fmla="*/ 590 h 590"/>
              <a:gd name="T98" fmla="*/ 420 w 443"/>
              <a:gd name="T99" fmla="*/ 590 h 590"/>
              <a:gd name="T100" fmla="*/ 439 w 443"/>
              <a:gd name="T101" fmla="*/ 580 h 590"/>
              <a:gd name="T102" fmla="*/ 439 w 443"/>
              <a:gd name="T103" fmla="*/ 55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43" h="590">
                <a:moveTo>
                  <a:pt x="113" y="382"/>
                </a:moveTo>
                <a:lnTo>
                  <a:pt x="146" y="319"/>
                </a:lnTo>
                <a:cubicBezTo>
                  <a:pt x="160" y="295"/>
                  <a:pt x="163" y="249"/>
                  <a:pt x="163" y="247"/>
                </a:cubicBezTo>
                <a:lnTo>
                  <a:pt x="163" y="37"/>
                </a:lnTo>
                <a:lnTo>
                  <a:pt x="153" y="37"/>
                </a:lnTo>
                <a:cubicBezTo>
                  <a:pt x="151" y="37"/>
                  <a:pt x="150" y="37"/>
                  <a:pt x="149" y="34"/>
                </a:cubicBezTo>
                <a:cubicBezTo>
                  <a:pt x="148" y="32"/>
                  <a:pt x="148" y="29"/>
                  <a:pt x="148" y="28"/>
                </a:cubicBezTo>
                <a:cubicBezTo>
                  <a:pt x="148" y="25"/>
                  <a:pt x="149" y="23"/>
                  <a:pt x="152" y="22"/>
                </a:cubicBezTo>
                <a:cubicBezTo>
                  <a:pt x="154" y="21"/>
                  <a:pt x="157" y="20"/>
                  <a:pt x="160" y="20"/>
                </a:cubicBezTo>
                <a:lnTo>
                  <a:pt x="160" y="20"/>
                </a:lnTo>
                <a:lnTo>
                  <a:pt x="160" y="20"/>
                </a:lnTo>
                <a:lnTo>
                  <a:pt x="283" y="20"/>
                </a:lnTo>
                <a:lnTo>
                  <a:pt x="283" y="20"/>
                </a:lnTo>
                <a:lnTo>
                  <a:pt x="284" y="20"/>
                </a:lnTo>
                <a:lnTo>
                  <a:pt x="284" y="20"/>
                </a:lnTo>
                <a:cubicBezTo>
                  <a:pt x="286" y="20"/>
                  <a:pt x="289" y="21"/>
                  <a:pt x="292" y="22"/>
                </a:cubicBezTo>
                <a:cubicBezTo>
                  <a:pt x="294" y="23"/>
                  <a:pt x="295" y="25"/>
                  <a:pt x="296" y="28"/>
                </a:cubicBezTo>
                <a:cubicBezTo>
                  <a:pt x="296" y="29"/>
                  <a:pt x="295" y="32"/>
                  <a:pt x="294" y="34"/>
                </a:cubicBezTo>
                <a:cubicBezTo>
                  <a:pt x="293" y="37"/>
                  <a:pt x="292" y="37"/>
                  <a:pt x="291" y="37"/>
                </a:cubicBezTo>
                <a:lnTo>
                  <a:pt x="281" y="37"/>
                </a:lnTo>
                <a:lnTo>
                  <a:pt x="281" y="247"/>
                </a:lnTo>
                <a:lnTo>
                  <a:pt x="281" y="247"/>
                </a:lnTo>
                <a:cubicBezTo>
                  <a:pt x="281" y="249"/>
                  <a:pt x="283" y="295"/>
                  <a:pt x="297" y="319"/>
                </a:cubicBezTo>
                <a:lnTo>
                  <a:pt x="330" y="382"/>
                </a:lnTo>
                <a:cubicBezTo>
                  <a:pt x="257" y="382"/>
                  <a:pt x="187" y="382"/>
                  <a:pt x="113" y="382"/>
                </a:cubicBezTo>
                <a:close/>
                <a:moveTo>
                  <a:pt x="439" y="550"/>
                </a:moveTo>
                <a:cubicBezTo>
                  <a:pt x="436" y="542"/>
                  <a:pt x="433" y="535"/>
                  <a:pt x="432" y="535"/>
                </a:cubicBezTo>
                <a:lnTo>
                  <a:pt x="315" y="309"/>
                </a:lnTo>
                <a:lnTo>
                  <a:pt x="314" y="309"/>
                </a:lnTo>
                <a:cubicBezTo>
                  <a:pt x="305" y="293"/>
                  <a:pt x="301" y="259"/>
                  <a:pt x="301" y="247"/>
                </a:cubicBezTo>
                <a:lnTo>
                  <a:pt x="301" y="55"/>
                </a:lnTo>
                <a:cubicBezTo>
                  <a:pt x="312" y="50"/>
                  <a:pt x="316" y="37"/>
                  <a:pt x="316" y="28"/>
                </a:cubicBezTo>
                <a:lnTo>
                  <a:pt x="316" y="27"/>
                </a:lnTo>
                <a:cubicBezTo>
                  <a:pt x="315" y="16"/>
                  <a:pt x="310" y="8"/>
                  <a:pt x="300" y="4"/>
                </a:cubicBezTo>
                <a:cubicBezTo>
                  <a:pt x="294" y="0"/>
                  <a:pt x="287" y="0"/>
                  <a:pt x="284" y="0"/>
                </a:cubicBezTo>
                <a:lnTo>
                  <a:pt x="283" y="0"/>
                </a:lnTo>
                <a:lnTo>
                  <a:pt x="161" y="0"/>
                </a:lnTo>
                <a:lnTo>
                  <a:pt x="160" y="0"/>
                </a:lnTo>
                <a:cubicBezTo>
                  <a:pt x="156" y="0"/>
                  <a:pt x="150" y="0"/>
                  <a:pt x="143" y="4"/>
                </a:cubicBezTo>
                <a:cubicBezTo>
                  <a:pt x="134" y="8"/>
                  <a:pt x="128" y="16"/>
                  <a:pt x="128" y="27"/>
                </a:cubicBezTo>
                <a:lnTo>
                  <a:pt x="128" y="28"/>
                </a:lnTo>
                <a:cubicBezTo>
                  <a:pt x="128" y="37"/>
                  <a:pt x="132" y="50"/>
                  <a:pt x="143" y="55"/>
                </a:cubicBezTo>
                <a:lnTo>
                  <a:pt x="143" y="247"/>
                </a:lnTo>
                <a:cubicBezTo>
                  <a:pt x="142" y="259"/>
                  <a:pt x="138" y="293"/>
                  <a:pt x="129" y="309"/>
                </a:cubicBezTo>
                <a:lnTo>
                  <a:pt x="129" y="309"/>
                </a:lnTo>
                <a:lnTo>
                  <a:pt x="11" y="535"/>
                </a:lnTo>
                <a:cubicBezTo>
                  <a:pt x="11" y="535"/>
                  <a:pt x="7" y="542"/>
                  <a:pt x="4" y="550"/>
                </a:cubicBezTo>
                <a:cubicBezTo>
                  <a:pt x="0" y="563"/>
                  <a:pt x="0" y="573"/>
                  <a:pt x="4" y="580"/>
                </a:cubicBezTo>
                <a:cubicBezTo>
                  <a:pt x="7" y="584"/>
                  <a:pt x="12" y="590"/>
                  <a:pt x="24" y="590"/>
                </a:cubicBezTo>
                <a:lnTo>
                  <a:pt x="420" y="590"/>
                </a:lnTo>
                <a:cubicBezTo>
                  <a:pt x="431" y="590"/>
                  <a:pt x="437" y="584"/>
                  <a:pt x="439" y="580"/>
                </a:cubicBezTo>
                <a:cubicBezTo>
                  <a:pt x="443" y="573"/>
                  <a:pt x="443" y="563"/>
                  <a:pt x="439" y="55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Freeform 229"/>
          <p:cNvSpPr>
            <a:spLocks/>
          </p:cNvSpPr>
          <p:nvPr/>
        </p:nvSpPr>
        <p:spPr bwMode="auto">
          <a:xfrm>
            <a:off x="7902577" y="5375277"/>
            <a:ext cx="184151" cy="234951"/>
          </a:xfrm>
          <a:custGeom>
            <a:avLst/>
            <a:gdLst>
              <a:gd name="T0" fmla="*/ 442 w 609"/>
              <a:gd name="T1" fmla="*/ 215 h 776"/>
              <a:gd name="T2" fmla="*/ 432 w 609"/>
              <a:gd name="T3" fmla="*/ 207 h 776"/>
              <a:gd name="T4" fmla="*/ 395 w 609"/>
              <a:gd name="T5" fmla="*/ 221 h 776"/>
              <a:gd name="T6" fmla="*/ 390 w 609"/>
              <a:gd name="T7" fmla="*/ 146 h 776"/>
              <a:gd name="T8" fmla="*/ 379 w 609"/>
              <a:gd name="T9" fmla="*/ 138 h 776"/>
              <a:gd name="T10" fmla="*/ 331 w 609"/>
              <a:gd name="T11" fmla="*/ 131 h 776"/>
              <a:gd name="T12" fmla="*/ 305 w 609"/>
              <a:gd name="T13" fmla="*/ 41 h 776"/>
              <a:gd name="T14" fmla="*/ 291 w 609"/>
              <a:gd name="T15" fmla="*/ 41 h 776"/>
              <a:gd name="T16" fmla="*/ 263 w 609"/>
              <a:gd name="T17" fmla="*/ 135 h 776"/>
              <a:gd name="T18" fmla="*/ 221 w 609"/>
              <a:gd name="T19" fmla="*/ 143 h 776"/>
              <a:gd name="T20" fmla="*/ 211 w 609"/>
              <a:gd name="T21" fmla="*/ 151 h 776"/>
              <a:gd name="T22" fmla="*/ 204 w 609"/>
              <a:gd name="T23" fmla="*/ 228 h 776"/>
              <a:gd name="T24" fmla="*/ 171 w 609"/>
              <a:gd name="T25" fmla="*/ 214 h 776"/>
              <a:gd name="T26" fmla="*/ 160 w 609"/>
              <a:gd name="T27" fmla="*/ 220 h 776"/>
              <a:gd name="T28" fmla="*/ 205 w 609"/>
              <a:gd name="T29" fmla="*/ 310 h 776"/>
              <a:gd name="T30" fmla="*/ 203 w 609"/>
              <a:gd name="T31" fmla="*/ 328 h 776"/>
              <a:gd name="T32" fmla="*/ 180 w 609"/>
              <a:gd name="T33" fmla="*/ 324 h 776"/>
              <a:gd name="T34" fmla="*/ 137 w 609"/>
              <a:gd name="T35" fmla="*/ 268 h 776"/>
              <a:gd name="T36" fmla="*/ 125 w 609"/>
              <a:gd name="T37" fmla="*/ 270 h 776"/>
              <a:gd name="T38" fmla="*/ 74 w 609"/>
              <a:gd name="T39" fmla="*/ 281 h 776"/>
              <a:gd name="T40" fmla="*/ 25 w 609"/>
              <a:gd name="T41" fmla="*/ 249 h 776"/>
              <a:gd name="T42" fmla="*/ 12 w 609"/>
              <a:gd name="T43" fmla="*/ 253 h 776"/>
              <a:gd name="T44" fmla="*/ 34 w 609"/>
              <a:gd name="T45" fmla="*/ 321 h 776"/>
              <a:gd name="T46" fmla="*/ 30 w 609"/>
              <a:gd name="T47" fmla="*/ 336 h 776"/>
              <a:gd name="T48" fmla="*/ 28 w 609"/>
              <a:gd name="T49" fmla="*/ 349 h 776"/>
              <a:gd name="T50" fmla="*/ 46 w 609"/>
              <a:gd name="T51" fmla="*/ 403 h 776"/>
              <a:gd name="T52" fmla="*/ 24 w 609"/>
              <a:gd name="T53" fmla="*/ 431 h 776"/>
              <a:gd name="T54" fmla="*/ 108 w 609"/>
              <a:gd name="T55" fmla="*/ 480 h 776"/>
              <a:gd name="T56" fmla="*/ 42 w 609"/>
              <a:gd name="T57" fmla="*/ 528 h 776"/>
              <a:gd name="T58" fmla="*/ 29 w 609"/>
              <a:gd name="T59" fmla="*/ 548 h 776"/>
              <a:gd name="T60" fmla="*/ 94 w 609"/>
              <a:gd name="T61" fmla="*/ 568 h 776"/>
              <a:gd name="T62" fmla="*/ 143 w 609"/>
              <a:gd name="T63" fmla="*/ 580 h 776"/>
              <a:gd name="T64" fmla="*/ 193 w 609"/>
              <a:gd name="T65" fmla="*/ 611 h 776"/>
              <a:gd name="T66" fmla="*/ 194 w 609"/>
              <a:gd name="T67" fmla="*/ 635 h 776"/>
              <a:gd name="T68" fmla="*/ 218 w 609"/>
              <a:gd name="T69" fmla="*/ 633 h 776"/>
              <a:gd name="T70" fmla="*/ 242 w 609"/>
              <a:gd name="T71" fmla="*/ 622 h 776"/>
              <a:gd name="T72" fmla="*/ 307 w 609"/>
              <a:gd name="T73" fmla="*/ 591 h 776"/>
              <a:gd name="T74" fmla="*/ 331 w 609"/>
              <a:gd name="T75" fmla="*/ 696 h 776"/>
              <a:gd name="T76" fmla="*/ 363 w 609"/>
              <a:gd name="T77" fmla="*/ 775 h 776"/>
              <a:gd name="T78" fmla="*/ 379 w 609"/>
              <a:gd name="T79" fmla="*/ 768 h 776"/>
              <a:gd name="T80" fmla="*/ 319 w 609"/>
              <a:gd name="T81" fmla="*/ 640 h 776"/>
              <a:gd name="T82" fmla="*/ 315 w 609"/>
              <a:gd name="T83" fmla="*/ 591 h 776"/>
              <a:gd name="T84" fmla="*/ 382 w 609"/>
              <a:gd name="T85" fmla="*/ 618 h 776"/>
              <a:gd name="T86" fmla="*/ 431 w 609"/>
              <a:gd name="T87" fmla="*/ 628 h 776"/>
              <a:gd name="T88" fmla="*/ 438 w 609"/>
              <a:gd name="T89" fmla="*/ 614 h 776"/>
              <a:gd name="T90" fmla="*/ 441 w 609"/>
              <a:gd name="T91" fmla="*/ 578 h 776"/>
              <a:gd name="T92" fmla="*/ 525 w 609"/>
              <a:gd name="T93" fmla="*/ 558 h 776"/>
              <a:gd name="T94" fmla="*/ 583 w 609"/>
              <a:gd name="T95" fmla="*/ 534 h 776"/>
              <a:gd name="T96" fmla="*/ 584 w 609"/>
              <a:gd name="T97" fmla="*/ 517 h 776"/>
              <a:gd name="T98" fmla="*/ 522 w 609"/>
              <a:gd name="T99" fmla="*/ 494 h 776"/>
              <a:gd name="T100" fmla="*/ 517 w 609"/>
              <a:gd name="T101" fmla="*/ 452 h 776"/>
              <a:gd name="T102" fmla="*/ 583 w 609"/>
              <a:gd name="T103" fmla="*/ 419 h 776"/>
              <a:gd name="T104" fmla="*/ 587 w 609"/>
              <a:gd name="T105" fmla="*/ 404 h 776"/>
              <a:gd name="T106" fmla="*/ 559 w 609"/>
              <a:gd name="T107" fmla="*/ 365 h 776"/>
              <a:gd name="T108" fmla="*/ 577 w 609"/>
              <a:gd name="T109" fmla="*/ 321 h 776"/>
              <a:gd name="T110" fmla="*/ 575 w 609"/>
              <a:gd name="T111" fmla="*/ 297 h 776"/>
              <a:gd name="T112" fmla="*/ 581 w 609"/>
              <a:gd name="T113" fmla="*/ 232 h 776"/>
              <a:gd name="T114" fmla="*/ 487 w 609"/>
              <a:gd name="T115" fmla="*/ 272 h 776"/>
              <a:gd name="T116" fmla="*/ 464 w 609"/>
              <a:gd name="T117" fmla="*/ 265 h 776"/>
              <a:gd name="T118" fmla="*/ 420 w 609"/>
              <a:gd name="T119" fmla="*/ 326 h 776"/>
              <a:gd name="T120" fmla="*/ 403 w 609"/>
              <a:gd name="T121" fmla="*/ 323 h 776"/>
              <a:gd name="T122" fmla="*/ 407 w 609"/>
              <a:gd name="T123" fmla="*/ 302 h 776"/>
              <a:gd name="T124" fmla="*/ 442 w 609"/>
              <a:gd name="T125" fmla="*/ 215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9" h="776">
                <a:moveTo>
                  <a:pt x="442" y="215"/>
                </a:moveTo>
                <a:cubicBezTo>
                  <a:pt x="442" y="215"/>
                  <a:pt x="443" y="194"/>
                  <a:pt x="432" y="207"/>
                </a:cubicBezTo>
                <a:cubicBezTo>
                  <a:pt x="432" y="207"/>
                  <a:pt x="410" y="234"/>
                  <a:pt x="395" y="221"/>
                </a:cubicBezTo>
                <a:cubicBezTo>
                  <a:pt x="379" y="208"/>
                  <a:pt x="383" y="160"/>
                  <a:pt x="390" y="146"/>
                </a:cubicBezTo>
                <a:cubicBezTo>
                  <a:pt x="390" y="146"/>
                  <a:pt x="394" y="131"/>
                  <a:pt x="379" y="138"/>
                </a:cubicBezTo>
                <a:cubicBezTo>
                  <a:pt x="379" y="138"/>
                  <a:pt x="345" y="149"/>
                  <a:pt x="331" y="131"/>
                </a:cubicBezTo>
                <a:cubicBezTo>
                  <a:pt x="331" y="131"/>
                  <a:pt x="309" y="98"/>
                  <a:pt x="305" y="41"/>
                </a:cubicBezTo>
                <a:cubicBezTo>
                  <a:pt x="305" y="41"/>
                  <a:pt x="297" y="0"/>
                  <a:pt x="291" y="41"/>
                </a:cubicBezTo>
                <a:cubicBezTo>
                  <a:pt x="291" y="41"/>
                  <a:pt x="283" y="124"/>
                  <a:pt x="263" y="135"/>
                </a:cubicBezTo>
                <a:cubicBezTo>
                  <a:pt x="263" y="135"/>
                  <a:pt x="241" y="151"/>
                  <a:pt x="221" y="143"/>
                </a:cubicBezTo>
                <a:cubicBezTo>
                  <a:pt x="221" y="143"/>
                  <a:pt x="204" y="132"/>
                  <a:pt x="211" y="151"/>
                </a:cubicBezTo>
                <a:cubicBezTo>
                  <a:pt x="211" y="151"/>
                  <a:pt x="229" y="225"/>
                  <a:pt x="204" y="228"/>
                </a:cubicBezTo>
                <a:cubicBezTo>
                  <a:pt x="204" y="228"/>
                  <a:pt x="183" y="237"/>
                  <a:pt x="171" y="214"/>
                </a:cubicBezTo>
                <a:cubicBezTo>
                  <a:pt x="171" y="214"/>
                  <a:pt x="160" y="199"/>
                  <a:pt x="160" y="220"/>
                </a:cubicBezTo>
                <a:cubicBezTo>
                  <a:pt x="160" y="220"/>
                  <a:pt x="166" y="279"/>
                  <a:pt x="205" y="310"/>
                </a:cubicBezTo>
                <a:cubicBezTo>
                  <a:pt x="205" y="310"/>
                  <a:pt x="216" y="321"/>
                  <a:pt x="203" y="328"/>
                </a:cubicBezTo>
                <a:cubicBezTo>
                  <a:pt x="203" y="328"/>
                  <a:pt x="191" y="338"/>
                  <a:pt x="180" y="324"/>
                </a:cubicBezTo>
                <a:cubicBezTo>
                  <a:pt x="180" y="324"/>
                  <a:pt x="138" y="273"/>
                  <a:pt x="137" y="268"/>
                </a:cubicBezTo>
                <a:cubicBezTo>
                  <a:pt x="137" y="268"/>
                  <a:pt x="130" y="256"/>
                  <a:pt x="125" y="270"/>
                </a:cubicBezTo>
                <a:cubicBezTo>
                  <a:pt x="125" y="270"/>
                  <a:pt x="109" y="303"/>
                  <a:pt x="74" y="281"/>
                </a:cubicBezTo>
                <a:lnTo>
                  <a:pt x="25" y="249"/>
                </a:lnTo>
                <a:cubicBezTo>
                  <a:pt x="25" y="249"/>
                  <a:pt x="7" y="234"/>
                  <a:pt x="12" y="253"/>
                </a:cubicBezTo>
                <a:cubicBezTo>
                  <a:pt x="12" y="253"/>
                  <a:pt x="30" y="313"/>
                  <a:pt x="34" y="321"/>
                </a:cubicBezTo>
                <a:cubicBezTo>
                  <a:pt x="34" y="321"/>
                  <a:pt x="37" y="330"/>
                  <a:pt x="30" y="336"/>
                </a:cubicBezTo>
                <a:cubicBezTo>
                  <a:pt x="30" y="336"/>
                  <a:pt x="20" y="338"/>
                  <a:pt x="28" y="349"/>
                </a:cubicBezTo>
                <a:cubicBezTo>
                  <a:pt x="28" y="349"/>
                  <a:pt x="72" y="393"/>
                  <a:pt x="46" y="403"/>
                </a:cubicBezTo>
                <a:cubicBezTo>
                  <a:pt x="46" y="403"/>
                  <a:pt x="0" y="418"/>
                  <a:pt x="24" y="431"/>
                </a:cubicBezTo>
                <a:cubicBezTo>
                  <a:pt x="24" y="431"/>
                  <a:pt x="108" y="460"/>
                  <a:pt x="108" y="480"/>
                </a:cubicBezTo>
                <a:cubicBezTo>
                  <a:pt x="107" y="500"/>
                  <a:pt x="97" y="512"/>
                  <a:pt x="42" y="528"/>
                </a:cubicBezTo>
                <a:cubicBezTo>
                  <a:pt x="42" y="528"/>
                  <a:pt x="0" y="541"/>
                  <a:pt x="29" y="548"/>
                </a:cubicBezTo>
                <a:cubicBezTo>
                  <a:pt x="29" y="548"/>
                  <a:pt x="77" y="555"/>
                  <a:pt x="94" y="568"/>
                </a:cubicBezTo>
                <a:cubicBezTo>
                  <a:pt x="111" y="581"/>
                  <a:pt x="119" y="578"/>
                  <a:pt x="143" y="580"/>
                </a:cubicBezTo>
                <a:cubicBezTo>
                  <a:pt x="166" y="582"/>
                  <a:pt x="209" y="584"/>
                  <a:pt x="193" y="611"/>
                </a:cubicBezTo>
                <a:cubicBezTo>
                  <a:pt x="193" y="611"/>
                  <a:pt x="160" y="639"/>
                  <a:pt x="194" y="635"/>
                </a:cubicBezTo>
                <a:lnTo>
                  <a:pt x="218" y="633"/>
                </a:lnTo>
                <a:cubicBezTo>
                  <a:pt x="218" y="633"/>
                  <a:pt x="234" y="634"/>
                  <a:pt x="242" y="622"/>
                </a:cubicBezTo>
                <a:cubicBezTo>
                  <a:pt x="242" y="622"/>
                  <a:pt x="282" y="588"/>
                  <a:pt x="307" y="591"/>
                </a:cubicBezTo>
                <a:cubicBezTo>
                  <a:pt x="307" y="591"/>
                  <a:pt x="302" y="628"/>
                  <a:pt x="331" y="696"/>
                </a:cubicBezTo>
                <a:cubicBezTo>
                  <a:pt x="331" y="696"/>
                  <a:pt x="361" y="768"/>
                  <a:pt x="363" y="775"/>
                </a:cubicBezTo>
                <a:cubicBezTo>
                  <a:pt x="363" y="775"/>
                  <a:pt x="379" y="776"/>
                  <a:pt x="379" y="768"/>
                </a:cubicBezTo>
                <a:cubicBezTo>
                  <a:pt x="379" y="768"/>
                  <a:pt x="323" y="670"/>
                  <a:pt x="319" y="640"/>
                </a:cubicBezTo>
                <a:cubicBezTo>
                  <a:pt x="319" y="640"/>
                  <a:pt x="310" y="603"/>
                  <a:pt x="315" y="591"/>
                </a:cubicBezTo>
                <a:cubicBezTo>
                  <a:pt x="315" y="591"/>
                  <a:pt x="369" y="601"/>
                  <a:pt x="382" y="618"/>
                </a:cubicBezTo>
                <a:cubicBezTo>
                  <a:pt x="382" y="618"/>
                  <a:pt x="395" y="631"/>
                  <a:pt x="431" y="628"/>
                </a:cubicBezTo>
                <a:cubicBezTo>
                  <a:pt x="431" y="628"/>
                  <a:pt x="452" y="626"/>
                  <a:pt x="438" y="614"/>
                </a:cubicBezTo>
                <a:cubicBezTo>
                  <a:pt x="438" y="614"/>
                  <a:pt x="405" y="583"/>
                  <a:pt x="441" y="578"/>
                </a:cubicBezTo>
                <a:cubicBezTo>
                  <a:pt x="441" y="578"/>
                  <a:pt x="504" y="573"/>
                  <a:pt x="525" y="558"/>
                </a:cubicBezTo>
                <a:cubicBezTo>
                  <a:pt x="525" y="558"/>
                  <a:pt x="567" y="534"/>
                  <a:pt x="583" y="534"/>
                </a:cubicBezTo>
                <a:cubicBezTo>
                  <a:pt x="583" y="534"/>
                  <a:pt x="609" y="526"/>
                  <a:pt x="584" y="517"/>
                </a:cubicBezTo>
                <a:lnTo>
                  <a:pt x="522" y="494"/>
                </a:lnTo>
                <a:cubicBezTo>
                  <a:pt x="522" y="494"/>
                  <a:pt x="487" y="476"/>
                  <a:pt x="517" y="452"/>
                </a:cubicBezTo>
                <a:cubicBezTo>
                  <a:pt x="517" y="452"/>
                  <a:pt x="571" y="421"/>
                  <a:pt x="583" y="419"/>
                </a:cubicBezTo>
                <a:cubicBezTo>
                  <a:pt x="583" y="419"/>
                  <a:pt x="602" y="414"/>
                  <a:pt x="587" y="404"/>
                </a:cubicBezTo>
                <a:cubicBezTo>
                  <a:pt x="587" y="404"/>
                  <a:pt x="545" y="392"/>
                  <a:pt x="559" y="365"/>
                </a:cubicBezTo>
                <a:cubicBezTo>
                  <a:pt x="559" y="365"/>
                  <a:pt x="592" y="329"/>
                  <a:pt x="577" y="321"/>
                </a:cubicBezTo>
                <a:cubicBezTo>
                  <a:pt x="577" y="321"/>
                  <a:pt x="566" y="319"/>
                  <a:pt x="575" y="297"/>
                </a:cubicBezTo>
                <a:cubicBezTo>
                  <a:pt x="575" y="297"/>
                  <a:pt x="606" y="216"/>
                  <a:pt x="581" y="232"/>
                </a:cubicBezTo>
                <a:cubicBezTo>
                  <a:pt x="581" y="232"/>
                  <a:pt x="518" y="297"/>
                  <a:pt x="487" y="272"/>
                </a:cubicBezTo>
                <a:cubicBezTo>
                  <a:pt x="487" y="272"/>
                  <a:pt x="473" y="242"/>
                  <a:pt x="464" y="265"/>
                </a:cubicBezTo>
                <a:cubicBezTo>
                  <a:pt x="464" y="265"/>
                  <a:pt x="425" y="325"/>
                  <a:pt x="420" y="326"/>
                </a:cubicBezTo>
                <a:cubicBezTo>
                  <a:pt x="420" y="326"/>
                  <a:pt x="413" y="333"/>
                  <a:pt x="403" y="323"/>
                </a:cubicBezTo>
                <a:cubicBezTo>
                  <a:pt x="403" y="323"/>
                  <a:pt x="391" y="317"/>
                  <a:pt x="407" y="302"/>
                </a:cubicBezTo>
                <a:cubicBezTo>
                  <a:pt x="407" y="302"/>
                  <a:pt x="450" y="248"/>
                  <a:pt x="442" y="21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Freeform 230"/>
          <p:cNvSpPr>
            <a:spLocks/>
          </p:cNvSpPr>
          <p:nvPr/>
        </p:nvSpPr>
        <p:spPr bwMode="auto">
          <a:xfrm>
            <a:off x="7931153" y="5014914"/>
            <a:ext cx="174625" cy="158751"/>
          </a:xfrm>
          <a:custGeom>
            <a:avLst/>
            <a:gdLst>
              <a:gd name="T0" fmla="*/ 573 w 579"/>
              <a:gd name="T1" fmla="*/ 157 h 522"/>
              <a:gd name="T2" fmla="*/ 430 w 579"/>
              <a:gd name="T3" fmla="*/ 4 h 522"/>
              <a:gd name="T4" fmla="*/ 290 w 579"/>
              <a:gd name="T5" fmla="*/ 87 h 522"/>
              <a:gd name="T6" fmla="*/ 150 w 579"/>
              <a:gd name="T7" fmla="*/ 4 h 522"/>
              <a:gd name="T8" fmla="*/ 7 w 579"/>
              <a:gd name="T9" fmla="*/ 157 h 522"/>
              <a:gd name="T10" fmla="*/ 112 w 579"/>
              <a:gd name="T11" fmla="*/ 363 h 522"/>
              <a:gd name="T12" fmla="*/ 290 w 579"/>
              <a:gd name="T13" fmla="*/ 522 h 522"/>
              <a:gd name="T14" fmla="*/ 290 w 579"/>
              <a:gd name="T15" fmla="*/ 522 h 522"/>
              <a:gd name="T16" fmla="*/ 290 w 579"/>
              <a:gd name="T17" fmla="*/ 522 h 522"/>
              <a:gd name="T18" fmla="*/ 290 w 579"/>
              <a:gd name="T19" fmla="*/ 522 h 522"/>
              <a:gd name="T20" fmla="*/ 290 w 579"/>
              <a:gd name="T21" fmla="*/ 522 h 522"/>
              <a:gd name="T22" fmla="*/ 468 w 579"/>
              <a:gd name="T23" fmla="*/ 363 h 522"/>
              <a:gd name="T24" fmla="*/ 573 w 579"/>
              <a:gd name="T25" fmla="*/ 157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9" h="522">
                <a:moveTo>
                  <a:pt x="573" y="157"/>
                </a:moveTo>
                <a:cubicBezTo>
                  <a:pt x="564" y="3"/>
                  <a:pt x="430" y="4"/>
                  <a:pt x="430" y="4"/>
                </a:cubicBezTo>
                <a:cubicBezTo>
                  <a:pt x="340" y="0"/>
                  <a:pt x="292" y="83"/>
                  <a:pt x="290" y="87"/>
                </a:cubicBezTo>
                <a:cubicBezTo>
                  <a:pt x="288" y="83"/>
                  <a:pt x="239" y="0"/>
                  <a:pt x="150" y="4"/>
                </a:cubicBezTo>
                <a:cubicBezTo>
                  <a:pt x="150" y="4"/>
                  <a:pt x="15" y="3"/>
                  <a:pt x="7" y="157"/>
                </a:cubicBezTo>
                <a:cubicBezTo>
                  <a:pt x="7" y="157"/>
                  <a:pt x="0" y="258"/>
                  <a:pt x="112" y="363"/>
                </a:cubicBezTo>
                <a:lnTo>
                  <a:pt x="290" y="522"/>
                </a:lnTo>
                <a:lnTo>
                  <a:pt x="290" y="522"/>
                </a:lnTo>
                <a:lnTo>
                  <a:pt x="290" y="522"/>
                </a:lnTo>
                <a:lnTo>
                  <a:pt x="290" y="522"/>
                </a:lnTo>
                <a:lnTo>
                  <a:pt x="290" y="522"/>
                </a:lnTo>
                <a:lnTo>
                  <a:pt x="468" y="363"/>
                </a:lnTo>
                <a:cubicBezTo>
                  <a:pt x="579" y="258"/>
                  <a:pt x="573" y="157"/>
                  <a:pt x="573" y="1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231"/>
          <p:cNvSpPr>
            <a:spLocks noEditPoints="1"/>
          </p:cNvSpPr>
          <p:nvPr/>
        </p:nvSpPr>
        <p:spPr bwMode="auto">
          <a:xfrm>
            <a:off x="3905252" y="2898778"/>
            <a:ext cx="314325" cy="155575"/>
          </a:xfrm>
          <a:custGeom>
            <a:avLst/>
            <a:gdLst>
              <a:gd name="T0" fmla="*/ 826 w 1040"/>
              <a:gd name="T1" fmla="*/ 454 h 517"/>
              <a:gd name="T2" fmla="*/ 952 w 1040"/>
              <a:gd name="T3" fmla="*/ 454 h 517"/>
              <a:gd name="T4" fmla="*/ 779 w 1040"/>
              <a:gd name="T5" fmla="*/ 0 h 517"/>
              <a:gd name="T6" fmla="*/ 1 w 1040"/>
              <a:gd name="T7" fmla="*/ 427 h 517"/>
              <a:gd name="T8" fmla="*/ 120 w 1040"/>
              <a:gd name="T9" fmla="*/ 422 h 517"/>
              <a:gd name="T10" fmla="*/ 282 w 1040"/>
              <a:gd name="T11" fmla="*/ 428 h 517"/>
              <a:gd name="T12" fmla="*/ 670 w 1040"/>
              <a:gd name="T13" fmla="*/ 428 h 517"/>
              <a:gd name="T14" fmla="*/ 890 w 1040"/>
              <a:gd name="T15" fmla="*/ 368 h 517"/>
              <a:gd name="T16" fmla="*/ 990 w 1040"/>
              <a:gd name="T17" fmla="*/ 428 h 517"/>
              <a:gd name="T18" fmla="*/ 1008 w 1040"/>
              <a:gd name="T19" fmla="*/ 424 h 517"/>
              <a:gd name="T20" fmla="*/ 1019 w 1040"/>
              <a:gd name="T21" fmla="*/ 415 h 517"/>
              <a:gd name="T22" fmla="*/ 1011 w 1040"/>
              <a:gd name="T23" fmla="*/ 282 h 517"/>
              <a:gd name="T24" fmla="*/ 921 w 1040"/>
              <a:gd name="T25" fmla="*/ 253 h 517"/>
              <a:gd name="T26" fmla="*/ 779 w 1040"/>
              <a:gd name="T27" fmla="*/ 107 h 517"/>
              <a:gd name="T28" fmla="*/ 811 w 1040"/>
              <a:gd name="T29" fmla="*/ 249 h 517"/>
              <a:gd name="T30" fmla="*/ 888 w 1040"/>
              <a:gd name="T31" fmla="*/ 249 h 517"/>
              <a:gd name="T32" fmla="*/ 797 w 1040"/>
              <a:gd name="T33" fmla="*/ 249 h 517"/>
              <a:gd name="T34" fmla="*/ 721 w 1040"/>
              <a:gd name="T35" fmla="*/ 155 h 517"/>
              <a:gd name="T36" fmla="*/ 797 w 1040"/>
              <a:gd name="T37" fmla="*/ 249 h 517"/>
              <a:gd name="T38" fmla="*/ 60 w 1040"/>
              <a:gd name="T39" fmla="*/ 283 h 517"/>
              <a:gd name="T40" fmla="*/ 60 w 1040"/>
              <a:gd name="T41" fmla="*/ 269 h 517"/>
              <a:gd name="T42" fmla="*/ 165 w 1040"/>
              <a:gd name="T43" fmla="*/ 276 h 517"/>
              <a:gd name="T44" fmla="*/ 158 w 1040"/>
              <a:gd name="T45" fmla="*/ 312 h 517"/>
              <a:gd name="T46" fmla="*/ 53 w 1040"/>
              <a:gd name="T47" fmla="*/ 305 h 517"/>
              <a:gd name="T48" fmla="*/ 158 w 1040"/>
              <a:gd name="T49" fmla="*/ 298 h 517"/>
              <a:gd name="T50" fmla="*/ 158 w 1040"/>
              <a:gd name="T51" fmla="*/ 312 h 517"/>
              <a:gd name="T52" fmla="*/ 60 w 1040"/>
              <a:gd name="T53" fmla="*/ 341 h 517"/>
              <a:gd name="T54" fmla="*/ 60 w 1040"/>
              <a:gd name="T55" fmla="*/ 327 h 517"/>
              <a:gd name="T56" fmla="*/ 165 w 1040"/>
              <a:gd name="T57" fmla="*/ 334 h 517"/>
              <a:gd name="T58" fmla="*/ 200 w 1040"/>
              <a:gd name="T59" fmla="*/ 390 h 517"/>
              <a:gd name="T60" fmla="*/ 200 w 1040"/>
              <a:gd name="T61" fmla="*/ 517 h 517"/>
              <a:gd name="T62" fmla="*/ 200 w 1040"/>
              <a:gd name="T63" fmla="*/ 39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40" h="517">
                <a:moveTo>
                  <a:pt x="889" y="390"/>
                </a:moveTo>
                <a:cubicBezTo>
                  <a:pt x="854" y="390"/>
                  <a:pt x="826" y="419"/>
                  <a:pt x="826" y="454"/>
                </a:cubicBezTo>
                <a:cubicBezTo>
                  <a:pt x="826" y="489"/>
                  <a:pt x="854" y="517"/>
                  <a:pt x="889" y="517"/>
                </a:cubicBezTo>
                <a:cubicBezTo>
                  <a:pt x="924" y="517"/>
                  <a:pt x="952" y="489"/>
                  <a:pt x="952" y="454"/>
                </a:cubicBezTo>
                <a:cubicBezTo>
                  <a:pt x="952" y="419"/>
                  <a:pt x="924" y="390"/>
                  <a:pt x="889" y="390"/>
                </a:cubicBezTo>
                <a:close/>
                <a:moveTo>
                  <a:pt x="779" y="0"/>
                </a:moveTo>
                <a:cubicBezTo>
                  <a:pt x="519" y="0"/>
                  <a:pt x="260" y="0"/>
                  <a:pt x="0" y="0"/>
                </a:cubicBezTo>
                <a:cubicBezTo>
                  <a:pt x="0" y="143"/>
                  <a:pt x="1" y="284"/>
                  <a:pt x="1" y="427"/>
                </a:cubicBezTo>
                <a:cubicBezTo>
                  <a:pt x="40" y="427"/>
                  <a:pt x="80" y="428"/>
                  <a:pt x="120" y="428"/>
                </a:cubicBezTo>
                <a:lnTo>
                  <a:pt x="120" y="422"/>
                </a:lnTo>
                <a:cubicBezTo>
                  <a:pt x="133" y="390"/>
                  <a:pt x="164" y="368"/>
                  <a:pt x="200" y="368"/>
                </a:cubicBezTo>
                <a:cubicBezTo>
                  <a:pt x="238" y="368"/>
                  <a:pt x="271" y="393"/>
                  <a:pt x="282" y="428"/>
                </a:cubicBezTo>
                <a:lnTo>
                  <a:pt x="654" y="428"/>
                </a:lnTo>
                <a:lnTo>
                  <a:pt x="670" y="428"/>
                </a:lnTo>
                <a:lnTo>
                  <a:pt x="810" y="428"/>
                </a:lnTo>
                <a:cubicBezTo>
                  <a:pt x="820" y="393"/>
                  <a:pt x="852" y="368"/>
                  <a:pt x="890" y="368"/>
                </a:cubicBezTo>
                <a:cubicBezTo>
                  <a:pt x="927" y="368"/>
                  <a:pt x="959" y="393"/>
                  <a:pt x="969" y="428"/>
                </a:cubicBezTo>
                <a:lnTo>
                  <a:pt x="990" y="428"/>
                </a:lnTo>
                <a:lnTo>
                  <a:pt x="1000" y="427"/>
                </a:lnTo>
                <a:lnTo>
                  <a:pt x="1008" y="424"/>
                </a:lnTo>
                <a:lnTo>
                  <a:pt x="1014" y="420"/>
                </a:lnTo>
                <a:lnTo>
                  <a:pt x="1019" y="415"/>
                </a:lnTo>
                <a:cubicBezTo>
                  <a:pt x="1040" y="392"/>
                  <a:pt x="1011" y="375"/>
                  <a:pt x="1011" y="375"/>
                </a:cubicBezTo>
                <a:cubicBezTo>
                  <a:pt x="1011" y="375"/>
                  <a:pt x="1012" y="303"/>
                  <a:pt x="1011" y="282"/>
                </a:cubicBezTo>
                <a:cubicBezTo>
                  <a:pt x="1010" y="261"/>
                  <a:pt x="989" y="257"/>
                  <a:pt x="989" y="257"/>
                </a:cubicBezTo>
                <a:lnTo>
                  <a:pt x="921" y="253"/>
                </a:lnTo>
                <a:cubicBezTo>
                  <a:pt x="905" y="179"/>
                  <a:pt x="824" y="121"/>
                  <a:pt x="779" y="121"/>
                </a:cubicBezTo>
                <a:cubicBezTo>
                  <a:pt x="779" y="121"/>
                  <a:pt x="779" y="116"/>
                  <a:pt x="779" y="107"/>
                </a:cubicBezTo>
                <a:lnTo>
                  <a:pt x="779" y="0"/>
                </a:lnTo>
                <a:close/>
                <a:moveTo>
                  <a:pt x="811" y="249"/>
                </a:moveTo>
                <a:lnTo>
                  <a:pt x="811" y="161"/>
                </a:lnTo>
                <a:cubicBezTo>
                  <a:pt x="833" y="174"/>
                  <a:pt x="875" y="208"/>
                  <a:pt x="888" y="249"/>
                </a:cubicBezTo>
                <a:lnTo>
                  <a:pt x="811" y="249"/>
                </a:lnTo>
                <a:close/>
                <a:moveTo>
                  <a:pt x="797" y="249"/>
                </a:moveTo>
                <a:lnTo>
                  <a:pt x="721" y="249"/>
                </a:lnTo>
                <a:lnTo>
                  <a:pt x="721" y="155"/>
                </a:lnTo>
                <a:lnTo>
                  <a:pt x="797" y="155"/>
                </a:lnTo>
                <a:lnTo>
                  <a:pt x="797" y="249"/>
                </a:lnTo>
                <a:close/>
                <a:moveTo>
                  <a:pt x="158" y="283"/>
                </a:moveTo>
                <a:lnTo>
                  <a:pt x="60" y="283"/>
                </a:lnTo>
                <a:cubicBezTo>
                  <a:pt x="56" y="283"/>
                  <a:pt x="53" y="280"/>
                  <a:pt x="53" y="276"/>
                </a:cubicBezTo>
                <a:cubicBezTo>
                  <a:pt x="53" y="273"/>
                  <a:pt x="56" y="269"/>
                  <a:pt x="60" y="269"/>
                </a:cubicBezTo>
                <a:lnTo>
                  <a:pt x="158" y="269"/>
                </a:lnTo>
                <a:cubicBezTo>
                  <a:pt x="162" y="269"/>
                  <a:pt x="165" y="273"/>
                  <a:pt x="165" y="276"/>
                </a:cubicBezTo>
                <a:cubicBezTo>
                  <a:pt x="165" y="280"/>
                  <a:pt x="162" y="284"/>
                  <a:pt x="158" y="283"/>
                </a:cubicBezTo>
                <a:close/>
                <a:moveTo>
                  <a:pt x="158" y="312"/>
                </a:moveTo>
                <a:lnTo>
                  <a:pt x="60" y="312"/>
                </a:lnTo>
                <a:cubicBezTo>
                  <a:pt x="56" y="312"/>
                  <a:pt x="53" y="309"/>
                  <a:pt x="53" y="305"/>
                </a:cubicBezTo>
                <a:cubicBezTo>
                  <a:pt x="53" y="301"/>
                  <a:pt x="56" y="298"/>
                  <a:pt x="60" y="298"/>
                </a:cubicBezTo>
                <a:lnTo>
                  <a:pt x="158" y="298"/>
                </a:lnTo>
                <a:cubicBezTo>
                  <a:pt x="162" y="298"/>
                  <a:pt x="165" y="301"/>
                  <a:pt x="165" y="305"/>
                </a:cubicBezTo>
                <a:cubicBezTo>
                  <a:pt x="165" y="309"/>
                  <a:pt x="162" y="312"/>
                  <a:pt x="158" y="312"/>
                </a:cubicBezTo>
                <a:close/>
                <a:moveTo>
                  <a:pt x="158" y="341"/>
                </a:moveTo>
                <a:lnTo>
                  <a:pt x="60" y="341"/>
                </a:lnTo>
                <a:cubicBezTo>
                  <a:pt x="56" y="341"/>
                  <a:pt x="53" y="338"/>
                  <a:pt x="53" y="334"/>
                </a:cubicBezTo>
                <a:cubicBezTo>
                  <a:pt x="53" y="330"/>
                  <a:pt x="56" y="327"/>
                  <a:pt x="60" y="327"/>
                </a:cubicBezTo>
                <a:lnTo>
                  <a:pt x="158" y="327"/>
                </a:lnTo>
                <a:cubicBezTo>
                  <a:pt x="162" y="327"/>
                  <a:pt x="165" y="330"/>
                  <a:pt x="165" y="334"/>
                </a:cubicBezTo>
                <a:cubicBezTo>
                  <a:pt x="165" y="338"/>
                  <a:pt x="162" y="341"/>
                  <a:pt x="158" y="341"/>
                </a:cubicBezTo>
                <a:close/>
                <a:moveTo>
                  <a:pt x="200" y="390"/>
                </a:moveTo>
                <a:cubicBezTo>
                  <a:pt x="165" y="390"/>
                  <a:pt x="137" y="419"/>
                  <a:pt x="137" y="454"/>
                </a:cubicBezTo>
                <a:cubicBezTo>
                  <a:pt x="137" y="489"/>
                  <a:pt x="165" y="517"/>
                  <a:pt x="200" y="517"/>
                </a:cubicBezTo>
                <a:cubicBezTo>
                  <a:pt x="235" y="517"/>
                  <a:pt x="263" y="489"/>
                  <a:pt x="263" y="454"/>
                </a:cubicBezTo>
                <a:cubicBezTo>
                  <a:pt x="263" y="419"/>
                  <a:pt x="235" y="390"/>
                  <a:pt x="200" y="39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Freeform 232"/>
          <p:cNvSpPr>
            <a:spLocks noEditPoints="1"/>
          </p:cNvSpPr>
          <p:nvPr/>
        </p:nvSpPr>
        <p:spPr bwMode="auto">
          <a:xfrm>
            <a:off x="4329114" y="2868614"/>
            <a:ext cx="173037" cy="215900"/>
          </a:xfrm>
          <a:custGeom>
            <a:avLst/>
            <a:gdLst>
              <a:gd name="T0" fmla="*/ 478 w 572"/>
              <a:gd name="T1" fmla="*/ 286 h 715"/>
              <a:gd name="T2" fmla="*/ 163 w 572"/>
              <a:gd name="T3" fmla="*/ 375 h 715"/>
              <a:gd name="T4" fmla="*/ 104 w 572"/>
              <a:gd name="T5" fmla="*/ 201 h 715"/>
              <a:gd name="T6" fmla="*/ 418 w 572"/>
              <a:gd name="T7" fmla="*/ 113 h 715"/>
              <a:gd name="T8" fmla="*/ 445 w 572"/>
              <a:gd name="T9" fmla="*/ 467 h 715"/>
              <a:gd name="T10" fmla="*/ 445 w 572"/>
              <a:gd name="T11" fmla="*/ 405 h 715"/>
              <a:gd name="T12" fmla="*/ 445 w 572"/>
              <a:gd name="T13" fmla="*/ 467 h 715"/>
              <a:gd name="T14" fmla="*/ 226 w 572"/>
              <a:gd name="T15" fmla="*/ 581 h 715"/>
              <a:gd name="T16" fmla="*/ 226 w 572"/>
              <a:gd name="T17" fmla="*/ 562 h 715"/>
              <a:gd name="T18" fmla="*/ 375 w 572"/>
              <a:gd name="T19" fmla="*/ 571 h 715"/>
              <a:gd name="T20" fmla="*/ 142 w 572"/>
              <a:gd name="T21" fmla="*/ 467 h 715"/>
              <a:gd name="T22" fmla="*/ 142 w 572"/>
              <a:gd name="T23" fmla="*/ 405 h 715"/>
              <a:gd name="T24" fmla="*/ 142 w 572"/>
              <a:gd name="T25" fmla="*/ 467 h 715"/>
              <a:gd name="T26" fmla="*/ 541 w 572"/>
              <a:gd name="T27" fmla="*/ 300 h 715"/>
              <a:gd name="T28" fmla="*/ 514 w 572"/>
              <a:gd name="T29" fmla="*/ 281 h 715"/>
              <a:gd name="T30" fmla="*/ 515 w 572"/>
              <a:gd name="T31" fmla="*/ 133 h 715"/>
              <a:gd name="T32" fmla="*/ 131 w 572"/>
              <a:gd name="T33" fmla="*/ 0 h 715"/>
              <a:gd name="T34" fmla="*/ 59 w 572"/>
              <a:gd name="T35" fmla="*/ 259 h 715"/>
              <a:gd name="T36" fmla="*/ 58 w 572"/>
              <a:gd name="T37" fmla="*/ 276 h 715"/>
              <a:gd name="T38" fmla="*/ 32 w 572"/>
              <a:gd name="T39" fmla="*/ 299 h 715"/>
              <a:gd name="T40" fmla="*/ 10 w 572"/>
              <a:gd name="T41" fmla="*/ 336 h 715"/>
              <a:gd name="T42" fmla="*/ 58 w 572"/>
              <a:gd name="T43" fmla="*/ 351 h 715"/>
              <a:gd name="T44" fmla="*/ 59 w 572"/>
              <a:gd name="T45" fmla="*/ 434 h 715"/>
              <a:gd name="T46" fmla="*/ 58 w 572"/>
              <a:gd name="T47" fmla="*/ 527 h 715"/>
              <a:gd name="T48" fmla="*/ 105 w 572"/>
              <a:gd name="T49" fmla="*/ 623 h 715"/>
              <a:gd name="T50" fmla="*/ 143 w 572"/>
              <a:gd name="T51" fmla="*/ 715 h 715"/>
              <a:gd name="T52" fmla="*/ 182 w 572"/>
              <a:gd name="T53" fmla="*/ 626 h 715"/>
              <a:gd name="T54" fmla="*/ 396 w 572"/>
              <a:gd name="T55" fmla="*/ 680 h 715"/>
              <a:gd name="T56" fmla="*/ 473 w 572"/>
              <a:gd name="T57" fmla="*/ 680 h 715"/>
              <a:gd name="T58" fmla="*/ 473 w 572"/>
              <a:gd name="T59" fmla="*/ 616 h 715"/>
              <a:gd name="T60" fmla="*/ 514 w 572"/>
              <a:gd name="T61" fmla="*/ 434 h 715"/>
              <a:gd name="T62" fmla="*/ 514 w 572"/>
              <a:gd name="T63" fmla="*/ 420 h 715"/>
              <a:gd name="T64" fmla="*/ 527 w 572"/>
              <a:gd name="T65" fmla="*/ 352 h 715"/>
              <a:gd name="T66" fmla="*/ 566 w 572"/>
              <a:gd name="T67" fmla="*/ 312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2" h="715">
                <a:moveTo>
                  <a:pt x="478" y="201"/>
                </a:moveTo>
                <a:lnTo>
                  <a:pt x="478" y="286"/>
                </a:lnTo>
                <a:cubicBezTo>
                  <a:pt x="478" y="336"/>
                  <a:pt x="451" y="375"/>
                  <a:pt x="418" y="375"/>
                </a:cubicBezTo>
                <a:lnTo>
                  <a:pt x="163" y="375"/>
                </a:lnTo>
                <a:cubicBezTo>
                  <a:pt x="130" y="375"/>
                  <a:pt x="104" y="336"/>
                  <a:pt x="104" y="286"/>
                </a:cubicBezTo>
                <a:lnTo>
                  <a:pt x="104" y="201"/>
                </a:lnTo>
                <a:cubicBezTo>
                  <a:pt x="102" y="184"/>
                  <a:pt x="98" y="112"/>
                  <a:pt x="163" y="113"/>
                </a:cubicBezTo>
                <a:lnTo>
                  <a:pt x="418" y="113"/>
                </a:lnTo>
                <a:cubicBezTo>
                  <a:pt x="483" y="116"/>
                  <a:pt x="478" y="170"/>
                  <a:pt x="478" y="201"/>
                </a:cubicBezTo>
                <a:close/>
                <a:moveTo>
                  <a:pt x="445" y="467"/>
                </a:moveTo>
                <a:cubicBezTo>
                  <a:pt x="428" y="467"/>
                  <a:pt x="415" y="453"/>
                  <a:pt x="415" y="436"/>
                </a:cubicBezTo>
                <a:cubicBezTo>
                  <a:pt x="415" y="419"/>
                  <a:pt x="428" y="405"/>
                  <a:pt x="445" y="405"/>
                </a:cubicBezTo>
                <a:cubicBezTo>
                  <a:pt x="462" y="405"/>
                  <a:pt x="476" y="419"/>
                  <a:pt x="476" y="436"/>
                </a:cubicBezTo>
                <a:cubicBezTo>
                  <a:pt x="476" y="453"/>
                  <a:pt x="462" y="467"/>
                  <a:pt x="445" y="467"/>
                </a:cubicBezTo>
                <a:close/>
                <a:moveTo>
                  <a:pt x="366" y="581"/>
                </a:moveTo>
                <a:lnTo>
                  <a:pt x="226" y="581"/>
                </a:lnTo>
                <a:cubicBezTo>
                  <a:pt x="221" y="581"/>
                  <a:pt x="217" y="576"/>
                  <a:pt x="217" y="571"/>
                </a:cubicBezTo>
                <a:cubicBezTo>
                  <a:pt x="217" y="566"/>
                  <a:pt x="221" y="562"/>
                  <a:pt x="226" y="562"/>
                </a:cubicBezTo>
                <a:lnTo>
                  <a:pt x="366" y="562"/>
                </a:lnTo>
                <a:cubicBezTo>
                  <a:pt x="371" y="562"/>
                  <a:pt x="375" y="566"/>
                  <a:pt x="375" y="571"/>
                </a:cubicBezTo>
                <a:cubicBezTo>
                  <a:pt x="375" y="576"/>
                  <a:pt x="371" y="581"/>
                  <a:pt x="366" y="581"/>
                </a:cubicBezTo>
                <a:close/>
                <a:moveTo>
                  <a:pt x="142" y="467"/>
                </a:moveTo>
                <a:cubicBezTo>
                  <a:pt x="125" y="467"/>
                  <a:pt x="112" y="453"/>
                  <a:pt x="112" y="436"/>
                </a:cubicBezTo>
                <a:cubicBezTo>
                  <a:pt x="112" y="419"/>
                  <a:pt x="125" y="405"/>
                  <a:pt x="142" y="405"/>
                </a:cubicBezTo>
                <a:cubicBezTo>
                  <a:pt x="159" y="405"/>
                  <a:pt x="173" y="419"/>
                  <a:pt x="173" y="436"/>
                </a:cubicBezTo>
                <a:cubicBezTo>
                  <a:pt x="173" y="453"/>
                  <a:pt x="159" y="467"/>
                  <a:pt x="142" y="467"/>
                </a:cubicBezTo>
                <a:close/>
                <a:moveTo>
                  <a:pt x="566" y="312"/>
                </a:moveTo>
                <a:cubicBezTo>
                  <a:pt x="560" y="302"/>
                  <a:pt x="549" y="297"/>
                  <a:pt x="541" y="300"/>
                </a:cubicBezTo>
                <a:lnTo>
                  <a:pt x="514" y="312"/>
                </a:lnTo>
                <a:lnTo>
                  <a:pt x="514" y="281"/>
                </a:lnTo>
                <a:cubicBezTo>
                  <a:pt x="514" y="274"/>
                  <a:pt x="515" y="266"/>
                  <a:pt x="515" y="259"/>
                </a:cubicBezTo>
                <a:lnTo>
                  <a:pt x="515" y="133"/>
                </a:lnTo>
                <a:cubicBezTo>
                  <a:pt x="515" y="59"/>
                  <a:pt x="482" y="0"/>
                  <a:pt x="443" y="0"/>
                </a:cubicBezTo>
                <a:lnTo>
                  <a:pt x="131" y="0"/>
                </a:lnTo>
                <a:cubicBezTo>
                  <a:pt x="91" y="0"/>
                  <a:pt x="59" y="60"/>
                  <a:pt x="59" y="133"/>
                </a:cubicBezTo>
                <a:lnTo>
                  <a:pt x="59" y="259"/>
                </a:lnTo>
                <a:cubicBezTo>
                  <a:pt x="59" y="265"/>
                  <a:pt x="59" y="271"/>
                  <a:pt x="59" y="276"/>
                </a:cubicBezTo>
                <a:lnTo>
                  <a:pt x="58" y="276"/>
                </a:lnTo>
                <a:lnTo>
                  <a:pt x="58" y="311"/>
                </a:lnTo>
                <a:lnTo>
                  <a:pt x="32" y="299"/>
                </a:lnTo>
                <a:cubicBezTo>
                  <a:pt x="24" y="296"/>
                  <a:pt x="12" y="301"/>
                  <a:pt x="6" y="311"/>
                </a:cubicBezTo>
                <a:cubicBezTo>
                  <a:pt x="0" y="321"/>
                  <a:pt x="2" y="333"/>
                  <a:pt x="10" y="336"/>
                </a:cubicBezTo>
                <a:lnTo>
                  <a:pt x="45" y="351"/>
                </a:lnTo>
                <a:cubicBezTo>
                  <a:pt x="49" y="353"/>
                  <a:pt x="54" y="353"/>
                  <a:pt x="58" y="351"/>
                </a:cubicBezTo>
                <a:lnTo>
                  <a:pt x="58" y="420"/>
                </a:lnTo>
                <a:cubicBezTo>
                  <a:pt x="58" y="425"/>
                  <a:pt x="59" y="429"/>
                  <a:pt x="59" y="434"/>
                </a:cubicBezTo>
                <a:lnTo>
                  <a:pt x="58" y="434"/>
                </a:lnTo>
                <a:lnTo>
                  <a:pt x="58" y="527"/>
                </a:lnTo>
                <a:cubicBezTo>
                  <a:pt x="58" y="569"/>
                  <a:pt x="78" y="605"/>
                  <a:pt x="105" y="620"/>
                </a:cubicBezTo>
                <a:lnTo>
                  <a:pt x="105" y="623"/>
                </a:lnTo>
                <a:lnTo>
                  <a:pt x="105" y="680"/>
                </a:lnTo>
                <a:cubicBezTo>
                  <a:pt x="105" y="699"/>
                  <a:pt x="122" y="715"/>
                  <a:pt x="143" y="715"/>
                </a:cubicBezTo>
                <a:cubicBezTo>
                  <a:pt x="165" y="715"/>
                  <a:pt x="182" y="699"/>
                  <a:pt x="182" y="680"/>
                </a:cubicBezTo>
                <a:lnTo>
                  <a:pt x="182" y="626"/>
                </a:lnTo>
                <a:lnTo>
                  <a:pt x="396" y="626"/>
                </a:lnTo>
                <a:lnTo>
                  <a:pt x="396" y="680"/>
                </a:lnTo>
                <a:cubicBezTo>
                  <a:pt x="396" y="699"/>
                  <a:pt x="413" y="715"/>
                  <a:pt x="435" y="715"/>
                </a:cubicBezTo>
                <a:cubicBezTo>
                  <a:pt x="456" y="715"/>
                  <a:pt x="473" y="699"/>
                  <a:pt x="473" y="680"/>
                </a:cubicBezTo>
                <a:lnTo>
                  <a:pt x="473" y="623"/>
                </a:lnTo>
                <a:cubicBezTo>
                  <a:pt x="473" y="620"/>
                  <a:pt x="473" y="618"/>
                  <a:pt x="473" y="616"/>
                </a:cubicBezTo>
                <a:cubicBezTo>
                  <a:pt x="497" y="600"/>
                  <a:pt x="514" y="566"/>
                  <a:pt x="514" y="527"/>
                </a:cubicBezTo>
                <a:lnTo>
                  <a:pt x="514" y="434"/>
                </a:lnTo>
                <a:lnTo>
                  <a:pt x="513" y="434"/>
                </a:lnTo>
                <a:cubicBezTo>
                  <a:pt x="514" y="429"/>
                  <a:pt x="514" y="425"/>
                  <a:pt x="514" y="420"/>
                </a:cubicBezTo>
                <a:lnTo>
                  <a:pt x="514" y="352"/>
                </a:lnTo>
                <a:cubicBezTo>
                  <a:pt x="518" y="354"/>
                  <a:pt x="523" y="354"/>
                  <a:pt x="527" y="352"/>
                </a:cubicBezTo>
                <a:lnTo>
                  <a:pt x="563" y="337"/>
                </a:lnTo>
                <a:cubicBezTo>
                  <a:pt x="571" y="334"/>
                  <a:pt x="572" y="322"/>
                  <a:pt x="566" y="31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233"/>
          <p:cNvSpPr>
            <a:spLocks noEditPoints="1"/>
          </p:cNvSpPr>
          <p:nvPr/>
        </p:nvSpPr>
        <p:spPr bwMode="auto">
          <a:xfrm>
            <a:off x="1817688" y="1495427"/>
            <a:ext cx="120651" cy="212725"/>
          </a:xfrm>
          <a:custGeom>
            <a:avLst/>
            <a:gdLst>
              <a:gd name="T0" fmla="*/ 349 w 400"/>
              <a:gd name="T1" fmla="*/ 352 h 704"/>
              <a:gd name="T2" fmla="*/ 376 w 400"/>
              <a:gd name="T3" fmla="*/ 371 h 704"/>
              <a:gd name="T4" fmla="*/ 398 w 400"/>
              <a:gd name="T5" fmla="*/ 344 h 704"/>
              <a:gd name="T6" fmla="*/ 257 w 400"/>
              <a:gd name="T7" fmla="*/ 155 h 704"/>
              <a:gd name="T8" fmla="*/ 181 w 400"/>
              <a:gd name="T9" fmla="*/ 154 h 704"/>
              <a:gd name="T10" fmla="*/ 30 w 400"/>
              <a:gd name="T11" fmla="*/ 321 h 704"/>
              <a:gd name="T12" fmla="*/ 30 w 400"/>
              <a:gd name="T13" fmla="*/ 370 h 704"/>
              <a:gd name="T14" fmla="*/ 71 w 400"/>
              <a:gd name="T15" fmla="*/ 363 h 704"/>
              <a:gd name="T16" fmla="*/ 164 w 400"/>
              <a:gd name="T17" fmla="*/ 261 h 704"/>
              <a:gd name="T18" fmla="*/ 163 w 400"/>
              <a:gd name="T19" fmla="*/ 369 h 704"/>
              <a:gd name="T20" fmla="*/ 29 w 400"/>
              <a:gd name="T21" fmla="*/ 621 h 704"/>
              <a:gd name="T22" fmla="*/ 30 w 400"/>
              <a:gd name="T23" fmla="*/ 672 h 704"/>
              <a:gd name="T24" fmla="*/ 97 w 400"/>
              <a:gd name="T25" fmla="*/ 654 h 704"/>
              <a:gd name="T26" fmla="*/ 225 w 400"/>
              <a:gd name="T27" fmla="*/ 404 h 704"/>
              <a:gd name="T28" fmla="*/ 314 w 400"/>
              <a:gd name="T29" fmla="*/ 655 h 704"/>
              <a:gd name="T30" fmla="*/ 369 w 400"/>
              <a:gd name="T31" fmla="*/ 672 h 704"/>
              <a:gd name="T32" fmla="*/ 385 w 400"/>
              <a:gd name="T33" fmla="*/ 624 h 704"/>
              <a:gd name="T34" fmla="*/ 285 w 400"/>
              <a:gd name="T35" fmla="*/ 364 h 704"/>
              <a:gd name="T36" fmla="*/ 280 w 400"/>
              <a:gd name="T37" fmla="*/ 258 h 704"/>
              <a:gd name="T38" fmla="*/ 349 w 400"/>
              <a:gd name="T39" fmla="*/ 352 h 704"/>
              <a:gd name="T40" fmla="*/ 199 w 400"/>
              <a:gd name="T41" fmla="*/ 121 h 704"/>
              <a:gd name="T42" fmla="*/ 259 w 400"/>
              <a:gd name="T43" fmla="*/ 61 h 704"/>
              <a:gd name="T44" fmla="*/ 199 w 400"/>
              <a:gd name="T45" fmla="*/ 0 h 704"/>
              <a:gd name="T46" fmla="*/ 139 w 400"/>
              <a:gd name="T47" fmla="*/ 61 h 704"/>
              <a:gd name="T48" fmla="*/ 199 w 400"/>
              <a:gd name="T49" fmla="*/ 121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00" h="704">
                <a:moveTo>
                  <a:pt x="349" y="352"/>
                </a:moveTo>
                <a:cubicBezTo>
                  <a:pt x="349" y="352"/>
                  <a:pt x="348" y="374"/>
                  <a:pt x="376" y="371"/>
                </a:cubicBezTo>
                <a:cubicBezTo>
                  <a:pt x="376" y="371"/>
                  <a:pt x="400" y="372"/>
                  <a:pt x="398" y="344"/>
                </a:cubicBezTo>
                <a:cubicBezTo>
                  <a:pt x="398" y="344"/>
                  <a:pt x="390" y="242"/>
                  <a:pt x="257" y="155"/>
                </a:cubicBezTo>
                <a:cubicBezTo>
                  <a:pt x="257" y="155"/>
                  <a:pt x="229" y="128"/>
                  <a:pt x="181" y="154"/>
                </a:cubicBezTo>
                <a:lnTo>
                  <a:pt x="30" y="321"/>
                </a:lnTo>
                <a:cubicBezTo>
                  <a:pt x="30" y="321"/>
                  <a:pt x="4" y="351"/>
                  <a:pt x="30" y="370"/>
                </a:cubicBezTo>
                <a:cubicBezTo>
                  <a:pt x="30" y="370"/>
                  <a:pt x="49" y="388"/>
                  <a:pt x="71" y="363"/>
                </a:cubicBezTo>
                <a:cubicBezTo>
                  <a:pt x="94" y="339"/>
                  <a:pt x="164" y="261"/>
                  <a:pt x="164" y="261"/>
                </a:cubicBezTo>
                <a:lnTo>
                  <a:pt x="163" y="369"/>
                </a:lnTo>
                <a:lnTo>
                  <a:pt x="29" y="621"/>
                </a:lnTo>
                <a:cubicBezTo>
                  <a:pt x="29" y="621"/>
                  <a:pt x="0" y="655"/>
                  <a:pt x="30" y="672"/>
                </a:cubicBezTo>
                <a:cubicBezTo>
                  <a:pt x="30" y="672"/>
                  <a:pt x="61" y="704"/>
                  <a:pt x="97" y="654"/>
                </a:cubicBezTo>
                <a:lnTo>
                  <a:pt x="225" y="404"/>
                </a:lnTo>
                <a:lnTo>
                  <a:pt x="314" y="655"/>
                </a:lnTo>
                <a:cubicBezTo>
                  <a:pt x="314" y="655"/>
                  <a:pt x="318" y="689"/>
                  <a:pt x="369" y="672"/>
                </a:cubicBezTo>
                <a:cubicBezTo>
                  <a:pt x="369" y="672"/>
                  <a:pt x="400" y="666"/>
                  <a:pt x="385" y="624"/>
                </a:cubicBezTo>
                <a:cubicBezTo>
                  <a:pt x="370" y="581"/>
                  <a:pt x="285" y="364"/>
                  <a:pt x="285" y="364"/>
                </a:cubicBezTo>
                <a:lnTo>
                  <a:pt x="280" y="258"/>
                </a:lnTo>
                <a:cubicBezTo>
                  <a:pt x="280" y="258"/>
                  <a:pt x="304" y="244"/>
                  <a:pt x="349" y="352"/>
                </a:cubicBezTo>
                <a:close/>
                <a:moveTo>
                  <a:pt x="199" y="121"/>
                </a:moveTo>
                <a:cubicBezTo>
                  <a:pt x="232" y="121"/>
                  <a:pt x="259" y="94"/>
                  <a:pt x="259" y="61"/>
                </a:cubicBezTo>
                <a:cubicBezTo>
                  <a:pt x="259" y="27"/>
                  <a:pt x="232" y="0"/>
                  <a:pt x="199" y="0"/>
                </a:cubicBezTo>
                <a:cubicBezTo>
                  <a:pt x="166" y="0"/>
                  <a:pt x="139" y="27"/>
                  <a:pt x="139" y="61"/>
                </a:cubicBezTo>
                <a:cubicBezTo>
                  <a:pt x="139" y="94"/>
                  <a:pt x="166" y="121"/>
                  <a:pt x="199" y="12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234"/>
          <p:cNvSpPr>
            <a:spLocks noEditPoints="1"/>
          </p:cNvSpPr>
          <p:nvPr/>
        </p:nvSpPr>
        <p:spPr bwMode="auto">
          <a:xfrm>
            <a:off x="3573464" y="2882901"/>
            <a:ext cx="230187" cy="182563"/>
          </a:xfrm>
          <a:custGeom>
            <a:avLst/>
            <a:gdLst>
              <a:gd name="T0" fmla="*/ 178 w 765"/>
              <a:gd name="T1" fmla="*/ 338 h 599"/>
              <a:gd name="T2" fmla="*/ 72 w 765"/>
              <a:gd name="T3" fmla="*/ 338 h 599"/>
              <a:gd name="T4" fmla="*/ 209 w 765"/>
              <a:gd name="T5" fmla="*/ 452 h 599"/>
              <a:gd name="T6" fmla="*/ 595 w 765"/>
              <a:gd name="T7" fmla="*/ 465 h 599"/>
              <a:gd name="T8" fmla="*/ 209 w 765"/>
              <a:gd name="T9" fmla="*/ 452 h 599"/>
              <a:gd name="T10" fmla="*/ 595 w 765"/>
              <a:gd name="T11" fmla="*/ 473 h 599"/>
              <a:gd name="T12" fmla="*/ 209 w 765"/>
              <a:gd name="T13" fmla="*/ 486 h 599"/>
              <a:gd name="T14" fmla="*/ 15 w 765"/>
              <a:gd name="T15" fmla="*/ 272 h 599"/>
              <a:gd name="T16" fmla="*/ 97 w 765"/>
              <a:gd name="T17" fmla="*/ 190 h 599"/>
              <a:gd name="T18" fmla="*/ 182 w 765"/>
              <a:gd name="T19" fmla="*/ 26 h 599"/>
              <a:gd name="T20" fmla="*/ 602 w 765"/>
              <a:gd name="T21" fmla="*/ 59 h 599"/>
              <a:gd name="T22" fmla="*/ 763 w 765"/>
              <a:gd name="T23" fmla="*/ 262 h 599"/>
              <a:gd name="T24" fmla="*/ 713 w 765"/>
              <a:gd name="T25" fmla="*/ 489 h 599"/>
              <a:gd name="T26" fmla="*/ 691 w 765"/>
              <a:gd name="T27" fmla="*/ 599 h 599"/>
              <a:gd name="T28" fmla="*/ 627 w 765"/>
              <a:gd name="T29" fmla="*/ 578 h 599"/>
              <a:gd name="T30" fmla="*/ 606 w 765"/>
              <a:gd name="T31" fmla="*/ 514 h 599"/>
              <a:gd name="T32" fmla="*/ 147 w 765"/>
              <a:gd name="T33" fmla="*/ 512 h 599"/>
              <a:gd name="T34" fmla="*/ 125 w 765"/>
              <a:gd name="T35" fmla="*/ 599 h 599"/>
              <a:gd name="T36" fmla="*/ 62 w 765"/>
              <a:gd name="T37" fmla="*/ 578 h 599"/>
              <a:gd name="T38" fmla="*/ 62 w 765"/>
              <a:gd name="T39" fmla="*/ 487 h 599"/>
              <a:gd name="T40" fmla="*/ 92 w 765"/>
              <a:gd name="T41" fmla="*/ 157 h 599"/>
              <a:gd name="T42" fmla="*/ 19 w 765"/>
              <a:gd name="T43" fmla="*/ 157 h 599"/>
              <a:gd name="T44" fmla="*/ 92 w 765"/>
              <a:gd name="T45" fmla="*/ 157 h 599"/>
              <a:gd name="T46" fmla="*/ 696 w 765"/>
              <a:gd name="T47" fmla="*/ 194 h 599"/>
              <a:gd name="T48" fmla="*/ 696 w 765"/>
              <a:gd name="T49" fmla="*/ 120 h 599"/>
              <a:gd name="T50" fmla="*/ 131 w 765"/>
              <a:gd name="T51" fmla="*/ 177 h 599"/>
              <a:gd name="T52" fmla="*/ 196 w 765"/>
              <a:gd name="T53" fmla="*/ 52 h 599"/>
              <a:gd name="T54" fmla="*/ 575 w 765"/>
              <a:gd name="T55" fmla="*/ 65 h 599"/>
              <a:gd name="T56" fmla="*/ 608 w 765"/>
              <a:gd name="T57" fmla="*/ 188 h 599"/>
              <a:gd name="T58" fmla="*/ 131 w 765"/>
              <a:gd name="T59" fmla="*/ 177 h 599"/>
              <a:gd name="T60" fmla="*/ 714 w 765"/>
              <a:gd name="T61" fmla="*/ 338 h 599"/>
              <a:gd name="T62" fmla="*/ 609 w 765"/>
              <a:gd name="T63" fmla="*/ 338 h 599"/>
              <a:gd name="T64" fmla="*/ 565 w 765"/>
              <a:gd name="T65" fmla="*/ 360 h 599"/>
              <a:gd name="T66" fmla="*/ 249 w 765"/>
              <a:gd name="T67" fmla="*/ 381 h 599"/>
              <a:gd name="T68" fmla="*/ 228 w 765"/>
              <a:gd name="T69" fmla="*/ 308 h 599"/>
              <a:gd name="T70" fmla="*/ 543 w 765"/>
              <a:gd name="T71" fmla="*/ 287 h 599"/>
              <a:gd name="T72" fmla="*/ 565 w 765"/>
              <a:gd name="T73" fmla="*/ 360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5" h="599">
                <a:moveTo>
                  <a:pt x="125" y="285"/>
                </a:moveTo>
                <a:cubicBezTo>
                  <a:pt x="154" y="285"/>
                  <a:pt x="178" y="309"/>
                  <a:pt x="178" y="338"/>
                </a:cubicBezTo>
                <a:cubicBezTo>
                  <a:pt x="178" y="367"/>
                  <a:pt x="154" y="390"/>
                  <a:pt x="125" y="390"/>
                </a:cubicBezTo>
                <a:cubicBezTo>
                  <a:pt x="96" y="390"/>
                  <a:pt x="72" y="367"/>
                  <a:pt x="72" y="338"/>
                </a:cubicBezTo>
                <a:cubicBezTo>
                  <a:pt x="72" y="309"/>
                  <a:pt x="96" y="285"/>
                  <a:pt x="125" y="285"/>
                </a:cubicBezTo>
                <a:close/>
                <a:moveTo>
                  <a:pt x="209" y="452"/>
                </a:moveTo>
                <a:lnTo>
                  <a:pt x="595" y="452"/>
                </a:lnTo>
                <a:lnTo>
                  <a:pt x="595" y="465"/>
                </a:lnTo>
                <a:lnTo>
                  <a:pt x="209" y="465"/>
                </a:lnTo>
                <a:lnTo>
                  <a:pt x="209" y="452"/>
                </a:lnTo>
                <a:close/>
                <a:moveTo>
                  <a:pt x="209" y="473"/>
                </a:moveTo>
                <a:lnTo>
                  <a:pt x="595" y="473"/>
                </a:lnTo>
                <a:lnTo>
                  <a:pt x="595" y="486"/>
                </a:lnTo>
                <a:lnTo>
                  <a:pt x="209" y="486"/>
                </a:lnTo>
                <a:lnTo>
                  <a:pt x="209" y="473"/>
                </a:lnTo>
                <a:close/>
                <a:moveTo>
                  <a:pt x="15" y="272"/>
                </a:moveTo>
                <a:cubicBezTo>
                  <a:pt x="16" y="266"/>
                  <a:pt x="18" y="258"/>
                  <a:pt x="20" y="254"/>
                </a:cubicBezTo>
                <a:cubicBezTo>
                  <a:pt x="25" y="244"/>
                  <a:pt x="35" y="219"/>
                  <a:pt x="97" y="190"/>
                </a:cubicBezTo>
                <a:lnTo>
                  <a:pt x="151" y="47"/>
                </a:lnTo>
                <a:cubicBezTo>
                  <a:pt x="151" y="47"/>
                  <a:pt x="155" y="30"/>
                  <a:pt x="182" y="26"/>
                </a:cubicBezTo>
                <a:cubicBezTo>
                  <a:pt x="182" y="26"/>
                  <a:pt x="412" y="0"/>
                  <a:pt x="572" y="32"/>
                </a:cubicBezTo>
                <a:cubicBezTo>
                  <a:pt x="572" y="32"/>
                  <a:pt x="591" y="35"/>
                  <a:pt x="602" y="59"/>
                </a:cubicBezTo>
                <a:lnTo>
                  <a:pt x="654" y="192"/>
                </a:lnTo>
                <a:cubicBezTo>
                  <a:pt x="654" y="192"/>
                  <a:pt x="743" y="210"/>
                  <a:pt x="763" y="262"/>
                </a:cubicBezTo>
                <a:cubicBezTo>
                  <a:pt x="764" y="265"/>
                  <a:pt x="765" y="280"/>
                  <a:pt x="765" y="280"/>
                </a:cubicBezTo>
                <a:cubicBezTo>
                  <a:pt x="760" y="324"/>
                  <a:pt x="756" y="450"/>
                  <a:pt x="713" y="489"/>
                </a:cubicBezTo>
                <a:lnTo>
                  <a:pt x="713" y="578"/>
                </a:lnTo>
                <a:cubicBezTo>
                  <a:pt x="713" y="590"/>
                  <a:pt x="703" y="599"/>
                  <a:pt x="691" y="599"/>
                </a:cubicBezTo>
                <a:lnTo>
                  <a:pt x="649" y="599"/>
                </a:lnTo>
                <a:cubicBezTo>
                  <a:pt x="637" y="599"/>
                  <a:pt x="627" y="590"/>
                  <a:pt x="627" y="578"/>
                </a:cubicBezTo>
                <a:lnTo>
                  <a:pt x="627" y="515"/>
                </a:lnTo>
                <a:cubicBezTo>
                  <a:pt x="621" y="515"/>
                  <a:pt x="614" y="515"/>
                  <a:pt x="606" y="514"/>
                </a:cubicBezTo>
                <a:lnTo>
                  <a:pt x="178" y="514"/>
                </a:lnTo>
                <a:cubicBezTo>
                  <a:pt x="178" y="514"/>
                  <a:pt x="164" y="514"/>
                  <a:pt x="147" y="512"/>
                </a:cubicBezTo>
                <a:lnTo>
                  <a:pt x="147" y="578"/>
                </a:lnTo>
                <a:cubicBezTo>
                  <a:pt x="147" y="590"/>
                  <a:pt x="137" y="599"/>
                  <a:pt x="125" y="599"/>
                </a:cubicBezTo>
                <a:lnTo>
                  <a:pt x="83" y="599"/>
                </a:lnTo>
                <a:cubicBezTo>
                  <a:pt x="71" y="599"/>
                  <a:pt x="62" y="590"/>
                  <a:pt x="62" y="578"/>
                </a:cubicBezTo>
                <a:lnTo>
                  <a:pt x="62" y="488"/>
                </a:lnTo>
                <a:lnTo>
                  <a:pt x="62" y="487"/>
                </a:lnTo>
                <a:cubicBezTo>
                  <a:pt x="14" y="430"/>
                  <a:pt x="0" y="344"/>
                  <a:pt x="15" y="272"/>
                </a:cubicBezTo>
                <a:close/>
                <a:moveTo>
                  <a:pt x="92" y="157"/>
                </a:moveTo>
                <a:cubicBezTo>
                  <a:pt x="92" y="177"/>
                  <a:pt x="76" y="194"/>
                  <a:pt x="55" y="194"/>
                </a:cubicBezTo>
                <a:cubicBezTo>
                  <a:pt x="35" y="194"/>
                  <a:pt x="19" y="177"/>
                  <a:pt x="19" y="157"/>
                </a:cubicBezTo>
                <a:cubicBezTo>
                  <a:pt x="19" y="137"/>
                  <a:pt x="35" y="120"/>
                  <a:pt x="55" y="120"/>
                </a:cubicBezTo>
                <a:cubicBezTo>
                  <a:pt x="76" y="120"/>
                  <a:pt x="92" y="137"/>
                  <a:pt x="92" y="157"/>
                </a:cubicBezTo>
                <a:close/>
                <a:moveTo>
                  <a:pt x="733" y="157"/>
                </a:moveTo>
                <a:cubicBezTo>
                  <a:pt x="733" y="177"/>
                  <a:pt x="716" y="194"/>
                  <a:pt x="696" y="194"/>
                </a:cubicBezTo>
                <a:cubicBezTo>
                  <a:pt x="676" y="194"/>
                  <a:pt x="659" y="177"/>
                  <a:pt x="659" y="157"/>
                </a:cubicBezTo>
                <a:cubicBezTo>
                  <a:pt x="659" y="137"/>
                  <a:pt x="676" y="120"/>
                  <a:pt x="696" y="120"/>
                </a:cubicBezTo>
                <a:cubicBezTo>
                  <a:pt x="716" y="120"/>
                  <a:pt x="733" y="137"/>
                  <a:pt x="733" y="157"/>
                </a:cubicBezTo>
                <a:close/>
                <a:moveTo>
                  <a:pt x="131" y="177"/>
                </a:moveTo>
                <a:lnTo>
                  <a:pt x="177" y="64"/>
                </a:lnTo>
                <a:cubicBezTo>
                  <a:pt x="179" y="55"/>
                  <a:pt x="196" y="52"/>
                  <a:pt x="196" y="52"/>
                </a:cubicBezTo>
                <a:cubicBezTo>
                  <a:pt x="346" y="28"/>
                  <a:pt x="545" y="51"/>
                  <a:pt x="545" y="51"/>
                </a:cubicBezTo>
                <a:cubicBezTo>
                  <a:pt x="569" y="52"/>
                  <a:pt x="575" y="65"/>
                  <a:pt x="575" y="65"/>
                </a:cubicBezTo>
                <a:lnTo>
                  <a:pt x="622" y="179"/>
                </a:lnTo>
                <a:cubicBezTo>
                  <a:pt x="629" y="193"/>
                  <a:pt x="608" y="188"/>
                  <a:pt x="608" y="188"/>
                </a:cubicBezTo>
                <a:cubicBezTo>
                  <a:pt x="462" y="171"/>
                  <a:pt x="138" y="184"/>
                  <a:pt x="138" y="184"/>
                </a:cubicBezTo>
                <a:cubicBezTo>
                  <a:pt x="126" y="185"/>
                  <a:pt x="131" y="177"/>
                  <a:pt x="131" y="177"/>
                </a:cubicBezTo>
                <a:close/>
                <a:moveTo>
                  <a:pt x="662" y="285"/>
                </a:moveTo>
                <a:cubicBezTo>
                  <a:pt x="691" y="285"/>
                  <a:pt x="714" y="309"/>
                  <a:pt x="714" y="338"/>
                </a:cubicBezTo>
                <a:cubicBezTo>
                  <a:pt x="714" y="367"/>
                  <a:pt x="691" y="390"/>
                  <a:pt x="662" y="390"/>
                </a:cubicBezTo>
                <a:cubicBezTo>
                  <a:pt x="633" y="390"/>
                  <a:pt x="609" y="367"/>
                  <a:pt x="609" y="338"/>
                </a:cubicBezTo>
                <a:cubicBezTo>
                  <a:pt x="609" y="309"/>
                  <a:pt x="633" y="285"/>
                  <a:pt x="662" y="285"/>
                </a:cubicBezTo>
                <a:close/>
                <a:moveTo>
                  <a:pt x="565" y="360"/>
                </a:moveTo>
                <a:cubicBezTo>
                  <a:pt x="565" y="371"/>
                  <a:pt x="555" y="381"/>
                  <a:pt x="543" y="381"/>
                </a:cubicBezTo>
                <a:lnTo>
                  <a:pt x="249" y="381"/>
                </a:lnTo>
                <a:cubicBezTo>
                  <a:pt x="238" y="381"/>
                  <a:pt x="228" y="371"/>
                  <a:pt x="228" y="360"/>
                </a:cubicBezTo>
                <a:lnTo>
                  <a:pt x="228" y="308"/>
                </a:lnTo>
                <a:cubicBezTo>
                  <a:pt x="228" y="296"/>
                  <a:pt x="238" y="287"/>
                  <a:pt x="249" y="287"/>
                </a:cubicBezTo>
                <a:lnTo>
                  <a:pt x="543" y="287"/>
                </a:lnTo>
                <a:cubicBezTo>
                  <a:pt x="555" y="287"/>
                  <a:pt x="565" y="296"/>
                  <a:pt x="565" y="308"/>
                </a:cubicBezTo>
                <a:lnTo>
                  <a:pt x="565" y="36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235"/>
          <p:cNvSpPr>
            <a:spLocks noEditPoints="1"/>
          </p:cNvSpPr>
          <p:nvPr/>
        </p:nvSpPr>
        <p:spPr bwMode="auto">
          <a:xfrm>
            <a:off x="2508252" y="5395914"/>
            <a:ext cx="179387" cy="201612"/>
          </a:xfrm>
          <a:custGeom>
            <a:avLst/>
            <a:gdLst>
              <a:gd name="T0" fmla="*/ 183 w 597"/>
              <a:gd name="T1" fmla="*/ 119 h 668"/>
              <a:gd name="T2" fmla="*/ 82 w 597"/>
              <a:gd name="T3" fmla="*/ 122 h 668"/>
              <a:gd name="T4" fmla="*/ 79 w 597"/>
              <a:gd name="T5" fmla="*/ 22 h 668"/>
              <a:gd name="T6" fmla="*/ 180 w 597"/>
              <a:gd name="T7" fmla="*/ 19 h 668"/>
              <a:gd name="T8" fmla="*/ 183 w 597"/>
              <a:gd name="T9" fmla="*/ 119 h 668"/>
              <a:gd name="T10" fmla="*/ 0 w 597"/>
              <a:gd name="T11" fmla="*/ 2 h 668"/>
              <a:gd name="T12" fmla="*/ 55 w 597"/>
              <a:gd name="T13" fmla="*/ 0 h 668"/>
              <a:gd name="T14" fmla="*/ 73 w 597"/>
              <a:gd name="T15" fmla="*/ 666 h 668"/>
              <a:gd name="T16" fmla="*/ 17 w 597"/>
              <a:gd name="T17" fmla="*/ 668 h 668"/>
              <a:gd name="T18" fmla="*/ 0 w 597"/>
              <a:gd name="T19" fmla="*/ 2 h 668"/>
              <a:gd name="T20" fmla="*/ 597 w 597"/>
              <a:gd name="T21" fmla="*/ 309 h 668"/>
              <a:gd name="T22" fmla="*/ 496 w 597"/>
              <a:gd name="T23" fmla="*/ 312 h 668"/>
              <a:gd name="T24" fmla="*/ 493 w 597"/>
              <a:gd name="T25" fmla="*/ 212 h 668"/>
              <a:gd name="T26" fmla="*/ 594 w 597"/>
              <a:gd name="T27" fmla="*/ 209 h 668"/>
              <a:gd name="T28" fmla="*/ 597 w 597"/>
              <a:gd name="T29" fmla="*/ 309 h 668"/>
              <a:gd name="T30" fmla="*/ 590 w 597"/>
              <a:gd name="T31" fmla="*/ 106 h 668"/>
              <a:gd name="T32" fmla="*/ 490 w 597"/>
              <a:gd name="T33" fmla="*/ 109 h 668"/>
              <a:gd name="T34" fmla="*/ 487 w 597"/>
              <a:gd name="T35" fmla="*/ 10 h 668"/>
              <a:gd name="T36" fmla="*/ 587 w 597"/>
              <a:gd name="T37" fmla="*/ 7 h 668"/>
              <a:gd name="T38" fmla="*/ 590 w 597"/>
              <a:gd name="T39" fmla="*/ 106 h 668"/>
              <a:gd name="T40" fmla="*/ 491 w 597"/>
              <a:gd name="T41" fmla="*/ 211 h 668"/>
              <a:gd name="T42" fmla="*/ 390 w 597"/>
              <a:gd name="T43" fmla="*/ 214 h 668"/>
              <a:gd name="T44" fmla="*/ 387 w 597"/>
              <a:gd name="T45" fmla="*/ 114 h 668"/>
              <a:gd name="T46" fmla="*/ 488 w 597"/>
              <a:gd name="T47" fmla="*/ 111 h 668"/>
              <a:gd name="T48" fmla="*/ 491 w 597"/>
              <a:gd name="T49" fmla="*/ 211 h 668"/>
              <a:gd name="T50" fmla="*/ 393 w 597"/>
              <a:gd name="T51" fmla="*/ 315 h 668"/>
              <a:gd name="T52" fmla="*/ 292 w 597"/>
              <a:gd name="T53" fmla="*/ 318 h 668"/>
              <a:gd name="T54" fmla="*/ 289 w 597"/>
              <a:gd name="T55" fmla="*/ 218 h 668"/>
              <a:gd name="T56" fmla="*/ 390 w 597"/>
              <a:gd name="T57" fmla="*/ 215 h 668"/>
              <a:gd name="T58" fmla="*/ 393 w 597"/>
              <a:gd name="T59" fmla="*/ 315 h 668"/>
              <a:gd name="T60" fmla="*/ 387 w 597"/>
              <a:gd name="T61" fmla="*/ 112 h 668"/>
              <a:gd name="T62" fmla="*/ 286 w 597"/>
              <a:gd name="T63" fmla="*/ 116 h 668"/>
              <a:gd name="T64" fmla="*/ 283 w 597"/>
              <a:gd name="T65" fmla="*/ 16 h 668"/>
              <a:gd name="T66" fmla="*/ 384 w 597"/>
              <a:gd name="T67" fmla="*/ 13 h 668"/>
              <a:gd name="T68" fmla="*/ 387 w 597"/>
              <a:gd name="T69" fmla="*/ 112 h 668"/>
              <a:gd name="T70" fmla="*/ 288 w 597"/>
              <a:gd name="T71" fmla="*/ 217 h 668"/>
              <a:gd name="T72" fmla="*/ 187 w 597"/>
              <a:gd name="T73" fmla="*/ 220 h 668"/>
              <a:gd name="T74" fmla="*/ 184 w 597"/>
              <a:gd name="T75" fmla="*/ 120 h 668"/>
              <a:gd name="T76" fmla="*/ 284 w 597"/>
              <a:gd name="T77" fmla="*/ 117 h 668"/>
              <a:gd name="T78" fmla="*/ 288 w 597"/>
              <a:gd name="T79" fmla="*/ 217 h 668"/>
              <a:gd name="T80" fmla="*/ 189 w 597"/>
              <a:gd name="T81" fmla="*/ 321 h 668"/>
              <a:gd name="T82" fmla="*/ 89 w 597"/>
              <a:gd name="T83" fmla="*/ 324 h 668"/>
              <a:gd name="T84" fmla="*/ 86 w 597"/>
              <a:gd name="T85" fmla="*/ 224 h 668"/>
              <a:gd name="T86" fmla="*/ 186 w 597"/>
              <a:gd name="T87" fmla="*/ 221 h 668"/>
              <a:gd name="T88" fmla="*/ 189 w 597"/>
              <a:gd name="T89" fmla="*/ 321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97" h="668">
                <a:moveTo>
                  <a:pt x="183" y="119"/>
                </a:moveTo>
                <a:lnTo>
                  <a:pt x="82" y="122"/>
                </a:lnTo>
                <a:lnTo>
                  <a:pt x="79" y="22"/>
                </a:lnTo>
                <a:lnTo>
                  <a:pt x="180" y="19"/>
                </a:lnTo>
                <a:lnTo>
                  <a:pt x="183" y="119"/>
                </a:lnTo>
                <a:close/>
                <a:moveTo>
                  <a:pt x="0" y="2"/>
                </a:moveTo>
                <a:lnTo>
                  <a:pt x="55" y="0"/>
                </a:lnTo>
                <a:lnTo>
                  <a:pt x="73" y="666"/>
                </a:lnTo>
                <a:lnTo>
                  <a:pt x="17" y="668"/>
                </a:lnTo>
                <a:lnTo>
                  <a:pt x="0" y="2"/>
                </a:lnTo>
                <a:close/>
                <a:moveTo>
                  <a:pt x="597" y="309"/>
                </a:moveTo>
                <a:lnTo>
                  <a:pt x="496" y="312"/>
                </a:lnTo>
                <a:lnTo>
                  <a:pt x="493" y="212"/>
                </a:lnTo>
                <a:lnTo>
                  <a:pt x="594" y="209"/>
                </a:lnTo>
                <a:lnTo>
                  <a:pt x="597" y="309"/>
                </a:lnTo>
                <a:close/>
                <a:moveTo>
                  <a:pt x="590" y="106"/>
                </a:moveTo>
                <a:lnTo>
                  <a:pt x="490" y="109"/>
                </a:lnTo>
                <a:lnTo>
                  <a:pt x="487" y="10"/>
                </a:lnTo>
                <a:lnTo>
                  <a:pt x="587" y="7"/>
                </a:lnTo>
                <a:lnTo>
                  <a:pt x="590" y="106"/>
                </a:lnTo>
                <a:close/>
                <a:moveTo>
                  <a:pt x="491" y="211"/>
                </a:moveTo>
                <a:lnTo>
                  <a:pt x="390" y="214"/>
                </a:lnTo>
                <a:lnTo>
                  <a:pt x="387" y="114"/>
                </a:lnTo>
                <a:lnTo>
                  <a:pt x="488" y="111"/>
                </a:lnTo>
                <a:lnTo>
                  <a:pt x="491" y="211"/>
                </a:lnTo>
                <a:close/>
                <a:moveTo>
                  <a:pt x="393" y="315"/>
                </a:moveTo>
                <a:lnTo>
                  <a:pt x="292" y="318"/>
                </a:lnTo>
                <a:lnTo>
                  <a:pt x="289" y="218"/>
                </a:lnTo>
                <a:lnTo>
                  <a:pt x="390" y="215"/>
                </a:lnTo>
                <a:lnTo>
                  <a:pt x="393" y="315"/>
                </a:lnTo>
                <a:close/>
                <a:moveTo>
                  <a:pt x="387" y="112"/>
                </a:moveTo>
                <a:lnTo>
                  <a:pt x="286" y="116"/>
                </a:lnTo>
                <a:lnTo>
                  <a:pt x="283" y="16"/>
                </a:lnTo>
                <a:lnTo>
                  <a:pt x="384" y="13"/>
                </a:lnTo>
                <a:lnTo>
                  <a:pt x="387" y="112"/>
                </a:lnTo>
                <a:close/>
                <a:moveTo>
                  <a:pt x="288" y="217"/>
                </a:moveTo>
                <a:lnTo>
                  <a:pt x="187" y="220"/>
                </a:lnTo>
                <a:lnTo>
                  <a:pt x="184" y="120"/>
                </a:lnTo>
                <a:lnTo>
                  <a:pt x="284" y="117"/>
                </a:lnTo>
                <a:lnTo>
                  <a:pt x="288" y="217"/>
                </a:lnTo>
                <a:close/>
                <a:moveTo>
                  <a:pt x="189" y="321"/>
                </a:moveTo>
                <a:lnTo>
                  <a:pt x="89" y="324"/>
                </a:lnTo>
                <a:lnTo>
                  <a:pt x="86" y="224"/>
                </a:lnTo>
                <a:lnTo>
                  <a:pt x="186" y="221"/>
                </a:lnTo>
                <a:lnTo>
                  <a:pt x="189" y="3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236"/>
          <p:cNvSpPr>
            <a:spLocks noEditPoints="1"/>
          </p:cNvSpPr>
          <p:nvPr/>
        </p:nvSpPr>
        <p:spPr bwMode="auto">
          <a:xfrm>
            <a:off x="9845677" y="4638676"/>
            <a:ext cx="204787" cy="203200"/>
          </a:xfrm>
          <a:custGeom>
            <a:avLst/>
            <a:gdLst>
              <a:gd name="T0" fmla="*/ 383 w 680"/>
              <a:gd name="T1" fmla="*/ 120 h 674"/>
              <a:gd name="T2" fmla="*/ 186 w 680"/>
              <a:gd name="T3" fmla="*/ 416 h 674"/>
              <a:gd name="T4" fmla="*/ 349 w 680"/>
              <a:gd name="T5" fmla="*/ 353 h 674"/>
              <a:gd name="T6" fmla="*/ 383 w 680"/>
              <a:gd name="T7" fmla="*/ 120 h 674"/>
              <a:gd name="T8" fmla="*/ 363 w 680"/>
              <a:gd name="T9" fmla="*/ 572 h 674"/>
              <a:gd name="T10" fmla="*/ 387 w 680"/>
              <a:gd name="T11" fmla="*/ 568 h 674"/>
              <a:gd name="T12" fmla="*/ 289 w 680"/>
              <a:gd name="T13" fmla="*/ 97 h 674"/>
              <a:gd name="T14" fmla="*/ 417 w 680"/>
              <a:gd name="T15" fmla="*/ 576 h 674"/>
              <a:gd name="T16" fmla="*/ 267 w 680"/>
              <a:gd name="T17" fmla="*/ 119 h 674"/>
              <a:gd name="T18" fmla="*/ 434 w 680"/>
              <a:gd name="T19" fmla="*/ 553 h 674"/>
              <a:gd name="T20" fmla="*/ 476 w 680"/>
              <a:gd name="T21" fmla="*/ 529 h 674"/>
              <a:gd name="T22" fmla="*/ 195 w 680"/>
              <a:gd name="T23" fmla="*/ 139 h 674"/>
              <a:gd name="T24" fmla="*/ 507 w 680"/>
              <a:gd name="T25" fmla="*/ 524 h 674"/>
              <a:gd name="T26" fmla="*/ 174 w 680"/>
              <a:gd name="T27" fmla="*/ 155 h 674"/>
              <a:gd name="T28" fmla="*/ 512 w 680"/>
              <a:gd name="T29" fmla="*/ 497 h 674"/>
              <a:gd name="T30" fmla="*/ 528 w 680"/>
              <a:gd name="T31" fmla="*/ 478 h 674"/>
              <a:gd name="T32" fmla="*/ 151 w 680"/>
              <a:gd name="T33" fmla="*/ 204 h 674"/>
              <a:gd name="T34" fmla="*/ 567 w 680"/>
              <a:gd name="T35" fmla="*/ 441 h 674"/>
              <a:gd name="T36" fmla="*/ 127 w 680"/>
              <a:gd name="T37" fmla="*/ 247 h 674"/>
              <a:gd name="T38" fmla="*/ 561 w 680"/>
              <a:gd name="T39" fmla="*/ 413 h 674"/>
              <a:gd name="T40" fmla="*/ 567 w 680"/>
              <a:gd name="T41" fmla="*/ 390 h 674"/>
              <a:gd name="T42" fmla="*/ 97 w 680"/>
              <a:gd name="T43" fmla="*/ 288 h 674"/>
              <a:gd name="T44" fmla="*/ 587 w 680"/>
              <a:gd name="T45" fmla="*/ 366 h 674"/>
              <a:gd name="T46" fmla="*/ 108 w 680"/>
              <a:gd name="T47" fmla="*/ 317 h 674"/>
              <a:gd name="T48" fmla="*/ 572 w 680"/>
              <a:gd name="T49" fmla="*/ 317 h 674"/>
              <a:gd name="T50" fmla="*/ 568 w 680"/>
              <a:gd name="T51" fmla="*/ 293 h 674"/>
              <a:gd name="T52" fmla="*/ 97 w 680"/>
              <a:gd name="T53" fmla="*/ 391 h 674"/>
              <a:gd name="T54" fmla="*/ 576 w 680"/>
              <a:gd name="T55" fmla="*/ 263 h 674"/>
              <a:gd name="T56" fmla="*/ 119 w 680"/>
              <a:gd name="T57" fmla="*/ 413 h 674"/>
              <a:gd name="T58" fmla="*/ 553 w 680"/>
              <a:gd name="T59" fmla="*/ 247 h 674"/>
              <a:gd name="T60" fmla="*/ 541 w 680"/>
              <a:gd name="T61" fmla="*/ 195 h 674"/>
              <a:gd name="T62" fmla="*/ 139 w 680"/>
              <a:gd name="T63" fmla="*/ 487 h 674"/>
              <a:gd name="T64" fmla="*/ 512 w 680"/>
              <a:gd name="T65" fmla="*/ 184 h 674"/>
              <a:gd name="T66" fmla="*/ 166 w 680"/>
              <a:gd name="T67" fmla="*/ 495 h 674"/>
              <a:gd name="T68" fmla="*/ 507 w 680"/>
              <a:gd name="T69" fmla="*/ 156 h 674"/>
              <a:gd name="T70" fmla="*/ 487 w 680"/>
              <a:gd name="T71" fmla="*/ 140 h 674"/>
              <a:gd name="T72" fmla="*/ 195 w 680"/>
              <a:gd name="T73" fmla="*/ 542 h 674"/>
              <a:gd name="T74" fmla="*/ 461 w 680"/>
              <a:gd name="T75" fmla="*/ 123 h 674"/>
              <a:gd name="T76" fmla="*/ 442 w 680"/>
              <a:gd name="T77" fmla="*/ 114 h 674"/>
              <a:gd name="T78" fmla="*/ 240 w 680"/>
              <a:gd name="T79" fmla="*/ 568 h 674"/>
              <a:gd name="T80" fmla="*/ 411 w 680"/>
              <a:gd name="T81" fmla="*/ 119 h 674"/>
              <a:gd name="T82" fmla="*/ 267 w 680"/>
              <a:gd name="T83" fmla="*/ 561 h 674"/>
              <a:gd name="T84" fmla="*/ 392 w 680"/>
              <a:gd name="T85" fmla="*/ 98 h 674"/>
              <a:gd name="T86" fmla="*/ 367 w 680"/>
              <a:gd name="T87" fmla="*/ 93 h 674"/>
              <a:gd name="T88" fmla="*/ 315 w 680"/>
              <a:gd name="T89" fmla="*/ 588 h 674"/>
              <a:gd name="T90" fmla="*/ 461 w 680"/>
              <a:gd name="T91" fmla="*/ 557 h 674"/>
              <a:gd name="T92" fmla="*/ 233 w 680"/>
              <a:gd name="T93" fmla="*/ 148 h 674"/>
              <a:gd name="T94" fmla="*/ 336 w 680"/>
              <a:gd name="T95" fmla="*/ 589 h 674"/>
              <a:gd name="T96" fmla="*/ 336 w 680"/>
              <a:gd name="T97" fmla="*/ 589 h 674"/>
              <a:gd name="T98" fmla="*/ 344 w 680"/>
              <a:gd name="T99" fmla="*/ 120 h 674"/>
              <a:gd name="T100" fmla="*/ 556 w 680"/>
              <a:gd name="T101" fmla="*/ 464 h 674"/>
              <a:gd name="T102" fmla="*/ 125 w 680"/>
              <a:gd name="T103" fmla="*/ 216 h 674"/>
              <a:gd name="T104" fmla="*/ 556 w 680"/>
              <a:gd name="T105" fmla="*/ 217 h 674"/>
              <a:gd name="T106" fmla="*/ 123 w 680"/>
              <a:gd name="T107" fmla="*/ 461 h 674"/>
              <a:gd name="T108" fmla="*/ 560 w 680"/>
              <a:gd name="T109" fmla="*/ 337 h 674"/>
              <a:gd name="T110" fmla="*/ 560 w 680"/>
              <a:gd name="T111" fmla="*/ 337 h 674"/>
              <a:gd name="T112" fmla="*/ 119 w 680"/>
              <a:gd name="T113" fmla="*/ 344 h 674"/>
              <a:gd name="T114" fmla="*/ 233 w 680"/>
              <a:gd name="T115" fmla="*/ 533 h 674"/>
              <a:gd name="T116" fmla="*/ 680 w 680"/>
              <a:gd name="T117" fmla="*/ 337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80" h="674">
                <a:moveTo>
                  <a:pt x="340" y="627"/>
                </a:moveTo>
                <a:cubicBezTo>
                  <a:pt x="179" y="627"/>
                  <a:pt x="48" y="497"/>
                  <a:pt x="48" y="337"/>
                </a:cubicBezTo>
                <a:cubicBezTo>
                  <a:pt x="48" y="177"/>
                  <a:pt x="179" y="47"/>
                  <a:pt x="340" y="47"/>
                </a:cubicBezTo>
                <a:cubicBezTo>
                  <a:pt x="501" y="47"/>
                  <a:pt x="632" y="177"/>
                  <a:pt x="632" y="337"/>
                </a:cubicBezTo>
                <a:cubicBezTo>
                  <a:pt x="632" y="497"/>
                  <a:pt x="501" y="627"/>
                  <a:pt x="340" y="627"/>
                </a:cubicBezTo>
                <a:close/>
                <a:moveTo>
                  <a:pt x="383" y="120"/>
                </a:moveTo>
                <a:lnTo>
                  <a:pt x="383" y="120"/>
                </a:lnTo>
                <a:lnTo>
                  <a:pt x="329" y="339"/>
                </a:lnTo>
                <a:lnTo>
                  <a:pt x="186" y="416"/>
                </a:lnTo>
                <a:lnTo>
                  <a:pt x="186" y="416"/>
                </a:lnTo>
                <a:lnTo>
                  <a:pt x="186" y="416"/>
                </a:lnTo>
                <a:lnTo>
                  <a:pt x="186" y="416"/>
                </a:lnTo>
                <a:lnTo>
                  <a:pt x="186" y="416"/>
                </a:lnTo>
                <a:lnTo>
                  <a:pt x="330" y="363"/>
                </a:lnTo>
                <a:lnTo>
                  <a:pt x="333" y="379"/>
                </a:lnTo>
                <a:lnTo>
                  <a:pt x="333" y="379"/>
                </a:lnTo>
                <a:lnTo>
                  <a:pt x="333" y="379"/>
                </a:lnTo>
                <a:lnTo>
                  <a:pt x="349" y="353"/>
                </a:lnTo>
                <a:lnTo>
                  <a:pt x="362" y="337"/>
                </a:lnTo>
                <a:lnTo>
                  <a:pt x="362" y="337"/>
                </a:lnTo>
                <a:lnTo>
                  <a:pt x="362" y="337"/>
                </a:lnTo>
                <a:lnTo>
                  <a:pt x="353" y="336"/>
                </a:lnTo>
                <a:lnTo>
                  <a:pt x="383" y="120"/>
                </a:lnTo>
                <a:lnTo>
                  <a:pt x="383" y="120"/>
                </a:lnTo>
                <a:lnTo>
                  <a:pt x="383" y="120"/>
                </a:lnTo>
                <a:close/>
                <a:moveTo>
                  <a:pt x="363" y="572"/>
                </a:moveTo>
                <a:lnTo>
                  <a:pt x="365" y="588"/>
                </a:lnTo>
                <a:lnTo>
                  <a:pt x="367" y="587"/>
                </a:lnTo>
                <a:lnTo>
                  <a:pt x="365" y="572"/>
                </a:lnTo>
                <a:lnTo>
                  <a:pt x="363" y="572"/>
                </a:lnTo>
                <a:close/>
                <a:moveTo>
                  <a:pt x="316" y="109"/>
                </a:moveTo>
                <a:lnTo>
                  <a:pt x="315" y="93"/>
                </a:lnTo>
                <a:lnTo>
                  <a:pt x="313" y="93"/>
                </a:lnTo>
                <a:lnTo>
                  <a:pt x="315" y="109"/>
                </a:lnTo>
                <a:lnTo>
                  <a:pt x="316" y="109"/>
                </a:lnTo>
                <a:close/>
                <a:moveTo>
                  <a:pt x="387" y="568"/>
                </a:moveTo>
                <a:lnTo>
                  <a:pt x="391" y="584"/>
                </a:lnTo>
                <a:lnTo>
                  <a:pt x="392" y="583"/>
                </a:lnTo>
                <a:lnTo>
                  <a:pt x="389" y="568"/>
                </a:lnTo>
                <a:lnTo>
                  <a:pt x="387" y="568"/>
                </a:lnTo>
                <a:close/>
                <a:moveTo>
                  <a:pt x="292" y="113"/>
                </a:moveTo>
                <a:lnTo>
                  <a:pt x="289" y="97"/>
                </a:lnTo>
                <a:lnTo>
                  <a:pt x="287" y="98"/>
                </a:lnTo>
                <a:lnTo>
                  <a:pt x="291" y="113"/>
                </a:lnTo>
                <a:lnTo>
                  <a:pt x="292" y="113"/>
                </a:lnTo>
                <a:close/>
                <a:moveTo>
                  <a:pt x="411" y="562"/>
                </a:moveTo>
                <a:lnTo>
                  <a:pt x="416" y="577"/>
                </a:lnTo>
                <a:lnTo>
                  <a:pt x="417" y="576"/>
                </a:lnTo>
                <a:lnTo>
                  <a:pt x="413" y="562"/>
                </a:lnTo>
                <a:lnTo>
                  <a:pt x="411" y="562"/>
                </a:lnTo>
                <a:close/>
                <a:moveTo>
                  <a:pt x="269" y="119"/>
                </a:moveTo>
                <a:lnTo>
                  <a:pt x="264" y="104"/>
                </a:lnTo>
                <a:lnTo>
                  <a:pt x="262" y="104"/>
                </a:lnTo>
                <a:lnTo>
                  <a:pt x="267" y="119"/>
                </a:lnTo>
                <a:lnTo>
                  <a:pt x="269" y="119"/>
                </a:lnTo>
                <a:close/>
                <a:moveTo>
                  <a:pt x="434" y="553"/>
                </a:moveTo>
                <a:lnTo>
                  <a:pt x="440" y="568"/>
                </a:lnTo>
                <a:lnTo>
                  <a:pt x="442" y="567"/>
                </a:lnTo>
                <a:lnTo>
                  <a:pt x="435" y="553"/>
                </a:lnTo>
                <a:lnTo>
                  <a:pt x="434" y="553"/>
                </a:lnTo>
                <a:close/>
                <a:moveTo>
                  <a:pt x="246" y="127"/>
                </a:moveTo>
                <a:lnTo>
                  <a:pt x="240" y="113"/>
                </a:lnTo>
                <a:lnTo>
                  <a:pt x="238" y="114"/>
                </a:lnTo>
                <a:lnTo>
                  <a:pt x="244" y="128"/>
                </a:lnTo>
                <a:lnTo>
                  <a:pt x="246" y="127"/>
                </a:lnTo>
                <a:close/>
                <a:moveTo>
                  <a:pt x="476" y="529"/>
                </a:moveTo>
                <a:lnTo>
                  <a:pt x="485" y="542"/>
                </a:lnTo>
                <a:lnTo>
                  <a:pt x="487" y="541"/>
                </a:lnTo>
                <a:lnTo>
                  <a:pt x="477" y="528"/>
                </a:lnTo>
                <a:lnTo>
                  <a:pt x="476" y="529"/>
                </a:lnTo>
                <a:close/>
                <a:moveTo>
                  <a:pt x="204" y="152"/>
                </a:moveTo>
                <a:lnTo>
                  <a:pt x="195" y="139"/>
                </a:lnTo>
                <a:lnTo>
                  <a:pt x="193" y="140"/>
                </a:lnTo>
                <a:lnTo>
                  <a:pt x="202" y="153"/>
                </a:lnTo>
                <a:lnTo>
                  <a:pt x="204" y="152"/>
                </a:lnTo>
                <a:close/>
                <a:moveTo>
                  <a:pt x="495" y="514"/>
                </a:moveTo>
                <a:lnTo>
                  <a:pt x="505" y="526"/>
                </a:lnTo>
                <a:lnTo>
                  <a:pt x="507" y="524"/>
                </a:lnTo>
                <a:lnTo>
                  <a:pt x="496" y="513"/>
                </a:lnTo>
                <a:lnTo>
                  <a:pt x="495" y="514"/>
                </a:lnTo>
                <a:close/>
                <a:moveTo>
                  <a:pt x="173" y="156"/>
                </a:moveTo>
                <a:lnTo>
                  <a:pt x="184" y="168"/>
                </a:lnTo>
                <a:lnTo>
                  <a:pt x="185" y="167"/>
                </a:lnTo>
                <a:lnTo>
                  <a:pt x="174" y="155"/>
                </a:lnTo>
                <a:lnTo>
                  <a:pt x="173" y="156"/>
                </a:lnTo>
                <a:close/>
                <a:moveTo>
                  <a:pt x="512" y="497"/>
                </a:moveTo>
                <a:lnTo>
                  <a:pt x="524" y="507"/>
                </a:lnTo>
                <a:lnTo>
                  <a:pt x="525" y="506"/>
                </a:lnTo>
                <a:lnTo>
                  <a:pt x="514" y="496"/>
                </a:lnTo>
                <a:lnTo>
                  <a:pt x="512" y="497"/>
                </a:lnTo>
                <a:close/>
                <a:moveTo>
                  <a:pt x="155" y="175"/>
                </a:moveTo>
                <a:lnTo>
                  <a:pt x="166" y="185"/>
                </a:lnTo>
                <a:lnTo>
                  <a:pt x="168" y="184"/>
                </a:lnTo>
                <a:lnTo>
                  <a:pt x="156" y="174"/>
                </a:lnTo>
                <a:lnTo>
                  <a:pt x="155" y="175"/>
                </a:lnTo>
                <a:close/>
                <a:moveTo>
                  <a:pt x="528" y="478"/>
                </a:moveTo>
                <a:lnTo>
                  <a:pt x="540" y="487"/>
                </a:lnTo>
                <a:lnTo>
                  <a:pt x="541" y="486"/>
                </a:lnTo>
                <a:lnTo>
                  <a:pt x="529" y="477"/>
                </a:lnTo>
                <a:lnTo>
                  <a:pt x="528" y="478"/>
                </a:lnTo>
                <a:close/>
                <a:moveTo>
                  <a:pt x="138" y="195"/>
                </a:moveTo>
                <a:lnTo>
                  <a:pt x="151" y="204"/>
                </a:lnTo>
                <a:lnTo>
                  <a:pt x="152" y="203"/>
                </a:lnTo>
                <a:lnTo>
                  <a:pt x="139" y="194"/>
                </a:lnTo>
                <a:lnTo>
                  <a:pt x="138" y="195"/>
                </a:lnTo>
                <a:close/>
                <a:moveTo>
                  <a:pt x="552" y="436"/>
                </a:moveTo>
                <a:lnTo>
                  <a:pt x="567" y="442"/>
                </a:lnTo>
                <a:lnTo>
                  <a:pt x="567" y="441"/>
                </a:lnTo>
                <a:lnTo>
                  <a:pt x="553" y="434"/>
                </a:lnTo>
                <a:lnTo>
                  <a:pt x="552" y="436"/>
                </a:lnTo>
                <a:close/>
                <a:moveTo>
                  <a:pt x="128" y="245"/>
                </a:moveTo>
                <a:lnTo>
                  <a:pt x="113" y="239"/>
                </a:lnTo>
                <a:lnTo>
                  <a:pt x="113" y="240"/>
                </a:lnTo>
                <a:lnTo>
                  <a:pt x="127" y="247"/>
                </a:lnTo>
                <a:lnTo>
                  <a:pt x="128" y="245"/>
                </a:lnTo>
                <a:close/>
                <a:moveTo>
                  <a:pt x="561" y="413"/>
                </a:moveTo>
                <a:lnTo>
                  <a:pt x="576" y="418"/>
                </a:lnTo>
                <a:lnTo>
                  <a:pt x="576" y="416"/>
                </a:lnTo>
                <a:lnTo>
                  <a:pt x="562" y="411"/>
                </a:lnTo>
                <a:lnTo>
                  <a:pt x="561" y="413"/>
                </a:lnTo>
                <a:close/>
                <a:moveTo>
                  <a:pt x="119" y="268"/>
                </a:moveTo>
                <a:lnTo>
                  <a:pt x="104" y="263"/>
                </a:lnTo>
                <a:lnTo>
                  <a:pt x="103" y="264"/>
                </a:lnTo>
                <a:lnTo>
                  <a:pt x="118" y="269"/>
                </a:lnTo>
                <a:lnTo>
                  <a:pt x="119" y="268"/>
                </a:lnTo>
                <a:close/>
                <a:moveTo>
                  <a:pt x="567" y="390"/>
                </a:moveTo>
                <a:lnTo>
                  <a:pt x="583" y="393"/>
                </a:lnTo>
                <a:lnTo>
                  <a:pt x="583" y="391"/>
                </a:lnTo>
                <a:lnTo>
                  <a:pt x="568" y="388"/>
                </a:lnTo>
                <a:lnTo>
                  <a:pt x="567" y="390"/>
                </a:lnTo>
                <a:close/>
                <a:moveTo>
                  <a:pt x="113" y="291"/>
                </a:moveTo>
                <a:lnTo>
                  <a:pt x="97" y="288"/>
                </a:lnTo>
                <a:lnTo>
                  <a:pt x="97" y="290"/>
                </a:lnTo>
                <a:lnTo>
                  <a:pt x="112" y="293"/>
                </a:lnTo>
                <a:lnTo>
                  <a:pt x="113" y="291"/>
                </a:lnTo>
                <a:close/>
                <a:moveTo>
                  <a:pt x="571" y="366"/>
                </a:moveTo>
                <a:lnTo>
                  <a:pt x="587" y="367"/>
                </a:lnTo>
                <a:lnTo>
                  <a:pt x="587" y="366"/>
                </a:lnTo>
                <a:lnTo>
                  <a:pt x="572" y="364"/>
                </a:lnTo>
                <a:lnTo>
                  <a:pt x="571" y="366"/>
                </a:lnTo>
                <a:close/>
                <a:moveTo>
                  <a:pt x="109" y="315"/>
                </a:moveTo>
                <a:lnTo>
                  <a:pt x="93" y="314"/>
                </a:lnTo>
                <a:lnTo>
                  <a:pt x="93" y="315"/>
                </a:lnTo>
                <a:lnTo>
                  <a:pt x="108" y="317"/>
                </a:lnTo>
                <a:lnTo>
                  <a:pt x="109" y="315"/>
                </a:lnTo>
                <a:close/>
                <a:moveTo>
                  <a:pt x="572" y="317"/>
                </a:moveTo>
                <a:lnTo>
                  <a:pt x="587" y="315"/>
                </a:lnTo>
                <a:lnTo>
                  <a:pt x="587" y="314"/>
                </a:lnTo>
                <a:lnTo>
                  <a:pt x="571" y="315"/>
                </a:lnTo>
                <a:lnTo>
                  <a:pt x="572" y="317"/>
                </a:lnTo>
                <a:close/>
                <a:moveTo>
                  <a:pt x="108" y="364"/>
                </a:moveTo>
                <a:lnTo>
                  <a:pt x="93" y="366"/>
                </a:lnTo>
                <a:lnTo>
                  <a:pt x="93" y="367"/>
                </a:lnTo>
                <a:lnTo>
                  <a:pt x="109" y="366"/>
                </a:lnTo>
                <a:lnTo>
                  <a:pt x="108" y="364"/>
                </a:lnTo>
                <a:close/>
                <a:moveTo>
                  <a:pt x="568" y="293"/>
                </a:moveTo>
                <a:lnTo>
                  <a:pt x="583" y="290"/>
                </a:lnTo>
                <a:lnTo>
                  <a:pt x="583" y="288"/>
                </a:lnTo>
                <a:lnTo>
                  <a:pt x="567" y="291"/>
                </a:lnTo>
                <a:lnTo>
                  <a:pt x="568" y="293"/>
                </a:lnTo>
                <a:close/>
                <a:moveTo>
                  <a:pt x="112" y="388"/>
                </a:moveTo>
                <a:lnTo>
                  <a:pt x="97" y="391"/>
                </a:lnTo>
                <a:lnTo>
                  <a:pt x="97" y="393"/>
                </a:lnTo>
                <a:lnTo>
                  <a:pt x="113" y="390"/>
                </a:lnTo>
                <a:lnTo>
                  <a:pt x="112" y="388"/>
                </a:lnTo>
                <a:close/>
                <a:moveTo>
                  <a:pt x="562" y="269"/>
                </a:moveTo>
                <a:lnTo>
                  <a:pt x="576" y="264"/>
                </a:lnTo>
                <a:lnTo>
                  <a:pt x="576" y="263"/>
                </a:lnTo>
                <a:lnTo>
                  <a:pt x="561" y="268"/>
                </a:lnTo>
                <a:lnTo>
                  <a:pt x="562" y="269"/>
                </a:lnTo>
                <a:close/>
                <a:moveTo>
                  <a:pt x="118" y="411"/>
                </a:moveTo>
                <a:lnTo>
                  <a:pt x="103" y="416"/>
                </a:lnTo>
                <a:lnTo>
                  <a:pt x="104" y="418"/>
                </a:lnTo>
                <a:lnTo>
                  <a:pt x="119" y="413"/>
                </a:lnTo>
                <a:lnTo>
                  <a:pt x="118" y="411"/>
                </a:lnTo>
                <a:close/>
                <a:moveTo>
                  <a:pt x="553" y="247"/>
                </a:moveTo>
                <a:lnTo>
                  <a:pt x="567" y="240"/>
                </a:lnTo>
                <a:lnTo>
                  <a:pt x="567" y="239"/>
                </a:lnTo>
                <a:lnTo>
                  <a:pt x="552" y="245"/>
                </a:lnTo>
                <a:lnTo>
                  <a:pt x="553" y="247"/>
                </a:lnTo>
                <a:close/>
                <a:moveTo>
                  <a:pt x="127" y="434"/>
                </a:moveTo>
                <a:lnTo>
                  <a:pt x="113" y="441"/>
                </a:lnTo>
                <a:lnTo>
                  <a:pt x="113" y="442"/>
                </a:lnTo>
                <a:lnTo>
                  <a:pt x="128" y="436"/>
                </a:lnTo>
                <a:lnTo>
                  <a:pt x="127" y="434"/>
                </a:lnTo>
                <a:close/>
                <a:moveTo>
                  <a:pt x="541" y="195"/>
                </a:moveTo>
                <a:lnTo>
                  <a:pt x="540" y="194"/>
                </a:lnTo>
                <a:lnTo>
                  <a:pt x="528" y="203"/>
                </a:lnTo>
                <a:lnTo>
                  <a:pt x="529" y="204"/>
                </a:lnTo>
                <a:lnTo>
                  <a:pt x="541" y="195"/>
                </a:lnTo>
                <a:close/>
                <a:moveTo>
                  <a:pt x="138" y="486"/>
                </a:moveTo>
                <a:lnTo>
                  <a:pt x="139" y="487"/>
                </a:lnTo>
                <a:lnTo>
                  <a:pt x="152" y="478"/>
                </a:lnTo>
                <a:lnTo>
                  <a:pt x="151" y="476"/>
                </a:lnTo>
                <a:lnTo>
                  <a:pt x="138" y="486"/>
                </a:lnTo>
                <a:close/>
                <a:moveTo>
                  <a:pt x="525" y="175"/>
                </a:moveTo>
                <a:lnTo>
                  <a:pt x="524" y="174"/>
                </a:lnTo>
                <a:lnTo>
                  <a:pt x="512" y="184"/>
                </a:lnTo>
                <a:lnTo>
                  <a:pt x="514" y="185"/>
                </a:lnTo>
                <a:lnTo>
                  <a:pt x="525" y="175"/>
                </a:lnTo>
                <a:close/>
                <a:moveTo>
                  <a:pt x="155" y="506"/>
                </a:moveTo>
                <a:lnTo>
                  <a:pt x="156" y="507"/>
                </a:lnTo>
                <a:lnTo>
                  <a:pt x="168" y="497"/>
                </a:lnTo>
                <a:lnTo>
                  <a:pt x="166" y="495"/>
                </a:lnTo>
                <a:lnTo>
                  <a:pt x="155" y="506"/>
                </a:lnTo>
                <a:close/>
                <a:moveTo>
                  <a:pt x="507" y="156"/>
                </a:moveTo>
                <a:lnTo>
                  <a:pt x="505" y="155"/>
                </a:lnTo>
                <a:lnTo>
                  <a:pt x="495" y="167"/>
                </a:lnTo>
                <a:lnTo>
                  <a:pt x="496" y="168"/>
                </a:lnTo>
                <a:lnTo>
                  <a:pt x="507" y="156"/>
                </a:lnTo>
                <a:close/>
                <a:moveTo>
                  <a:pt x="173" y="524"/>
                </a:moveTo>
                <a:lnTo>
                  <a:pt x="174" y="526"/>
                </a:lnTo>
                <a:lnTo>
                  <a:pt x="185" y="514"/>
                </a:lnTo>
                <a:lnTo>
                  <a:pt x="184" y="513"/>
                </a:lnTo>
                <a:lnTo>
                  <a:pt x="173" y="524"/>
                </a:lnTo>
                <a:close/>
                <a:moveTo>
                  <a:pt x="487" y="140"/>
                </a:moveTo>
                <a:lnTo>
                  <a:pt x="485" y="139"/>
                </a:lnTo>
                <a:lnTo>
                  <a:pt x="476" y="152"/>
                </a:lnTo>
                <a:lnTo>
                  <a:pt x="477" y="153"/>
                </a:lnTo>
                <a:lnTo>
                  <a:pt x="487" y="140"/>
                </a:lnTo>
                <a:close/>
                <a:moveTo>
                  <a:pt x="193" y="541"/>
                </a:moveTo>
                <a:lnTo>
                  <a:pt x="195" y="542"/>
                </a:lnTo>
                <a:lnTo>
                  <a:pt x="204" y="529"/>
                </a:lnTo>
                <a:lnTo>
                  <a:pt x="202" y="528"/>
                </a:lnTo>
                <a:lnTo>
                  <a:pt x="193" y="541"/>
                </a:lnTo>
                <a:close/>
                <a:moveTo>
                  <a:pt x="463" y="125"/>
                </a:moveTo>
                <a:lnTo>
                  <a:pt x="463" y="125"/>
                </a:lnTo>
                <a:lnTo>
                  <a:pt x="461" y="123"/>
                </a:lnTo>
                <a:lnTo>
                  <a:pt x="447" y="148"/>
                </a:lnTo>
                <a:lnTo>
                  <a:pt x="453" y="151"/>
                </a:lnTo>
                <a:lnTo>
                  <a:pt x="467" y="127"/>
                </a:lnTo>
                <a:lnTo>
                  <a:pt x="464" y="125"/>
                </a:lnTo>
                <a:lnTo>
                  <a:pt x="463" y="125"/>
                </a:lnTo>
                <a:close/>
                <a:moveTo>
                  <a:pt x="442" y="114"/>
                </a:moveTo>
                <a:lnTo>
                  <a:pt x="440" y="113"/>
                </a:lnTo>
                <a:lnTo>
                  <a:pt x="434" y="127"/>
                </a:lnTo>
                <a:lnTo>
                  <a:pt x="435" y="128"/>
                </a:lnTo>
                <a:lnTo>
                  <a:pt x="442" y="114"/>
                </a:lnTo>
                <a:close/>
                <a:moveTo>
                  <a:pt x="238" y="567"/>
                </a:moveTo>
                <a:lnTo>
                  <a:pt x="240" y="568"/>
                </a:lnTo>
                <a:lnTo>
                  <a:pt x="246" y="553"/>
                </a:lnTo>
                <a:lnTo>
                  <a:pt x="244" y="553"/>
                </a:lnTo>
                <a:lnTo>
                  <a:pt x="238" y="567"/>
                </a:lnTo>
                <a:close/>
                <a:moveTo>
                  <a:pt x="417" y="104"/>
                </a:moveTo>
                <a:lnTo>
                  <a:pt x="416" y="104"/>
                </a:lnTo>
                <a:lnTo>
                  <a:pt x="411" y="119"/>
                </a:lnTo>
                <a:lnTo>
                  <a:pt x="413" y="119"/>
                </a:lnTo>
                <a:lnTo>
                  <a:pt x="417" y="104"/>
                </a:lnTo>
                <a:close/>
                <a:moveTo>
                  <a:pt x="262" y="576"/>
                </a:moveTo>
                <a:lnTo>
                  <a:pt x="264" y="577"/>
                </a:lnTo>
                <a:lnTo>
                  <a:pt x="269" y="562"/>
                </a:lnTo>
                <a:lnTo>
                  <a:pt x="267" y="561"/>
                </a:lnTo>
                <a:lnTo>
                  <a:pt x="262" y="576"/>
                </a:lnTo>
                <a:close/>
                <a:moveTo>
                  <a:pt x="392" y="98"/>
                </a:moveTo>
                <a:lnTo>
                  <a:pt x="391" y="97"/>
                </a:lnTo>
                <a:lnTo>
                  <a:pt x="387" y="112"/>
                </a:lnTo>
                <a:lnTo>
                  <a:pt x="389" y="113"/>
                </a:lnTo>
                <a:lnTo>
                  <a:pt x="392" y="98"/>
                </a:lnTo>
                <a:close/>
                <a:moveTo>
                  <a:pt x="287" y="583"/>
                </a:moveTo>
                <a:lnTo>
                  <a:pt x="289" y="584"/>
                </a:lnTo>
                <a:lnTo>
                  <a:pt x="292" y="568"/>
                </a:lnTo>
                <a:lnTo>
                  <a:pt x="291" y="568"/>
                </a:lnTo>
                <a:lnTo>
                  <a:pt x="287" y="583"/>
                </a:lnTo>
                <a:close/>
                <a:moveTo>
                  <a:pt x="367" y="93"/>
                </a:moveTo>
                <a:lnTo>
                  <a:pt x="365" y="93"/>
                </a:lnTo>
                <a:lnTo>
                  <a:pt x="363" y="109"/>
                </a:lnTo>
                <a:lnTo>
                  <a:pt x="365" y="109"/>
                </a:lnTo>
                <a:lnTo>
                  <a:pt x="367" y="93"/>
                </a:lnTo>
                <a:close/>
                <a:moveTo>
                  <a:pt x="313" y="587"/>
                </a:moveTo>
                <a:lnTo>
                  <a:pt x="315" y="588"/>
                </a:lnTo>
                <a:lnTo>
                  <a:pt x="316" y="572"/>
                </a:lnTo>
                <a:lnTo>
                  <a:pt x="315" y="572"/>
                </a:lnTo>
                <a:lnTo>
                  <a:pt x="313" y="587"/>
                </a:lnTo>
                <a:close/>
                <a:moveTo>
                  <a:pt x="453" y="530"/>
                </a:moveTo>
                <a:lnTo>
                  <a:pt x="447" y="533"/>
                </a:lnTo>
                <a:lnTo>
                  <a:pt x="461" y="557"/>
                </a:lnTo>
                <a:lnTo>
                  <a:pt x="463" y="556"/>
                </a:lnTo>
                <a:lnTo>
                  <a:pt x="464" y="556"/>
                </a:lnTo>
                <a:lnTo>
                  <a:pt x="467" y="554"/>
                </a:lnTo>
                <a:lnTo>
                  <a:pt x="453" y="530"/>
                </a:lnTo>
                <a:close/>
                <a:moveTo>
                  <a:pt x="226" y="151"/>
                </a:moveTo>
                <a:lnTo>
                  <a:pt x="233" y="148"/>
                </a:lnTo>
                <a:lnTo>
                  <a:pt x="219" y="123"/>
                </a:lnTo>
                <a:lnTo>
                  <a:pt x="216" y="125"/>
                </a:lnTo>
                <a:lnTo>
                  <a:pt x="215" y="126"/>
                </a:lnTo>
                <a:lnTo>
                  <a:pt x="213" y="127"/>
                </a:lnTo>
                <a:lnTo>
                  <a:pt x="226" y="151"/>
                </a:lnTo>
                <a:close/>
                <a:moveTo>
                  <a:pt x="336" y="589"/>
                </a:moveTo>
                <a:lnTo>
                  <a:pt x="339" y="589"/>
                </a:lnTo>
                <a:lnTo>
                  <a:pt x="341" y="589"/>
                </a:lnTo>
                <a:lnTo>
                  <a:pt x="344" y="589"/>
                </a:lnTo>
                <a:lnTo>
                  <a:pt x="344" y="561"/>
                </a:lnTo>
                <a:lnTo>
                  <a:pt x="336" y="561"/>
                </a:lnTo>
                <a:lnTo>
                  <a:pt x="336" y="589"/>
                </a:lnTo>
                <a:close/>
                <a:moveTo>
                  <a:pt x="344" y="92"/>
                </a:moveTo>
                <a:lnTo>
                  <a:pt x="341" y="92"/>
                </a:lnTo>
                <a:lnTo>
                  <a:pt x="339" y="92"/>
                </a:lnTo>
                <a:lnTo>
                  <a:pt x="336" y="92"/>
                </a:lnTo>
                <a:lnTo>
                  <a:pt x="336" y="120"/>
                </a:lnTo>
                <a:lnTo>
                  <a:pt x="344" y="120"/>
                </a:lnTo>
                <a:lnTo>
                  <a:pt x="344" y="92"/>
                </a:lnTo>
                <a:close/>
                <a:moveTo>
                  <a:pt x="533" y="447"/>
                </a:moveTo>
                <a:lnTo>
                  <a:pt x="529" y="454"/>
                </a:lnTo>
                <a:lnTo>
                  <a:pt x="553" y="468"/>
                </a:lnTo>
                <a:lnTo>
                  <a:pt x="555" y="465"/>
                </a:lnTo>
                <a:lnTo>
                  <a:pt x="556" y="464"/>
                </a:lnTo>
                <a:lnTo>
                  <a:pt x="557" y="461"/>
                </a:lnTo>
                <a:lnTo>
                  <a:pt x="533" y="447"/>
                </a:lnTo>
                <a:close/>
                <a:moveTo>
                  <a:pt x="147" y="233"/>
                </a:moveTo>
                <a:lnTo>
                  <a:pt x="151" y="227"/>
                </a:lnTo>
                <a:lnTo>
                  <a:pt x="127" y="213"/>
                </a:lnTo>
                <a:lnTo>
                  <a:pt x="125" y="216"/>
                </a:lnTo>
                <a:lnTo>
                  <a:pt x="124" y="217"/>
                </a:lnTo>
                <a:lnTo>
                  <a:pt x="123" y="219"/>
                </a:lnTo>
                <a:lnTo>
                  <a:pt x="147" y="233"/>
                </a:lnTo>
                <a:close/>
                <a:moveTo>
                  <a:pt x="533" y="233"/>
                </a:moveTo>
                <a:lnTo>
                  <a:pt x="557" y="219"/>
                </a:lnTo>
                <a:lnTo>
                  <a:pt x="556" y="217"/>
                </a:lnTo>
                <a:lnTo>
                  <a:pt x="555" y="215"/>
                </a:lnTo>
                <a:lnTo>
                  <a:pt x="553" y="213"/>
                </a:lnTo>
                <a:lnTo>
                  <a:pt x="529" y="227"/>
                </a:lnTo>
                <a:lnTo>
                  <a:pt x="533" y="233"/>
                </a:lnTo>
                <a:close/>
                <a:moveTo>
                  <a:pt x="147" y="447"/>
                </a:moveTo>
                <a:lnTo>
                  <a:pt x="123" y="461"/>
                </a:lnTo>
                <a:lnTo>
                  <a:pt x="125" y="465"/>
                </a:lnTo>
                <a:lnTo>
                  <a:pt x="125" y="465"/>
                </a:lnTo>
                <a:lnTo>
                  <a:pt x="127" y="468"/>
                </a:lnTo>
                <a:lnTo>
                  <a:pt x="151" y="454"/>
                </a:lnTo>
                <a:lnTo>
                  <a:pt x="147" y="447"/>
                </a:lnTo>
                <a:close/>
                <a:moveTo>
                  <a:pt x="560" y="337"/>
                </a:moveTo>
                <a:lnTo>
                  <a:pt x="560" y="344"/>
                </a:lnTo>
                <a:lnTo>
                  <a:pt x="588" y="344"/>
                </a:lnTo>
                <a:lnTo>
                  <a:pt x="588" y="341"/>
                </a:lnTo>
                <a:lnTo>
                  <a:pt x="588" y="340"/>
                </a:lnTo>
                <a:lnTo>
                  <a:pt x="588" y="337"/>
                </a:lnTo>
                <a:lnTo>
                  <a:pt x="560" y="337"/>
                </a:lnTo>
                <a:close/>
                <a:moveTo>
                  <a:pt x="119" y="337"/>
                </a:moveTo>
                <a:lnTo>
                  <a:pt x="91" y="337"/>
                </a:lnTo>
                <a:lnTo>
                  <a:pt x="91" y="340"/>
                </a:lnTo>
                <a:lnTo>
                  <a:pt x="91" y="341"/>
                </a:lnTo>
                <a:lnTo>
                  <a:pt x="91" y="344"/>
                </a:lnTo>
                <a:lnTo>
                  <a:pt x="119" y="344"/>
                </a:lnTo>
                <a:lnTo>
                  <a:pt x="119" y="337"/>
                </a:lnTo>
                <a:close/>
                <a:moveTo>
                  <a:pt x="213" y="554"/>
                </a:moveTo>
                <a:lnTo>
                  <a:pt x="215" y="555"/>
                </a:lnTo>
                <a:lnTo>
                  <a:pt x="216" y="556"/>
                </a:lnTo>
                <a:lnTo>
                  <a:pt x="219" y="557"/>
                </a:lnTo>
                <a:lnTo>
                  <a:pt x="233" y="533"/>
                </a:lnTo>
                <a:lnTo>
                  <a:pt x="226" y="530"/>
                </a:lnTo>
                <a:lnTo>
                  <a:pt x="213" y="554"/>
                </a:lnTo>
                <a:close/>
                <a:moveTo>
                  <a:pt x="340" y="0"/>
                </a:moveTo>
                <a:cubicBezTo>
                  <a:pt x="153" y="0"/>
                  <a:pt x="0" y="151"/>
                  <a:pt x="0" y="337"/>
                </a:cubicBezTo>
                <a:cubicBezTo>
                  <a:pt x="0" y="523"/>
                  <a:pt x="153" y="674"/>
                  <a:pt x="340" y="674"/>
                </a:cubicBezTo>
                <a:cubicBezTo>
                  <a:pt x="527" y="674"/>
                  <a:pt x="680" y="523"/>
                  <a:pt x="680" y="337"/>
                </a:cubicBezTo>
                <a:cubicBezTo>
                  <a:pt x="680" y="151"/>
                  <a:pt x="527" y="0"/>
                  <a:pt x="34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237"/>
          <p:cNvSpPr>
            <a:spLocks noEditPoints="1"/>
          </p:cNvSpPr>
          <p:nvPr/>
        </p:nvSpPr>
        <p:spPr bwMode="auto">
          <a:xfrm>
            <a:off x="3249614" y="879477"/>
            <a:ext cx="180975" cy="176212"/>
          </a:xfrm>
          <a:custGeom>
            <a:avLst/>
            <a:gdLst>
              <a:gd name="T0" fmla="*/ 530 w 599"/>
              <a:gd name="T1" fmla="*/ 255 h 583"/>
              <a:gd name="T2" fmla="*/ 70 w 599"/>
              <a:gd name="T3" fmla="*/ 255 h 583"/>
              <a:gd name="T4" fmla="*/ 0 w 599"/>
              <a:gd name="T5" fmla="*/ 325 h 583"/>
              <a:gd name="T6" fmla="*/ 0 w 599"/>
              <a:gd name="T7" fmla="*/ 429 h 583"/>
              <a:gd name="T8" fmla="*/ 45 w 599"/>
              <a:gd name="T9" fmla="*/ 493 h 583"/>
              <a:gd name="T10" fmla="*/ 45 w 599"/>
              <a:gd name="T11" fmla="*/ 568 h 583"/>
              <a:gd name="T12" fmla="*/ 60 w 599"/>
              <a:gd name="T13" fmla="*/ 583 h 583"/>
              <a:gd name="T14" fmla="*/ 74 w 599"/>
              <a:gd name="T15" fmla="*/ 569 h 583"/>
              <a:gd name="T16" fmla="*/ 74 w 599"/>
              <a:gd name="T17" fmla="*/ 498 h 583"/>
              <a:gd name="T18" fmla="*/ 525 w 599"/>
              <a:gd name="T19" fmla="*/ 498 h 583"/>
              <a:gd name="T20" fmla="*/ 525 w 599"/>
              <a:gd name="T21" fmla="*/ 568 h 583"/>
              <a:gd name="T22" fmla="*/ 539 w 599"/>
              <a:gd name="T23" fmla="*/ 583 h 583"/>
              <a:gd name="T24" fmla="*/ 554 w 599"/>
              <a:gd name="T25" fmla="*/ 569 h 583"/>
              <a:gd name="T26" fmla="*/ 554 w 599"/>
              <a:gd name="T27" fmla="*/ 493 h 583"/>
              <a:gd name="T28" fmla="*/ 599 w 599"/>
              <a:gd name="T29" fmla="*/ 429 h 583"/>
              <a:gd name="T30" fmla="*/ 599 w 599"/>
              <a:gd name="T31" fmla="*/ 325 h 583"/>
              <a:gd name="T32" fmla="*/ 530 w 599"/>
              <a:gd name="T33" fmla="*/ 255 h 583"/>
              <a:gd name="T34" fmla="*/ 135 w 599"/>
              <a:gd name="T35" fmla="*/ 72 h 583"/>
              <a:gd name="T36" fmla="*/ 272 w 599"/>
              <a:gd name="T37" fmla="*/ 72 h 583"/>
              <a:gd name="T38" fmla="*/ 288 w 599"/>
              <a:gd name="T39" fmla="*/ 88 h 583"/>
              <a:gd name="T40" fmla="*/ 272 w 599"/>
              <a:gd name="T41" fmla="*/ 104 h 583"/>
              <a:gd name="T42" fmla="*/ 135 w 599"/>
              <a:gd name="T43" fmla="*/ 104 h 583"/>
              <a:gd name="T44" fmla="*/ 119 w 599"/>
              <a:gd name="T45" fmla="*/ 88 h 583"/>
              <a:gd name="T46" fmla="*/ 135 w 599"/>
              <a:gd name="T47" fmla="*/ 72 h 583"/>
              <a:gd name="T48" fmla="*/ 327 w 599"/>
              <a:gd name="T49" fmla="*/ 72 h 583"/>
              <a:gd name="T50" fmla="*/ 464 w 599"/>
              <a:gd name="T51" fmla="*/ 72 h 583"/>
              <a:gd name="T52" fmla="*/ 480 w 599"/>
              <a:gd name="T53" fmla="*/ 88 h 583"/>
              <a:gd name="T54" fmla="*/ 464 w 599"/>
              <a:gd name="T55" fmla="*/ 104 h 583"/>
              <a:gd name="T56" fmla="*/ 327 w 599"/>
              <a:gd name="T57" fmla="*/ 104 h 583"/>
              <a:gd name="T58" fmla="*/ 312 w 599"/>
              <a:gd name="T59" fmla="*/ 88 h 583"/>
              <a:gd name="T60" fmla="*/ 327 w 599"/>
              <a:gd name="T61" fmla="*/ 72 h 583"/>
              <a:gd name="T62" fmla="*/ 537 w 599"/>
              <a:gd name="T63" fmla="*/ 247 h 583"/>
              <a:gd name="T64" fmla="*/ 539 w 599"/>
              <a:gd name="T65" fmla="*/ 247 h 583"/>
              <a:gd name="T66" fmla="*/ 504 w 599"/>
              <a:gd name="T67" fmla="*/ 94 h 583"/>
              <a:gd name="T68" fmla="*/ 504 w 599"/>
              <a:gd name="T69" fmla="*/ 48 h 583"/>
              <a:gd name="T70" fmla="*/ 457 w 599"/>
              <a:gd name="T71" fmla="*/ 0 h 583"/>
              <a:gd name="T72" fmla="*/ 142 w 599"/>
              <a:gd name="T73" fmla="*/ 0 h 583"/>
              <a:gd name="T74" fmla="*/ 95 w 599"/>
              <a:gd name="T75" fmla="*/ 48 h 583"/>
              <a:gd name="T76" fmla="*/ 95 w 599"/>
              <a:gd name="T77" fmla="*/ 94 h 583"/>
              <a:gd name="T78" fmla="*/ 60 w 599"/>
              <a:gd name="T79" fmla="*/ 247 h 583"/>
              <a:gd name="T80" fmla="*/ 63 w 599"/>
              <a:gd name="T81" fmla="*/ 247 h 583"/>
              <a:gd name="T82" fmla="*/ 537 w 599"/>
              <a:gd name="T83" fmla="*/ 247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9" h="583">
                <a:moveTo>
                  <a:pt x="530" y="255"/>
                </a:moveTo>
                <a:lnTo>
                  <a:pt x="70" y="255"/>
                </a:lnTo>
                <a:cubicBezTo>
                  <a:pt x="31" y="255"/>
                  <a:pt x="0" y="286"/>
                  <a:pt x="0" y="325"/>
                </a:cubicBezTo>
                <a:lnTo>
                  <a:pt x="0" y="429"/>
                </a:lnTo>
                <a:cubicBezTo>
                  <a:pt x="0" y="458"/>
                  <a:pt x="19" y="483"/>
                  <a:pt x="45" y="493"/>
                </a:cubicBezTo>
                <a:lnTo>
                  <a:pt x="45" y="568"/>
                </a:lnTo>
                <a:cubicBezTo>
                  <a:pt x="45" y="577"/>
                  <a:pt x="51" y="583"/>
                  <a:pt x="60" y="583"/>
                </a:cubicBezTo>
                <a:cubicBezTo>
                  <a:pt x="68" y="583"/>
                  <a:pt x="74" y="577"/>
                  <a:pt x="74" y="569"/>
                </a:cubicBezTo>
                <a:lnTo>
                  <a:pt x="74" y="498"/>
                </a:lnTo>
                <a:lnTo>
                  <a:pt x="525" y="498"/>
                </a:lnTo>
                <a:lnTo>
                  <a:pt x="525" y="568"/>
                </a:lnTo>
                <a:cubicBezTo>
                  <a:pt x="525" y="577"/>
                  <a:pt x="531" y="583"/>
                  <a:pt x="539" y="583"/>
                </a:cubicBezTo>
                <a:cubicBezTo>
                  <a:pt x="548" y="583"/>
                  <a:pt x="554" y="577"/>
                  <a:pt x="554" y="569"/>
                </a:cubicBezTo>
                <a:lnTo>
                  <a:pt x="554" y="493"/>
                </a:lnTo>
                <a:cubicBezTo>
                  <a:pt x="580" y="483"/>
                  <a:pt x="599" y="458"/>
                  <a:pt x="599" y="429"/>
                </a:cubicBezTo>
                <a:lnTo>
                  <a:pt x="599" y="325"/>
                </a:lnTo>
                <a:cubicBezTo>
                  <a:pt x="599" y="286"/>
                  <a:pt x="568" y="255"/>
                  <a:pt x="530" y="255"/>
                </a:cubicBezTo>
                <a:close/>
                <a:moveTo>
                  <a:pt x="135" y="72"/>
                </a:moveTo>
                <a:lnTo>
                  <a:pt x="272" y="72"/>
                </a:lnTo>
                <a:cubicBezTo>
                  <a:pt x="280" y="72"/>
                  <a:pt x="288" y="80"/>
                  <a:pt x="288" y="88"/>
                </a:cubicBezTo>
                <a:cubicBezTo>
                  <a:pt x="288" y="97"/>
                  <a:pt x="280" y="104"/>
                  <a:pt x="272" y="104"/>
                </a:cubicBezTo>
                <a:lnTo>
                  <a:pt x="135" y="104"/>
                </a:lnTo>
                <a:cubicBezTo>
                  <a:pt x="126" y="104"/>
                  <a:pt x="119" y="97"/>
                  <a:pt x="119" y="88"/>
                </a:cubicBezTo>
                <a:cubicBezTo>
                  <a:pt x="119" y="80"/>
                  <a:pt x="126" y="72"/>
                  <a:pt x="135" y="72"/>
                </a:cubicBezTo>
                <a:close/>
                <a:moveTo>
                  <a:pt x="327" y="72"/>
                </a:moveTo>
                <a:lnTo>
                  <a:pt x="464" y="72"/>
                </a:lnTo>
                <a:cubicBezTo>
                  <a:pt x="473" y="72"/>
                  <a:pt x="480" y="80"/>
                  <a:pt x="480" y="88"/>
                </a:cubicBezTo>
                <a:cubicBezTo>
                  <a:pt x="480" y="97"/>
                  <a:pt x="473" y="104"/>
                  <a:pt x="464" y="104"/>
                </a:cubicBezTo>
                <a:lnTo>
                  <a:pt x="327" y="104"/>
                </a:lnTo>
                <a:cubicBezTo>
                  <a:pt x="319" y="104"/>
                  <a:pt x="312" y="97"/>
                  <a:pt x="312" y="88"/>
                </a:cubicBezTo>
                <a:cubicBezTo>
                  <a:pt x="312" y="80"/>
                  <a:pt x="319" y="72"/>
                  <a:pt x="327" y="72"/>
                </a:cubicBezTo>
                <a:close/>
                <a:moveTo>
                  <a:pt x="537" y="247"/>
                </a:moveTo>
                <a:lnTo>
                  <a:pt x="539" y="247"/>
                </a:lnTo>
                <a:lnTo>
                  <a:pt x="504" y="94"/>
                </a:lnTo>
                <a:lnTo>
                  <a:pt x="504" y="48"/>
                </a:lnTo>
                <a:cubicBezTo>
                  <a:pt x="504" y="21"/>
                  <a:pt x="483" y="0"/>
                  <a:pt x="457" y="0"/>
                </a:cubicBezTo>
                <a:lnTo>
                  <a:pt x="142" y="0"/>
                </a:lnTo>
                <a:cubicBezTo>
                  <a:pt x="116" y="0"/>
                  <a:pt x="95" y="21"/>
                  <a:pt x="95" y="48"/>
                </a:cubicBezTo>
                <a:lnTo>
                  <a:pt x="95" y="94"/>
                </a:lnTo>
                <a:lnTo>
                  <a:pt x="60" y="247"/>
                </a:lnTo>
                <a:lnTo>
                  <a:pt x="63" y="247"/>
                </a:lnTo>
                <a:lnTo>
                  <a:pt x="537" y="24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238"/>
          <p:cNvSpPr>
            <a:spLocks noEditPoints="1"/>
          </p:cNvSpPr>
          <p:nvPr/>
        </p:nvSpPr>
        <p:spPr bwMode="auto">
          <a:xfrm>
            <a:off x="2116139" y="876301"/>
            <a:ext cx="228600" cy="182563"/>
          </a:xfrm>
          <a:custGeom>
            <a:avLst/>
            <a:gdLst>
              <a:gd name="T0" fmla="*/ 652 w 753"/>
              <a:gd name="T1" fmla="*/ 358 h 602"/>
              <a:gd name="T2" fmla="*/ 472 w 753"/>
              <a:gd name="T3" fmla="*/ 358 h 602"/>
              <a:gd name="T4" fmla="*/ 472 w 753"/>
              <a:gd name="T5" fmla="*/ 356 h 602"/>
              <a:gd name="T6" fmla="*/ 505 w 753"/>
              <a:gd name="T7" fmla="*/ 322 h 602"/>
              <a:gd name="T8" fmla="*/ 618 w 753"/>
              <a:gd name="T9" fmla="*/ 322 h 602"/>
              <a:gd name="T10" fmla="*/ 652 w 753"/>
              <a:gd name="T11" fmla="*/ 356 h 602"/>
              <a:gd name="T12" fmla="*/ 652 w 753"/>
              <a:gd name="T13" fmla="*/ 358 h 602"/>
              <a:gd name="T14" fmla="*/ 466 w 753"/>
              <a:gd name="T15" fmla="*/ 358 h 602"/>
              <a:gd name="T16" fmla="*/ 287 w 753"/>
              <a:gd name="T17" fmla="*/ 358 h 602"/>
              <a:gd name="T18" fmla="*/ 287 w 753"/>
              <a:gd name="T19" fmla="*/ 356 h 602"/>
              <a:gd name="T20" fmla="*/ 320 w 753"/>
              <a:gd name="T21" fmla="*/ 322 h 602"/>
              <a:gd name="T22" fmla="*/ 433 w 753"/>
              <a:gd name="T23" fmla="*/ 322 h 602"/>
              <a:gd name="T24" fmla="*/ 467 w 753"/>
              <a:gd name="T25" fmla="*/ 356 h 602"/>
              <a:gd name="T26" fmla="*/ 466 w 753"/>
              <a:gd name="T27" fmla="*/ 358 h 602"/>
              <a:gd name="T28" fmla="*/ 281 w 753"/>
              <a:gd name="T29" fmla="*/ 358 h 602"/>
              <a:gd name="T30" fmla="*/ 102 w 753"/>
              <a:gd name="T31" fmla="*/ 358 h 602"/>
              <a:gd name="T32" fmla="*/ 101 w 753"/>
              <a:gd name="T33" fmla="*/ 356 h 602"/>
              <a:gd name="T34" fmla="*/ 135 w 753"/>
              <a:gd name="T35" fmla="*/ 322 h 602"/>
              <a:gd name="T36" fmla="*/ 248 w 753"/>
              <a:gd name="T37" fmla="*/ 322 h 602"/>
              <a:gd name="T38" fmla="*/ 281 w 753"/>
              <a:gd name="T39" fmla="*/ 356 h 602"/>
              <a:gd name="T40" fmla="*/ 281 w 753"/>
              <a:gd name="T41" fmla="*/ 358 h 602"/>
              <a:gd name="T42" fmla="*/ 707 w 753"/>
              <a:gd name="T43" fmla="*/ 226 h 602"/>
              <a:gd name="T44" fmla="*/ 697 w 753"/>
              <a:gd name="T45" fmla="*/ 227 h 602"/>
              <a:gd name="T46" fmla="*/ 697 w 753"/>
              <a:gd name="T47" fmla="*/ 79 h 602"/>
              <a:gd name="T48" fmla="*/ 618 w 753"/>
              <a:gd name="T49" fmla="*/ 0 h 602"/>
              <a:gd name="T50" fmla="*/ 135 w 753"/>
              <a:gd name="T51" fmla="*/ 0 h 602"/>
              <a:gd name="T52" fmla="*/ 56 w 753"/>
              <a:gd name="T53" fmla="*/ 79 h 602"/>
              <a:gd name="T54" fmla="*/ 56 w 753"/>
              <a:gd name="T55" fmla="*/ 227 h 602"/>
              <a:gd name="T56" fmla="*/ 46 w 753"/>
              <a:gd name="T57" fmla="*/ 226 h 602"/>
              <a:gd name="T58" fmla="*/ 0 w 753"/>
              <a:gd name="T59" fmla="*/ 272 h 602"/>
              <a:gd name="T60" fmla="*/ 0 w 753"/>
              <a:gd name="T61" fmla="*/ 556 h 602"/>
              <a:gd name="T62" fmla="*/ 46 w 753"/>
              <a:gd name="T63" fmla="*/ 602 h 602"/>
              <a:gd name="T64" fmla="*/ 92 w 753"/>
              <a:gd name="T65" fmla="*/ 556 h 602"/>
              <a:gd name="T66" fmla="*/ 92 w 753"/>
              <a:gd name="T67" fmla="*/ 552 h 602"/>
              <a:gd name="T68" fmla="*/ 661 w 753"/>
              <a:gd name="T69" fmla="*/ 552 h 602"/>
              <a:gd name="T70" fmla="*/ 661 w 753"/>
              <a:gd name="T71" fmla="*/ 556 h 602"/>
              <a:gd name="T72" fmla="*/ 707 w 753"/>
              <a:gd name="T73" fmla="*/ 602 h 602"/>
              <a:gd name="T74" fmla="*/ 753 w 753"/>
              <a:gd name="T75" fmla="*/ 556 h 602"/>
              <a:gd name="T76" fmla="*/ 753 w 753"/>
              <a:gd name="T77" fmla="*/ 272 h 602"/>
              <a:gd name="T78" fmla="*/ 707 w 753"/>
              <a:gd name="T79" fmla="*/ 226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3" h="602">
                <a:moveTo>
                  <a:pt x="652" y="358"/>
                </a:moveTo>
                <a:lnTo>
                  <a:pt x="472" y="358"/>
                </a:lnTo>
                <a:lnTo>
                  <a:pt x="472" y="356"/>
                </a:lnTo>
                <a:cubicBezTo>
                  <a:pt x="472" y="337"/>
                  <a:pt x="487" y="322"/>
                  <a:pt x="505" y="322"/>
                </a:cubicBezTo>
                <a:lnTo>
                  <a:pt x="618" y="322"/>
                </a:lnTo>
                <a:cubicBezTo>
                  <a:pt x="637" y="322"/>
                  <a:pt x="652" y="337"/>
                  <a:pt x="652" y="356"/>
                </a:cubicBezTo>
                <a:lnTo>
                  <a:pt x="652" y="358"/>
                </a:lnTo>
                <a:close/>
                <a:moveTo>
                  <a:pt x="466" y="358"/>
                </a:moveTo>
                <a:lnTo>
                  <a:pt x="287" y="358"/>
                </a:lnTo>
                <a:lnTo>
                  <a:pt x="287" y="356"/>
                </a:lnTo>
                <a:cubicBezTo>
                  <a:pt x="287" y="337"/>
                  <a:pt x="302" y="322"/>
                  <a:pt x="320" y="322"/>
                </a:cubicBezTo>
                <a:lnTo>
                  <a:pt x="433" y="322"/>
                </a:lnTo>
                <a:cubicBezTo>
                  <a:pt x="452" y="322"/>
                  <a:pt x="467" y="337"/>
                  <a:pt x="467" y="356"/>
                </a:cubicBezTo>
                <a:lnTo>
                  <a:pt x="466" y="358"/>
                </a:lnTo>
                <a:close/>
                <a:moveTo>
                  <a:pt x="281" y="358"/>
                </a:moveTo>
                <a:lnTo>
                  <a:pt x="102" y="358"/>
                </a:lnTo>
                <a:lnTo>
                  <a:pt x="101" y="356"/>
                </a:lnTo>
                <a:cubicBezTo>
                  <a:pt x="101" y="337"/>
                  <a:pt x="116" y="322"/>
                  <a:pt x="135" y="322"/>
                </a:cubicBezTo>
                <a:lnTo>
                  <a:pt x="248" y="322"/>
                </a:lnTo>
                <a:cubicBezTo>
                  <a:pt x="266" y="322"/>
                  <a:pt x="281" y="337"/>
                  <a:pt x="281" y="356"/>
                </a:cubicBezTo>
                <a:lnTo>
                  <a:pt x="281" y="358"/>
                </a:lnTo>
                <a:close/>
                <a:moveTo>
                  <a:pt x="707" y="226"/>
                </a:moveTo>
                <a:cubicBezTo>
                  <a:pt x="704" y="226"/>
                  <a:pt x="700" y="227"/>
                  <a:pt x="697" y="227"/>
                </a:cubicBezTo>
                <a:lnTo>
                  <a:pt x="697" y="79"/>
                </a:lnTo>
                <a:cubicBezTo>
                  <a:pt x="697" y="35"/>
                  <a:pt x="662" y="0"/>
                  <a:pt x="618" y="0"/>
                </a:cubicBezTo>
                <a:lnTo>
                  <a:pt x="135" y="0"/>
                </a:lnTo>
                <a:cubicBezTo>
                  <a:pt x="91" y="0"/>
                  <a:pt x="56" y="35"/>
                  <a:pt x="56" y="79"/>
                </a:cubicBezTo>
                <a:lnTo>
                  <a:pt x="56" y="227"/>
                </a:lnTo>
                <a:cubicBezTo>
                  <a:pt x="53" y="226"/>
                  <a:pt x="50" y="226"/>
                  <a:pt x="46" y="226"/>
                </a:cubicBezTo>
                <a:cubicBezTo>
                  <a:pt x="21" y="226"/>
                  <a:pt x="0" y="247"/>
                  <a:pt x="0" y="272"/>
                </a:cubicBezTo>
                <a:lnTo>
                  <a:pt x="0" y="556"/>
                </a:lnTo>
                <a:cubicBezTo>
                  <a:pt x="0" y="581"/>
                  <a:pt x="21" y="602"/>
                  <a:pt x="46" y="602"/>
                </a:cubicBezTo>
                <a:cubicBezTo>
                  <a:pt x="72" y="602"/>
                  <a:pt x="92" y="581"/>
                  <a:pt x="92" y="556"/>
                </a:cubicBezTo>
                <a:lnTo>
                  <a:pt x="92" y="552"/>
                </a:lnTo>
                <a:lnTo>
                  <a:pt x="661" y="552"/>
                </a:lnTo>
                <a:lnTo>
                  <a:pt x="661" y="556"/>
                </a:lnTo>
                <a:cubicBezTo>
                  <a:pt x="661" y="581"/>
                  <a:pt x="681" y="602"/>
                  <a:pt x="707" y="602"/>
                </a:cubicBezTo>
                <a:cubicBezTo>
                  <a:pt x="732" y="602"/>
                  <a:pt x="753" y="581"/>
                  <a:pt x="753" y="556"/>
                </a:cubicBezTo>
                <a:lnTo>
                  <a:pt x="753" y="272"/>
                </a:lnTo>
                <a:cubicBezTo>
                  <a:pt x="753" y="247"/>
                  <a:pt x="732" y="226"/>
                  <a:pt x="707" y="2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239"/>
          <p:cNvSpPr>
            <a:spLocks noEditPoints="1"/>
          </p:cNvSpPr>
          <p:nvPr/>
        </p:nvSpPr>
        <p:spPr bwMode="auto">
          <a:xfrm>
            <a:off x="4730751" y="860427"/>
            <a:ext cx="131763" cy="212725"/>
          </a:xfrm>
          <a:custGeom>
            <a:avLst/>
            <a:gdLst>
              <a:gd name="T0" fmla="*/ 402 w 438"/>
              <a:gd name="T1" fmla="*/ 619 h 701"/>
              <a:gd name="T2" fmla="*/ 232 w 438"/>
              <a:gd name="T3" fmla="*/ 619 h 701"/>
              <a:gd name="T4" fmla="*/ 232 w 438"/>
              <a:gd name="T5" fmla="*/ 47 h 701"/>
              <a:gd name="T6" fmla="*/ 402 w 438"/>
              <a:gd name="T7" fmla="*/ 47 h 701"/>
              <a:gd name="T8" fmla="*/ 402 w 438"/>
              <a:gd name="T9" fmla="*/ 619 h 701"/>
              <a:gd name="T10" fmla="*/ 250 w 438"/>
              <a:gd name="T11" fmla="*/ 288 h 701"/>
              <a:gd name="T12" fmla="*/ 286 w 438"/>
              <a:gd name="T13" fmla="*/ 288 h 701"/>
              <a:gd name="T14" fmla="*/ 286 w 438"/>
              <a:gd name="T15" fmla="*/ 383 h 701"/>
              <a:gd name="T16" fmla="*/ 250 w 438"/>
              <a:gd name="T17" fmla="*/ 383 h 701"/>
              <a:gd name="T18" fmla="*/ 250 w 438"/>
              <a:gd name="T19" fmla="*/ 288 h 701"/>
              <a:gd name="T20" fmla="*/ 153 w 438"/>
              <a:gd name="T21" fmla="*/ 288 h 701"/>
              <a:gd name="T22" fmla="*/ 190 w 438"/>
              <a:gd name="T23" fmla="*/ 288 h 701"/>
              <a:gd name="T24" fmla="*/ 190 w 438"/>
              <a:gd name="T25" fmla="*/ 383 h 701"/>
              <a:gd name="T26" fmla="*/ 153 w 438"/>
              <a:gd name="T27" fmla="*/ 383 h 701"/>
              <a:gd name="T28" fmla="*/ 153 w 438"/>
              <a:gd name="T29" fmla="*/ 288 h 701"/>
              <a:gd name="T30" fmla="*/ 206 w 438"/>
              <a:gd name="T31" fmla="*/ 619 h 701"/>
              <a:gd name="T32" fmla="*/ 36 w 438"/>
              <a:gd name="T33" fmla="*/ 619 h 701"/>
              <a:gd name="T34" fmla="*/ 36 w 438"/>
              <a:gd name="T35" fmla="*/ 47 h 701"/>
              <a:gd name="T36" fmla="*/ 206 w 438"/>
              <a:gd name="T37" fmla="*/ 47 h 701"/>
              <a:gd name="T38" fmla="*/ 206 w 438"/>
              <a:gd name="T39" fmla="*/ 619 h 701"/>
              <a:gd name="T40" fmla="*/ 365 w 438"/>
              <a:gd name="T41" fmla="*/ 0 h 701"/>
              <a:gd name="T42" fmla="*/ 73 w 438"/>
              <a:gd name="T43" fmla="*/ 0 h 701"/>
              <a:gd name="T44" fmla="*/ 0 w 438"/>
              <a:gd name="T45" fmla="*/ 74 h 701"/>
              <a:gd name="T46" fmla="*/ 0 w 438"/>
              <a:gd name="T47" fmla="*/ 590 h 701"/>
              <a:gd name="T48" fmla="*/ 44 w 438"/>
              <a:gd name="T49" fmla="*/ 657 h 701"/>
              <a:gd name="T50" fmla="*/ 44 w 438"/>
              <a:gd name="T51" fmla="*/ 688 h 701"/>
              <a:gd name="T52" fmla="*/ 57 w 438"/>
              <a:gd name="T53" fmla="*/ 701 h 701"/>
              <a:gd name="T54" fmla="*/ 69 w 438"/>
              <a:gd name="T55" fmla="*/ 688 h 701"/>
              <a:gd name="T56" fmla="*/ 69 w 438"/>
              <a:gd name="T57" fmla="*/ 663 h 701"/>
              <a:gd name="T58" fmla="*/ 73 w 438"/>
              <a:gd name="T59" fmla="*/ 664 h 701"/>
              <a:gd name="T60" fmla="*/ 365 w 438"/>
              <a:gd name="T61" fmla="*/ 664 h 701"/>
              <a:gd name="T62" fmla="*/ 369 w 438"/>
              <a:gd name="T63" fmla="*/ 663 h 701"/>
              <a:gd name="T64" fmla="*/ 369 w 438"/>
              <a:gd name="T65" fmla="*/ 688 h 701"/>
              <a:gd name="T66" fmla="*/ 381 w 438"/>
              <a:gd name="T67" fmla="*/ 701 h 701"/>
              <a:gd name="T68" fmla="*/ 394 w 438"/>
              <a:gd name="T69" fmla="*/ 688 h 701"/>
              <a:gd name="T70" fmla="*/ 394 w 438"/>
              <a:gd name="T71" fmla="*/ 657 h 701"/>
              <a:gd name="T72" fmla="*/ 438 w 438"/>
              <a:gd name="T73" fmla="*/ 590 h 701"/>
              <a:gd name="T74" fmla="*/ 438 w 438"/>
              <a:gd name="T75" fmla="*/ 74 h 701"/>
              <a:gd name="T76" fmla="*/ 365 w 438"/>
              <a:gd name="T77" fmla="*/ 0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38" h="701">
                <a:moveTo>
                  <a:pt x="402" y="619"/>
                </a:moveTo>
                <a:lnTo>
                  <a:pt x="232" y="619"/>
                </a:lnTo>
                <a:lnTo>
                  <a:pt x="232" y="47"/>
                </a:lnTo>
                <a:lnTo>
                  <a:pt x="402" y="47"/>
                </a:lnTo>
                <a:lnTo>
                  <a:pt x="402" y="619"/>
                </a:lnTo>
                <a:close/>
                <a:moveTo>
                  <a:pt x="250" y="288"/>
                </a:moveTo>
                <a:lnTo>
                  <a:pt x="286" y="288"/>
                </a:lnTo>
                <a:lnTo>
                  <a:pt x="286" y="383"/>
                </a:lnTo>
                <a:lnTo>
                  <a:pt x="250" y="383"/>
                </a:lnTo>
                <a:lnTo>
                  <a:pt x="250" y="288"/>
                </a:lnTo>
                <a:close/>
                <a:moveTo>
                  <a:pt x="153" y="288"/>
                </a:moveTo>
                <a:lnTo>
                  <a:pt x="190" y="288"/>
                </a:lnTo>
                <a:lnTo>
                  <a:pt x="190" y="383"/>
                </a:lnTo>
                <a:lnTo>
                  <a:pt x="153" y="383"/>
                </a:lnTo>
                <a:lnTo>
                  <a:pt x="153" y="288"/>
                </a:lnTo>
                <a:close/>
                <a:moveTo>
                  <a:pt x="206" y="619"/>
                </a:moveTo>
                <a:lnTo>
                  <a:pt x="36" y="619"/>
                </a:lnTo>
                <a:lnTo>
                  <a:pt x="36" y="47"/>
                </a:lnTo>
                <a:lnTo>
                  <a:pt x="206" y="47"/>
                </a:lnTo>
                <a:lnTo>
                  <a:pt x="206" y="619"/>
                </a:lnTo>
                <a:close/>
                <a:moveTo>
                  <a:pt x="365" y="0"/>
                </a:moveTo>
                <a:lnTo>
                  <a:pt x="73" y="0"/>
                </a:lnTo>
                <a:cubicBezTo>
                  <a:pt x="33" y="0"/>
                  <a:pt x="0" y="33"/>
                  <a:pt x="0" y="74"/>
                </a:cubicBezTo>
                <a:lnTo>
                  <a:pt x="0" y="590"/>
                </a:lnTo>
                <a:cubicBezTo>
                  <a:pt x="0" y="620"/>
                  <a:pt x="18" y="646"/>
                  <a:pt x="44" y="657"/>
                </a:cubicBezTo>
                <a:lnTo>
                  <a:pt x="44" y="688"/>
                </a:lnTo>
                <a:cubicBezTo>
                  <a:pt x="44" y="695"/>
                  <a:pt x="49" y="701"/>
                  <a:pt x="57" y="701"/>
                </a:cubicBezTo>
                <a:cubicBezTo>
                  <a:pt x="64" y="701"/>
                  <a:pt x="69" y="695"/>
                  <a:pt x="69" y="688"/>
                </a:cubicBezTo>
                <a:lnTo>
                  <a:pt x="69" y="663"/>
                </a:lnTo>
                <a:lnTo>
                  <a:pt x="73" y="664"/>
                </a:lnTo>
                <a:lnTo>
                  <a:pt x="365" y="664"/>
                </a:lnTo>
                <a:lnTo>
                  <a:pt x="369" y="663"/>
                </a:lnTo>
                <a:lnTo>
                  <a:pt x="369" y="688"/>
                </a:lnTo>
                <a:cubicBezTo>
                  <a:pt x="369" y="695"/>
                  <a:pt x="374" y="701"/>
                  <a:pt x="381" y="701"/>
                </a:cubicBezTo>
                <a:cubicBezTo>
                  <a:pt x="388" y="701"/>
                  <a:pt x="394" y="695"/>
                  <a:pt x="394" y="688"/>
                </a:cubicBezTo>
                <a:lnTo>
                  <a:pt x="394" y="657"/>
                </a:lnTo>
                <a:cubicBezTo>
                  <a:pt x="420" y="646"/>
                  <a:pt x="438" y="620"/>
                  <a:pt x="438" y="590"/>
                </a:cubicBezTo>
                <a:lnTo>
                  <a:pt x="438" y="74"/>
                </a:lnTo>
                <a:cubicBezTo>
                  <a:pt x="438" y="33"/>
                  <a:pt x="405" y="0"/>
                  <a:pt x="36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240"/>
          <p:cNvSpPr>
            <a:spLocks noEditPoints="1"/>
          </p:cNvSpPr>
          <p:nvPr/>
        </p:nvSpPr>
        <p:spPr bwMode="auto">
          <a:xfrm>
            <a:off x="5143501" y="871539"/>
            <a:ext cx="138112" cy="192087"/>
          </a:xfrm>
          <a:custGeom>
            <a:avLst/>
            <a:gdLst>
              <a:gd name="T0" fmla="*/ 413 w 457"/>
              <a:gd name="T1" fmla="*/ 151 h 634"/>
              <a:gd name="T2" fmla="*/ 44 w 457"/>
              <a:gd name="T3" fmla="*/ 151 h 634"/>
              <a:gd name="T4" fmla="*/ 44 w 457"/>
              <a:gd name="T5" fmla="*/ 52 h 634"/>
              <a:gd name="T6" fmla="*/ 413 w 457"/>
              <a:gd name="T7" fmla="*/ 52 h 634"/>
              <a:gd name="T8" fmla="*/ 413 w 457"/>
              <a:gd name="T9" fmla="*/ 151 h 634"/>
              <a:gd name="T10" fmla="*/ 193 w 457"/>
              <a:gd name="T11" fmla="*/ 480 h 634"/>
              <a:gd name="T12" fmla="*/ 264 w 457"/>
              <a:gd name="T13" fmla="*/ 480 h 634"/>
              <a:gd name="T14" fmla="*/ 264 w 457"/>
              <a:gd name="T15" fmla="*/ 504 h 634"/>
              <a:gd name="T16" fmla="*/ 193 w 457"/>
              <a:gd name="T17" fmla="*/ 504 h 634"/>
              <a:gd name="T18" fmla="*/ 193 w 457"/>
              <a:gd name="T19" fmla="*/ 480 h 634"/>
              <a:gd name="T20" fmla="*/ 193 w 457"/>
              <a:gd name="T21" fmla="*/ 353 h 634"/>
              <a:gd name="T22" fmla="*/ 264 w 457"/>
              <a:gd name="T23" fmla="*/ 353 h 634"/>
              <a:gd name="T24" fmla="*/ 264 w 457"/>
              <a:gd name="T25" fmla="*/ 377 h 634"/>
              <a:gd name="T26" fmla="*/ 193 w 457"/>
              <a:gd name="T27" fmla="*/ 377 h 634"/>
              <a:gd name="T28" fmla="*/ 193 w 457"/>
              <a:gd name="T29" fmla="*/ 353 h 634"/>
              <a:gd name="T30" fmla="*/ 193 w 457"/>
              <a:gd name="T31" fmla="*/ 230 h 634"/>
              <a:gd name="T32" fmla="*/ 264 w 457"/>
              <a:gd name="T33" fmla="*/ 230 h 634"/>
              <a:gd name="T34" fmla="*/ 264 w 457"/>
              <a:gd name="T35" fmla="*/ 254 h 634"/>
              <a:gd name="T36" fmla="*/ 193 w 457"/>
              <a:gd name="T37" fmla="*/ 254 h 634"/>
              <a:gd name="T38" fmla="*/ 193 w 457"/>
              <a:gd name="T39" fmla="*/ 230 h 634"/>
              <a:gd name="T40" fmla="*/ 193 w 457"/>
              <a:gd name="T41" fmla="*/ 101 h 634"/>
              <a:gd name="T42" fmla="*/ 264 w 457"/>
              <a:gd name="T43" fmla="*/ 101 h 634"/>
              <a:gd name="T44" fmla="*/ 264 w 457"/>
              <a:gd name="T45" fmla="*/ 125 h 634"/>
              <a:gd name="T46" fmla="*/ 193 w 457"/>
              <a:gd name="T47" fmla="*/ 125 h 634"/>
              <a:gd name="T48" fmla="*/ 193 w 457"/>
              <a:gd name="T49" fmla="*/ 101 h 634"/>
              <a:gd name="T50" fmla="*/ 413 w 457"/>
              <a:gd name="T51" fmla="*/ 276 h 634"/>
              <a:gd name="T52" fmla="*/ 44 w 457"/>
              <a:gd name="T53" fmla="*/ 276 h 634"/>
              <a:gd name="T54" fmla="*/ 44 w 457"/>
              <a:gd name="T55" fmla="*/ 178 h 634"/>
              <a:gd name="T56" fmla="*/ 413 w 457"/>
              <a:gd name="T57" fmla="*/ 178 h 634"/>
              <a:gd name="T58" fmla="*/ 413 w 457"/>
              <a:gd name="T59" fmla="*/ 276 h 634"/>
              <a:gd name="T60" fmla="*/ 413 w 457"/>
              <a:gd name="T61" fmla="*/ 402 h 634"/>
              <a:gd name="T62" fmla="*/ 44 w 457"/>
              <a:gd name="T63" fmla="*/ 402 h 634"/>
              <a:gd name="T64" fmla="*/ 44 w 457"/>
              <a:gd name="T65" fmla="*/ 303 h 634"/>
              <a:gd name="T66" fmla="*/ 413 w 457"/>
              <a:gd name="T67" fmla="*/ 303 h 634"/>
              <a:gd name="T68" fmla="*/ 413 w 457"/>
              <a:gd name="T69" fmla="*/ 402 h 634"/>
              <a:gd name="T70" fmla="*/ 413 w 457"/>
              <a:gd name="T71" fmla="*/ 528 h 634"/>
              <a:gd name="T72" fmla="*/ 44 w 457"/>
              <a:gd name="T73" fmla="*/ 528 h 634"/>
              <a:gd name="T74" fmla="*/ 44 w 457"/>
              <a:gd name="T75" fmla="*/ 429 h 634"/>
              <a:gd name="T76" fmla="*/ 413 w 457"/>
              <a:gd name="T77" fmla="*/ 429 h 634"/>
              <a:gd name="T78" fmla="*/ 413 w 457"/>
              <a:gd name="T79" fmla="*/ 528 h 634"/>
              <a:gd name="T80" fmla="*/ 394 w 457"/>
              <a:gd name="T81" fmla="*/ 0 h 634"/>
              <a:gd name="T82" fmla="*/ 64 w 457"/>
              <a:gd name="T83" fmla="*/ 0 h 634"/>
              <a:gd name="T84" fmla="*/ 0 w 457"/>
              <a:gd name="T85" fmla="*/ 64 h 634"/>
              <a:gd name="T86" fmla="*/ 0 w 457"/>
              <a:gd name="T87" fmla="*/ 529 h 634"/>
              <a:gd name="T88" fmla="*/ 30 w 457"/>
              <a:gd name="T89" fmla="*/ 583 h 634"/>
              <a:gd name="T90" fmla="*/ 30 w 457"/>
              <a:gd name="T91" fmla="*/ 614 h 634"/>
              <a:gd name="T92" fmla="*/ 50 w 457"/>
              <a:gd name="T93" fmla="*/ 634 h 634"/>
              <a:gd name="T94" fmla="*/ 69 w 457"/>
              <a:gd name="T95" fmla="*/ 614 h 634"/>
              <a:gd name="T96" fmla="*/ 69 w 457"/>
              <a:gd name="T97" fmla="*/ 593 h 634"/>
              <a:gd name="T98" fmla="*/ 389 w 457"/>
              <a:gd name="T99" fmla="*/ 593 h 634"/>
              <a:gd name="T100" fmla="*/ 389 w 457"/>
              <a:gd name="T101" fmla="*/ 614 h 634"/>
              <a:gd name="T102" fmla="*/ 408 w 457"/>
              <a:gd name="T103" fmla="*/ 634 h 634"/>
              <a:gd name="T104" fmla="*/ 428 w 457"/>
              <a:gd name="T105" fmla="*/ 614 h 634"/>
              <a:gd name="T106" fmla="*/ 428 w 457"/>
              <a:gd name="T107" fmla="*/ 583 h 634"/>
              <a:gd name="T108" fmla="*/ 457 w 457"/>
              <a:gd name="T109" fmla="*/ 529 h 634"/>
              <a:gd name="T110" fmla="*/ 457 w 457"/>
              <a:gd name="T111" fmla="*/ 64 h 634"/>
              <a:gd name="T112" fmla="*/ 394 w 457"/>
              <a:gd name="T113" fmla="*/ 0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57" h="634">
                <a:moveTo>
                  <a:pt x="413" y="151"/>
                </a:moveTo>
                <a:lnTo>
                  <a:pt x="44" y="151"/>
                </a:lnTo>
                <a:lnTo>
                  <a:pt x="44" y="52"/>
                </a:lnTo>
                <a:lnTo>
                  <a:pt x="413" y="52"/>
                </a:lnTo>
                <a:lnTo>
                  <a:pt x="413" y="151"/>
                </a:lnTo>
                <a:close/>
                <a:moveTo>
                  <a:pt x="193" y="480"/>
                </a:moveTo>
                <a:lnTo>
                  <a:pt x="264" y="480"/>
                </a:lnTo>
                <a:lnTo>
                  <a:pt x="264" y="504"/>
                </a:lnTo>
                <a:lnTo>
                  <a:pt x="193" y="504"/>
                </a:lnTo>
                <a:lnTo>
                  <a:pt x="193" y="480"/>
                </a:lnTo>
                <a:close/>
                <a:moveTo>
                  <a:pt x="193" y="353"/>
                </a:moveTo>
                <a:lnTo>
                  <a:pt x="264" y="353"/>
                </a:lnTo>
                <a:lnTo>
                  <a:pt x="264" y="377"/>
                </a:lnTo>
                <a:lnTo>
                  <a:pt x="193" y="377"/>
                </a:lnTo>
                <a:lnTo>
                  <a:pt x="193" y="353"/>
                </a:lnTo>
                <a:close/>
                <a:moveTo>
                  <a:pt x="193" y="230"/>
                </a:moveTo>
                <a:lnTo>
                  <a:pt x="264" y="230"/>
                </a:lnTo>
                <a:lnTo>
                  <a:pt x="264" y="254"/>
                </a:lnTo>
                <a:lnTo>
                  <a:pt x="193" y="254"/>
                </a:lnTo>
                <a:lnTo>
                  <a:pt x="193" y="230"/>
                </a:lnTo>
                <a:close/>
                <a:moveTo>
                  <a:pt x="193" y="101"/>
                </a:moveTo>
                <a:lnTo>
                  <a:pt x="264" y="101"/>
                </a:lnTo>
                <a:lnTo>
                  <a:pt x="264" y="125"/>
                </a:lnTo>
                <a:lnTo>
                  <a:pt x="193" y="125"/>
                </a:lnTo>
                <a:lnTo>
                  <a:pt x="193" y="101"/>
                </a:lnTo>
                <a:close/>
                <a:moveTo>
                  <a:pt x="413" y="276"/>
                </a:moveTo>
                <a:lnTo>
                  <a:pt x="44" y="276"/>
                </a:lnTo>
                <a:lnTo>
                  <a:pt x="44" y="178"/>
                </a:lnTo>
                <a:lnTo>
                  <a:pt x="413" y="178"/>
                </a:lnTo>
                <a:lnTo>
                  <a:pt x="413" y="276"/>
                </a:lnTo>
                <a:close/>
                <a:moveTo>
                  <a:pt x="413" y="402"/>
                </a:moveTo>
                <a:lnTo>
                  <a:pt x="44" y="402"/>
                </a:lnTo>
                <a:lnTo>
                  <a:pt x="44" y="303"/>
                </a:lnTo>
                <a:lnTo>
                  <a:pt x="413" y="303"/>
                </a:lnTo>
                <a:lnTo>
                  <a:pt x="413" y="402"/>
                </a:lnTo>
                <a:close/>
                <a:moveTo>
                  <a:pt x="413" y="528"/>
                </a:moveTo>
                <a:lnTo>
                  <a:pt x="44" y="528"/>
                </a:lnTo>
                <a:lnTo>
                  <a:pt x="44" y="429"/>
                </a:lnTo>
                <a:lnTo>
                  <a:pt x="413" y="429"/>
                </a:lnTo>
                <a:lnTo>
                  <a:pt x="413" y="528"/>
                </a:lnTo>
                <a:close/>
                <a:moveTo>
                  <a:pt x="394" y="0"/>
                </a:moveTo>
                <a:lnTo>
                  <a:pt x="64" y="0"/>
                </a:lnTo>
                <a:cubicBezTo>
                  <a:pt x="29" y="0"/>
                  <a:pt x="0" y="28"/>
                  <a:pt x="0" y="64"/>
                </a:cubicBezTo>
                <a:lnTo>
                  <a:pt x="0" y="529"/>
                </a:lnTo>
                <a:cubicBezTo>
                  <a:pt x="0" y="552"/>
                  <a:pt x="12" y="572"/>
                  <a:pt x="30" y="583"/>
                </a:cubicBezTo>
                <a:lnTo>
                  <a:pt x="30" y="614"/>
                </a:lnTo>
                <a:cubicBezTo>
                  <a:pt x="30" y="625"/>
                  <a:pt x="39" y="634"/>
                  <a:pt x="50" y="634"/>
                </a:cubicBezTo>
                <a:cubicBezTo>
                  <a:pt x="60" y="634"/>
                  <a:pt x="69" y="625"/>
                  <a:pt x="69" y="614"/>
                </a:cubicBezTo>
                <a:lnTo>
                  <a:pt x="69" y="593"/>
                </a:lnTo>
                <a:lnTo>
                  <a:pt x="389" y="593"/>
                </a:lnTo>
                <a:lnTo>
                  <a:pt x="389" y="614"/>
                </a:lnTo>
                <a:cubicBezTo>
                  <a:pt x="389" y="625"/>
                  <a:pt x="397" y="634"/>
                  <a:pt x="408" y="634"/>
                </a:cubicBezTo>
                <a:cubicBezTo>
                  <a:pt x="419" y="634"/>
                  <a:pt x="428" y="625"/>
                  <a:pt x="428" y="614"/>
                </a:cubicBezTo>
                <a:lnTo>
                  <a:pt x="428" y="583"/>
                </a:lnTo>
                <a:cubicBezTo>
                  <a:pt x="446" y="572"/>
                  <a:pt x="457" y="552"/>
                  <a:pt x="457" y="529"/>
                </a:cubicBezTo>
                <a:lnTo>
                  <a:pt x="457" y="64"/>
                </a:lnTo>
                <a:cubicBezTo>
                  <a:pt x="457" y="28"/>
                  <a:pt x="429" y="0"/>
                  <a:pt x="39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241"/>
          <p:cNvSpPr>
            <a:spLocks noEditPoints="1"/>
          </p:cNvSpPr>
          <p:nvPr/>
        </p:nvSpPr>
        <p:spPr bwMode="auto">
          <a:xfrm>
            <a:off x="7494589" y="3935414"/>
            <a:ext cx="204787" cy="198437"/>
          </a:xfrm>
          <a:custGeom>
            <a:avLst/>
            <a:gdLst>
              <a:gd name="T0" fmla="*/ 250 w 677"/>
              <a:gd name="T1" fmla="*/ 46 h 656"/>
              <a:gd name="T2" fmla="*/ 265 w 677"/>
              <a:gd name="T3" fmla="*/ 46 h 656"/>
              <a:gd name="T4" fmla="*/ 329 w 677"/>
              <a:gd name="T5" fmla="*/ 225 h 656"/>
              <a:gd name="T6" fmla="*/ 349 w 677"/>
              <a:gd name="T7" fmla="*/ 211 h 656"/>
              <a:gd name="T8" fmla="*/ 276 w 677"/>
              <a:gd name="T9" fmla="*/ 26 h 656"/>
              <a:gd name="T10" fmla="*/ 239 w 677"/>
              <a:gd name="T11" fmla="*/ 26 h 656"/>
              <a:gd name="T12" fmla="*/ 181 w 677"/>
              <a:gd name="T13" fmla="*/ 174 h 656"/>
              <a:gd name="T14" fmla="*/ 194 w 677"/>
              <a:gd name="T15" fmla="*/ 193 h 656"/>
              <a:gd name="T16" fmla="*/ 250 w 677"/>
              <a:gd name="T17" fmla="*/ 46 h 656"/>
              <a:gd name="T18" fmla="*/ 474 w 677"/>
              <a:gd name="T19" fmla="*/ 183 h 656"/>
              <a:gd name="T20" fmla="*/ 433 w 677"/>
              <a:gd name="T21" fmla="*/ 288 h 656"/>
              <a:gd name="T22" fmla="*/ 444 w 677"/>
              <a:gd name="T23" fmla="*/ 296 h 656"/>
              <a:gd name="T24" fmla="*/ 480 w 677"/>
              <a:gd name="T25" fmla="*/ 195 h 656"/>
              <a:gd name="T26" fmla="*/ 489 w 677"/>
              <a:gd name="T27" fmla="*/ 195 h 656"/>
              <a:gd name="T28" fmla="*/ 521 w 677"/>
              <a:gd name="T29" fmla="*/ 278 h 656"/>
              <a:gd name="T30" fmla="*/ 528 w 677"/>
              <a:gd name="T31" fmla="*/ 267 h 656"/>
              <a:gd name="T32" fmla="*/ 495 w 677"/>
              <a:gd name="T33" fmla="*/ 183 h 656"/>
              <a:gd name="T34" fmla="*/ 474 w 677"/>
              <a:gd name="T35" fmla="*/ 183 h 656"/>
              <a:gd name="T36" fmla="*/ 672 w 677"/>
              <a:gd name="T37" fmla="*/ 628 h 656"/>
              <a:gd name="T38" fmla="*/ 570 w 677"/>
              <a:gd name="T39" fmla="*/ 375 h 656"/>
              <a:gd name="T40" fmla="*/ 549 w 677"/>
              <a:gd name="T41" fmla="*/ 322 h 656"/>
              <a:gd name="T42" fmla="*/ 533 w 677"/>
              <a:gd name="T43" fmla="*/ 281 h 656"/>
              <a:gd name="T44" fmla="*/ 522 w 677"/>
              <a:gd name="T45" fmla="*/ 296 h 656"/>
              <a:gd name="T46" fmla="*/ 515 w 677"/>
              <a:gd name="T47" fmla="*/ 298 h 656"/>
              <a:gd name="T48" fmla="*/ 497 w 677"/>
              <a:gd name="T49" fmla="*/ 290 h 656"/>
              <a:gd name="T50" fmla="*/ 464 w 677"/>
              <a:gd name="T51" fmla="*/ 321 h 656"/>
              <a:gd name="T52" fmla="*/ 460 w 677"/>
              <a:gd name="T53" fmla="*/ 322 h 656"/>
              <a:gd name="T54" fmla="*/ 457 w 677"/>
              <a:gd name="T55" fmla="*/ 321 h 656"/>
              <a:gd name="T56" fmla="*/ 428 w 677"/>
              <a:gd name="T57" fmla="*/ 299 h 656"/>
              <a:gd name="T58" fmla="*/ 419 w 677"/>
              <a:gd name="T59" fmla="*/ 322 h 656"/>
              <a:gd name="T60" fmla="*/ 406 w 677"/>
              <a:gd name="T61" fmla="*/ 356 h 656"/>
              <a:gd name="T62" fmla="*/ 372 w 677"/>
              <a:gd name="T63" fmla="*/ 270 h 656"/>
              <a:gd name="T64" fmla="*/ 356 w 677"/>
              <a:gd name="T65" fmla="*/ 230 h 656"/>
              <a:gd name="T66" fmla="*/ 306 w 677"/>
              <a:gd name="T67" fmla="*/ 269 h 656"/>
              <a:gd name="T68" fmla="*/ 300 w 677"/>
              <a:gd name="T69" fmla="*/ 271 h 656"/>
              <a:gd name="T70" fmla="*/ 293 w 677"/>
              <a:gd name="T71" fmla="*/ 268 h 656"/>
              <a:gd name="T72" fmla="*/ 235 w 677"/>
              <a:gd name="T73" fmla="*/ 214 h 656"/>
              <a:gd name="T74" fmla="*/ 203 w 677"/>
              <a:gd name="T75" fmla="*/ 228 h 656"/>
              <a:gd name="T76" fmla="*/ 191 w 677"/>
              <a:gd name="T77" fmla="*/ 225 h 656"/>
              <a:gd name="T78" fmla="*/ 172 w 677"/>
              <a:gd name="T79" fmla="*/ 197 h 656"/>
              <a:gd name="T80" fmla="*/ 143 w 677"/>
              <a:gd name="T81" fmla="*/ 270 h 656"/>
              <a:gd name="T82" fmla="*/ 106 w 677"/>
              <a:gd name="T83" fmla="*/ 364 h 656"/>
              <a:gd name="T84" fmla="*/ 10 w 677"/>
              <a:gd name="T85" fmla="*/ 609 h 656"/>
              <a:gd name="T86" fmla="*/ 29 w 677"/>
              <a:gd name="T87" fmla="*/ 656 h 656"/>
              <a:gd name="T88" fmla="*/ 221 w 677"/>
              <a:gd name="T89" fmla="*/ 656 h 656"/>
              <a:gd name="T90" fmla="*/ 295 w 677"/>
              <a:gd name="T91" fmla="*/ 656 h 656"/>
              <a:gd name="T92" fmla="*/ 486 w 677"/>
              <a:gd name="T93" fmla="*/ 656 h 656"/>
              <a:gd name="T94" fmla="*/ 494 w 677"/>
              <a:gd name="T95" fmla="*/ 655 h 656"/>
              <a:gd name="T96" fmla="*/ 505 w 677"/>
              <a:gd name="T97" fmla="*/ 655 h 656"/>
              <a:gd name="T98" fmla="*/ 661 w 677"/>
              <a:gd name="T99" fmla="*/ 655 h 656"/>
              <a:gd name="T100" fmla="*/ 672 w 677"/>
              <a:gd name="T101" fmla="*/ 628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7" h="656">
                <a:moveTo>
                  <a:pt x="250" y="46"/>
                </a:moveTo>
                <a:cubicBezTo>
                  <a:pt x="250" y="46"/>
                  <a:pt x="259" y="26"/>
                  <a:pt x="265" y="46"/>
                </a:cubicBezTo>
                <a:cubicBezTo>
                  <a:pt x="270" y="64"/>
                  <a:pt x="320" y="201"/>
                  <a:pt x="329" y="225"/>
                </a:cubicBezTo>
                <a:lnTo>
                  <a:pt x="349" y="211"/>
                </a:lnTo>
                <a:lnTo>
                  <a:pt x="276" y="26"/>
                </a:lnTo>
                <a:cubicBezTo>
                  <a:pt x="266" y="0"/>
                  <a:pt x="249" y="0"/>
                  <a:pt x="239" y="26"/>
                </a:cubicBezTo>
                <a:lnTo>
                  <a:pt x="181" y="174"/>
                </a:lnTo>
                <a:lnTo>
                  <a:pt x="194" y="193"/>
                </a:lnTo>
                <a:lnTo>
                  <a:pt x="250" y="46"/>
                </a:lnTo>
                <a:close/>
                <a:moveTo>
                  <a:pt x="474" y="183"/>
                </a:moveTo>
                <a:lnTo>
                  <a:pt x="433" y="288"/>
                </a:lnTo>
                <a:lnTo>
                  <a:pt x="444" y="296"/>
                </a:lnTo>
                <a:cubicBezTo>
                  <a:pt x="449" y="283"/>
                  <a:pt x="477" y="205"/>
                  <a:pt x="480" y="195"/>
                </a:cubicBezTo>
                <a:cubicBezTo>
                  <a:pt x="484" y="183"/>
                  <a:pt x="489" y="195"/>
                  <a:pt x="489" y="195"/>
                </a:cubicBezTo>
                <a:lnTo>
                  <a:pt x="521" y="278"/>
                </a:lnTo>
                <a:lnTo>
                  <a:pt x="528" y="267"/>
                </a:lnTo>
                <a:lnTo>
                  <a:pt x="495" y="183"/>
                </a:lnTo>
                <a:cubicBezTo>
                  <a:pt x="489" y="168"/>
                  <a:pt x="480" y="168"/>
                  <a:pt x="474" y="183"/>
                </a:cubicBezTo>
                <a:close/>
                <a:moveTo>
                  <a:pt x="672" y="628"/>
                </a:moveTo>
                <a:lnTo>
                  <a:pt x="570" y="375"/>
                </a:lnTo>
                <a:cubicBezTo>
                  <a:pt x="565" y="361"/>
                  <a:pt x="555" y="337"/>
                  <a:pt x="549" y="322"/>
                </a:cubicBezTo>
                <a:lnTo>
                  <a:pt x="533" y="281"/>
                </a:lnTo>
                <a:lnTo>
                  <a:pt x="522" y="296"/>
                </a:lnTo>
                <a:cubicBezTo>
                  <a:pt x="521" y="298"/>
                  <a:pt x="518" y="299"/>
                  <a:pt x="515" y="298"/>
                </a:cubicBezTo>
                <a:lnTo>
                  <a:pt x="497" y="290"/>
                </a:lnTo>
                <a:lnTo>
                  <a:pt x="464" y="321"/>
                </a:lnTo>
                <a:lnTo>
                  <a:pt x="460" y="322"/>
                </a:lnTo>
                <a:lnTo>
                  <a:pt x="457" y="321"/>
                </a:lnTo>
                <a:lnTo>
                  <a:pt x="428" y="299"/>
                </a:lnTo>
                <a:lnTo>
                  <a:pt x="419" y="322"/>
                </a:lnTo>
                <a:cubicBezTo>
                  <a:pt x="416" y="331"/>
                  <a:pt x="411" y="344"/>
                  <a:pt x="406" y="356"/>
                </a:cubicBezTo>
                <a:cubicBezTo>
                  <a:pt x="396" y="330"/>
                  <a:pt x="381" y="294"/>
                  <a:pt x="372" y="270"/>
                </a:cubicBezTo>
                <a:lnTo>
                  <a:pt x="356" y="230"/>
                </a:lnTo>
                <a:lnTo>
                  <a:pt x="306" y="269"/>
                </a:lnTo>
                <a:cubicBezTo>
                  <a:pt x="304" y="270"/>
                  <a:pt x="302" y="271"/>
                  <a:pt x="300" y="271"/>
                </a:cubicBezTo>
                <a:cubicBezTo>
                  <a:pt x="297" y="271"/>
                  <a:pt x="295" y="270"/>
                  <a:pt x="293" y="268"/>
                </a:cubicBezTo>
                <a:lnTo>
                  <a:pt x="235" y="214"/>
                </a:lnTo>
                <a:lnTo>
                  <a:pt x="203" y="228"/>
                </a:lnTo>
                <a:cubicBezTo>
                  <a:pt x="199" y="230"/>
                  <a:pt x="193" y="229"/>
                  <a:pt x="191" y="225"/>
                </a:cubicBezTo>
                <a:lnTo>
                  <a:pt x="172" y="197"/>
                </a:lnTo>
                <a:lnTo>
                  <a:pt x="143" y="270"/>
                </a:lnTo>
                <a:cubicBezTo>
                  <a:pt x="133" y="296"/>
                  <a:pt x="116" y="338"/>
                  <a:pt x="106" y="364"/>
                </a:cubicBezTo>
                <a:lnTo>
                  <a:pt x="10" y="609"/>
                </a:lnTo>
                <a:cubicBezTo>
                  <a:pt x="0" y="635"/>
                  <a:pt x="8" y="656"/>
                  <a:pt x="29" y="656"/>
                </a:cubicBezTo>
                <a:lnTo>
                  <a:pt x="221" y="656"/>
                </a:lnTo>
                <a:cubicBezTo>
                  <a:pt x="241" y="656"/>
                  <a:pt x="274" y="656"/>
                  <a:pt x="295" y="656"/>
                </a:cubicBezTo>
                <a:lnTo>
                  <a:pt x="486" y="656"/>
                </a:lnTo>
                <a:cubicBezTo>
                  <a:pt x="489" y="656"/>
                  <a:pt x="492" y="655"/>
                  <a:pt x="494" y="655"/>
                </a:cubicBezTo>
                <a:cubicBezTo>
                  <a:pt x="498" y="655"/>
                  <a:pt x="502" y="655"/>
                  <a:pt x="505" y="655"/>
                </a:cubicBezTo>
                <a:lnTo>
                  <a:pt x="661" y="655"/>
                </a:lnTo>
                <a:cubicBezTo>
                  <a:pt x="673" y="655"/>
                  <a:pt x="677" y="643"/>
                  <a:pt x="672" y="62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242"/>
          <p:cNvSpPr>
            <a:spLocks noEditPoints="1"/>
          </p:cNvSpPr>
          <p:nvPr/>
        </p:nvSpPr>
        <p:spPr bwMode="auto">
          <a:xfrm>
            <a:off x="9850438" y="5006976"/>
            <a:ext cx="195263" cy="177800"/>
          </a:xfrm>
          <a:custGeom>
            <a:avLst/>
            <a:gdLst>
              <a:gd name="T0" fmla="*/ 607 w 648"/>
              <a:gd name="T1" fmla="*/ 380 h 589"/>
              <a:gd name="T2" fmla="*/ 597 w 648"/>
              <a:gd name="T3" fmla="*/ 391 h 589"/>
              <a:gd name="T4" fmla="*/ 525 w 648"/>
              <a:gd name="T5" fmla="*/ 391 h 589"/>
              <a:gd name="T6" fmla="*/ 548 w 648"/>
              <a:gd name="T7" fmla="*/ 276 h 589"/>
              <a:gd name="T8" fmla="*/ 597 w 648"/>
              <a:gd name="T9" fmla="*/ 276 h 589"/>
              <a:gd name="T10" fmla="*/ 607 w 648"/>
              <a:gd name="T11" fmla="*/ 286 h 589"/>
              <a:gd name="T12" fmla="*/ 607 w 648"/>
              <a:gd name="T13" fmla="*/ 380 h 589"/>
              <a:gd name="T14" fmla="*/ 248 w 648"/>
              <a:gd name="T15" fmla="*/ 86 h 589"/>
              <a:gd name="T16" fmla="*/ 247 w 648"/>
              <a:gd name="T17" fmla="*/ 157 h 589"/>
              <a:gd name="T18" fmla="*/ 265 w 648"/>
              <a:gd name="T19" fmla="*/ 68 h 589"/>
              <a:gd name="T20" fmla="*/ 259 w 648"/>
              <a:gd name="T21" fmla="*/ 0 h 589"/>
              <a:gd name="T22" fmla="*/ 248 w 648"/>
              <a:gd name="T23" fmla="*/ 86 h 589"/>
              <a:gd name="T24" fmla="*/ 178 w 648"/>
              <a:gd name="T25" fmla="*/ 104 h 589"/>
              <a:gd name="T26" fmla="*/ 177 w 648"/>
              <a:gd name="T27" fmla="*/ 157 h 589"/>
              <a:gd name="T28" fmla="*/ 191 w 648"/>
              <a:gd name="T29" fmla="*/ 91 h 589"/>
              <a:gd name="T30" fmla="*/ 186 w 648"/>
              <a:gd name="T31" fmla="*/ 40 h 589"/>
              <a:gd name="T32" fmla="*/ 178 w 648"/>
              <a:gd name="T33" fmla="*/ 104 h 589"/>
              <a:gd name="T34" fmla="*/ 322 w 648"/>
              <a:gd name="T35" fmla="*/ 104 h 589"/>
              <a:gd name="T36" fmla="*/ 321 w 648"/>
              <a:gd name="T37" fmla="*/ 157 h 589"/>
              <a:gd name="T38" fmla="*/ 335 w 648"/>
              <a:gd name="T39" fmla="*/ 91 h 589"/>
              <a:gd name="T40" fmla="*/ 330 w 648"/>
              <a:gd name="T41" fmla="*/ 40 h 589"/>
              <a:gd name="T42" fmla="*/ 322 w 648"/>
              <a:gd name="T43" fmla="*/ 104 h 589"/>
              <a:gd name="T44" fmla="*/ 597 w 648"/>
              <a:gd name="T45" fmla="*/ 235 h 589"/>
              <a:gd name="T46" fmla="*/ 546 w 648"/>
              <a:gd name="T47" fmla="*/ 235 h 589"/>
              <a:gd name="T48" fmla="*/ 540 w 648"/>
              <a:gd name="T49" fmla="*/ 201 h 589"/>
              <a:gd name="T50" fmla="*/ 8 w 648"/>
              <a:gd name="T51" fmla="*/ 201 h 589"/>
              <a:gd name="T52" fmla="*/ 0 w 648"/>
              <a:gd name="T53" fmla="*/ 272 h 589"/>
              <a:gd name="T54" fmla="*/ 169 w 648"/>
              <a:gd name="T55" fmla="*/ 546 h 589"/>
              <a:gd name="T56" fmla="*/ 51 w 648"/>
              <a:gd name="T57" fmla="*/ 546 h 589"/>
              <a:gd name="T58" fmla="*/ 115 w 648"/>
              <a:gd name="T59" fmla="*/ 573 h 589"/>
              <a:gd name="T60" fmla="*/ 114 w 648"/>
              <a:gd name="T61" fmla="*/ 578 h 589"/>
              <a:gd name="T62" fmla="*/ 125 w 648"/>
              <a:gd name="T63" fmla="*/ 589 h 589"/>
              <a:gd name="T64" fmla="*/ 410 w 648"/>
              <a:gd name="T65" fmla="*/ 589 h 589"/>
              <a:gd name="T66" fmla="*/ 421 w 648"/>
              <a:gd name="T67" fmla="*/ 578 h 589"/>
              <a:gd name="T68" fmla="*/ 420 w 648"/>
              <a:gd name="T69" fmla="*/ 573 h 589"/>
              <a:gd name="T70" fmla="*/ 484 w 648"/>
              <a:gd name="T71" fmla="*/ 546 h 589"/>
              <a:gd name="T72" fmla="*/ 379 w 648"/>
              <a:gd name="T73" fmla="*/ 546 h 589"/>
              <a:gd name="T74" fmla="*/ 505 w 648"/>
              <a:gd name="T75" fmla="*/ 431 h 589"/>
              <a:gd name="T76" fmla="*/ 597 w 648"/>
              <a:gd name="T77" fmla="*/ 431 h 589"/>
              <a:gd name="T78" fmla="*/ 648 w 648"/>
              <a:gd name="T79" fmla="*/ 380 h 589"/>
              <a:gd name="T80" fmla="*/ 648 w 648"/>
              <a:gd name="T81" fmla="*/ 286 h 589"/>
              <a:gd name="T82" fmla="*/ 597 w 648"/>
              <a:gd name="T83" fmla="*/ 235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48" h="589">
                <a:moveTo>
                  <a:pt x="607" y="380"/>
                </a:moveTo>
                <a:cubicBezTo>
                  <a:pt x="607" y="386"/>
                  <a:pt x="602" y="391"/>
                  <a:pt x="597" y="391"/>
                </a:cubicBezTo>
                <a:lnTo>
                  <a:pt x="525" y="391"/>
                </a:lnTo>
                <a:cubicBezTo>
                  <a:pt x="539" y="355"/>
                  <a:pt x="547" y="317"/>
                  <a:pt x="548" y="276"/>
                </a:cubicBezTo>
                <a:lnTo>
                  <a:pt x="597" y="276"/>
                </a:lnTo>
                <a:cubicBezTo>
                  <a:pt x="602" y="276"/>
                  <a:pt x="607" y="280"/>
                  <a:pt x="607" y="286"/>
                </a:cubicBezTo>
                <a:lnTo>
                  <a:pt x="607" y="380"/>
                </a:lnTo>
                <a:close/>
                <a:moveTo>
                  <a:pt x="248" y="86"/>
                </a:moveTo>
                <a:cubicBezTo>
                  <a:pt x="248" y="86"/>
                  <a:pt x="298" y="107"/>
                  <a:pt x="247" y="157"/>
                </a:cubicBezTo>
                <a:cubicBezTo>
                  <a:pt x="247" y="157"/>
                  <a:pt x="320" y="107"/>
                  <a:pt x="265" y="68"/>
                </a:cubicBezTo>
                <a:cubicBezTo>
                  <a:pt x="265" y="68"/>
                  <a:pt x="232" y="47"/>
                  <a:pt x="259" y="0"/>
                </a:cubicBezTo>
                <a:cubicBezTo>
                  <a:pt x="259" y="0"/>
                  <a:pt x="195" y="60"/>
                  <a:pt x="248" y="86"/>
                </a:cubicBezTo>
                <a:close/>
                <a:moveTo>
                  <a:pt x="178" y="104"/>
                </a:moveTo>
                <a:cubicBezTo>
                  <a:pt x="178" y="104"/>
                  <a:pt x="215" y="120"/>
                  <a:pt x="177" y="157"/>
                </a:cubicBezTo>
                <a:cubicBezTo>
                  <a:pt x="177" y="157"/>
                  <a:pt x="232" y="120"/>
                  <a:pt x="191" y="91"/>
                </a:cubicBezTo>
                <a:cubicBezTo>
                  <a:pt x="191" y="91"/>
                  <a:pt x="166" y="75"/>
                  <a:pt x="186" y="40"/>
                </a:cubicBezTo>
                <a:cubicBezTo>
                  <a:pt x="186" y="40"/>
                  <a:pt x="139" y="85"/>
                  <a:pt x="178" y="104"/>
                </a:cubicBezTo>
                <a:close/>
                <a:moveTo>
                  <a:pt x="322" y="104"/>
                </a:moveTo>
                <a:cubicBezTo>
                  <a:pt x="322" y="104"/>
                  <a:pt x="359" y="120"/>
                  <a:pt x="321" y="157"/>
                </a:cubicBezTo>
                <a:cubicBezTo>
                  <a:pt x="321" y="157"/>
                  <a:pt x="375" y="120"/>
                  <a:pt x="335" y="91"/>
                </a:cubicBezTo>
                <a:cubicBezTo>
                  <a:pt x="335" y="91"/>
                  <a:pt x="310" y="75"/>
                  <a:pt x="330" y="40"/>
                </a:cubicBezTo>
                <a:cubicBezTo>
                  <a:pt x="330" y="40"/>
                  <a:pt x="282" y="85"/>
                  <a:pt x="322" y="104"/>
                </a:cubicBezTo>
                <a:close/>
                <a:moveTo>
                  <a:pt x="597" y="235"/>
                </a:moveTo>
                <a:lnTo>
                  <a:pt x="546" y="235"/>
                </a:lnTo>
                <a:cubicBezTo>
                  <a:pt x="545" y="223"/>
                  <a:pt x="542" y="212"/>
                  <a:pt x="540" y="201"/>
                </a:cubicBezTo>
                <a:lnTo>
                  <a:pt x="8" y="201"/>
                </a:lnTo>
                <a:cubicBezTo>
                  <a:pt x="3" y="224"/>
                  <a:pt x="0" y="247"/>
                  <a:pt x="0" y="272"/>
                </a:cubicBezTo>
                <a:cubicBezTo>
                  <a:pt x="0" y="395"/>
                  <a:pt x="70" y="501"/>
                  <a:pt x="169" y="546"/>
                </a:cubicBezTo>
                <a:lnTo>
                  <a:pt x="51" y="546"/>
                </a:lnTo>
                <a:cubicBezTo>
                  <a:pt x="54" y="556"/>
                  <a:pt x="78" y="566"/>
                  <a:pt x="115" y="573"/>
                </a:cubicBezTo>
                <a:lnTo>
                  <a:pt x="114" y="578"/>
                </a:lnTo>
                <a:cubicBezTo>
                  <a:pt x="114" y="584"/>
                  <a:pt x="119" y="589"/>
                  <a:pt x="125" y="589"/>
                </a:cubicBezTo>
                <a:lnTo>
                  <a:pt x="410" y="589"/>
                </a:lnTo>
                <a:cubicBezTo>
                  <a:pt x="417" y="589"/>
                  <a:pt x="421" y="584"/>
                  <a:pt x="421" y="578"/>
                </a:cubicBezTo>
                <a:lnTo>
                  <a:pt x="420" y="573"/>
                </a:lnTo>
                <a:cubicBezTo>
                  <a:pt x="458" y="566"/>
                  <a:pt x="482" y="556"/>
                  <a:pt x="484" y="546"/>
                </a:cubicBezTo>
                <a:lnTo>
                  <a:pt x="379" y="546"/>
                </a:lnTo>
                <a:cubicBezTo>
                  <a:pt x="431" y="522"/>
                  <a:pt x="475" y="482"/>
                  <a:pt x="505" y="431"/>
                </a:cubicBezTo>
                <a:lnTo>
                  <a:pt x="597" y="431"/>
                </a:lnTo>
                <a:cubicBezTo>
                  <a:pt x="625" y="431"/>
                  <a:pt x="648" y="409"/>
                  <a:pt x="648" y="380"/>
                </a:cubicBezTo>
                <a:lnTo>
                  <a:pt x="648" y="286"/>
                </a:lnTo>
                <a:cubicBezTo>
                  <a:pt x="648" y="258"/>
                  <a:pt x="625" y="235"/>
                  <a:pt x="597" y="23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243"/>
          <p:cNvSpPr>
            <a:spLocks noEditPoints="1"/>
          </p:cNvSpPr>
          <p:nvPr/>
        </p:nvSpPr>
        <p:spPr bwMode="auto">
          <a:xfrm>
            <a:off x="9070977" y="4992690"/>
            <a:ext cx="168275" cy="206375"/>
          </a:xfrm>
          <a:custGeom>
            <a:avLst/>
            <a:gdLst>
              <a:gd name="T0" fmla="*/ 192 w 558"/>
              <a:gd name="T1" fmla="*/ 209 h 683"/>
              <a:gd name="T2" fmla="*/ 257 w 558"/>
              <a:gd name="T3" fmla="*/ 236 h 683"/>
              <a:gd name="T4" fmla="*/ 194 w 558"/>
              <a:gd name="T5" fmla="*/ 292 h 683"/>
              <a:gd name="T6" fmla="*/ 168 w 558"/>
              <a:gd name="T7" fmla="*/ 220 h 683"/>
              <a:gd name="T8" fmla="*/ 520 w 558"/>
              <a:gd name="T9" fmla="*/ 580 h 683"/>
              <a:gd name="T10" fmla="*/ 320 w 558"/>
              <a:gd name="T11" fmla="*/ 503 h 683"/>
              <a:gd name="T12" fmla="*/ 458 w 558"/>
              <a:gd name="T13" fmla="*/ 429 h 683"/>
              <a:gd name="T14" fmla="*/ 549 w 558"/>
              <a:gd name="T15" fmla="*/ 393 h 683"/>
              <a:gd name="T16" fmla="*/ 525 w 558"/>
              <a:gd name="T17" fmla="*/ 342 h 683"/>
              <a:gd name="T18" fmla="*/ 471 w 558"/>
              <a:gd name="T19" fmla="*/ 334 h 683"/>
              <a:gd name="T20" fmla="*/ 279 w 558"/>
              <a:gd name="T21" fmla="*/ 478 h 683"/>
              <a:gd name="T22" fmla="*/ 88 w 558"/>
              <a:gd name="T23" fmla="*/ 334 h 683"/>
              <a:gd name="T24" fmla="*/ 33 w 558"/>
              <a:gd name="T25" fmla="*/ 342 h 683"/>
              <a:gd name="T26" fmla="*/ 9 w 558"/>
              <a:gd name="T27" fmla="*/ 393 h 683"/>
              <a:gd name="T28" fmla="*/ 100 w 558"/>
              <a:gd name="T29" fmla="*/ 429 h 683"/>
              <a:gd name="T30" fmla="*/ 239 w 558"/>
              <a:gd name="T31" fmla="*/ 503 h 683"/>
              <a:gd name="T32" fmla="*/ 38 w 558"/>
              <a:gd name="T33" fmla="*/ 580 h 683"/>
              <a:gd name="T34" fmla="*/ 8 w 558"/>
              <a:gd name="T35" fmla="*/ 609 h 683"/>
              <a:gd name="T36" fmla="*/ 37 w 558"/>
              <a:gd name="T37" fmla="*/ 644 h 683"/>
              <a:gd name="T38" fmla="*/ 91 w 558"/>
              <a:gd name="T39" fmla="*/ 666 h 683"/>
              <a:gd name="T40" fmla="*/ 279 w 558"/>
              <a:gd name="T41" fmla="*/ 528 h 683"/>
              <a:gd name="T42" fmla="*/ 467 w 558"/>
              <a:gd name="T43" fmla="*/ 666 h 683"/>
              <a:gd name="T44" fmla="*/ 522 w 558"/>
              <a:gd name="T45" fmla="*/ 644 h 683"/>
              <a:gd name="T46" fmla="*/ 550 w 558"/>
              <a:gd name="T47" fmla="*/ 609 h 683"/>
              <a:gd name="T48" fmla="*/ 276 w 558"/>
              <a:gd name="T49" fmla="*/ 263 h 683"/>
              <a:gd name="T50" fmla="*/ 304 w 558"/>
              <a:gd name="T51" fmla="*/ 325 h 683"/>
              <a:gd name="T52" fmla="*/ 254 w 558"/>
              <a:gd name="T53" fmla="*/ 323 h 683"/>
              <a:gd name="T54" fmla="*/ 336 w 558"/>
              <a:gd name="T55" fmla="*/ 206 h 683"/>
              <a:gd name="T56" fmla="*/ 393 w 558"/>
              <a:gd name="T57" fmla="*/ 220 h 683"/>
              <a:gd name="T58" fmla="*/ 367 w 558"/>
              <a:gd name="T59" fmla="*/ 292 h 683"/>
              <a:gd name="T60" fmla="*/ 303 w 558"/>
              <a:gd name="T61" fmla="*/ 236 h 683"/>
              <a:gd name="T62" fmla="*/ 142 w 558"/>
              <a:gd name="T63" fmla="*/ 252 h 683"/>
              <a:gd name="T64" fmla="*/ 165 w 558"/>
              <a:gd name="T65" fmla="*/ 324 h 683"/>
              <a:gd name="T66" fmla="*/ 212 w 558"/>
              <a:gd name="T67" fmla="*/ 337 h 683"/>
              <a:gd name="T68" fmla="*/ 219 w 558"/>
              <a:gd name="T69" fmla="*/ 369 h 683"/>
              <a:gd name="T70" fmla="*/ 226 w 558"/>
              <a:gd name="T71" fmla="*/ 378 h 683"/>
              <a:gd name="T72" fmla="*/ 245 w 558"/>
              <a:gd name="T73" fmla="*/ 398 h 683"/>
              <a:gd name="T74" fmla="*/ 279 w 558"/>
              <a:gd name="T75" fmla="*/ 401 h 683"/>
              <a:gd name="T76" fmla="*/ 314 w 558"/>
              <a:gd name="T77" fmla="*/ 396 h 683"/>
              <a:gd name="T78" fmla="*/ 334 w 558"/>
              <a:gd name="T79" fmla="*/ 377 h 683"/>
              <a:gd name="T80" fmla="*/ 346 w 558"/>
              <a:gd name="T81" fmla="*/ 368 h 683"/>
              <a:gd name="T82" fmla="*/ 376 w 558"/>
              <a:gd name="T83" fmla="*/ 330 h 683"/>
              <a:gd name="T84" fmla="*/ 418 w 558"/>
              <a:gd name="T85" fmla="*/ 253 h 683"/>
              <a:gd name="T86" fmla="*/ 421 w 558"/>
              <a:gd name="T87" fmla="*/ 83 h 683"/>
              <a:gd name="T88" fmla="*/ 151 w 558"/>
              <a:gd name="T89" fmla="*/ 68 h 683"/>
              <a:gd name="T90" fmla="*/ 142 w 558"/>
              <a:gd name="T91" fmla="*/ 25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58" h="683">
                <a:moveTo>
                  <a:pt x="168" y="220"/>
                </a:moveTo>
                <a:cubicBezTo>
                  <a:pt x="179" y="209"/>
                  <a:pt x="179" y="210"/>
                  <a:pt x="192" y="209"/>
                </a:cubicBezTo>
                <a:cubicBezTo>
                  <a:pt x="205" y="208"/>
                  <a:pt x="213" y="202"/>
                  <a:pt x="224" y="206"/>
                </a:cubicBezTo>
                <a:cubicBezTo>
                  <a:pt x="235" y="209"/>
                  <a:pt x="252" y="220"/>
                  <a:pt x="257" y="236"/>
                </a:cubicBezTo>
                <a:cubicBezTo>
                  <a:pt x="257" y="236"/>
                  <a:pt x="252" y="265"/>
                  <a:pt x="238" y="276"/>
                </a:cubicBezTo>
                <a:cubicBezTo>
                  <a:pt x="230" y="283"/>
                  <a:pt x="210" y="292"/>
                  <a:pt x="194" y="292"/>
                </a:cubicBezTo>
                <a:cubicBezTo>
                  <a:pt x="177" y="292"/>
                  <a:pt x="165" y="281"/>
                  <a:pt x="164" y="267"/>
                </a:cubicBezTo>
                <a:cubicBezTo>
                  <a:pt x="164" y="267"/>
                  <a:pt x="156" y="232"/>
                  <a:pt x="168" y="220"/>
                </a:cubicBezTo>
                <a:close/>
                <a:moveTo>
                  <a:pt x="543" y="598"/>
                </a:moveTo>
                <a:cubicBezTo>
                  <a:pt x="543" y="598"/>
                  <a:pt x="537" y="579"/>
                  <a:pt x="520" y="580"/>
                </a:cubicBezTo>
                <a:cubicBezTo>
                  <a:pt x="520" y="580"/>
                  <a:pt x="481" y="581"/>
                  <a:pt x="468" y="577"/>
                </a:cubicBezTo>
                <a:cubicBezTo>
                  <a:pt x="456" y="573"/>
                  <a:pt x="403" y="551"/>
                  <a:pt x="320" y="503"/>
                </a:cubicBezTo>
                <a:lnTo>
                  <a:pt x="320" y="502"/>
                </a:lnTo>
                <a:cubicBezTo>
                  <a:pt x="357" y="480"/>
                  <a:pt x="438" y="438"/>
                  <a:pt x="458" y="429"/>
                </a:cubicBezTo>
                <a:cubicBezTo>
                  <a:pt x="478" y="421"/>
                  <a:pt x="518" y="425"/>
                  <a:pt x="518" y="425"/>
                </a:cubicBezTo>
                <a:cubicBezTo>
                  <a:pt x="535" y="425"/>
                  <a:pt x="542" y="408"/>
                  <a:pt x="549" y="393"/>
                </a:cubicBezTo>
                <a:cubicBezTo>
                  <a:pt x="556" y="377"/>
                  <a:pt x="547" y="365"/>
                  <a:pt x="540" y="360"/>
                </a:cubicBezTo>
                <a:cubicBezTo>
                  <a:pt x="532" y="355"/>
                  <a:pt x="529" y="357"/>
                  <a:pt x="525" y="342"/>
                </a:cubicBezTo>
                <a:cubicBezTo>
                  <a:pt x="522" y="327"/>
                  <a:pt x="519" y="325"/>
                  <a:pt x="519" y="325"/>
                </a:cubicBezTo>
                <a:cubicBezTo>
                  <a:pt x="501" y="304"/>
                  <a:pt x="471" y="334"/>
                  <a:pt x="471" y="334"/>
                </a:cubicBezTo>
                <a:cubicBezTo>
                  <a:pt x="465" y="340"/>
                  <a:pt x="466" y="344"/>
                  <a:pt x="466" y="344"/>
                </a:cubicBezTo>
                <a:cubicBezTo>
                  <a:pt x="437" y="396"/>
                  <a:pt x="289" y="473"/>
                  <a:pt x="279" y="478"/>
                </a:cubicBezTo>
                <a:cubicBezTo>
                  <a:pt x="269" y="473"/>
                  <a:pt x="121" y="396"/>
                  <a:pt x="93" y="344"/>
                </a:cubicBezTo>
                <a:cubicBezTo>
                  <a:pt x="93" y="344"/>
                  <a:pt x="94" y="340"/>
                  <a:pt x="88" y="334"/>
                </a:cubicBezTo>
                <a:cubicBezTo>
                  <a:pt x="88" y="334"/>
                  <a:pt x="57" y="304"/>
                  <a:pt x="40" y="325"/>
                </a:cubicBezTo>
                <a:cubicBezTo>
                  <a:pt x="40" y="325"/>
                  <a:pt x="37" y="327"/>
                  <a:pt x="33" y="342"/>
                </a:cubicBezTo>
                <a:cubicBezTo>
                  <a:pt x="30" y="357"/>
                  <a:pt x="26" y="355"/>
                  <a:pt x="19" y="360"/>
                </a:cubicBezTo>
                <a:cubicBezTo>
                  <a:pt x="12" y="365"/>
                  <a:pt x="2" y="377"/>
                  <a:pt x="9" y="393"/>
                </a:cubicBezTo>
                <a:cubicBezTo>
                  <a:pt x="16" y="408"/>
                  <a:pt x="23" y="425"/>
                  <a:pt x="41" y="425"/>
                </a:cubicBezTo>
                <a:cubicBezTo>
                  <a:pt x="41" y="425"/>
                  <a:pt x="80" y="421"/>
                  <a:pt x="100" y="429"/>
                </a:cubicBezTo>
                <a:cubicBezTo>
                  <a:pt x="120" y="438"/>
                  <a:pt x="202" y="480"/>
                  <a:pt x="239" y="502"/>
                </a:cubicBezTo>
                <a:lnTo>
                  <a:pt x="239" y="503"/>
                </a:lnTo>
                <a:cubicBezTo>
                  <a:pt x="156" y="551"/>
                  <a:pt x="103" y="573"/>
                  <a:pt x="91" y="577"/>
                </a:cubicBezTo>
                <a:cubicBezTo>
                  <a:pt x="77" y="581"/>
                  <a:pt x="38" y="580"/>
                  <a:pt x="38" y="580"/>
                </a:cubicBezTo>
                <a:cubicBezTo>
                  <a:pt x="21" y="579"/>
                  <a:pt x="15" y="598"/>
                  <a:pt x="15" y="598"/>
                </a:cubicBezTo>
                <a:cubicBezTo>
                  <a:pt x="14" y="603"/>
                  <a:pt x="8" y="609"/>
                  <a:pt x="8" y="609"/>
                </a:cubicBezTo>
                <a:cubicBezTo>
                  <a:pt x="0" y="620"/>
                  <a:pt x="24" y="630"/>
                  <a:pt x="24" y="630"/>
                </a:cubicBezTo>
                <a:cubicBezTo>
                  <a:pt x="38" y="631"/>
                  <a:pt x="37" y="644"/>
                  <a:pt x="37" y="644"/>
                </a:cubicBezTo>
                <a:cubicBezTo>
                  <a:pt x="36" y="662"/>
                  <a:pt x="44" y="669"/>
                  <a:pt x="44" y="669"/>
                </a:cubicBezTo>
                <a:cubicBezTo>
                  <a:pt x="77" y="683"/>
                  <a:pt x="91" y="666"/>
                  <a:pt x="91" y="666"/>
                </a:cubicBezTo>
                <a:cubicBezTo>
                  <a:pt x="94" y="659"/>
                  <a:pt x="128" y="629"/>
                  <a:pt x="128" y="629"/>
                </a:cubicBezTo>
                <a:cubicBezTo>
                  <a:pt x="133" y="620"/>
                  <a:pt x="222" y="564"/>
                  <a:pt x="279" y="528"/>
                </a:cubicBezTo>
                <a:cubicBezTo>
                  <a:pt x="337" y="564"/>
                  <a:pt x="425" y="620"/>
                  <a:pt x="430" y="629"/>
                </a:cubicBezTo>
                <a:cubicBezTo>
                  <a:pt x="430" y="629"/>
                  <a:pt x="465" y="659"/>
                  <a:pt x="467" y="666"/>
                </a:cubicBezTo>
                <a:cubicBezTo>
                  <a:pt x="467" y="666"/>
                  <a:pt x="481" y="683"/>
                  <a:pt x="514" y="669"/>
                </a:cubicBezTo>
                <a:cubicBezTo>
                  <a:pt x="514" y="668"/>
                  <a:pt x="523" y="662"/>
                  <a:pt x="522" y="644"/>
                </a:cubicBezTo>
                <a:cubicBezTo>
                  <a:pt x="522" y="644"/>
                  <a:pt x="521" y="631"/>
                  <a:pt x="534" y="630"/>
                </a:cubicBezTo>
                <a:cubicBezTo>
                  <a:pt x="534" y="630"/>
                  <a:pt x="558" y="620"/>
                  <a:pt x="550" y="609"/>
                </a:cubicBezTo>
                <a:cubicBezTo>
                  <a:pt x="550" y="609"/>
                  <a:pt x="544" y="603"/>
                  <a:pt x="543" y="598"/>
                </a:cubicBezTo>
                <a:close/>
                <a:moveTo>
                  <a:pt x="276" y="263"/>
                </a:moveTo>
                <a:cubicBezTo>
                  <a:pt x="276" y="263"/>
                  <a:pt x="280" y="260"/>
                  <a:pt x="283" y="263"/>
                </a:cubicBezTo>
                <a:cubicBezTo>
                  <a:pt x="283" y="263"/>
                  <a:pt x="312" y="286"/>
                  <a:pt x="304" y="325"/>
                </a:cubicBezTo>
                <a:cubicBezTo>
                  <a:pt x="304" y="325"/>
                  <a:pt x="285" y="343"/>
                  <a:pt x="280" y="321"/>
                </a:cubicBezTo>
                <a:cubicBezTo>
                  <a:pt x="280" y="321"/>
                  <a:pt x="270" y="343"/>
                  <a:pt x="254" y="323"/>
                </a:cubicBezTo>
                <a:cubicBezTo>
                  <a:pt x="254" y="323"/>
                  <a:pt x="245" y="293"/>
                  <a:pt x="276" y="263"/>
                </a:cubicBezTo>
                <a:close/>
                <a:moveTo>
                  <a:pt x="336" y="206"/>
                </a:moveTo>
                <a:cubicBezTo>
                  <a:pt x="347" y="202"/>
                  <a:pt x="355" y="208"/>
                  <a:pt x="368" y="209"/>
                </a:cubicBezTo>
                <a:cubicBezTo>
                  <a:pt x="381" y="210"/>
                  <a:pt x="381" y="209"/>
                  <a:pt x="393" y="220"/>
                </a:cubicBezTo>
                <a:cubicBezTo>
                  <a:pt x="405" y="232"/>
                  <a:pt x="397" y="267"/>
                  <a:pt x="397" y="267"/>
                </a:cubicBezTo>
                <a:cubicBezTo>
                  <a:pt x="395" y="281"/>
                  <a:pt x="384" y="292"/>
                  <a:pt x="367" y="292"/>
                </a:cubicBezTo>
                <a:cubicBezTo>
                  <a:pt x="350" y="292"/>
                  <a:pt x="331" y="283"/>
                  <a:pt x="322" y="276"/>
                </a:cubicBezTo>
                <a:cubicBezTo>
                  <a:pt x="309" y="265"/>
                  <a:pt x="303" y="236"/>
                  <a:pt x="303" y="236"/>
                </a:cubicBezTo>
                <a:cubicBezTo>
                  <a:pt x="308" y="220"/>
                  <a:pt x="326" y="209"/>
                  <a:pt x="336" y="206"/>
                </a:cubicBezTo>
                <a:close/>
                <a:moveTo>
                  <a:pt x="142" y="252"/>
                </a:moveTo>
                <a:cubicBezTo>
                  <a:pt x="127" y="250"/>
                  <a:pt x="130" y="272"/>
                  <a:pt x="130" y="272"/>
                </a:cubicBezTo>
                <a:cubicBezTo>
                  <a:pt x="133" y="303"/>
                  <a:pt x="165" y="324"/>
                  <a:pt x="165" y="324"/>
                </a:cubicBezTo>
                <a:cubicBezTo>
                  <a:pt x="173" y="329"/>
                  <a:pt x="197" y="327"/>
                  <a:pt x="197" y="327"/>
                </a:cubicBezTo>
                <a:cubicBezTo>
                  <a:pt x="210" y="327"/>
                  <a:pt x="212" y="337"/>
                  <a:pt x="212" y="337"/>
                </a:cubicBezTo>
                <a:lnTo>
                  <a:pt x="212" y="366"/>
                </a:lnTo>
                <a:cubicBezTo>
                  <a:pt x="213" y="370"/>
                  <a:pt x="219" y="369"/>
                  <a:pt x="219" y="369"/>
                </a:cubicBezTo>
                <a:cubicBezTo>
                  <a:pt x="218" y="374"/>
                  <a:pt x="225" y="377"/>
                  <a:pt x="225" y="377"/>
                </a:cubicBezTo>
                <a:cubicBezTo>
                  <a:pt x="225" y="377"/>
                  <a:pt x="226" y="368"/>
                  <a:pt x="226" y="378"/>
                </a:cubicBezTo>
                <a:cubicBezTo>
                  <a:pt x="225" y="387"/>
                  <a:pt x="234" y="389"/>
                  <a:pt x="234" y="389"/>
                </a:cubicBezTo>
                <a:cubicBezTo>
                  <a:pt x="234" y="395"/>
                  <a:pt x="245" y="398"/>
                  <a:pt x="245" y="398"/>
                </a:cubicBezTo>
                <a:cubicBezTo>
                  <a:pt x="247" y="404"/>
                  <a:pt x="263" y="401"/>
                  <a:pt x="263" y="401"/>
                </a:cubicBezTo>
                <a:cubicBezTo>
                  <a:pt x="269" y="406"/>
                  <a:pt x="279" y="401"/>
                  <a:pt x="279" y="401"/>
                </a:cubicBezTo>
                <a:cubicBezTo>
                  <a:pt x="285" y="406"/>
                  <a:pt x="297" y="400"/>
                  <a:pt x="297" y="400"/>
                </a:cubicBezTo>
                <a:cubicBezTo>
                  <a:pt x="304" y="402"/>
                  <a:pt x="314" y="396"/>
                  <a:pt x="314" y="396"/>
                </a:cubicBezTo>
                <a:cubicBezTo>
                  <a:pt x="325" y="397"/>
                  <a:pt x="325" y="387"/>
                  <a:pt x="325" y="387"/>
                </a:cubicBezTo>
                <a:cubicBezTo>
                  <a:pt x="332" y="388"/>
                  <a:pt x="334" y="377"/>
                  <a:pt x="334" y="377"/>
                </a:cubicBezTo>
                <a:cubicBezTo>
                  <a:pt x="339" y="379"/>
                  <a:pt x="341" y="369"/>
                  <a:pt x="341" y="369"/>
                </a:cubicBezTo>
                <a:lnTo>
                  <a:pt x="346" y="368"/>
                </a:lnTo>
                <a:lnTo>
                  <a:pt x="347" y="338"/>
                </a:lnTo>
                <a:cubicBezTo>
                  <a:pt x="348" y="323"/>
                  <a:pt x="376" y="330"/>
                  <a:pt x="376" y="330"/>
                </a:cubicBezTo>
                <a:cubicBezTo>
                  <a:pt x="414" y="327"/>
                  <a:pt x="429" y="276"/>
                  <a:pt x="429" y="276"/>
                </a:cubicBezTo>
                <a:cubicBezTo>
                  <a:pt x="436" y="253"/>
                  <a:pt x="418" y="253"/>
                  <a:pt x="418" y="253"/>
                </a:cubicBezTo>
                <a:cubicBezTo>
                  <a:pt x="433" y="233"/>
                  <a:pt x="434" y="174"/>
                  <a:pt x="434" y="174"/>
                </a:cubicBezTo>
                <a:cubicBezTo>
                  <a:pt x="438" y="104"/>
                  <a:pt x="421" y="83"/>
                  <a:pt x="421" y="83"/>
                </a:cubicBezTo>
                <a:cubicBezTo>
                  <a:pt x="351" y="0"/>
                  <a:pt x="287" y="8"/>
                  <a:pt x="287" y="8"/>
                </a:cubicBezTo>
                <a:cubicBezTo>
                  <a:pt x="218" y="6"/>
                  <a:pt x="178" y="41"/>
                  <a:pt x="151" y="68"/>
                </a:cubicBezTo>
                <a:cubicBezTo>
                  <a:pt x="123" y="96"/>
                  <a:pt x="124" y="163"/>
                  <a:pt x="124" y="163"/>
                </a:cubicBezTo>
                <a:cubicBezTo>
                  <a:pt x="121" y="217"/>
                  <a:pt x="142" y="252"/>
                  <a:pt x="142" y="25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244"/>
          <p:cNvSpPr>
            <a:spLocks noEditPoints="1"/>
          </p:cNvSpPr>
          <p:nvPr/>
        </p:nvSpPr>
        <p:spPr bwMode="auto">
          <a:xfrm>
            <a:off x="8739189" y="3938589"/>
            <a:ext cx="93663" cy="193675"/>
          </a:xfrm>
          <a:custGeom>
            <a:avLst/>
            <a:gdLst>
              <a:gd name="T0" fmla="*/ 280 w 306"/>
              <a:gd name="T1" fmla="*/ 49 h 636"/>
              <a:gd name="T2" fmla="*/ 267 w 306"/>
              <a:gd name="T3" fmla="*/ 55 h 636"/>
              <a:gd name="T4" fmla="*/ 255 w 306"/>
              <a:gd name="T5" fmla="*/ 55 h 636"/>
              <a:gd name="T6" fmla="*/ 255 w 306"/>
              <a:gd name="T7" fmla="*/ 379 h 636"/>
              <a:gd name="T8" fmla="*/ 233 w 306"/>
              <a:gd name="T9" fmla="*/ 379 h 636"/>
              <a:gd name="T10" fmla="*/ 233 w 306"/>
              <a:gd name="T11" fmla="*/ 78 h 636"/>
              <a:gd name="T12" fmla="*/ 221 w 306"/>
              <a:gd name="T13" fmla="*/ 78 h 636"/>
              <a:gd name="T14" fmla="*/ 221 w 306"/>
              <a:gd name="T15" fmla="*/ 379 h 636"/>
              <a:gd name="T16" fmla="*/ 51 w 306"/>
              <a:gd name="T17" fmla="*/ 379 h 636"/>
              <a:gd name="T18" fmla="*/ 51 w 306"/>
              <a:gd name="T19" fmla="*/ 55 h 636"/>
              <a:gd name="T20" fmla="*/ 39 w 306"/>
              <a:gd name="T21" fmla="*/ 55 h 636"/>
              <a:gd name="T22" fmla="*/ 27 w 306"/>
              <a:gd name="T23" fmla="*/ 49 h 636"/>
              <a:gd name="T24" fmla="*/ 23 w 306"/>
              <a:gd name="T25" fmla="*/ 40 h 636"/>
              <a:gd name="T26" fmla="*/ 40 w 306"/>
              <a:gd name="T27" fmla="*/ 23 h 636"/>
              <a:gd name="T28" fmla="*/ 266 w 306"/>
              <a:gd name="T29" fmla="*/ 23 h 636"/>
              <a:gd name="T30" fmla="*/ 283 w 306"/>
              <a:gd name="T31" fmla="*/ 40 h 636"/>
              <a:gd name="T32" fmla="*/ 280 w 306"/>
              <a:gd name="T33" fmla="*/ 49 h 636"/>
              <a:gd name="T34" fmla="*/ 306 w 306"/>
              <a:gd name="T35" fmla="*/ 40 h 636"/>
              <a:gd name="T36" fmla="*/ 266 w 306"/>
              <a:gd name="T37" fmla="*/ 0 h 636"/>
              <a:gd name="T38" fmla="*/ 265 w 306"/>
              <a:gd name="T39" fmla="*/ 0 h 636"/>
              <a:gd name="T40" fmla="*/ 41 w 306"/>
              <a:gd name="T41" fmla="*/ 0 h 636"/>
              <a:gd name="T42" fmla="*/ 40 w 306"/>
              <a:gd name="T43" fmla="*/ 0 h 636"/>
              <a:gd name="T44" fmla="*/ 0 w 306"/>
              <a:gd name="T45" fmla="*/ 40 h 636"/>
              <a:gd name="T46" fmla="*/ 0 w 306"/>
              <a:gd name="T47" fmla="*/ 41 h 636"/>
              <a:gd name="T48" fmla="*/ 0 w 306"/>
              <a:gd name="T49" fmla="*/ 42 h 636"/>
              <a:gd name="T50" fmla="*/ 28 w 306"/>
              <a:gd name="T51" fmla="*/ 77 h 636"/>
              <a:gd name="T52" fmla="*/ 28 w 306"/>
              <a:gd name="T53" fmla="*/ 506 h 636"/>
              <a:gd name="T54" fmla="*/ 43 w 306"/>
              <a:gd name="T55" fmla="*/ 571 h 636"/>
              <a:gd name="T56" fmla="*/ 140 w 306"/>
              <a:gd name="T57" fmla="*/ 636 h 636"/>
              <a:gd name="T58" fmla="*/ 140 w 306"/>
              <a:gd name="T59" fmla="*/ 636 h 636"/>
              <a:gd name="T60" fmla="*/ 152 w 306"/>
              <a:gd name="T61" fmla="*/ 636 h 636"/>
              <a:gd name="T62" fmla="*/ 152 w 306"/>
              <a:gd name="T63" fmla="*/ 636 h 636"/>
              <a:gd name="T64" fmla="*/ 153 w 306"/>
              <a:gd name="T65" fmla="*/ 636 h 636"/>
              <a:gd name="T66" fmla="*/ 154 w 306"/>
              <a:gd name="T67" fmla="*/ 636 h 636"/>
              <a:gd name="T68" fmla="*/ 166 w 306"/>
              <a:gd name="T69" fmla="*/ 636 h 636"/>
              <a:gd name="T70" fmla="*/ 166 w 306"/>
              <a:gd name="T71" fmla="*/ 636 h 636"/>
              <a:gd name="T72" fmla="*/ 263 w 306"/>
              <a:gd name="T73" fmla="*/ 571 h 636"/>
              <a:gd name="T74" fmla="*/ 279 w 306"/>
              <a:gd name="T75" fmla="*/ 506 h 636"/>
              <a:gd name="T76" fmla="*/ 279 w 306"/>
              <a:gd name="T77" fmla="*/ 77 h 636"/>
              <a:gd name="T78" fmla="*/ 306 w 306"/>
              <a:gd name="T79" fmla="*/ 42 h 636"/>
              <a:gd name="T80" fmla="*/ 306 w 306"/>
              <a:gd name="T81" fmla="*/ 41 h 636"/>
              <a:gd name="T82" fmla="*/ 306 w 306"/>
              <a:gd name="T83" fmla="*/ 40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06" h="636">
                <a:moveTo>
                  <a:pt x="280" y="49"/>
                </a:moveTo>
                <a:cubicBezTo>
                  <a:pt x="277" y="53"/>
                  <a:pt x="273" y="55"/>
                  <a:pt x="267" y="55"/>
                </a:cubicBezTo>
                <a:lnTo>
                  <a:pt x="255" y="55"/>
                </a:lnTo>
                <a:lnTo>
                  <a:pt x="255" y="379"/>
                </a:lnTo>
                <a:lnTo>
                  <a:pt x="233" y="379"/>
                </a:lnTo>
                <a:lnTo>
                  <a:pt x="233" y="78"/>
                </a:lnTo>
                <a:lnTo>
                  <a:pt x="221" y="78"/>
                </a:lnTo>
                <a:lnTo>
                  <a:pt x="221" y="379"/>
                </a:lnTo>
                <a:lnTo>
                  <a:pt x="51" y="379"/>
                </a:lnTo>
                <a:lnTo>
                  <a:pt x="51" y="55"/>
                </a:lnTo>
                <a:lnTo>
                  <a:pt x="39" y="55"/>
                </a:lnTo>
                <a:cubicBezTo>
                  <a:pt x="34" y="55"/>
                  <a:pt x="30" y="53"/>
                  <a:pt x="27" y="49"/>
                </a:cubicBezTo>
                <a:cubicBezTo>
                  <a:pt x="25" y="45"/>
                  <a:pt x="24" y="42"/>
                  <a:pt x="23" y="40"/>
                </a:cubicBezTo>
                <a:cubicBezTo>
                  <a:pt x="25" y="26"/>
                  <a:pt x="34" y="23"/>
                  <a:pt x="40" y="23"/>
                </a:cubicBezTo>
                <a:lnTo>
                  <a:pt x="266" y="23"/>
                </a:lnTo>
                <a:cubicBezTo>
                  <a:pt x="272" y="23"/>
                  <a:pt x="282" y="26"/>
                  <a:pt x="283" y="40"/>
                </a:cubicBezTo>
                <a:cubicBezTo>
                  <a:pt x="283" y="42"/>
                  <a:pt x="282" y="45"/>
                  <a:pt x="280" y="49"/>
                </a:cubicBezTo>
                <a:close/>
                <a:moveTo>
                  <a:pt x="306" y="40"/>
                </a:moveTo>
                <a:cubicBezTo>
                  <a:pt x="305" y="8"/>
                  <a:pt x="280" y="0"/>
                  <a:pt x="266" y="0"/>
                </a:cubicBezTo>
                <a:lnTo>
                  <a:pt x="265" y="0"/>
                </a:lnTo>
                <a:lnTo>
                  <a:pt x="41" y="0"/>
                </a:lnTo>
                <a:lnTo>
                  <a:pt x="40" y="0"/>
                </a:lnTo>
                <a:cubicBezTo>
                  <a:pt x="26" y="0"/>
                  <a:pt x="1" y="8"/>
                  <a:pt x="0" y="40"/>
                </a:cubicBezTo>
                <a:lnTo>
                  <a:pt x="0" y="41"/>
                </a:lnTo>
                <a:lnTo>
                  <a:pt x="0" y="42"/>
                </a:lnTo>
                <a:cubicBezTo>
                  <a:pt x="1" y="53"/>
                  <a:pt x="9" y="72"/>
                  <a:pt x="28" y="77"/>
                </a:cubicBezTo>
                <a:lnTo>
                  <a:pt x="28" y="506"/>
                </a:lnTo>
                <a:cubicBezTo>
                  <a:pt x="28" y="508"/>
                  <a:pt x="28" y="539"/>
                  <a:pt x="43" y="571"/>
                </a:cubicBezTo>
                <a:cubicBezTo>
                  <a:pt x="56" y="599"/>
                  <a:pt x="84" y="632"/>
                  <a:pt x="140" y="636"/>
                </a:cubicBezTo>
                <a:lnTo>
                  <a:pt x="140" y="636"/>
                </a:lnTo>
                <a:lnTo>
                  <a:pt x="152" y="636"/>
                </a:lnTo>
                <a:lnTo>
                  <a:pt x="152" y="636"/>
                </a:lnTo>
                <a:lnTo>
                  <a:pt x="153" y="636"/>
                </a:lnTo>
                <a:lnTo>
                  <a:pt x="154" y="636"/>
                </a:lnTo>
                <a:lnTo>
                  <a:pt x="166" y="636"/>
                </a:lnTo>
                <a:lnTo>
                  <a:pt x="166" y="636"/>
                </a:lnTo>
                <a:cubicBezTo>
                  <a:pt x="222" y="632"/>
                  <a:pt x="250" y="599"/>
                  <a:pt x="263" y="571"/>
                </a:cubicBezTo>
                <a:cubicBezTo>
                  <a:pt x="279" y="539"/>
                  <a:pt x="279" y="508"/>
                  <a:pt x="279" y="506"/>
                </a:cubicBezTo>
                <a:lnTo>
                  <a:pt x="279" y="77"/>
                </a:lnTo>
                <a:cubicBezTo>
                  <a:pt x="298" y="72"/>
                  <a:pt x="305" y="53"/>
                  <a:pt x="306" y="42"/>
                </a:cubicBezTo>
                <a:lnTo>
                  <a:pt x="306" y="41"/>
                </a:lnTo>
                <a:lnTo>
                  <a:pt x="306" y="4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245"/>
          <p:cNvSpPr>
            <a:spLocks/>
          </p:cNvSpPr>
          <p:nvPr/>
        </p:nvSpPr>
        <p:spPr bwMode="auto">
          <a:xfrm>
            <a:off x="8304214" y="5387978"/>
            <a:ext cx="165100" cy="217487"/>
          </a:xfrm>
          <a:custGeom>
            <a:avLst/>
            <a:gdLst>
              <a:gd name="T0" fmla="*/ 141 w 545"/>
              <a:gd name="T1" fmla="*/ 386 h 716"/>
              <a:gd name="T2" fmla="*/ 45 w 545"/>
              <a:gd name="T3" fmla="*/ 413 h 716"/>
              <a:gd name="T4" fmla="*/ 158 w 545"/>
              <a:gd name="T5" fmla="*/ 276 h 716"/>
              <a:gd name="T6" fmla="*/ 74 w 545"/>
              <a:gd name="T7" fmla="*/ 297 h 716"/>
              <a:gd name="T8" fmla="*/ 273 w 545"/>
              <a:gd name="T9" fmla="*/ 0 h 716"/>
              <a:gd name="T10" fmla="*/ 471 w 545"/>
              <a:gd name="T11" fmla="*/ 297 h 716"/>
              <a:gd name="T12" fmla="*/ 387 w 545"/>
              <a:gd name="T13" fmla="*/ 276 h 716"/>
              <a:gd name="T14" fmla="*/ 500 w 545"/>
              <a:gd name="T15" fmla="*/ 413 h 716"/>
              <a:gd name="T16" fmla="*/ 405 w 545"/>
              <a:gd name="T17" fmla="*/ 386 h 716"/>
              <a:gd name="T18" fmla="*/ 545 w 545"/>
              <a:gd name="T19" fmla="*/ 571 h 716"/>
              <a:gd name="T20" fmla="*/ 413 w 545"/>
              <a:gd name="T21" fmla="*/ 541 h 716"/>
              <a:gd name="T22" fmla="*/ 448 w 545"/>
              <a:gd name="T23" fmla="*/ 596 h 716"/>
              <a:gd name="T24" fmla="*/ 338 w 545"/>
              <a:gd name="T25" fmla="*/ 546 h 716"/>
              <a:gd name="T26" fmla="*/ 357 w 545"/>
              <a:gd name="T27" fmla="*/ 604 h 716"/>
              <a:gd name="T28" fmla="*/ 296 w 545"/>
              <a:gd name="T29" fmla="*/ 575 h 716"/>
              <a:gd name="T30" fmla="*/ 296 w 545"/>
              <a:gd name="T31" fmla="*/ 716 h 716"/>
              <a:gd name="T32" fmla="*/ 249 w 545"/>
              <a:gd name="T33" fmla="*/ 716 h 716"/>
              <a:gd name="T34" fmla="*/ 249 w 545"/>
              <a:gd name="T35" fmla="*/ 575 h 716"/>
              <a:gd name="T36" fmla="*/ 189 w 545"/>
              <a:gd name="T37" fmla="*/ 604 h 716"/>
              <a:gd name="T38" fmla="*/ 208 w 545"/>
              <a:gd name="T39" fmla="*/ 546 h 716"/>
              <a:gd name="T40" fmla="*/ 97 w 545"/>
              <a:gd name="T41" fmla="*/ 596 h 716"/>
              <a:gd name="T42" fmla="*/ 132 w 545"/>
              <a:gd name="T43" fmla="*/ 541 h 716"/>
              <a:gd name="T44" fmla="*/ 0 w 545"/>
              <a:gd name="T45" fmla="*/ 571 h 716"/>
              <a:gd name="T46" fmla="*/ 141 w 545"/>
              <a:gd name="T47" fmla="*/ 38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45" h="716">
                <a:moveTo>
                  <a:pt x="141" y="386"/>
                </a:moveTo>
                <a:cubicBezTo>
                  <a:pt x="141" y="386"/>
                  <a:pt x="95" y="416"/>
                  <a:pt x="45" y="413"/>
                </a:cubicBezTo>
                <a:cubicBezTo>
                  <a:pt x="134" y="335"/>
                  <a:pt x="158" y="276"/>
                  <a:pt x="158" y="276"/>
                </a:cubicBezTo>
                <a:cubicBezTo>
                  <a:pt x="158" y="276"/>
                  <a:pt x="121" y="297"/>
                  <a:pt x="74" y="297"/>
                </a:cubicBezTo>
                <a:cubicBezTo>
                  <a:pt x="208" y="170"/>
                  <a:pt x="273" y="0"/>
                  <a:pt x="273" y="0"/>
                </a:cubicBezTo>
                <a:cubicBezTo>
                  <a:pt x="273" y="0"/>
                  <a:pt x="338" y="170"/>
                  <a:pt x="471" y="297"/>
                </a:cubicBezTo>
                <a:cubicBezTo>
                  <a:pt x="425" y="297"/>
                  <a:pt x="387" y="276"/>
                  <a:pt x="387" y="276"/>
                </a:cubicBezTo>
                <a:cubicBezTo>
                  <a:pt x="387" y="276"/>
                  <a:pt x="412" y="335"/>
                  <a:pt x="500" y="413"/>
                </a:cubicBezTo>
                <a:cubicBezTo>
                  <a:pt x="451" y="416"/>
                  <a:pt x="405" y="386"/>
                  <a:pt x="405" y="386"/>
                </a:cubicBezTo>
                <a:cubicBezTo>
                  <a:pt x="405" y="386"/>
                  <a:pt x="429" y="475"/>
                  <a:pt x="545" y="571"/>
                </a:cubicBezTo>
                <a:cubicBezTo>
                  <a:pt x="480" y="577"/>
                  <a:pt x="413" y="541"/>
                  <a:pt x="413" y="541"/>
                </a:cubicBezTo>
                <a:cubicBezTo>
                  <a:pt x="413" y="541"/>
                  <a:pt x="434" y="586"/>
                  <a:pt x="448" y="596"/>
                </a:cubicBezTo>
                <a:cubicBezTo>
                  <a:pt x="376" y="572"/>
                  <a:pt x="364" y="568"/>
                  <a:pt x="338" y="546"/>
                </a:cubicBezTo>
                <a:cubicBezTo>
                  <a:pt x="342" y="582"/>
                  <a:pt x="357" y="604"/>
                  <a:pt x="357" y="604"/>
                </a:cubicBezTo>
                <a:cubicBezTo>
                  <a:pt x="357" y="604"/>
                  <a:pt x="324" y="593"/>
                  <a:pt x="296" y="575"/>
                </a:cubicBezTo>
                <a:lnTo>
                  <a:pt x="296" y="716"/>
                </a:lnTo>
                <a:lnTo>
                  <a:pt x="249" y="716"/>
                </a:lnTo>
                <a:lnTo>
                  <a:pt x="249" y="575"/>
                </a:lnTo>
                <a:cubicBezTo>
                  <a:pt x="221" y="593"/>
                  <a:pt x="189" y="604"/>
                  <a:pt x="189" y="604"/>
                </a:cubicBezTo>
                <a:cubicBezTo>
                  <a:pt x="189" y="604"/>
                  <a:pt x="203" y="582"/>
                  <a:pt x="208" y="546"/>
                </a:cubicBezTo>
                <a:cubicBezTo>
                  <a:pt x="182" y="568"/>
                  <a:pt x="170" y="572"/>
                  <a:pt x="97" y="596"/>
                </a:cubicBezTo>
                <a:cubicBezTo>
                  <a:pt x="112" y="586"/>
                  <a:pt x="132" y="541"/>
                  <a:pt x="132" y="541"/>
                </a:cubicBezTo>
                <a:cubicBezTo>
                  <a:pt x="132" y="541"/>
                  <a:pt x="66" y="577"/>
                  <a:pt x="0" y="571"/>
                </a:cubicBezTo>
                <a:cubicBezTo>
                  <a:pt x="116" y="475"/>
                  <a:pt x="141" y="386"/>
                  <a:pt x="141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246"/>
          <p:cNvSpPr>
            <a:spLocks noEditPoints="1"/>
          </p:cNvSpPr>
          <p:nvPr/>
        </p:nvSpPr>
        <p:spPr bwMode="auto">
          <a:xfrm>
            <a:off x="4702176" y="2886076"/>
            <a:ext cx="188912" cy="182563"/>
          </a:xfrm>
          <a:custGeom>
            <a:avLst/>
            <a:gdLst>
              <a:gd name="T0" fmla="*/ 0 w 624"/>
              <a:gd name="T1" fmla="*/ 396 h 603"/>
              <a:gd name="T2" fmla="*/ 51 w 624"/>
              <a:gd name="T3" fmla="*/ 517 h 603"/>
              <a:gd name="T4" fmla="*/ 572 w 624"/>
              <a:gd name="T5" fmla="*/ 517 h 603"/>
              <a:gd name="T6" fmla="*/ 624 w 624"/>
              <a:gd name="T7" fmla="*/ 361 h 603"/>
              <a:gd name="T8" fmla="*/ 0 w 624"/>
              <a:gd name="T9" fmla="*/ 396 h 603"/>
              <a:gd name="T10" fmla="*/ 335 w 624"/>
              <a:gd name="T11" fmla="*/ 384 h 603"/>
              <a:gd name="T12" fmla="*/ 335 w 624"/>
              <a:gd name="T13" fmla="*/ 21 h 603"/>
              <a:gd name="T14" fmla="*/ 314 w 624"/>
              <a:gd name="T15" fmla="*/ 0 h 603"/>
              <a:gd name="T16" fmla="*/ 294 w 624"/>
              <a:gd name="T17" fmla="*/ 21 h 603"/>
              <a:gd name="T18" fmla="*/ 294 w 624"/>
              <a:gd name="T19" fmla="*/ 387 h 603"/>
              <a:gd name="T20" fmla="*/ 335 w 624"/>
              <a:gd name="T21" fmla="*/ 384 h 603"/>
              <a:gd name="T22" fmla="*/ 51 w 624"/>
              <a:gd name="T23" fmla="*/ 367 h 603"/>
              <a:gd name="T24" fmla="*/ 279 w 624"/>
              <a:gd name="T25" fmla="*/ 363 h 603"/>
              <a:gd name="T26" fmla="*/ 279 w 624"/>
              <a:gd name="T27" fmla="*/ 22 h 603"/>
              <a:gd name="T28" fmla="*/ 51 w 624"/>
              <a:gd name="T29" fmla="*/ 367 h 603"/>
              <a:gd name="T30" fmla="*/ 142 w 624"/>
              <a:gd name="T31" fmla="*/ 603 h 603"/>
              <a:gd name="T32" fmla="*/ 499 w 624"/>
              <a:gd name="T33" fmla="*/ 603 h 603"/>
              <a:gd name="T34" fmla="*/ 556 w 624"/>
              <a:gd name="T35" fmla="*/ 545 h 603"/>
              <a:gd name="T36" fmla="*/ 68 w 624"/>
              <a:gd name="T37" fmla="*/ 545 h 603"/>
              <a:gd name="T38" fmla="*/ 142 w 624"/>
              <a:gd name="T39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24" h="603">
                <a:moveTo>
                  <a:pt x="0" y="396"/>
                </a:moveTo>
                <a:cubicBezTo>
                  <a:pt x="0" y="396"/>
                  <a:pt x="20" y="460"/>
                  <a:pt x="51" y="517"/>
                </a:cubicBezTo>
                <a:lnTo>
                  <a:pt x="572" y="517"/>
                </a:lnTo>
                <a:cubicBezTo>
                  <a:pt x="589" y="481"/>
                  <a:pt x="608" y="431"/>
                  <a:pt x="624" y="361"/>
                </a:cubicBezTo>
                <a:cubicBezTo>
                  <a:pt x="624" y="361"/>
                  <a:pt x="534" y="407"/>
                  <a:pt x="0" y="396"/>
                </a:cubicBezTo>
                <a:close/>
                <a:moveTo>
                  <a:pt x="335" y="384"/>
                </a:moveTo>
                <a:lnTo>
                  <a:pt x="335" y="21"/>
                </a:lnTo>
                <a:cubicBezTo>
                  <a:pt x="335" y="9"/>
                  <a:pt x="326" y="0"/>
                  <a:pt x="314" y="0"/>
                </a:cubicBezTo>
                <a:cubicBezTo>
                  <a:pt x="303" y="0"/>
                  <a:pt x="294" y="9"/>
                  <a:pt x="294" y="21"/>
                </a:cubicBezTo>
                <a:lnTo>
                  <a:pt x="294" y="387"/>
                </a:lnTo>
                <a:cubicBezTo>
                  <a:pt x="304" y="387"/>
                  <a:pt x="322" y="387"/>
                  <a:pt x="335" y="384"/>
                </a:cubicBezTo>
                <a:close/>
                <a:moveTo>
                  <a:pt x="51" y="367"/>
                </a:moveTo>
                <a:cubicBezTo>
                  <a:pt x="51" y="367"/>
                  <a:pt x="250" y="373"/>
                  <a:pt x="279" y="363"/>
                </a:cubicBezTo>
                <a:lnTo>
                  <a:pt x="279" y="22"/>
                </a:lnTo>
                <a:cubicBezTo>
                  <a:pt x="203" y="138"/>
                  <a:pt x="127" y="251"/>
                  <a:pt x="51" y="367"/>
                </a:cubicBezTo>
                <a:close/>
                <a:moveTo>
                  <a:pt x="142" y="603"/>
                </a:moveTo>
                <a:lnTo>
                  <a:pt x="499" y="603"/>
                </a:lnTo>
                <a:cubicBezTo>
                  <a:pt x="499" y="603"/>
                  <a:pt x="524" y="598"/>
                  <a:pt x="556" y="545"/>
                </a:cubicBezTo>
                <a:lnTo>
                  <a:pt x="68" y="545"/>
                </a:lnTo>
                <a:cubicBezTo>
                  <a:pt x="90" y="578"/>
                  <a:pt x="115" y="603"/>
                  <a:pt x="142" y="60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247"/>
          <p:cNvSpPr>
            <a:spLocks noEditPoints="1"/>
          </p:cNvSpPr>
          <p:nvPr/>
        </p:nvSpPr>
        <p:spPr bwMode="auto">
          <a:xfrm>
            <a:off x="9083677" y="4303714"/>
            <a:ext cx="133351" cy="211137"/>
          </a:xfrm>
          <a:custGeom>
            <a:avLst/>
            <a:gdLst>
              <a:gd name="T0" fmla="*/ 119 w 441"/>
              <a:gd name="T1" fmla="*/ 15 h 699"/>
              <a:gd name="T2" fmla="*/ 120 w 441"/>
              <a:gd name="T3" fmla="*/ 254 h 699"/>
              <a:gd name="T4" fmla="*/ 65 w 441"/>
              <a:gd name="T5" fmla="*/ 416 h 699"/>
              <a:gd name="T6" fmla="*/ 390 w 441"/>
              <a:gd name="T7" fmla="*/ 417 h 699"/>
              <a:gd name="T8" fmla="*/ 425 w 441"/>
              <a:gd name="T9" fmla="*/ 370 h 699"/>
              <a:gd name="T10" fmla="*/ 381 w 441"/>
              <a:gd name="T11" fmla="*/ 139 h 699"/>
              <a:gd name="T12" fmla="*/ 123 w 441"/>
              <a:gd name="T13" fmla="*/ 6 h 699"/>
              <a:gd name="T14" fmla="*/ 119 w 441"/>
              <a:gd name="T15" fmla="*/ 15 h 699"/>
              <a:gd name="T16" fmla="*/ 82 w 441"/>
              <a:gd name="T17" fmla="*/ 523 h 699"/>
              <a:gd name="T18" fmla="*/ 92 w 441"/>
              <a:gd name="T19" fmla="*/ 570 h 699"/>
              <a:gd name="T20" fmla="*/ 362 w 441"/>
              <a:gd name="T21" fmla="*/ 570 h 699"/>
              <a:gd name="T22" fmla="*/ 373 w 441"/>
              <a:gd name="T23" fmla="*/ 523 h 699"/>
              <a:gd name="T24" fmla="*/ 82 w 441"/>
              <a:gd name="T25" fmla="*/ 523 h 699"/>
              <a:gd name="T26" fmla="*/ 97 w 441"/>
              <a:gd name="T27" fmla="*/ 595 h 699"/>
              <a:gd name="T28" fmla="*/ 106 w 441"/>
              <a:gd name="T29" fmla="*/ 637 h 699"/>
              <a:gd name="T30" fmla="*/ 168 w 441"/>
              <a:gd name="T31" fmla="*/ 699 h 699"/>
              <a:gd name="T32" fmla="*/ 283 w 441"/>
              <a:gd name="T33" fmla="*/ 699 h 699"/>
              <a:gd name="T34" fmla="*/ 345 w 441"/>
              <a:gd name="T35" fmla="*/ 637 h 699"/>
              <a:gd name="T36" fmla="*/ 356 w 441"/>
              <a:gd name="T37" fmla="*/ 595 h 699"/>
              <a:gd name="T38" fmla="*/ 97 w 441"/>
              <a:gd name="T39" fmla="*/ 595 h 699"/>
              <a:gd name="T40" fmla="*/ 379 w 441"/>
              <a:gd name="T41" fmla="*/ 499 h 699"/>
              <a:gd name="T42" fmla="*/ 394 w 441"/>
              <a:gd name="T43" fmla="*/ 436 h 699"/>
              <a:gd name="T44" fmla="*/ 64 w 441"/>
              <a:gd name="T45" fmla="*/ 436 h 699"/>
              <a:gd name="T46" fmla="*/ 77 w 441"/>
              <a:gd name="T47" fmla="*/ 499 h 699"/>
              <a:gd name="T48" fmla="*/ 379 w 441"/>
              <a:gd name="T49" fmla="*/ 4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41" h="699">
                <a:moveTo>
                  <a:pt x="119" y="15"/>
                </a:moveTo>
                <a:cubicBezTo>
                  <a:pt x="299" y="39"/>
                  <a:pt x="227" y="176"/>
                  <a:pt x="120" y="254"/>
                </a:cubicBezTo>
                <a:cubicBezTo>
                  <a:pt x="70" y="290"/>
                  <a:pt x="0" y="359"/>
                  <a:pt x="65" y="416"/>
                </a:cubicBezTo>
                <a:lnTo>
                  <a:pt x="390" y="417"/>
                </a:lnTo>
                <a:cubicBezTo>
                  <a:pt x="403" y="409"/>
                  <a:pt x="420" y="391"/>
                  <a:pt x="425" y="370"/>
                </a:cubicBezTo>
                <a:cubicBezTo>
                  <a:pt x="441" y="300"/>
                  <a:pt x="429" y="213"/>
                  <a:pt x="381" y="139"/>
                </a:cubicBezTo>
                <a:cubicBezTo>
                  <a:pt x="341" y="79"/>
                  <a:pt x="234" y="0"/>
                  <a:pt x="123" y="6"/>
                </a:cubicBezTo>
                <a:cubicBezTo>
                  <a:pt x="123" y="6"/>
                  <a:pt x="79" y="10"/>
                  <a:pt x="119" y="15"/>
                </a:cubicBezTo>
                <a:close/>
                <a:moveTo>
                  <a:pt x="82" y="523"/>
                </a:moveTo>
                <a:lnTo>
                  <a:pt x="92" y="570"/>
                </a:lnTo>
                <a:lnTo>
                  <a:pt x="362" y="570"/>
                </a:lnTo>
                <a:lnTo>
                  <a:pt x="373" y="523"/>
                </a:lnTo>
                <a:lnTo>
                  <a:pt x="82" y="523"/>
                </a:lnTo>
                <a:close/>
                <a:moveTo>
                  <a:pt x="97" y="595"/>
                </a:moveTo>
                <a:lnTo>
                  <a:pt x="106" y="637"/>
                </a:lnTo>
                <a:cubicBezTo>
                  <a:pt x="111" y="665"/>
                  <a:pt x="134" y="699"/>
                  <a:pt x="168" y="699"/>
                </a:cubicBezTo>
                <a:lnTo>
                  <a:pt x="283" y="699"/>
                </a:lnTo>
                <a:cubicBezTo>
                  <a:pt x="317" y="699"/>
                  <a:pt x="337" y="665"/>
                  <a:pt x="345" y="637"/>
                </a:cubicBezTo>
                <a:lnTo>
                  <a:pt x="356" y="595"/>
                </a:lnTo>
                <a:lnTo>
                  <a:pt x="97" y="595"/>
                </a:lnTo>
                <a:close/>
                <a:moveTo>
                  <a:pt x="379" y="499"/>
                </a:moveTo>
                <a:lnTo>
                  <a:pt x="394" y="436"/>
                </a:lnTo>
                <a:lnTo>
                  <a:pt x="64" y="436"/>
                </a:lnTo>
                <a:lnTo>
                  <a:pt x="77" y="499"/>
                </a:lnTo>
                <a:lnTo>
                  <a:pt x="379" y="49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248"/>
          <p:cNvSpPr>
            <a:spLocks noEditPoints="1"/>
          </p:cNvSpPr>
          <p:nvPr/>
        </p:nvSpPr>
        <p:spPr bwMode="auto">
          <a:xfrm>
            <a:off x="9463090" y="5005390"/>
            <a:ext cx="155575" cy="180975"/>
          </a:xfrm>
          <a:custGeom>
            <a:avLst/>
            <a:gdLst>
              <a:gd name="T0" fmla="*/ 471 w 512"/>
              <a:gd name="T1" fmla="*/ 550 h 596"/>
              <a:gd name="T2" fmla="*/ 0 w 512"/>
              <a:gd name="T3" fmla="*/ 550 h 596"/>
              <a:gd name="T4" fmla="*/ 69 w 512"/>
              <a:gd name="T5" fmla="*/ 579 h 596"/>
              <a:gd name="T6" fmla="*/ 68 w 512"/>
              <a:gd name="T7" fmla="*/ 584 h 596"/>
              <a:gd name="T8" fmla="*/ 80 w 512"/>
              <a:gd name="T9" fmla="*/ 596 h 596"/>
              <a:gd name="T10" fmla="*/ 391 w 512"/>
              <a:gd name="T11" fmla="*/ 596 h 596"/>
              <a:gd name="T12" fmla="*/ 403 w 512"/>
              <a:gd name="T13" fmla="*/ 584 h 596"/>
              <a:gd name="T14" fmla="*/ 402 w 512"/>
              <a:gd name="T15" fmla="*/ 579 h 596"/>
              <a:gd name="T16" fmla="*/ 471 w 512"/>
              <a:gd name="T17" fmla="*/ 550 h 596"/>
              <a:gd name="T18" fmla="*/ 223 w 512"/>
              <a:gd name="T19" fmla="*/ 53 h 596"/>
              <a:gd name="T20" fmla="*/ 222 w 512"/>
              <a:gd name="T21" fmla="*/ 97 h 596"/>
              <a:gd name="T22" fmla="*/ 234 w 512"/>
              <a:gd name="T23" fmla="*/ 42 h 596"/>
              <a:gd name="T24" fmla="*/ 230 w 512"/>
              <a:gd name="T25" fmla="*/ 0 h 596"/>
              <a:gd name="T26" fmla="*/ 223 w 512"/>
              <a:gd name="T27" fmla="*/ 53 h 596"/>
              <a:gd name="T28" fmla="*/ 180 w 512"/>
              <a:gd name="T29" fmla="*/ 65 h 596"/>
              <a:gd name="T30" fmla="*/ 179 w 512"/>
              <a:gd name="T31" fmla="*/ 97 h 596"/>
              <a:gd name="T32" fmla="*/ 188 w 512"/>
              <a:gd name="T33" fmla="*/ 57 h 596"/>
              <a:gd name="T34" fmla="*/ 185 w 512"/>
              <a:gd name="T35" fmla="*/ 25 h 596"/>
              <a:gd name="T36" fmla="*/ 180 w 512"/>
              <a:gd name="T37" fmla="*/ 65 h 596"/>
              <a:gd name="T38" fmla="*/ 268 w 512"/>
              <a:gd name="T39" fmla="*/ 65 h 596"/>
              <a:gd name="T40" fmla="*/ 268 w 512"/>
              <a:gd name="T41" fmla="*/ 97 h 596"/>
              <a:gd name="T42" fmla="*/ 276 w 512"/>
              <a:gd name="T43" fmla="*/ 57 h 596"/>
              <a:gd name="T44" fmla="*/ 273 w 512"/>
              <a:gd name="T45" fmla="*/ 25 h 596"/>
              <a:gd name="T46" fmla="*/ 268 w 512"/>
              <a:gd name="T47" fmla="*/ 65 h 596"/>
              <a:gd name="T48" fmla="*/ 396 w 512"/>
              <a:gd name="T49" fmla="*/ 349 h 596"/>
              <a:gd name="T50" fmla="*/ 393 w 512"/>
              <a:gd name="T51" fmla="*/ 349 h 596"/>
              <a:gd name="T52" fmla="*/ 433 w 512"/>
              <a:gd name="T53" fmla="*/ 197 h 596"/>
              <a:gd name="T54" fmla="*/ 477 w 512"/>
              <a:gd name="T55" fmla="*/ 268 h 596"/>
              <a:gd name="T56" fmla="*/ 396 w 512"/>
              <a:gd name="T57" fmla="*/ 349 h 596"/>
              <a:gd name="T58" fmla="*/ 439 w 512"/>
              <a:gd name="T59" fmla="*/ 161 h 596"/>
              <a:gd name="T60" fmla="*/ 442 w 512"/>
              <a:gd name="T61" fmla="*/ 120 h 596"/>
              <a:gd name="T62" fmla="*/ 25 w 512"/>
              <a:gd name="T63" fmla="*/ 120 h 596"/>
              <a:gd name="T64" fmla="*/ 168 w 512"/>
              <a:gd name="T65" fmla="*/ 529 h 596"/>
              <a:gd name="T66" fmla="*/ 298 w 512"/>
              <a:gd name="T67" fmla="*/ 529 h 596"/>
              <a:gd name="T68" fmla="*/ 381 w 512"/>
              <a:gd name="T69" fmla="*/ 383 h 596"/>
              <a:gd name="T70" fmla="*/ 396 w 512"/>
              <a:gd name="T71" fmla="*/ 384 h 596"/>
              <a:gd name="T72" fmla="*/ 512 w 512"/>
              <a:gd name="T73" fmla="*/ 268 h 596"/>
              <a:gd name="T74" fmla="*/ 439 w 512"/>
              <a:gd name="T75" fmla="*/ 161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2" h="596">
                <a:moveTo>
                  <a:pt x="471" y="550"/>
                </a:moveTo>
                <a:lnTo>
                  <a:pt x="0" y="550"/>
                </a:lnTo>
                <a:cubicBezTo>
                  <a:pt x="2" y="561"/>
                  <a:pt x="29" y="571"/>
                  <a:pt x="69" y="579"/>
                </a:cubicBezTo>
                <a:cubicBezTo>
                  <a:pt x="69" y="581"/>
                  <a:pt x="68" y="582"/>
                  <a:pt x="68" y="584"/>
                </a:cubicBezTo>
                <a:cubicBezTo>
                  <a:pt x="68" y="591"/>
                  <a:pt x="73" y="596"/>
                  <a:pt x="80" y="596"/>
                </a:cubicBezTo>
                <a:lnTo>
                  <a:pt x="391" y="596"/>
                </a:lnTo>
                <a:cubicBezTo>
                  <a:pt x="398" y="596"/>
                  <a:pt x="403" y="591"/>
                  <a:pt x="403" y="584"/>
                </a:cubicBezTo>
                <a:cubicBezTo>
                  <a:pt x="403" y="582"/>
                  <a:pt x="402" y="581"/>
                  <a:pt x="402" y="579"/>
                </a:cubicBezTo>
                <a:cubicBezTo>
                  <a:pt x="443" y="571"/>
                  <a:pt x="469" y="561"/>
                  <a:pt x="471" y="550"/>
                </a:cubicBezTo>
                <a:close/>
                <a:moveTo>
                  <a:pt x="223" y="53"/>
                </a:moveTo>
                <a:cubicBezTo>
                  <a:pt x="223" y="53"/>
                  <a:pt x="253" y="66"/>
                  <a:pt x="222" y="97"/>
                </a:cubicBezTo>
                <a:cubicBezTo>
                  <a:pt x="222" y="97"/>
                  <a:pt x="267" y="66"/>
                  <a:pt x="234" y="42"/>
                </a:cubicBezTo>
                <a:cubicBezTo>
                  <a:pt x="234" y="42"/>
                  <a:pt x="213" y="29"/>
                  <a:pt x="230" y="0"/>
                </a:cubicBezTo>
                <a:cubicBezTo>
                  <a:pt x="230" y="0"/>
                  <a:pt x="190" y="37"/>
                  <a:pt x="223" y="53"/>
                </a:cubicBezTo>
                <a:close/>
                <a:moveTo>
                  <a:pt x="180" y="65"/>
                </a:moveTo>
                <a:cubicBezTo>
                  <a:pt x="180" y="65"/>
                  <a:pt x="203" y="74"/>
                  <a:pt x="179" y="97"/>
                </a:cubicBezTo>
                <a:cubicBezTo>
                  <a:pt x="179" y="97"/>
                  <a:pt x="213" y="74"/>
                  <a:pt x="188" y="57"/>
                </a:cubicBezTo>
                <a:cubicBezTo>
                  <a:pt x="188" y="56"/>
                  <a:pt x="173" y="47"/>
                  <a:pt x="185" y="25"/>
                </a:cubicBezTo>
                <a:cubicBezTo>
                  <a:pt x="185" y="25"/>
                  <a:pt x="155" y="53"/>
                  <a:pt x="180" y="65"/>
                </a:cubicBezTo>
                <a:close/>
                <a:moveTo>
                  <a:pt x="268" y="65"/>
                </a:moveTo>
                <a:cubicBezTo>
                  <a:pt x="268" y="65"/>
                  <a:pt x="291" y="74"/>
                  <a:pt x="268" y="97"/>
                </a:cubicBezTo>
                <a:cubicBezTo>
                  <a:pt x="268" y="97"/>
                  <a:pt x="301" y="74"/>
                  <a:pt x="276" y="57"/>
                </a:cubicBezTo>
                <a:cubicBezTo>
                  <a:pt x="276" y="56"/>
                  <a:pt x="261" y="47"/>
                  <a:pt x="273" y="25"/>
                </a:cubicBezTo>
                <a:cubicBezTo>
                  <a:pt x="273" y="25"/>
                  <a:pt x="244" y="53"/>
                  <a:pt x="268" y="65"/>
                </a:cubicBezTo>
                <a:close/>
                <a:moveTo>
                  <a:pt x="396" y="349"/>
                </a:moveTo>
                <a:lnTo>
                  <a:pt x="393" y="349"/>
                </a:lnTo>
                <a:cubicBezTo>
                  <a:pt x="411" y="297"/>
                  <a:pt x="425" y="243"/>
                  <a:pt x="433" y="197"/>
                </a:cubicBezTo>
                <a:cubicBezTo>
                  <a:pt x="459" y="210"/>
                  <a:pt x="477" y="237"/>
                  <a:pt x="477" y="268"/>
                </a:cubicBezTo>
                <a:cubicBezTo>
                  <a:pt x="477" y="313"/>
                  <a:pt x="441" y="349"/>
                  <a:pt x="396" y="349"/>
                </a:cubicBezTo>
                <a:close/>
                <a:moveTo>
                  <a:pt x="439" y="161"/>
                </a:moveTo>
                <a:cubicBezTo>
                  <a:pt x="440" y="146"/>
                  <a:pt x="442" y="133"/>
                  <a:pt x="442" y="120"/>
                </a:cubicBezTo>
                <a:lnTo>
                  <a:pt x="25" y="120"/>
                </a:lnTo>
                <a:cubicBezTo>
                  <a:pt x="28" y="223"/>
                  <a:pt x="87" y="444"/>
                  <a:pt x="168" y="529"/>
                </a:cubicBezTo>
                <a:lnTo>
                  <a:pt x="298" y="529"/>
                </a:lnTo>
                <a:cubicBezTo>
                  <a:pt x="330" y="496"/>
                  <a:pt x="358" y="443"/>
                  <a:pt x="381" y="383"/>
                </a:cubicBezTo>
                <a:cubicBezTo>
                  <a:pt x="386" y="384"/>
                  <a:pt x="391" y="384"/>
                  <a:pt x="396" y="384"/>
                </a:cubicBezTo>
                <a:cubicBezTo>
                  <a:pt x="460" y="384"/>
                  <a:pt x="512" y="332"/>
                  <a:pt x="512" y="268"/>
                </a:cubicBezTo>
                <a:cubicBezTo>
                  <a:pt x="512" y="220"/>
                  <a:pt x="481" y="178"/>
                  <a:pt x="439" y="16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249"/>
          <p:cNvSpPr>
            <a:spLocks/>
          </p:cNvSpPr>
          <p:nvPr/>
        </p:nvSpPr>
        <p:spPr bwMode="auto">
          <a:xfrm>
            <a:off x="9401176" y="4338638"/>
            <a:ext cx="279400" cy="144463"/>
          </a:xfrm>
          <a:custGeom>
            <a:avLst/>
            <a:gdLst>
              <a:gd name="T0" fmla="*/ 783 w 927"/>
              <a:gd name="T1" fmla="*/ 65 h 475"/>
              <a:gd name="T2" fmla="*/ 774 w 927"/>
              <a:gd name="T3" fmla="*/ 230 h 475"/>
              <a:gd name="T4" fmla="*/ 688 w 927"/>
              <a:gd name="T5" fmla="*/ 29 h 475"/>
              <a:gd name="T6" fmla="*/ 499 w 927"/>
              <a:gd name="T7" fmla="*/ 0 h 475"/>
              <a:gd name="T8" fmla="*/ 506 w 927"/>
              <a:gd name="T9" fmla="*/ 206 h 475"/>
              <a:gd name="T10" fmla="*/ 414 w 927"/>
              <a:gd name="T11" fmla="*/ 1 h 475"/>
              <a:gd name="T12" fmla="*/ 235 w 927"/>
              <a:gd name="T13" fmla="*/ 31 h 475"/>
              <a:gd name="T14" fmla="*/ 238 w 927"/>
              <a:gd name="T15" fmla="*/ 230 h 475"/>
              <a:gd name="T16" fmla="*/ 174 w 927"/>
              <a:gd name="T17" fmla="*/ 52 h 475"/>
              <a:gd name="T18" fmla="*/ 0 w 927"/>
              <a:gd name="T19" fmla="*/ 237 h 475"/>
              <a:gd name="T20" fmla="*/ 464 w 927"/>
              <a:gd name="T21" fmla="*/ 475 h 475"/>
              <a:gd name="T22" fmla="*/ 927 w 927"/>
              <a:gd name="T23" fmla="*/ 237 h 475"/>
              <a:gd name="T24" fmla="*/ 783 w 927"/>
              <a:gd name="T25" fmla="*/ 65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7" h="475">
                <a:moveTo>
                  <a:pt x="783" y="65"/>
                </a:moveTo>
                <a:cubicBezTo>
                  <a:pt x="807" y="152"/>
                  <a:pt x="774" y="230"/>
                  <a:pt x="774" y="230"/>
                </a:cubicBezTo>
                <a:cubicBezTo>
                  <a:pt x="771" y="114"/>
                  <a:pt x="714" y="52"/>
                  <a:pt x="688" y="29"/>
                </a:cubicBezTo>
                <a:cubicBezTo>
                  <a:pt x="632" y="13"/>
                  <a:pt x="568" y="3"/>
                  <a:pt x="499" y="0"/>
                </a:cubicBezTo>
                <a:cubicBezTo>
                  <a:pt x="550" y="102"/>
                  <a:pt x="506" y="206"/>
                  <a:pt x="506" y="206"/>
                </a:cubicBezTo>
                <a:cubicBezTo>
                  <a:pt x="503" y="80"/>
                  <a:pt x="435" y="17"/>
                  <a:pt x="414" y="1"/>
                </a:cubicBezTo>
                <a:cubicBezTo>
                  <a:pt x="349" y="4"/>
                  <a:pt x="289" y="15"/>
                  <a:pt x="235" y="31"/>
                </a:cubicBezTo>
                <a:cubicBezTo>
                  <a:pt x="280" y="130"/>
                  <a:pt x="238" y="230"/>
                  <a:pt x="238" y="230"/>
                </a:cubicBezTo>
                <a:cubicBezTo>
                  <a:pt x="236" y="141"/>
                  <a:pt x="201" y="84"/>
                  <a:pt x="174" y="52"/>
                </a:cubicBezTo>
                <a:cubicBezTo>
                  <a:pt x="68" y="96"/>
                  <a:pt x="0" y="162"/>
                  <a:pt x="0" y="237"/>
                </a:cubicBezTo>
                <a:cubicBezTo>
                  <a:pt x="0" y="368"/>
                  <a:pt x="208" y="475"/>
                  <a:pt x="464" y="475"/>
                </a:cubicBezTo>
                <a:cubicBezTo>
                  <a:pt x="720" y="475"/>
                  <a:pt x="927" y="368"/>
                  <a:pt x="927" y="237"/>
                </a:cubicBezTo>
                <a:cubicBezTo>
                  <a:pt x="927" y="169"/>
                  <a:pt x="872" y="108"/>
                  <a:pt x="783" y="6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250"/>
          <p:cNvSpPr>
            <a:spLocks noEditPoints="1"/>
          </p:cNvSpPr>
          <p:nvPr/>
        </p:nvSpPr>
        <p:spPr bwMode="auto">
          <a:xfrm>
            <a:off x="8701088" y="4318002"/>
            <a:ext cx="171451" cy="185737"/>
          </a:xfrm>
          <a:custGeom>
            <a:avLst/>
            <a:gdLst>
              <a:gd name="T0" fmla="*/ 425 w 567"/>
              <a:gd name="T1" fmla="*/ 64 h 613"/>
              <a:gd name="T2" fmla="*/ 401 w 567"/>
              <a:gd name="T3" fmla="*/ 66 h 613"/>
              <a:gd name="T4" fmla="*/ 282 w 567"/>
              <a:gd name="T5" fmla="*/ 0 h 613"/>
              <a:gd name="T6" fmla="*/ 164 w 567"/>
              <a:gd name="T7" fmla="*/ 65 h 613"/>
              <a:gd name="T8" fmla="*/ 141 w 567"/>
              <a:gd name="T9" fmla="*/ 64 h 613"/>
              <a:gd name="T10" fmla="*/ 0 w 567"/>
              <a:gd name="T11" fmla="*/ 205 h 613"/>
              <a:gd name="T12" fmla="*/ 30 w 567"/>
              <a:gd name="T13" fmla="*/ 291 h 613"/>
              <a:gd name="T14" fmla="*/ 537 w 567"/>
              <a:gd name="T15" fmla="*/ 291 h 613"/>
              <a:gd name="T16" fmla="*/ 567 w 567"/>
              <a:gd name="T17" fmla="*/ 205 h 613"/>
              <a:gd name="T18" fmla="*/ 425 w 567"/>
              <a:gd name="T19" fmla="*/ 64 h 613"/>
              <a:gd name="T20" fmla="*/ 87 w 567"/>
              <a:gd name="T21" fmla="*/ 512 h 613"/>
              <a:gd name="T22" fmla="*/ 187 w 567"/>
              <a:gd name="T23" fmla="*/ 613 h 613"/>
              <a:gd name="T24" fmla="*/ 373 w 567"/>
              <a:gd name="T25" fmla="*/ 613 h 613"/>
              <a:gd name="T26" fmla="*/ 473 w 567"/>
              <a:gd name="T27" fmla="*/ 512 h 613"/>
              <a:gd name="T28" fmla="*/ 518 w 567"/>
              <a:gd name="T29" fmla="*/ 327 h 613"/>
              <a:gd name="T30" fmla="*/ 48 w 567"/>
              <a:gd name="T31" fmla="*/ 327 h 613"/>
              <a:gd name="T32" fmla="*/ 87 w 567"/>
              <a:gd name="T33" fmla="*/ 512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67" h="613">
                <a:moveTo>
                  <a:pt x="425" y="64"/>
                </a:moveTo>
                <a:cubicBezTo>
                  <a:pt x="417" y="64"/>
                  <a:pt x="409" y="64"/>
                  <a:pt x="401" y="66"/>
                </a:cubicBezTo>
                <a:cubicBezTo>
                  <a:pt x="376" y="26"/>
                  <a:pt x="332" y="0"/>
                  <a:pt x="282" y="0"/>
                </a:cubicBezTo>
                <a:cubicBezTo>
                  <a:pt x="233" y="0"/>
                  <a:pt x="189" y="26"/>
                  <a:pt x="164" y="65"/>
                </a:cubicBezTo>
                <a:cubicBezTo>
                  <a:pt x="156" y="64"/>
                  <a:pt x="149" y="64"/>
                  <a:pt x="141" y="64"/>
                </a:cubicBezTo>
                <a:cubicBezTo>
                  <a:pt x="63" y="64"/>
                  <a:pt x="0" y="127"/>
                  <a:pt x="0" y="205"/>
                </a:cubicBezTo>
                <a:cubicBezTo>
                  <a:pt x="0" y="238"/>
                  <a:pt x="11" y="267"/>
                  <a:pt x="30" y="291"/>
                </a:cubicBezTo>
                <a:lnTo>
                  <a:pt x="537" y="291"/>
                </a:lnTo>
                <a:cubicBezTo>
                  <a:pt x="555" y="267"/>
                  <a:pt x="567" y="238"/>
                  <a:pt x="567" y="205"/>
                </a:cubicBezTo>
                <a:cubicBezTo>
                  <a:pt x="567" y="127"/>
                  <a:pt x="503" y="64"/>
                  <a:pt x="425" y="64"/>
                </a:cubicBezTo>
                <a:close/>
                <a:moveTo>
                  <a:pt x="87" y="512"/>
                </a:moveTo>
                <a:cubicBezTo>
                  <a:pt x="95" y="558"/>
                  <a:pt x="132" y="613"/>
                  <a:pt x="187" y="613"/>
                </a:cubicBezTo>
                <a:lnTo>
                  <a:pt x="373" y="613"/>
                </a:lnTo>
                <a:cubicBezTo>
                  <a:pt x="428" y="613"/>
                  <a:pt x="460" y="558"/>
                  <a:pt x="473" y="512"/>
                </a:cubicBezTo>
                <a:lnTo>
                  <a:pt x="518" y="327"/>
                </a:lnTo>
                <a:lnTo>
                  <a:pt x="48" y="327"/>
                </a:lnTo>
                <a:lnTo>
                  <a:pt x="87" y="51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251"/>
          <p:cNvSpPr>
            <a:spLocks noEditPoints="1"/>
          </p:cNvSpPr>
          <p:nvPr/>
        </p:nvSpPr>
        <p:spPr bwMode="auto">
          <a:xfrm>
            <a:off x="9845676" y="4333877"/>
            <a:ext cx="207963" cy="153987"/>
          </a:xfrm>
          <a:custGeom>
            <a:avLst/>
            <a:gdLst>
              <a:gd name="T0" fmla="*/ 338 w 687"/>
              <a:gd name="T1" fmla="*/ 512 h 512"/>
              <a:gd name="T2" fmla="*/ 588 w 687"/>
              <a:gd name="T3" fmla="*/ 345 h 512"/>
              <a:gd name="T4" fmla="*/ 88 w 687"/>
              <a:gd name="T5" fmla="*/ 345 h 512"/>
              <a:gd name="T6" fmla="*/ 338 w 687"/>
              <a:gd name="T7" fmla="*/ 512 h 512"/>
              <a:gd name="T8" fmla="*/ 636 w 687"/>
              <a:gd name="T9" fmla="*/ 205 h 512"/>
              <a:gd name="T10" fmla="*/ 633 w 687"/>
              <a:gd name="T11" fmla="*/ 180 h 512"/>
              <a:gd name="T12" fmla="*/ 529 w 687"/>
              <a:gd name="T13" fmla="*/ 205 h 512"/>
              <a:gd name="T14" fmla="*/ 445 w 687"/>
              <a:gd name="T15" fmla="*/ 187 h 512"/>
              <a:gd name="T16" fmla="*/ 320 w 687"/>
              <a:gd name="T17" fmla="*/ 196 h 512"/>
              <a:gd name="T18" fmla="*/ 211 w 687"/>
              <a:gd name="T19" fmla="*/ 194 h 512"/>
              <a:gd name="T20" fmla="*/ 122 w 687"/>
              <a:gd name="T21" fmla="*/ 201 h 512"/>
              <a:gd name="T22" fmla="*/ 36 w 687"/>
              <a:gd name="T23" fmla="*/ 185 h 512"/>
              <a:gd name="T24" fmla="*/ 46 w 687"/>
              <a:gd name="T25" fmla="*/ 205 h 512"/>
              <a:gd name="T26" fmla="*/ 91 w 687"/>
              <a:gd name="T27" fmla="*/ 236 h 512"/>
              <a:gd name="T28" fmla="*/ 564 w 687"/>
              <a:gd name="T29" fmla="*/ 236 h 512"/>
              <a:gd name="T30" fmla="*/ 636 w 687"/>
              <a:gd name="T31" fmla="*/ 205 h 512"/>
              <a:gd name="T32" fmla="*/ 613 w 687"/>
              <a:gd name="T33" fmla="*/ 250 h 512"/>
              <a:gd name="T34" fmla="*/ 68 w 687"/>
              <a:gd name="T35" fmla="*/ 250 h 512"/>
              <a:gd name="T36" fmla="*/ 42 w 687"/>
              <a:gd name="T37" fmla="*/ 285 h 512"/>
              <a:gd name="T38" fmla="*/ 79 w 687"/>
              <a:gd name="T39" fmla="*/ 322 h 512"/>
              <a:gd name="T40" fmla="*/ 601 w 687"/>
              <a:gd name="T41" fmla="*/ 322 h 512"/>
              <a:gd name="T42" fmla="*/ 638 w 687"/>
              <a:gd name="T43" fmla="*/ 285 h 512"/>
              <a:gd name="T44" fmla="*/ 613 w 687"/>
              <a:gd name="T45" fmla="*/ 250 h 512"/>
              <a:gd name="T46" fmla="*/ 588 w 687"/>
              <a:gd name="T47" fmla="*/ 164 h 512"/>
              <a:gd name="T48" fmla="*/ 338 w 687"/>
              <a:gd name="T49" fmla="*/ 0 h 512"/>
              <a:gd name="T50" fmla="*/ 88 w 687"/>
              <a:gd name="T51" fmla="*/ 164 h 512"/>
              <a:gd name="T52" fmla="*/ 588 w 687"/>
              <a:gd name="T53" fmla="*/ 16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7" h="512">
                <a:moveTo>
                  <a:pt x="338" y="512"/>
                </a:moveTo>
                <a:cubicBezTo>
                  <a:pt x="474" y="512"/>
                  <a:pt x="584" y="438"/>
                  <a:pt x="588" y="345"/>
                </a:cubicBezTo>
                <a:lnTo>
                  <a:pt x="88" y="345"/>
                </a:lnTo>
                <a:cubicBezTo>
                  <a:pt x="92" y="438"/>
                  <a:pt x="202" y="512"/>
                  <a:pt x="338" y="512"/>
                </a:cubicBezTo>
                <a:close/>
                <a:moveTo>
                  <a:pt x="636" y="205"/>
                </a:moveTo>
                <a:cubicBezTo>
                  <a:pt x="640" y="198"/>
                  <a:pt x="687" y="165"/>
                  <a:pt x="633" y="180"/>
                </a:cubicBezTo>
                <a:cubicBezTo>
                  <a:pt x="579" y="194"/>
                  <a:pt x="559" y="221"/>
                  <a:pt x="529" y="205"/>
                </a:cubicBezTo>
                <a:cubicBezTo>
                  <a:pt x="498" y="189"/>
                  <a:pt x="493" y="163"/>
                  <a:pt x="445" y="187"/>
                </a:cubicBezTo>
                <a:cubicBezTo>
                  <a:pt x="396" y="210"/>
                  <a:pt x="337" y="203"/>
                  <a:pt x="320" y="196"/>
                </a:cubicBezTo>
                <a:cubicBezTo>
                  <a:pt x="303" y="189"/>
                  <a:pt x="244" y="172"/>
                  <a:pt x="211" y="194"/>
                </a:cubicBezTo>
                <a:cubicBezTo>
                  <a:pt x="177" y="216"/>
                  <a:pt x="167" y="210"/>
                  <a:pt x="122" y="201"/>
                </a:cubicBezTo>
                <a:cubicBezTo>
                  <a:pt x="76" y="192"/>
                  <a:pt x="71" y="185"/>
                  <a:pt x="36" y="185"/>
                </a:cubicBezTo>
                <a:cubicBezTo>
                  <a:pt x="0" y="185"/>
                  <a:pt x="31" y="194"/>
                  <a:pt x="46" y="205"/>
                </a:cubicBezTo>
                <a:cubicBezTo>
                  <a:pt x="61" y="216"/>
                  <a:pt x="91" y="236"/>
                  <a:pt x="91" y="236"/>
                </a:cubicBezTo>
                <a:lnTo>
                  <a:pt x="564" y="236"/>
                </a:lnTo>
                <a:cubicBezTo>
                  <a:pt x="564" y="236"/>
                  <a:pt x="621" y="237"/>
                  <a:pt x="636" y="205"/>
                </a:cubicBezTo>
                <a:close/>
                <a:moveTo>
                  <a:pt x="613" y="250"/>
                </a:moveTo>
                <a:lnTo>
                  <a:pt x="68" y="250"/>
                </a:lnTo>
                <a:cubicBezTo>
                  <a:pt x="53" y="255"/>
                  <a:pt x="42" y="268"/>
                  <a:pt x="42" y="285"/>
                </a:cubicBezTo>
                <a:cubicBezTo>
                  <a:pt x="42" y="305"/>
                  <a:pt x="59" y="322"/>
                  <a:pt x="79" y="322"/>
                </a:cubicBezTo>
                <a:lnTo>
                  <a:pt x="601" y="322"/>
                </a:lnTo>
                <a:cubicBezTo>
                  <a:pt x="622" y="322"/>
                  <a:pt x="638" y="305"/>
                  <a:pt x="638" y="285"/>
                </a:cubicBezTo>
                <a:cubicBezTo>
                  <a:pt x="638" y="268"/>
                  <a:pt x="627" y="255"/>
                  <a:pt x="613" y="250"/>
                </a:cubicBezTo>
                <a:close/>
                <a:moveTo>
                  <a:pt x="588" y="164"/>
                </a:moveTo>
                <a:cubicBezTo>
                  <a:pt x="582" y="73"/>
                  <a:pt x="473" y="0"/>
                  <a:pt x="338" y="0"/>
                </a:cubicBezTo>
                <a:cubicBezTo>
                  <a:pt x="203" y="0"/>
                  <a:pt x="93" y="73"/>
                  <a:pt x="88" y="164"/>
                </a:cubicBezTo>
                <a:lnTo>
                  <a:pt x="588" y="16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252"/>
          <p:cNvSpPr>
            <a:spLocks noEditPoints="1"/>
          </p:cNvSpPr>
          <p:nvPr/>
        </p:nvSpPr>
        <p:spPr bwMode="auto">
          <a:xfrm>
            <a:off x="7104063" y="2874963"/>
            <a:ext cx="215900" cy="203200"/>
          </a:xfrm>
          <a:custGeom>
            <a:avLst/>
            <a:gdLst>
              <a:gd name="T0" fmla="*/ 572 w 713"/>
              <a:gd name="T1" fmla="*/ 664 h 669"/>
              <a:gd name="T2" fmla="*/ 594 w 713"/>
              <a:gd name="T3" fmla="*/ 647 h 669"/>
              <a:gd name="T4" fmla="*/ 528 w 713"/>
              <a:gd name="T5" fmla="*/ 612 h 669"/>
              <a:gd name="T6" fmla="*/ 548 w 713"/>
              <a:gd name="T7" fmla="*/ 636 h 669"/>
              <a:gd name="T8" fmla="*/ 318 w 713"/>
              <a:gd name="T9" fmla="*/ 663 h 669"/>
              <a:gd name="T10" fmla="*/ 384 w 713"/>
              <a:gd name="T11" fmla="*/ 507 h 669"/>
              <a:gd name="T12" fmla="*/ 318 w 713"/>
              <a:gd name="T13" fmla="*/ 663 h 669"/>
              <a:gd name="T14" fmla="*/ 194 w 713"/>
              <a:gd name="T15" fmla="*/ 651 h 669"/>
              <a:gd name="T16" fmla="*/ 278 w 713"/>
              <a:gd name="T17" fmla="*/ 656 h 669"/>
              <a:gd name="T18" fmla="*/ 167 w 713"/>
              <a:gd name="T19" fmla="*/ 634 h 669"/>
              <a:gd name="T20" fmla="*/ 188 w 713"/>
              <a:gd name="T21" fmla="*/ 610 h 669"/>
              <a:gd name="T22" fmla="*/ 106 w 713"/>
              <a:gd name="T23" fmla="*/ 587 h 669"/>
              <a:gd name="T24" fmla="*/ 189 w 713"/>
              <a:gd name="T25" fmla="*/ 587 h 669"/>
              <a:gd name="T26" fmla="*/ 106 w 713"/>
              <a:gd name="T27" fmla="*/ 587 h 669"/>
              <a:gd name="T28" fmla="*/ 127 w 713"/>
              <a:gd name="T29" fmla="*/ 528 h 669"/>
              <a:gd name="T30" fmla="*/ 106 w 713"/>
              <a:gd name="T31" fmla="*/ 565 h 669"/>
              <a:gd name="T32" fmla="*/ 87 w 713"/>
              <a:gd name="T33" fmla="*/ 477 h 669"/>
              <a:gd name="T34" fmla="*/ 109 w 713"/>
              <a:gd name="T35" fmla="*/ 514 h 669"/>
              <a:gd name="T36" fmla="*/ 45 w 713"/>
              <a:gd name="T37" fmla="*/ 439 h 669"/>
              <a:gd name="T38" fmla="*/ 128 w 713"/>
              <a:gd name="T39" fmla="*/ 439 h 669"/>
              <a:gd name="T40" fmla="*/ 45 w 713"/>
              <a:gd name="T41" fmla="*/ 439 h 669"/>
              <a:gd name="T42" fmla="*/ 128 w 713"/>
              <a:gd name="T43" fmla="*/ 371 h 669"/>
              <a:gd name="T44" fmla="*/ 45 w 713"/>
              <a:gd name="T45" fmla="*/ 371 h 669"/>
              <a:gd name="T46" fmla="*/ 97 w 713"/>
              <a:gd name="T47" fmla="*/ 268 h 669"/>
              <a:gd name="T48" fmla="*/ 75 w 713"/>
              <a:gd name="T49" fmla="*/ 325 h 669"/>
              <a:gd name="T50" fmla="*/ 75 w 713"/>
              <a:gd name="T51" fmla="*/ 192 h 669"/>
              <a:gd name="T52" fmla="*/ 97 w 713"/>
              <a:gd name="T53" fmla="*/ 253 h 669"/>
              <a:gd name="T54" fmla="*/ 75 w 713"/>
              <a:gd name="T55" fmla="*/ 192 h 669"/>
              <a:gd name="T56" fmla="*/ 128 w 713"/>
              <a:gd name="T57" fmla="*/ 145 h 669"/>
              <a:gd name="T58" fmla="*/ 45 w 713"/>
              <a:gd name="T59" fmla="*/ 145 h 669"/>
              <a:gd name="T60" fmla="*/ 97 w 713"/>
              <a:gd name="T61" fmla="*/ 35 h 669"/>
              <a:gd name="T62" fmla="*/ 75 w 713"/>
              <a:gd name="T63" fmla="*/ 96 h 669"/>
              <a:gd name="T64" fmla="*/ 161 w 713"/>
              <a:gd name="T65" fmla="*/ 292 h 669"/>
              <a:gd name="T66" fmla="*/ 392 w 713"/>
              <a:gd name="T67" fmla="*/ 292 h 669"/>
              <a:gd name="T68" fmla="*/ 175 w 713"/>
              <a:gd name="T69" fmla="*/ 481 h 669"/>
              <a:gd name="T70" fmla="*/ 161 w 713"/>
              <a:gd name="T71" fmla="*/ 57 h 669"/>
              <a:gd name="T72" fmla="*/ 392 w 713"/>
              <a:gd name="T73" fmla="*/ 57 h 669"/>
              <a:gd name="T74" fmla="*/ 175 w 713"/>
              <a:gd name="T75" fmla="*/ 261 h 669"/>
              <a:gd name="T76" fmla="*/ 455 w 713"/>
              <a:gd name="T77" fmla="*/ 185 h 669"/>
              <a:gd name="T78" fmla="*/ 477 w 713"/>
              <a:gd name="T79" fmla="*/ 246 h 669"/>
              <a:gd name="T80" fmla="*/ 455 w 713"/>
              <a:gd name="T81" fmla="*/ 185 h 669"/>
              <a:gd name="T82" fmla="*/ 507 w 713"/>
              <a:gd name="T83" fmla="*/ 138 h 669"/>
              <a:gd name="T84" fmla="*/ 424 w 713"/>
              <a:gd name="T85" fmla="*/ 138 h 669"/>
              <a:gd name="T86" fmla="*/ 477 w 713"/>
              <a:gd name="T87" fmla="*/ 28 h 669"/>
              <a:gd name="T88" fmla="*/ 455 w 713"/>
              <a:gd name="T89" fmla="*/ 89 h 669"/>
              <a:gd name="T90" fmla="*/ 476 w 713"/>
              <a:gd name="T91" fmla="*/ 325 h 669"/>
              <a:gd name="T92" fmla="*/ 457 w 713"/>
              <a:gd name="T93" fmla="*/ 268 h 669"/>
              <a:gd name="T94" fmla="*/ 476 w 713"/>
              <a:gd name="T95" fmla="*/ 325 h 669"/>
              <a:gd name="T96" fmla="*/ 479 w 713"/>
              <a:gd name="T97" fmla="*/ 342 h 669"/>
              <a:gd name="T98" fmla="*/ 454 w 713"/>
              <a:gd name="T99" fmla="*/ 400 h 669"/>
              <a:gd name="T100" fmla="*/ 459 w 713"/>
              <a:gd name="T101" fmla="*/ 463 h 669"/>
              <a:gd name="T102" fmla="*/ 483 w 713"/>
              <a:gd name="T103" fmla="*/ 416 h 669"/>
              <a:gd name="T104" fmla="*/ 521 w 713"/>
              <a:gd name="T105" fmla="*/ 495 h 669"/>
              <a:gd name="T106" fmla="*/ 438 w 713"/>
              <a:gd name="T107" fmla="*/ 495 h 669"/>
              <a:gd name="T108" fmla="*/ 521 w 713"/>
              <a:gd name="T109" fmla="*/ 495 h 669"/>
              <a:gd name="T110" fmla="*/ 483 w 713"/>
              <a:gd name="T111" fmla="*/ 565 h 669"/>
              <a:gd name="T112" fmla="*/ 507 w 713"/>
              <a:gd name="T113" fmla="*/ 528 h 669"/>
              <a:gd name="T114" fmla="*/ 521 w 713"/>
              <a:gd name="T115" fmla="*/ 599 h 669"/>
              <a:gd name="T116" fmla="*/ 501 w 713"/>
              <a:gd name="T117" fmla="*/ 574 h 669"/>
              <a:gd name="T118" fmla="*/ 534 w 713"/>
              <a:gd name="T119" fmla="*/ 427 h 669"/>
              <a:gd name="T120" fmla="*/ 24 w 713"/>
              <a:gd name="T121" fmla="*/ 369 h 669"/>
              <a:gd name="T122" fmla="*/ 534 w 713"/>
              <a:gd name="T123" fmla="*/ 427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3" h="669">
                <a:moveTo>
                  <a:pt x="624" y="655"/>
                </a:moveTo>
                <a:cubicBezTo>
                  <a:pt x="624" y="660"/>
                  <a:pt x="610" y="664"/>
                  <a:pt x="593" y="664"/>
                </a:cubicBezTo>
                <a:lnTo>
                  <a:pt x="572" y="664"/>
                </a:lnTo>
                <a:cubicBezTo>
                  <a:pt x="555" y="664"/>
                  <a:pt x="541" y="660"/>
                  <a:pt x="541" y="656"/>
                </a:cubicBezTo>
                <a:cubicBezTo>
                  <a:pt x="542" y="651"/>
                  <a:pt x="556" y="647"/>
                  <a:pt x="572" y="647"/>
                </a:cubicBezTo>
                <a:lnTo>
                  <a:pt x="594" y="647"/>
                </a:lnTo>
                <a:cubicBezTo>
                  <a:pt x="611" y="647"/>
                  <a:pt x="625" y="651"/>
                  <a:pt x="624" y="655"/>
                </a:cubicBezTo>
                <a:close/>
                <a:moveTo>
                  <a:pt x="497" y="624"/>
                </a:moveTo>
                <a:cubicBezTo>
                  <a:pt x="497" y="617"/>
                  <a:pt x="511" y="612"/>
                  <a:pt x="528" y="612"/>
                </a:cubicBezTo>
                <a:lnTo>
                  <a:pt x="550" y="612"/>
                </a:lnTo>
                <a:cubicBezTo>
                  <a:pt x="567" y="612"/>
                  <a:pt x="580" y="617"/>
                  <a:pt x="580" y="624"/>
                </a:cubicBezTo>
                <a:cubicBezTo>
                  <a:pt x="579" y="631"/>
                  <a:pt x="565" y="636"/>
                  <a:pt x="548" y="636"/>
                </a:cubicBezTo>
                <a:lnTo>
                  <a:pt x="527" y="636"/>
                </a:lnTo>
                <a:cubicBezTo>
                  <a:pt x="510" y="636"/>
                  <a:pt x="496" y="631"/>
                  <a:pt x="497" y="624"/>
                </a:cubicBezTo>
                <a:close/>
                <a:moveTo>
                  <a:pt x="318" y="663"/>
                </a:moveTo>
                <a:cubicBezTo>
                  <a:pt x="236" y="629"/>
                  <a:pt x="205" y="573"/>
                  <a:pt x="192" y="539"/>
                </a:cubicBezTo>
                <a:cubicBezTo>
                  <a:pt x="179" y="504"/>
                  <a:pt x="216" y="507"/>
                  <a:pt x="216" y="507"/>
                </a:cubicBezTo>
                <a:lnTo>
                  <a:pt x="384" y="507"/>
                </a:lnTo>
                <a:cubicBezTo>
                  <a:pt x="384" y="507"/>
                  <a:pt x="412" y="504"/>
                  <a:pt x="415" y="532"/>
                </a:cubicBezTo>
                <a:cubicBezTo>
                  <a:pt x="424" y="625"/>
                  <a:pt x="523" y="667"/>
                  <a:pt x="523" y="667"/>
                </a:cubicBezTo>
                <a:cubicBezTo>
                  <a:pt x="523" y="667"/>
                  <a:pt x="464" y="667"/>
                  <a:pt x="318" y="663"/>
                </a:cubicBezTo>
                <a:close/>
                <a:moveTo>
                  <a:pt x="247" y="662"/>
                </a:moveTo>
                <a:lnTo>
                  <a:pt x="225" y="661"/>
                </a:lnTo>
                <a:cubicBezTo>
                  <a:pt x="208" y="660"/>
                  <a:pt x="194" y="655"/>
                  <a:pt x="194" y="651"/>
                </a:cubicBezTo>
                <a:cubicBezTo>
                  <a:pt x="194" y="646"/>
                  <a:pt x="208" y="643"/>
                  <a:pt x="225" y="644"/>
                </a:cubicBezTo>
                <a:lnTo>
                  <a:pt x="247" y="645"/>
                </a:lnTo>
                <a:cubicBezTo>
                  <a:pt x="265" y="646"/>
                  <a:pt x="278" y="651"/>
                  <a:pt x="278" y="656"/>
                </a:cubicBezTo>
                <a:cubicBezTo>
                  <a:pt x="278" y="660"/>
                  <a:pt x="265" y="663"/>
                  <a:pt x="247" y="662"/>
                </a:cubicBezTo>
                <a:close/>
                <a:moveTo>
                  <a:pt x="188" y="635"/>
                </a:moveTo>
                <a:lnTo>
                  <a:pt x="167" y="634"/>
                </a:lnTo>
                <a:cubicBezTo>
                  <a:pt x="150" y="633"/>
                  <a:pt x="137" y="627"/>
                  <a:pt x="137" y="620"/>
                </a:cubicBezTo>
                <a:cubicBezTo>
                  <a:pt x="137" y="613"/>
                  <a:pt x="150" y="609"/>
                  <a:pt x="167" y="609"/>
                </a:cubicBezTo>
                <a:lnTo>
                  <a:pt x="188" y="610"/>
                </a:lnTo>
                <a:cubicBezTo>
                  <a:pt x="205" y="611"/>
                  <a:pt x="218" y="617"/>
                  <a:pt x="218" y="624"/>
                </a:cubicBezTo>
                <a:cubicBezTo>
                  <a:pt x="218" y="631"/>
                  <a:pt x="205" y="635"/>
                  <a:pt x="188" y="635"/>
                </a:cubicBezTo>
                <a:close/>
                <a:moveTo>
                  <a:pt x="106" y="587"/>
                </a:moveTo>
                <a:cubicBezTo>
                  <a:pt x="106" y="580"/>
                  <a:pt x="120" y="574"/>
                  <a:pt x="137" y="574"/>
                </a:cubicBezTo>
                <a:lnTo>
                  <a:pt x="158" y="574"/>
                </a:lnTo>
                <a:cubicBezTo>
                  <a:pt x="175" y="574"/>
                  <a:pt x="189" y="580"/>
                  <a:pt x="189" y="587"/>
                </a:cubicBezTo>
                <a:cubicBezTo>
                  <a:pt x="189" y="593"/>
                  <a:pt x="175" y="599"/>
                  <a:pt x="158" y="599"/>
                </a:cubicBezTo>
                <a:lnTo>
                  <a:pt x="137" y="599"/>
                </a:lnTo>
                <a:cubicBezTo>
                  <a:pt x="120" y="599"/>
                  <a:pt x="106" y="593"/>
                  <a:pt x="106" y="587"/>
                </a:cubicBezTo>
                <a:close/>
                <a:moveTo>
                  <a:pt x="75" y="546"/>
                </a:moveTo>
                <a:cubicBezTo>
                  <a:pt x="75" y="536"/>
                  <a:pt x="89" y="528"/>
                  <a:pt x="106" y="528"/>
                </a:cubicBezTo>
                <a:lnTo>
                  <a:pt x="127" y="528"/>
                </a:lnTo>
                <a:cubicBezTo>
                  <a:pt x="144" y="528"/>
                  <a:pt x="158" y="536"/>
                  <a:pt x="158" y="546"/>
                </a:cubicBezTo>
                <a:cubicBezTo>
                  <a:pt x="158" y="557"/>
                  <a:pt x="144" y="565"/>
                  <a:pt x="127" y="565"/>
                </a:cubicBezTo>
                <a:lnTo>
                  <a:pt x="106" y="565"/>
                </a:lnTo>
                <a:cubicBezTo>
                  <a:pt x="89" y="565"/>
                  <a:pt x="75" y="557"/>
                  <a:pt x="75" y="546"/>
                </a:cubicBezTo>
                <a:close/>
                <a:moveTo>
                  <a:pt x="56" y="495"/>
                </a:moveTo>
                <a:cubicBezTo>
                  <a:pt x="56" y="485"/>
                  <a:pt x="70" y="477"/>
                  <a:pt x="87" y="477"/>
                </a:cubicBezTo>
                <a:lnTo>
                  <a:pt x="109" y="477"/>
                </a:lnTo>
                <a:cubicBezTo>
                  <a:pt x="126" y="477"/>
                  <a:pt x="139" y="485"/>
                  <a:pt x="139" y="495"/>
                </a:cubicBezTo>
                <a:cubicBezTo>
                  <a:pt x="139" y="505"/>
                  <a:pt x="126" y="514"/>
                  <a:pt x="109" y="514"/>
                </a:cubicBezTo>
                <a:lnTo>
                  <a:pt x="87" y="514"/>
                </a:lnTo>
                <a:cubicBezTo>
                  <a:pt x="70" y="514"/>
                  <a:pt x="56" y="505"/>
                  <a:pt x="56" y="495"/>
                </a:cubicBezTo>
                <a:close/>
                <a:moveTo>
                  <a:pt x="45" y="439"/>
                </a:moveTo>
                <a:cubicBezTo>
                  <a:pt x="45" y="426"/>
                  <a:pt x="58" y="416"/>
                  <a:pt x="75" y="416"/>
                </a:cubicBezTo>
                <a:lnTo>
                  <a:pt x="97" y="416"/>
                </a:lnTo>
                <a:cubicBezTo>
                  <a:pt x="114" y="416"/>
                  <a:pt x="128" y="426"/>
                  <a:pt x="128" y="439"/>
                </a:cubicBezTo>
                <a:cubicBezTo>
                  <a:pt x="128" y="452"/>
                  <a:pt x="114" y="463"/>
                  <a:pt x="97" y="463"/>
                </a:cubicBezTo>
                <a:lnTo>
                  <a:pt x="75" y="463"/>
                </a:lnTo>
                <a:cubicBezTo>
                  <a:pt x="58" y="463"/>
                  <a:pt x="45" y="452"/>
                  <a:pt x="45" y="439"/>
                </a:cubicBezTo>
                <a:close/>
                <a:moveTo>
                  <a:pt x="75" y="342"/>
                </a:moveTo>
                <a:lnTo>
                  <a:pt x="97" y="342"/>
                </a:lnTo>
                <a:cubicBezTo>
                  <a:pt x="114" y="342"/>
                  <a:pt x="128" y="355"/>
                  <a:pt x="128" y="371"/>
                </a:cubicBezTo>
                <a:cubicBezTo>
                  <a:pt x="128" y="387"/>
                  <a:pt x="114" y="400"/>
                  <a:pt x="97" y="400"/>
                </a:cubicBezTo>
                <a:lnTo>
                  <a:pt x="75" y="400"/>
                </a:lnTo>
                <a:cubicBezTo>
                  <a:pt x="58" y="400"/>
                  <a:pt x="45" y="387"/>
                  <a:pt x="45" y="371"/>
                </a:cubicBezTo>
                <a:cubicBezTo>
                  <a:pt x="45" y="355"/>
                  <a:pt x="58" y="342"/>
                  <a:pt x="75" y="342"/>
                </a:cubicBezTo>
                <a:close/>
                <a:moveTo>
                  <a:pt x="75" y="268"/>
                </a:moveTo>
                <a:lnTo>
                  <a:pt x="97" y="268"/>
                </a:lnTo>
                <a:cubicBezTo>
                  <a:pt x="114" y="268"/>
                  <a:pt x="128" y="281"/>
                  <a:pt x="128" y="297"/>
                </a:cubicBezTo>
                <a:cubicBezTo>
                  <a:pt x="128" y="313"/>
                  <a:pt x="114" y="325"/>
                  <a:pt x="97" y="325"/>
                </a:cubicBezTo>
                <a:lnTo>
                  <a:pt x="75" y="325"/>
                </a:lnTo>
                <a:cubicBezTo>
                  <a:pt x="58" y="325"/>
                  <a:pt x="45" y="313"/>
                  <a:pt x="45" y="297"/>
                </a:cubicBezTo>
                <a:cubicBezTo>
                  <a:pt x="45" y="281"/>
                  <a:pt x="58" y="268"/>
                  <a:pt x="75" y="268"/>
                </a:cubicBezTo>
                <a:close/>
                <a:moveTo>
                  <a:pt x="75" y="192"/>
                </a:moveTo>
                <a:lnTo>
                  <a:pt x="97" y="192"/>
                </a:lnTo>
                <a:cubicBezTo>
                  <a:pt x="114" y="192"/>
                  <a:pt x="128" y="205"/>
                  <a:pt x="128" y="222"/>
                </a:cubicBezTo>
                <a:cubicBezTo>
                  <a:pt x="128" y="239"/>
                  <a:pt x="114" y="253"/>
                  <a:pt x="97" y="253"/>
                </a:cubicBezTo>
                <a:lnTo>
                  <a:pt x="75" y="253"/>
                </a:lnTo>
                <a:cubicBezTo>
                  <a:pt x="58" y="253"/>
                  <a:pt x="45" y="239"/>
                  <a:pt x="45" y="222"/>
                </a:cubicBezTo>
                <a:cubicBezTo>
                  <a:pt x="45" y="205"/>
                  <a:pt x="58" y="192"/>
                  <a:pt x="75" y="192"/>
                </a:cubicBezTo>
                <a:close/>
                <a:moveTo>
                  <a:pt x="75" y="114"/>
                </a:moveTo>
                <a:lnTo>
                  <a:pt x="97" y="114"/>
                </a:lnTo>
                <a:cubicBezTo>
                  <a:pt x="114" y="114"/>
                  <a:pt x="128" y="128"/>
                  <a:pt x="128" y="145"/>
                </a:cubicBezTo>
                <a:cubicBezTo>
                  <a:pt x="128" y="162"/>
                  <a:pt x="114" y="175"/>
                  <a:pt x="97" y="175"/>
                </a:cubicBezTo>
                <a:lnTo>
                  <a:pt x="75" y="175"/>
                </a:lnTo>
                <a:cubicBezTo>
                  <a:pt x="58" y="175"/>
                  <a:pt x="45" y="162"/>
                  <a:pt x="45" y="145"/>
                </a:cubicBezTo>
                <a:cubicBezTo>
                  <a:pt x="45" y="128"/>
                  <a:pt x="58" y="114"/>
                  <a:pt x="75" y="114"/>
                </a:cubicBezTo>
                <a:close/>
                <a:moveTo>
                  <a:pt x="75" y="35"/>
                </a:moveTo>
                <a:lnTo>
                  <a:pt x="97" y="35"/>
                </a:lnTo>
                <a:cubicBezTo>
                  <a:pt x="114" y="35"/>
                  <a:pt x="128" y="48"/>
                  <a:pt x="128" y="65"/>
                </a:cubicBezTo>
                <a:cubicBezTo>
                  <a:pt x="128" y="82"/>
                  <a:pt x="114" y="96"/>
                  <a:pt x="97" y="96"/>
                </a:cubicBezTo>
                <a:lnTo>
                  <a:pt x="75" y="96"/>
                </a:lnTo>
                <a:cubicBezTo>
                  <a:pt x="58" y="96"/>
                  <a:pt x="45" y="82"/>
                  <a:pt x="45" y="65"/>
                </a:cubicBezTo>
                <a:cubicBezTo>
                  <a:pt x="45" y="48"/>
                  <a:pt x="58" y="35"/>
                  <a:pt x="75" y="35"/>
                </a:cubicBezTo>
                <a:close/>
                <a:moveTo>
                  <a:pt x="161" y="292"/>
                </a:moveTo>
                <a:cubicBezTo>
                  <a:pt x="161" y="285"/>
                  <a:pt x="167" y="280"/>
                  <a:pt x="175" y="280"/>
                </a:cubicBezTo>
                <a:lnTo>
                  <a:pt x="377" y="280"/>
                </a:lnTo>
                <a:cubicBezTo>
                  <a:pt x="385" y="280"/>
                  <a:pt x="392" y="285"/>
                  <a:pt x="392" y="292"/>
                </a:cubicBezTo>
                <a:lnTo>
                  <a:pt x="392" y="469"/>
                </a:lnTo>
                <a:cubicBezTo>
                  <a:pt x="392" y="475"/>
                  <a:pt x="385" y="481"/>
                  <a:pt x="377" y="481"/>
                </a:cubicBezTo>
                <a:lnTo>
                  <a:pt x="175" y="481"/>
                </a:lnTo>
                <a:cubicBezTo>
                  <a:pt x="167" y="481"/>
                  <a:pt x="161" y="475"/>
                  <a:pt x="161" y="469"/>
                </a:cubicBezTo>
                <a:lnTo>
                  <a:pt x="161" y="292"/>
                </a:lnTo>
                <a:close/>
                <a:moveTo>
                  <a:pt x="161" y="57"/>
                </a:moveTo>
                <a:cubicBezTo>
                  <a:pt x="161" y="50"/>
                  <a:pt x="167" y="44"/>
                  <a:pt x="175" y="44"/>
                </a:cubicBezTo>
                <a:lnTo>
                  <a:pt x="377" y="44"/>
                </a:lnTo>
                <a:cubicBezTo>
                  <a:pt x="385" y="44"/>
                  <a:pt x="392" y="50"/>
                  <a:pt x="392" y="57"/>
                </a:cubicBezTo>
                <a:lnTo>
                  <a:pt x="392" y="248"/>
                </a:lnTo>
                <a:cubicBezTo>
                  <a:pt x="392" y="255"/>
                  <a:pt x="385" y="261"/>
                  <a:pt x="377" y="261"/>
                </a:cubicBezTo>
                <a:lnTo>
                  <a:pt x="175" y="261"/>
                </a:lnTo>
                <a:cubicBezTo>
                  <a:pt x="167" y="261"/>
                  <a:pt x="161" y="255"/>
                  <a:pt x="161" y="248"/>
                </a:cubicBezTo>
                <a:lnTo>
                  <a:pt x="161" y="57"/>
                </a:lnTo>
                <a:close/>
                <a:moveTo>
                  <a:pt x="455" y="185"/>
                </a:moveTo>
                <a:lnTo>
                  <a:pt x="477" y="185"/>
                </a:lnTo>
                <a:cubicBezTo>
                  <a:pt x="493" y="185"/>
                  <a:pt x="507" y="199"/>
                  <a:pt x="507" y="216"/>
                </a:cubicBezTo>
                <a:cubicBezTo>
                  <a:pt x="507" y="232"/>
                  <a:pt x="493" y="246"/>
                  <a:pt x="477" y="246"/>
                </a:cubicBezTo>
                <a:lnTo>
                  <a:pt x="455" y="246"/>
                </a:lnTo>
                <a:cubicBezTo>
                  <a:pt x="438" y="246"/>
                  <a:pt x="424" y="233"/>
                  <a:pt x="424" y="216"/>
                </a:cubicBezTo>
                <a:cubicBezTo>
                  <a:pt x="424" y="199"/>
                  <a:pt x="438" y="185"/>
                  <a:pt x="455" y="185"/>
                </a:cubicBezTo>
                <a:close/>
                <a:moveTo>
                  <a:pt x="455" y="107"/>
                </a:moveTo>
                <a:lnTo>
                  <a:pt x="477" y="107"/>
                </a:lnTo>
                <a:cubicBezTo>
                  <a:pt x="493" y="107"/>
                  <a:pt x="507" y="121"/>
                  <a:pt x="507" y="138"/>
                </a:cubicBezTo>
                <a:cubicBezTo>
                  <a:pt x="507" y="155"/>
                  <a:pt x="493" y="169"/>
                  <a:pt x="477" y="169"/>
                </a:cubicBezTo>
                <a:lnTo>
                  <a:pt x="455" y="169"/>
                </a:lnTo>
                <a:cubicBezTo>
                  <a:pt x="438" y="169"/>
                  <a:pt x="424" y="155"/>
                  <a:pt x="424" y="138"/>
                </a:cubicBezTo>
                <a:cubicBezTo>
                  <a:pt x="424" y="121"/>
                  <a:pt x="438" y="108"/>
                  <a:pt x="455" y="107"/>
                </a:cubicBezTo>
                <a:close/>
                <a:moveTo>
                  <a:pt x="455" y="28"/>
                </a:moveTo>
                <a:lnTo>
                  <a:pt x="477" y="28"/>
                </a:lnTo>
                <a:cubicBezTo>
                  <a:pt x="493" y="28"/>
                  <a:pt x="507" y="42"/>
                  <a:pt x="507" y="59"/>
                </a:cubicBezTo>
                <a:cubicBezTo>
                  <a:pt x="507" y="76"/>
                  <a:pt x="493" y="89"/>
                  <a:pt x="477" y="89"/>
                </a:cubicBezTo>
                <a:lnTo>
                  <a:pt x="455" y="89"/>
                </a:lnTo>
                <a:cubicBezTo>
                  <a:pt x="438" y="89"/>
                  <a:pt x="424" y="76"/>
                  <a:pt x="424" y="59"/>
                </a:cubicBezTo>
                <a:cubicBezTo>
                  <a:pt x="424" y="42"/>
                  <a:pt x="438" y="28"/>
                  <a:pt x="455" y="28"/>
                </a:cubicBezTo>
                <a:close/>
                <a:moveTo>
                  <a:pt x="476" y="325"/>
                </a:moveTo>
                <a:lnTo>
                  <a:pt x="454" y="325"/>
                </a:lnTo>
                <a:cubicBezTo>
                  <a:pt x="437" y="325"/>
                  <a:pt x="424" y="313"/>
                  <a:pt x="425" y="297"/>
                </a:cubicBezTo>
                <a:cubicBezTo>
                  <a:pt x="426" y="281"/>
                  <a:pt x="440" y="268"/>
                  <a:pt x="457" y="268"/>
                </a:cubicBezTo>
                <a:lnTo>
                  <a:pt x="479" y="268"/>
                </a:lnTo>
                <a:cubicBezTo>
                  <a:pt x="496" y="268"/>
                  <a:pt x="509" y="281"/>
                  <a:pt x="508" y="297"/>
                </a:cubicBezTo>
                <a:cubicBezTo>
                  <a:pt x="507" y="313"/>
                  <a:pt x="493" y="325"/>
                  <a:pt x="476" y="325"/>
                </a:cubicBezTo>
                <a:close/>
                <a:moveTo>
                  <a:pt x="425" y="371"/>
                </a:moveTo>
                <a:cubicBezTo>
                  <a:pt x="426" y="355"/>
                  <a:pt x="440" y="342"/>
                  <a:pt x="457" y="342"/>
                </a:cubicBezTo>
                <a:lnTo>
                  <a:pt x="479" y="342"/>
                </a:lnTo>
                <a:cubicBezTo>
                  <a:pt x="496" y="342"/>
                  <a:pt x="509" y="355"/>
                  <a:pt x="508" y="371"/>
                </a:cubicBezTo>
                <a:cubicBezTo>
                  <a:pt x="507" y="387"/>
                  <a:pt x="492" y="400"/>
                  <a:pt x="476" y="400"/>
                </a:cubicBezTo>
                <a:lnTo>
                  <a:pt x="454" y="400"/>
                </a:lnTo>
                <a:cubicBezTo>
                  <a:pt x="437" y="400"/>
                  <a:pt x="424" y="387"/>
                  <a:pt x="425" y="371"/>
                </a:cubicBezTo>
                <a:close/>
                <a:moveTo>
                  <a:pt x="480" y="463"/>
                </a:moveTo>
                <a:lnTo>
                  <a:pt x="459" y="463"/>
                </a:lnTo>
                <a:cubicBezTo>
                  <a:pt x="442" y="463"/>
                  <a:pt x="429" y="452"/>
                  <a:pt x="429" y="439"/>
                </a:cubicBezTo>
                <a:cubicBezTo>
                  <a:pt x="430" y="426"/>
                  <a:pt x="444" y="416"/>
                  <a:pt x="461" y="416"/>
                </a:cubicBezTo>
                <a:lnTo>
                  <a:pt x="483" y="416"/>
                </a:lnTo>
                <a:cubicBezTo>
                  <a:pt x="500" y="416"/>
                  <a:pt x="513" y="426"/>
                  <a:pt x="512" y="439"/>
                </a:cubicBezTo>
                <a:cubicBezTo>
                  <a:pt x="511" y="452"/>
                  <a:pt x="497" y="463"/>
                  <a:pt x="480" y="463"/>
                </a:cubicBezTo>
                <a:close/>
                <a:moveTo>
                  <a:pt x="521" y="495"/>
                </a:moveTo>
                <a:cubicBezTo>
                  <a:pt x="520" y="505"/>
                  <a:pt x="506" y="514"/>
                  <a:pt x="489" y="514"/>
                </a:cubicBezTo>
                <a:lnTo>
                  <a:pt x="467" y="514"/>
                </a:lnTo>
                <a:cubicBezTo>
                  <a:pt x="450" y="514"/>
                  <a:pt x="437" y="505"/>
                  <a:pt x="438" y="495"/>
                </a:cubicBezTo>
                <a:cubicBezTo>
                  <a:pt x="438" y="485"/>
                  <a:pt x="453" y="477"/>
                  <a:pt x="469" y="477"/>
                </a:cubicBezTo>
                <a:lnTo>
                  <a:pt x="491" y="477"/>
                </a:lnTo>
                <a:cubicBezTo>
                  <a:pt x="508" y="477"/>
                  <a:pt x="521" y="485"/>
                  <a:pt x="521" y="495"/>
                </a:cubicBezTo>
                <a:close/>
                <a:moveTo>
                  <a:pt x="536" y="546"/>
                </a:moveTo>
                <a:cubicBezTo>
                  <a:pt x="536" y="557"/>
                  <a:pt x="522" y="565"/>
                  <a:pt x="505" y="565"/>
                </a:cubicBezTo>
                <a:lnTo>
                  <a:pt x="483" y="565"/>
                </a:lnTo>
                <a:cubicBezTo>
                  <a:pt x="466" y="565"/>
                  <a:pt x="453" y="557"/>
                  <a:pt x="453" y="546"/>
                </a:cubicBezTo>
                <a:cubicBezTo>
                  <a:pt x="454" y="536"/>
                  <a:pt x="468" y="528"/>
                  <a:pt x="485" y="528"/>
                </a:cubicBezTo>
                <a:lnTo>
                  <a:pt x="507" y="528"/>
                </a:lnTo>
                <a:cubicBezTo>
                  <a:pt x="524" y="528"/>
                  <a:pt x="537" y="536"/>
                  <a:pt x="536" y="546"/>
                </a:cubicBezTo>
                <a:close/>
                <a:moveTo>
                  <a:pt x="552" y="587"/>
                </a:moveTo>
                <a:cubicBezTo>
                  <a:pt x="552" y="593"/>
                  <a:pt x="538" y="599"/>
                  <a:pt x="521" y="599"/>
                </a:cubicBezTo>
                <a:lnTo>
                  <a:pt x="499" y="599"/>
                </a:lnTo>
                <a:cubicBezTo>
                  <a:pt x="482" y="599"/>
                  <a:pt x="469" y="593"/>
                  <a:pt x="469" y="587"/>
                </a:cubicBezTo>
                <a:cubicBezTo>
                  <a:pt x="470" y="580"/>
                  <a:pt x="484" y="574"/>
                  <a:pt x="501" y="574"/>
                </a:cubicBezTo>
                <a:lnTo>
                  <a:pt x="522" y="574"/>
                </a:lnTo>
                <a:cubicBezTo>
                  <a:pt x="539" y="574"/>
                  <a:pt x="553" y="580"/>
                  <a:pt x="552" y="587"/>
                </a:cubicBezTo>
                <a:close/>
                <a:moveTo>
                  <a:pt x="534" y="427"/>
                </a:moveTo>
                <a:cubicBezTo>
                  <a:pt x="534" y="221"/>
                  <a:pt x="534" y="3"/>
                  <a:pt x="534" y="3"/>
                </a:cubicBezTo>
                <a:lnTo>
                  <a:pt x="24" y="0"/>
                </a:lnTo>
                <a:cubicBezTo>
                  <a:pt x="24" y="10"/>
                  <a:pt x="24" y="369"/>
                  <a:pt x="24" y="369"/>
                </a:cubicBezTo>
                <a:cubicBezTo>
                  <a:pt x="24" y="369"/>
                  <a:pt x="0" y="669"/>
                  <a:pt x="246" y="669"/>
                </a:cubicBezTo>
                <a:cubicBezTo>
                  <a:pt x="493" y="669"/>
                  <a:pt x="713" y="669"/>
                  <a:pt x="713" y="669"/>
                </a:cubicBezTo>
                <a:cubicBezTo>
                  <a:pt x="713" y="669"/>
                  <a:pt x="534" y="633"/>
                  <a:pt x="534" y="42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253"/>
          <p:cNvSpPr>
            <a:spLocks noEditPoints="1"/>
          </p:cNvSpPr>
          <p:nvPr/>
        </p:nvSpPr>
        <p:spPr bwMode="auto">
          <a:xfrm>
            <a:off x="8301037" y="876301"/>
            <a:ext cx="182563" cy="182563"/>
          </a:xfrm>
          <a:custGeom>
            <a:avLst/>
            <a:gdLst>
              <a:gd name="T0" fmla="*/ 317 w 607"/>
              <a:gd name="T1" fmla="*/ 307 h 600"/>
              <a:gd name="T2" fmla="*/ 425 w 607"/>
              <a:gd name="T3" fmla="*/ 551 h 600"/>
              <a:gd name="T4" fmla="*/ 145 w 607"/>
              <a:gd name="T5" fmla="*/ 561 h 600"/>
              <a:gd name="T6" fmla="*/ 505 w 607"/>
              <a:gd name="T7" fmla="*/ 503 h 600"/>
              <a:gd name="T8" fmla="*/ 371 w 607"/>
              <a:gd name="T9" fmla="*/ 573 h 600"/>
              <a:gd name="T10" fmla="*/ 491 w 607"/>
              <a:gd name="T11" fmla="*/ 456 h 600"/>
              <a:gd name="T12" fmla="*/ 357 w 607"/>
              <a:gd name="T13" fmla="*/ 539 h 600"/>
              <a:gd name="T14" fmla="*/ 228 w 607"/>
              <a:gd name="T15" fmla="*/ 561 h 600"/>
              <a:gd name="T16" fmla="*/ 541 w 607"/>
              <a:gd name="T17" fmla="*/ 474 h 600"/>
              <a:gd name="T18" fmla="*/ 279 w 607"/>
              <a:gd name="T19" fmla="*/ 447 h 600"/>
              <a:gd name="T20" fmla="*/ 605 w 607"/>
              <a:gd name="T21" fmla="*/ 299 h 600"/>
              <a:gd name="T22" fmla="*/ 496 w 607"/>
              <a:gd name="T23" fmla="*/ 395 h 600"/>
              <a:gd name="T24" fmla="*/ 170 w 607"/>
              <a:gd name="T25" fmla="*/ 546 h 600"/>
              <a:gd name="T26" fmla="*/ 94 w 607"/>
              <a:gd name="T27" fmla="*/ 471 h 600"/>
              <a:gd name="T28" fmla="*/ 560 w 607"/>
              <a:gd name="T29" fmla="*/ 324 h 600"/>
              <a:gd name="T30" fmla="*/ 253 w 607"/>
              <a:gd name="T31" fmla="*/ 539 h 600"/>
              <a:gd name="T32" fmla="*/ 354 w 607"/>
              <a:gd name="T33" fmla="*/ 418 h 600"/>
              <a:gd name="T34" fmla="*/ 318 w 607"/>
              <a:gd name="T35" fmla="*/ 522 h 600"/>
              <a:gd name="T36" fmla="*/ 431 w 607"/>
              <a:gd name="T37" fmla="*/ 567 h 600"/>
              <a:gd name="T38" fmla="*/ 414 w 607"/>
              <a:gd name="T39" fmla="*/ 584 h 600"/>
              <a:gd name="T40" fmla="*/ 448 w 607"/>
              <a:gd name="T41" fmla="*/ 567 h 600"/>
              <a:gd name="T42" fmla="*/ 377 w 607"/>
              <a:gd name="T43" fmla="*/ 591 h 600"/>
              <a:gd name="T44" fmla="*/ 230 w 607"/>
              <a:gd name="T45" fmla="*/ 361 h 600"/>
              <a:gd name="T46" fmla="*/ 363 w 607"/>
              <a:gd name="T47" fmla="*/ 394 h 600"/>
              <a:gd name="T48" fmla="*/ 28 w 607"/>
              <a:gd name="T49" fmla="*/ 430 h 600"/>
              <a:gd name="T50" fmla="*/ 462 w 607"/>
              <a:gd name="T51" fmla="*/ 235 h 600"/>
              <a:gd name="T52" fmla="*/ 128 w 607"/>
              <a:gd name="T53" fmla="*/ 456 h 600"/>
              <a:gd name="T54" fmla="*/ 475 w 607"/>
              <a:gd name="T55" fmla="*/ 224 h 600"/>
              <a:gd name="T56" fmla="*/ 565 w 607"/>
              <a:gd name="T57" fmla="*/ 238 h 600"/>
              <a:gd name="T58" fmla="*/ 214 w 607"/>
              <a:gd name="T59" fmla="*/ 365 h 600"/>
              <a:gd name="T60" fmla="*/ 169 w 607"/>
              <a:gd name="T61" fmla="*/ 46 h 600"/>
              <a:gd name="T62" fmla="*/ 219 w 607"/>
              <a:gd name="T63" fmla="*/ 12 h 600"/>
              <a:gd name="T64" fmla="*/ 122 w 607"/>
              <a:gd name="T65" fmla="*/ 63 h 600"/>
              <a:gd name="T66" fmla="*/ 398 w 607"/>
              <a:gd name="T67" fmla="*/ 108 h 600"/>
              <a:gd name="T68" fmla="*/ 69 w 607"/>
              <a:gd name="T69" fmla="*/ 250 h 600"/>
              <a:gd name="T70" fmla="*/ 171 w 607"/>
              <a:gd name="T71" fmla="*/ 145 h 600"/>
              <a:gd name="T72" fmla="*/ 231 w 607"/>
              <a:gd name="T73" fmla="*/ 120 h 600"/>
              <a:gd name="T74" fmla="*/ 169 w 607"/>
              <a:gd name="T75" fmla="*/ 235 h 600"/>
              <a:gd name="T76" fmla="*/ 30 w 607"/>
              <a:gd name="T77" fmla="*/ 246 h 600"/>
              <a:gd name="T78" fmla="*/ 376 w 607"/>
              <a:gd name="T79" fmla="*/ 8 h 600"/>
              <a:gd name="T80" fmla="*/ 154 w 607"/>
              <a:gd name="T81" fmla="*/ 132 h 600"/>
              <a:gd name="T82" fmla="*/ 238 w 607"/>
              <a:gd name="T83" fmla="*/ 30 h 600"/>
              <a:gd name="T84" fmla="*/ 188 w 607"/>
              <a:gd name="T85" fmla="*/ 57 h 600"/>
              <a:gd name="T86" fmla="*/ 356 w 607"/>
              <a:gd name="T87" fmla="*/ 3 h 600"/>
              <a:gd name="T88" fmla="*/ 41 w 607"/>
              <a:gd name="T89" fmla="*/ 150 h 600"/>
              <a:gd name="T90" fmla="*/ 104 w 607"/>
              <a:gd name="T91" fmla="*/ 87 h 600"/>
              <a:gd name="T92" fmla="*/ 318 w 607"/>
              <a:gd name="T93" fmla="*/ 42 h 600"/>
              <a:gd name="T94" fmla="*/ 456 w 607"/>
              <a:gd name="T95" fmla="*/ 67 h 600"/>
              <a:gd name="T96" fmla="*/ 207 w 607"/>
              <a:gd name="T97" fmla="*/ 349 h 600"/>
              <a:gd name="T98" fmla="*/ 13 w 607"/>
              <a:gd name="T99" fmla="*/ 358 h 600"/>
              <a:gd name="T100" fmla="*/ 45 w 607"/>
              <a:gd name="T101" fmla="*/ 266 h 600"/>
              <a:gd name="T102" fmla="*/ 45 w 607"/>
              <a:gd name="T103" fmla="*/ 266 h 600"/>
              <a:gd name="T104" fmla="*/ 467 w 607"/>
              <a:gd name="T105" fmla="*/ 207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7" h="600">
                <a:moveTo>
                  <a:pt x="309" y="311"/>
                </a:moveTo>
                <a:cubicBezTo>
                  <a:pt x="295" y="279"/>
                  <a:pt x="282" y="247"/>
                  <a:pt x="269" y="216"/>
                </a:cubicBezTo>
                <a:lnTo>
                  <a:pt x="273" y="214"/>
                </a:lnTo>
                <a:cubicBezTo>
                  <a:pt x="297" y="203"/>
                  <a:pt x="319" y="190"/>
                  <a:pt x="339" y="177"/>
                </a:cubicBezTo>
                <a:cubicBezTo>
                  <a:pt x="358" y="206"/>
                  <a:pt x="373" y="237"/>
                  <a:pt x="387" y="268"/>
                </a:cubicBezTo>
                <a:cubicBezTo>
                  <a:pt x="365" y="282"/>
                  <a:pt x="341" y="295"/>
                  <a:pt x="317" y="307"/>
                </a:cubicBezTo>
                <a:cubicBezTo>
                  <a:pt x="314" y="308"/>
                  <a:pt x="311" y="309"/>
                  <a:pt x="309" y="311"/>
                </a:cubicBezTo>
                <a:close/>
                <a:moveTo>
                  <a:pt x="404" y="506"/>
                </a:moveTo>
                <a:cubicBezTo>
                  <a:pt x="414" y="501"/>
                  <a:pt x="424" y="496"/>
                  <a:pt x="434" y="491"/>
                </a:cubicBezTo>
                <a:cubicBezTo>
                  <a:pt x="434" y="495"/>
                  <a:pt x="434" y="500"/>
                  <a:pt x="434" y="504"/>
                </a:cubicBezTo>
                <a:cubicBezTo>
                  <a:pt x="434" y="519"/>
                  <a:pt x="434" y="533"/>
                  <a:pt x="433" y="546"/>
                </a:cubicBezTo>
                <a:cubicBezTo>
                  <a:pt x="430" y="548"/>
                  <a:pt x="428" y="549"/>
                  <a:pt x="425" y="551"/>
                </a:cubicBezTo>
                <a:cubicBezTo>
                  <a:pt x="422" y="552"/>
                  <a:pt x="420" y="553"/>
                  <a:pt x="417" y="554"/>
                </a:cubicBezTo>
                <a:cubicBezTo>
                  <a:pt x="411" y="541"/>
                  <a:pt x="403" y="527"/>
                  <a:pt x="396" y="510"/>
                </a:cubicBezTo>
                <a:cubicBezTo>
                  <a:pt x="399" y="509"/>
                  <a:pt x="401" y="508"/>
                  <a:pt x="404" y="506"/>
                </a:cubicBezTo>
                <a:close/>
                <a:moveTo>
                  <a:pt x="245" y="599"/>
                </a:moveTo>
                <a:lnTo>
                  <a:pt x="245" y="600"/>
                </a:lnTo>
                <a:cubicBezTo>
                  <a:pt x="209" y="593"/>
                  <a:pt x="175" y="579"/>
                  <a:pt x="145" y="561"/>
                </a:cubicBezTo>
                <a:cubicBezTo>
                  <a:pt x="157" y="563"/>
                  <a:pt x="170" y="564"/>
                  <a:pt x="184" y="564"/>
                </a:cubicBezTo>
                <a:cubicBezTo>
                  <a:pt x="188" y="564"/>
                  <a:pt x="193" y="564"/>
                  <a:pt x="198" y="563"/>
                </a:cubicBezTo>
                <a:cubicBezTo>
                  <a:pt x="223" y="578"/>
                  <a:pt x="251" y="589"/>
                  <a:pt x="279" y="596"/>
                </a:cubicBezTo>
                <a:cubicBezTo>
                  <a:pt x="267" y="598"/>
                  <a:pt x="256" y="599"/>
                  <a:pt x="245" y="599"/>
                </a:cubicBezTo>
                <a:close/>
                <a:moveTo>
                  <a:pt x="548" y="410"/>
                </a:moveTo>
                <a:cubicBezTo>
                  <a:pt x="539" y="443"/>
                  <a:pt x="524" y="475"/>
                  <a:pt x="505" y="503"/>
                </a:cubicBezTo>
                <a:cubicBezTo>
                  <a:pt x="502" y="505"/>
                  <a:pt x="499" y="507"/>
                  <a:pt x="496" y="510"/>
                </a:cubicBezTo>
                <a:cubicBezTo>
                  <a:pt x="502" y="488"/>
                  <a:pt x="506" y="465"/>
                  <a:pt x="509" y="443"/>
                </a:cubicBezTo>
                <a:cubicBezTo>
                  <a:pt x="523" y="432"/>
                  <a:pt x="536" y="421"/>
                  <a:pt x="548" y="410"/>
                </a:cubicBezTo>
                <a:close/>
                <a:moveTo>
                  <a:pt x="332" y="536"/>
                </a:moveTo>
                <a:cubicBezTo>
                  <a:pt x="336" y="541"/>
                  <a:pt x="341" y="546"/>
                  <a:pt x="346" y="551"/>
                </a:cubicBezTo>
                <a:cubicBezTo>
                  <a:pt x="355" y="559"/>
                  <a:pt x="363" y="566"/>
                  <a:pt x="371" y="573"/>
                </a:cubicBezTo>
                <a:cubicBezTo>
                  <a:pt x="364" y="576"/>
                  <a:pt x="357" y="578"/>
                  <a:pt x="351" y="580"/>
                </a:cubicBezTo>
                <a:cubicBezTo>
                  <a:pt x="331" y="571"/>
                  <a:pt x="311" y="560"/>
                  <a:pt x="293" y="548"/>
                </a:cubicBezTo>
                <a:cubicBezTo>
                  <a:pt x="306" y="545"/>
                  <a:pt x="319" y="541"/>
                  <a:pt x="332" y="536"/>
                </a:cubicBezTo>
                <a:close/>
                <a:moveTo>
                  <a:pt x="451" y="504"/>
                </a:moveTo>
                <a:cubicBezTo>
                  <a:pt x="451" y="497"/>
                  <a:pt x="450" y="489"/>
                  <a:pt x="450" y="482"/>
                </a:cubicBezTo>
                <a:cubicBezTo>
                  <a:pt x="464" y="474"/>
                  <a:pt x="478" y="465"/>
                  <a:pt x="491" y="456"/>
                </a:cubicBezTo>
                <a:cubicBezTo>
                  <a:pt x="488" y="479"/>
                  <a:pt x="482" y="501"/>
                  <a:pt x="475" y="523"/>
                </a:cubicBezTo>
                <a:cubicBezTo>
                  <a:pt x="467" y="528"/>
                  <a:pt x="458" y="533"/>
                  <a:pt x="450" y="538"/>
                </a:cubicBezTo>
                <a:cubicBezTo>
                  <a:pt x="450" y="527"/>
                  <a:pt x="451" y="516"/>
                  <a:pt x="451" y="504"/>
                </a:cubicBezTo>
                <a:close/>
                <a:moveTo>
                  <a:pt x="402" y="561"/>
                </a:moveTo>
                <a:cubicBezTo>
                  <a:pt x="397" y="563"/>
                  <a:pt x="393" y="565"/>
                  <a:pt x="388" y="567"/>
                </a:cubicBezTo>
                <a:cubicBezTo>
                  <a:pt x="378" y="558"/>
                  <a:pt x="369" y="550"/>
                  <a:pt x="357" y="539"/>
                </a:cubicBezTo>
                <a:cubicBezTo>
                  <a:pt x="354" y="536"/>
                  <a:pt x="352" y="533"/>
                  <a:pt x="349" y="530"/>
                </a:cubicBezTo>
                <a:cubicBezTo>
                  <a:pt x="359" y="526"/>
                  <a:pt x="370" y="522"/>
                  <a:pt x="381" y="517"/>
                </a:cubicBezTo>
                <a:cubicBezTo>
                  <a:pt x="388" y="533"/>
                  <a:pt x="395" y="548"/>
                  <a:pt x="402" y="561"/>
                </a:cubicBezTo>
                <a:close/>
                <a:moveTo>
                  <a:pt x="327" y="587"/>
                </a:moveTo>
                <a:lnTo>
                  <a:pt x="322" y="588"/>
                </a:lnTo>
                <a:cubicBezTo>
                  <a:pt x="289" y="584"/>
                  <a:pt x="258" y="575"/>
                  <a:pt x="228" y="561"/>
                </a:cubicBezTo>
                <a:cubicBezTo>
                  <a:pt x="243" y="559"/>
                  <a:pt x="257" y="556"/>
                  <a:pt x="272" y="553"/>
                </a:cubicBezTo>
                <a:cubicBezTo>
                  <a:pt x="290" y="566"/>
                  <a:pt x="308" y="577"/>
                  <a:pt x="327" y="587"/>
                </a:cubicBezTo>
                <a:close/>
                <a:moveTo>
                  <a:pt x="604" y="344"/>
                </a:moveTo>
                <a:cubicBezTo>
                  <a:pt x="599" y="380"/>
                  <a:pt x="587" y="415"/>
                  <a:pt x="571" y="446"/>
                </a:cubicBezTo>
                <a:lnTo>
                  <a:pt x="570" y="445"/>
                </a:lnTo>
                <a:cubicBezTo>
                  <a:pt x="561" y="455"/>
                  <a:pt x="551" y="465"/>
                  <a:pt x="541" y="474"/>
                </a:cubicBezTo>
                <a:cubicBezTo>
                  <a:pt x="555" y="447"/>
                  <a:pt x="564" y="418"/>
                  <a:pt x="570" y="388"/>
                </a:cubicBezTo>
                <a:cubicBezTo>
                  <a:pt x="584" y="373"/>
                  <a:pt x="595" y="359"/>
                  <a:pt x="604" y="344"/>
                </a:cubicBezTo>
                <a:close/>
                <a:moveTo>
                  <a:pt x="339" y="424"/>
                </a:moveTo>
                <a:cubicBezTo>
                  <a:pt x="351" y="452"/>
                  <a:pt x="362" y="478"/>
                  <a:pt x="373" y="501"/>
                </a:cubicBezTo>
                <a:cubicBezTo>
                  <a:pt x="360" y="507"/>
                  <a:pt x="348" y="512"/>
                  <a:pt x="335" y="516"/>
                </a:cubicBezTo>
                <a:cubicBezTo>
                  <a:pt x="314" y="495"/>
                  <a:pt x="296" y="471"/>
                  <a:pt x="279" y="447"/>
                </a:cubicBezTo>
                <a:cubicBezTo>
                  <a:pt x="299" y="440"/>
                  <a:pt x="319" y="433"/>
                  <a:pt x="339" y="424"/>
                </a:cubicBezTo>
                <a:close/>
                <a:moveTo>
                  <a:pt x="570" y="260"/>
                </a:moveTo>
                <a:cubicBezTo>
                  <a:pt x="580" y="247"/>
                  <a:pt x="589" y="234"/>
                  <a:pt x="596" y="221"/>
                </a:cubicBezTo>
                <a:cubicBezTo>
                  <a:pt x="602" y="246"/>
                  <a:pt x="606" y="271"/>
                  <a:pt x="607" y="298"/>
                </a:cubicBezTo>
                <a:lnTo>
                  <a:pt x="606" y="298"/>
                </a:lnTo>
                <a:lnTo>
                  <a:pt x="605" y="299"/>
                </a:lnTo>
                <a:lnTo>
                  <a:pt x="604" y="304"/>
                </a:lnTo>
                <a:cubicBezTo>
                  <a:pt x="598" y="320"/>
                  <a:pt x="588" y="338"/>
                  <a:pt x="575" y="355"/>
                </a:cubicBezTo>
                <a:cubicBezTo>
                  <a:pt x="576" y="345"/>
                  <a:pt x="576" y="335"/>
                  <a:pt x="576" y="324"/>
                </a:cubicBezTo>
                <a:cubicBezTo>
                  <a:pt x="576" y="302"/>
                  <a:pt x="574" y="281"/>
                  <a:pt x="570" y="260"/>
                </a:cubicBezTo>
                <a:close/>
                <a:moveTo>
                  <a:pt x="491" y="336"/>
                </a:moveTo>
                <a:cubicBezTo>
                  <a:pt x="494" y="355"/>
                  <a:pt x="496" y="375"/>
                  <a:pt x="496" y="395"/>
                </a:cubicBezTo>
                <a:cubicBezTo>
                  <a:pt x="496" y="407"/>
                  <a:pt x="495" y="420"/>
                  <a:pt x="494" y="432"/>
                </a:cubicBezTo>
                <a:cubicBezTo>
                  <a:pt x="480" y="442"/>
                  <a:pt x="465" y="452"/>
                  <a:pt x="449" y="462"/>
                </a:cubicBezTo>
                <a:cubicBezTo>
                  <a:pt x="447" y="432"/>
                  <a:pt x="443" y="403"/>
                  <a:pt x="437" y="374"/>
                </a:cubicBezTo>
                <a:cubicBezTo>
                  <a:pt x="456" y="362"/>
                  <a:pt x="474" y="349"/>
                  <a:pt x="491" y="336"/>
                </a:cubicBezTo>
                <a:close/>
                <a:moveTo>
                  <a:pt x="133" y="515"/>
                </a:moveTo>
                <a:cubicBezTo>
                  <a:pt x="145" y="526"/>
                  <a:pt x="157" y="536"/>
                  <a:pt x="170" y="546"/>
                </a:cubicBezTo>
                <a:cubicBezTo>
                  <a:pt x="152" y="545"/>
                  <a:pt x="136" y="542"/>
                  <a:pt x="122" y="537"/>
                </a:cubicBezTo>
                <a:cubicBezTo>
                  <a:pt x="115" y="535"/>
                  <a:pt x="109" y="532"/>
                  <a:pt x="103" y="529"/>
                </a:cubicBezTo>
                <a:lnTo>
                  <a:pt x="103" y="530"/>
                </a:lnTo>
                <a:cubicBezTo>
                  <a:pt x="79" y="509"/>
                  <a:pt x="59" y="485"/>
                  <a:pt x="43" y="458"/>
                </a:cubicBezTo>
                <a:cubicBezTo>
                  <a:pt x="47" y="460"/>
                  <a:pt x="50" y="461"/>
                  <a:pt x="54" y="462"/>
                </a:cubicBezTo>
                <a:cubicBezTo>
                  <a:pt x="66" y="467"/>
                  <a:pt x="79" y="469"/>
                  <a:pt x="94" y="471"/>
                </a:cubicBezTo>
                <a:cubicBezTo>
                  <a:pt x="106" y="487"/>
                  <a:pt x="119" y="502"/>
                  <a:pt x="133" y="515"/>
                </a:cubicBezTo>
                <a:close/>
                <a:moveTo>
                  <a:pt x="511" y="419"/>
                </a:moveTo>
                <a:cubicBezTo>
                  <a:pt x="511" y="411"/>
                  <a:pt x="512" y="403"/>
                  <a:pt x="512" y="395"/>
                </a:cubicBezTo>
                <a:cubicBezTo>
                  <a:pt x="512" y="371"/>
                  <a:pt x="510" y="347"/>
                  <a:pt x="506" y="324"/>
                </a:cubicBezTo>
                <a:cubicBezTo>
                  <a:pt x="525" y="308"/>
                  <a:pt x="542" y="292"/>
                  <a:pt x="556" y="276"/>
                </a:cubicBezTo>
                <a:cubicBezTo>
                  <a:pt x="559" y="292"/>
                  <a:pt x="560" y="308"/>
                  <a:pt x="560" y="324"/>
                </a:cubicBezTo>
                <a:cubicBezTo>
                  <a:pt x="560" y="342"/>
                  <a:pt x="558" y="360"/>
                  <a:pt x="555" y="378"/>
                </a:cubicBezTo>
                <a:cubicBezTo>
                  <a:pt x="543" y="392"/>
                  <a:pt x="528" y="405"/>
                  <a:pt x="511" y="419"/>
                </a:cubicBezTo>
                <a:close/>
                <a:moveTo>
                  <a:pt x="128" y="473"/>
                </a:moveTo>
                <a:cubicBezTo>
                  <a:pt x="146" y="473"/>
                  <a:pt x="165" y="472"/>
                  <a:pt x="185" y="469"/>
                </a:cubicBezTo>
                <a:cubicBezTo>
                  <a:pt x="198" y="486"/>
                  <a:pt x="213" y="502"/>
                  <a:pt x="229" y="517"/>
                </a:cubicBezTo>
                <a:cubicBezTo>
                  <a:pt x="237" y="525"/>
                  <a:pt x="245" y="532"/>
                  <a:pt x="253" y="539"/>
                </a:cubicBezTo>
                <a:cubicBezTo>
                  <a:pt x="235" y="542"/>
                  <a:pt x="217" y="545"/>
                  <a:pt x="200" y="546"/>
                </a:cubicBezTo>
                <a:cubicBezTo>
                  <a:pt x="180" y="534"/>
                  <a:pt x="161" y="520"/>
                  <a:pt x="144" y="503"/>
                </a:cubicBezTo>
                <a:cubicBezTo>
                  <a:pt x="134" y="494"/>
                  <a:pt x="125" y="484"/>
                  <a:pt x="116" y="473"/>
                </a:cubicBezTo>
                <a:cubicBezTo>
                  <a:pt x="120" y="473"/>
                  <a:pt x="124" y="473"/>
                  <a:pt x="128" y="473"/>
                </a:cubicBezTo>
                <a:close/>
                <a:moveTo>
                  <a:pt x="388" y="494"/>
                </a:moveTo>
                <a:cubicBezTo>
                  <a:pt x="378" y="471"/>
                  <a:pt x="366" y="445"/>
                  <a:pt x="354" y="418"/>
                </a:cubicBezTo>
                <a:cubicBezTo>
                  <a:pt x="360" y="415"/>
                  <a:pt x="365" y="413"/>
                  <a:pt x="371" y="410"/>
                </a:cubicBezTo>
                <a:cubicBezTo>
                  <a:pt x="388" y="401"/>
                  <a:pt x="405" y="392"/>
                  <a:pt x="422" y="383"/>
                </a:cubicBezTo>
                <a:cubicBezTo>
                  <a:pt x="428" y="412"/>
                  <a:pt x="432" y="441"/>
                  <a:pt x="433" y="471"/>
                </a:cubicBezTo>
                <a:cubicBezTo>
                  <a:pt x="422" y="478"/>
                  <a:pt x="409" y="484"/>
                  <a:pt x="397" y="490"/>
                </a:cubicBezTo>
                <a:cubicBezTo>
                  <a:pt x="394" y="492"/>
                  <a:pt x="391" y="493"/>
                  <a:pt x="388" y="494"/>
                </a:cubicBezTo>
                <a:close/>
                <a:moveTo>
                  <a:pt x="318" y="522"/>
                </a:moveTo>
                <a:cubicBezTo>
                  <a:pt x="303" y="527"/>
                  <a:pt x="288" y="531"/>
                  <a:pt x="274" y="534"/>
                </a:cubicBezTo>
                <a:cubicBezTo>
                  <a:pt x="262" y="525"/>
                  <a:pt x="251" y="516"/>
                  <a:pt x="240" y="505"/>
                </a:cubicBezTo>
                <a:cubicBezTo>
                  <a:pt x="227" y="493"/>
                  <a:pt x="215" y="480"/>
                  <a:pt x="204" y="466"/>
                </a:cubicBezTo>
                <a:cubicBezTo>
                  <a:pt x="223" y="462"/>
                  <a:pt x="243" y="457"/>
                  <a:pt x="263" y="452"/>
                </a:cubicBezTo>
                <a:cubicBezTo>
                  <a:pt x="279" y="476"/>
                  <a:pt x="298" y="500"/>
                  <a:pt x="318" y="522"/>
                </a:cubicBezTo>
                <a:close/>
                <a:moveTo>
                  <a:pt x="431" y="567"/>
                </a:moveTo>
                <a:cubicBezTo>
                  <a:pt x="431" y="571"/>
                  <a:pt x="431" y="574"/>
                  <a:pt x="430" y="577"/>
                </a:cubicBezTo>
                <a:lnTo>
                  <a:pt x="430" y="578"/>
                </a:lnTo>
                <a:cubicBezTo>
                  <a:pt x="428" y="575"/>
                  <a:pt x="427" y="573"/>
                  <a:pt x="425" y="570"/>
                </a:cubicBezTo>
                <a:cubicBezTo>
                  <a:pt x="427" y="569"/>
                  <a:pt x="429" y="568"/>
                  <a:pt x="431" y="567"/>
                </a:cubicBezTo>
                <a:close/>
                <a:moveTo>
                  <a:pt x="410" y="577"/>
                </a:moveTo>
                <a:cubicBezTo>
                  <a:pt x="412" y="579"/>
                  <a:pt x="413" y="582"/>
                  <a:pt x="414" y="584"/>
                </a:cubicBezTo>
                <a:lnTo>
                  <a:pt x="411" y="586"/>
                </a:lnTo>
                <a:cubicBezTo>
                  <a:pt x="409" y="584"/>
                  <a:pt x="406" y="582"/>
                  <a:pt x="404" y="580"/>
                </a:cubicBezTo>
                <a:cubicBezTo>
                  <a:pt x="406" y="579"/>
                  <a:pt x="408" y="578"/>
                  <a:pt x="410" y="577"/>
                </a:cubicBezTo>
                <a:close/>
                <a:moveTo>
                  <a:pt x="465" y="550"/>
                </a:moveTo>
                <a:lnTo>
                  <a:pt x="463" y="553"/>
                </a:lnTo>
                <a:cubicBezTo>
                  <a:pt x="458" y="558"/>
                  <a:pt x="453" y="563"/>
                  <a:pt x="448" y="567"/>
                </a:cubicBezTo>
                <a:lnTo>
                  <a:pt x="448" y="568"/>
                </a:lnTo>
                <a:lnTo>
                  <a:pt x="447" y="569"/>
                </a:lnTo>
                <a:cubicBezTo>
                  <a:pt x="448" y="565"/>
                  <a:pt x="448" y="562"/>
                  <a:pt x="448" y="559"/>
                </a:cubicBezTo>
                <a:cubicBezTo>
                  <a:pt x="454" y="556"/>
                  <a:pt x="459" y="553"/>
                  <a:pt x="465" y="550"/>
                </a:cubicBezTo>
                <a:close/>
                <a:moveTo>
                  <a:pt x="390" y="590"/>
                </a:moveTo>
                <a:cubicBezTo>
                  <a:pt x="386" y="590"/>
                  <a:pt x="381" y="591"/>
                  <a:pt x="377" y="591"/>
                </a:cubicBezTo>
                <a:lnTo>
                  <a:pt x="376" y="590"/>
                </a:lnTo>
                <a:cubicBezTo>
                  <a:pt x="379" y="589"/>
                  <a:pt x="383" y="588"/>
                  <a:pt x="386" y="586"/>
                </a:cubicBezTo>
                <a:lnTo>
                  <a:pt x="390" y="590"/>
                </a:lnTo>
                <a:close/>
                <a:moveTo>
                  <a:pt x="332" y="408"/>
                </a:moveTo>
                <a:cubicBezTo>
                  <a:pt x="311" y="417"/>
                  <a:pt x="290" y="425"/>
                  <a:pt x="269" y="431"/>
                </a:cubicBezTo>
                <a:cubicBezTo>
                  <a:pt x="254" y="409"/>
                  <a:pt x="241" y="385"/>
                  <a:pt x="230" y="361"/>
                </a:cubicBezTo>
                <a:cubicBezTo>
                  <a:pt x="253" y="353"/>
                  <a:pt x="277" y="344"/>
                  <a:pt x="300" y="334"/>
                </a:cubicBezTo>
                <a:cubicBezTo>
                  <a:pt x="311" y="359"/>
                  <a:pt x="322" y="384"/>
                  <a:pt x="332" y="408"/>
                </a:cubicBezTo>
                <a:close/>
                <a:moveTo>
                  <a:pt x="325" y="323"/>
                </a:moveTo>
                <a:cubicBezTo>
                  <a:pt x="349" y="311"/>
                  <a:pt x="372" y="298"/>
                  <a:pt x="393" y="285"/>
                </a:cubicBezTo>
                <a:cubicBezTo>
                  <a:pt x="403" y="311"/>
                  <a:pt x="411" y="337"/>
                  <a:pt x="418" y="364"/>
                </a:cubicBezTo>
                <a:cubicBezTo>
                  <a:pt x="400" y="375"/>
                  <a:pt x="382" y="385"/>
                  <a:pt x="363" y="394"/>
                </a:cubicBezTo>
                <a:cubicBezTo>
                  <a:pt x="358" y="396"/>
                  <a:pt x="352" y="399"/>
                  <a:pt x="347" y="401"/>
                </a:cubicBezTo>
                <a:cubicBezTo>
                  <a:pt x="337" y="377"/>
                  <a:pt x="326" y="352"/>
                  <a:pt x="315" y="327"/>
                </a:cubicBezTo>
                <a:cubicBezTo>
                  <a:pt x="318" y="326"/>
                  <a:pt x="322" y="324"/>
                  <a:pt x="325" y="323"/>
                </a:cubicBezTo>
                <a:close/>
                <a:moveTo>
                  <a:pt x="59" y="446"/>
                </a:moveTo>
                <a:cubicBezTo>
                  <a:pt x="47" y="441"/>
                  <a:pt x="37" y="436"/>
                  <a:pt x="29" y="429"/>
                </a:cubicBezTo>
                <a:lnTo>
                  <a:pt x="28" y="430"/>
                </a:lnTo>
                <a:cubicBezTo>
                  <a:pt x="20" y="412"/>
                  <a:pt x="14" y="394"/>
                  <a:pt x="9" y="376"/>
                </a:cubicBezTo>
                <a:cubicBezTo>
                  <a:pt x="21" y="380"/>
                  <a:pt x="34" y="382"/>
                  <a:pt x="48" y="384"/>
                </a:cubicBezTo>
                <a:cubicBezTo>
                  <a:pt x="56" y="407"/>
                  <a:pt x="67" y="430"/>
                  <a:pt x="80" y="451"/>
                </a:cubicBezTo>
                <a:cubicBezTo>
                  <a:pt x="73" y="450"/>
                  <a:pt x="66" y="448"/>
                  <a:pt x="59" y="446"/>
                </a:cubicBezTo>
                <a:close/>
                <a:moveTo>
                  <a:pt x="407" y="276"/>
                </a:moveTo>
                <a:cubicBezTo>
                  <a:pt x="427" y="263"/>
                  <a:pt x="445" y="249"/>
                  <a:pt x="462" y="235"/>
                </a:cubicBezTo>
                <a:cubicBezTo>
                  <a:pt x="474" y="261"/>
                  <a:pt x="482" y="288"/>
                  <a:pt x="488" y="316"/>
                </a:cubicBezTo>
                <a:cubicBezTo>
                  <a:pt x="471" y="330"/>
                  <a:pt x="452" y="343"/>
                  <a:pt x="432" y="355"/>
                </a:cubicBezTo>
                <a:cubicBezTo>
                  <a:pt x="426" y="328"/>
                  <a:pt x="417" y="302"/>
                  <a:pt x="407" y="276"/>
                </a:cubicBezTo>
                <a:close/>
                <a:moveTo>
                  <a:pt x="134" y="382"/>
                </a:moveTo>
                <a:cubicBezTo>
                  <a:pt x="145" y="407"/>
                  <a:pt x="158" y="430"/>
                  <a:pt x="173" y="452"/>
                </a:cubicBezTo>
                <a:cubicBezTo>
                  <a:pt x="158" y="454"/>
                  <a:pt x="143" y="456"/>
                  <a:pt x="128" y="456"/>
                </a:cubicBezTo>
                <a:cubicBezTo>
                  <a:pt x="119" y="456"/>
                  <a:pt x="110" y="455"/>
                  <a:pt x="102" y="454"/>
                </a:cubicBezTo>
                <a:cubicBezTo>
                  <a:pt x="87" y="433"/>
                  <a:pt x="75" y="410"/>
                  <a:pt x="66" y="386"/>
                </a:cubicBezTo>
                <a:cubicBezTo>
                  <a:pt x="71" y="386"/>
                  <a:pt x="77" y="386"/>
                  <a:pt x="82" y="386"/>
                </a:cubicBezTo>
                <a:cubicBezTo>
                  <a:pt x="99" y="386"/>
                  <a:pt x="116" y="385"/>
                  <a:pt x="134" y="382"/>
                </a:cubicBezTo>
                <a:close/>
                <a:moveTo>
                  <a:pt x="502" y="305"/>
                </a:moveTo>
                <a:cubicBezTo>
                  <a:pt x="496" y="277"/>
                  <a:pt x="487" y="250"/>
                  <a:pt x="475" y="224"/>
                </a:cubicBezTo>
                <a:cubicBezTo>
                  <a:pt x="493" y="208"/>
                  <a:pt x="509" y="191"/>
                  <a:pt x="522" y="175"/>
                </a:cubicBezTo>
                <a:cubicBezTo>
                  <a:pt x="536" y="199"/>
                  <a:pt x="546" y="226"/>
                  <a:pt x="552" y="254"/>
                </a:cubicBezTo>
                <a:cubicBezTo>
                  <a:pt x="538" y="271"/>
                  <a:pt x="521" y="288"/>
                  <a:pt x="502" y="305"/>
                </a:cubicBezTo>
                <a:close/>
                <a:moveTo>
                  <a:pt x="553" y="129"/>
                </a:moveTo>
                <a:cubicBezTo>
                  <a:pt x="567" y="150"/>
                  <a:pt x="579" y="173"/>
                  <a:pt x="588" y="197"/>
                </a:cubicBezTo>
                <a:cubicBezTo>
                  <a:pt x="582" y="211"/>
                  <a:pt x="574" y="224"/>
                  <a:pt x="565" y="238"/>
                </a:cubicBezTo>
                <a:cubicBezTo>
                  <a:pt x="557" y="211"/>
                  <a:pt x="547" y="185"/>
                  <a:pt x="533" y="160"/>
                </a:cubicBezTo>
                <a:cubicBezTo>
                  <a:pt x="541" y="150"/>
                  <a:pt x="547" y="140"/>
                  <a:pt x="553" y="129"/>
                </a:cubicBezTo>
                <a:close/>
                <a:moveTo>
                  <a:pt x="252" y="436"/>
                </a:moveTo>
                <a:cubicBezTo>
                  <a:pt x="232" y="442"/>
                  <a:pt x="211" y="447"/>
                  <a:pt x="191" y="450"/>
                </a:cubicBezTo>
                <a:cubicBezTo>
                  <a:pt x="175" y="428"/>
                  <a:pt x="161" y="404"/>
                  <a:pt x="150" y="380"/>
                </a:cubicBezTo>
                <a:cubicBezTo>
                  <a:pt x="171" y="376"/>
                  <a:pt x="192" y="371"/>
                  <a:pt x="214" y="365"/>
                </a:cubicBezTo>
                <a:cubicBezTo>
                  <a:pt x="225" y="390"/>
                  <a:pt x="238" y="413"/>
                  <a:pt x="252" y="436"/>
                </a:cubicBezTo>
                <a:close/>
                <a:moveTo>
                  <a:pt x="169" y="46"/>
                </a:moveTo>
                <a:cubicBezTo>
                  <a:pt x="169" y="41"/>
                  <a:pt x="169" y="35"/>
                  <a:pt x="170" y="30"/>
                </a:cubicBezTo>
                <a:cubicBezTo>
                  <a:pt x="172" y="29"/>
                  <a:pt x="174" y="28"/>
                  <a:pt x="176" y="27"/>
                </a:cubicBezTo>
                <a:cubicBezTo>
                  <a:pt x="177" y="31"/>
                  <a:pt x="179" y="35"/>
                  <a:pt x="181" y="40"/>
                </a:cubicBezTo>
                <a:cubicBezTo>
                  <a:pt x="177" y="42"/>
                  <a:pt x="173" y="44"/>
                  <a:pt x="169" y="46"/>
                </a:cubicBezTo>
                <a:close/>
                <a:moveTo>
                  <a:pt x="196" y="33"/>
                </a:moveTo>
                <a:cubicBezTo>
                  <a:pt x="194" y="28"/>
                  <a:pt x="192" y="24"/>
                  <a:pt x="191" y="20"/>
                </a:cubicBezTo>
                <a:cubicBezTo>
                  <a:pt x="194" y="19"/>
                  <a:pt x="197" y="18"/>
                  <a:pt x="199" y="17"/>
                </a:cubicBezTo>
                <a:cubicBezTo>
                  <a:pt x="203" y="20"/>
                  <a:pt x="206" y="23"/>
                  <a:pt x="209" y="26"/>
                </a:cubicBezTo>
                <a:cubicBezTo>
                  <a:pt x="205" y="28"/>
                  <a:pt x="200" y="31"/>
                  <a:pt x="196" y="33"/>
                </a:cubicBezTo>
                <a:close/>
                <a:moveTo>
                  <a:pt x="219" y="12"/>
                </a:moveTo>
                <a:cubicBezTo>
                  <a:pt x="221" y="13"/>
                  <a:pt x="224" y="15"/>
                  <a:pt x="227" y="16"/>
                </a:cubicBezTo>
                <a:lnTo>
                  <a:pt x="224" y="17"/>
                </a:lnTo>
                <a:lnTo>
                  <a:pt x="219" y="12"/>
                </a:lnTo>
                <a:close/>
                <a:moveTo>
                  <a:pt x="129" y="56"/>
                </a:moveTo>
                <a:cubicBezTo>
                  <a:pt x="128" y="58"/>
                  <a:pt x="127" y="60"/>
                  <a:pt x="126" y="62"/>
                </a:cubicBezTo>
                <a:lnTo>
                  <a:pt x="122" y="63"/>
                </a:lnTo>
                <a:cubicBezTo>
                  <a:pt x="124" y="61"/>
                  <a:pt x="126" y="58"/>
                  <a:pt x="129" y="56"/>
                </a:cubicBezTo>
                <a:close/>
                <a:moveTo>
                  <a:pt x="153" y="41"/>
                </a:moveTo>
                <a:cubicBezTo>
                  <a:pt x="153" y="45"/>
                  <a:pt x="153" y="49"/>
                  <a:pt x="153" y="53"/>
                </a:cubicBezTo>
                <a:lnTo>
                  <a:pt x="147" y="55"/>
                </a:lnTo>
                <a:cubicBezTo>
                  <a:pt x="149" y="50"/>
                  <a:pt x="151" y="46"/>
                  <a:pt x="153" y="41"/>
                </a:cubicBezTo>
                <a:close/>
                <a:moveTo>
                  <a:pt x="398" y="108"/>
                </a:moveTo>
                <a:cubicBezTo>
                  <a:pt x="379" y="87"/>
                  <a:pt x="357" y="69"/>
                  <a:pt x="334" y="52"/>
                </a:cubicBezTo>
                <a:cubicBezTo>
                  <a:pt x="343" y="44"/>
                  <a:pt x="351" y="36"/>
                  <a:pt x="359" y="28"/>
                </a:cubicBezTo>
                <a:cubicBezTo>
                  <a:pt x="385" y="38"/>
                  <a:pt x="410" y="53"/>
                  <a:pt x="432" y="70"/>
                </a:cubicBezTo>
                <a:cubicBezTo>
                  <a:pt x="423" y="82"/>
                  <a:pt x="411" y="95"/>
                  <a:pt x="398" y="108"/>
                </a:cubicBezTo>
                <a:close/>
                <a:moveTo>
                  <a:pt x="100" y="248"/>
                </a:moveTo>
                <a:cubicBezTo>
                  <a:pt x="89" y="249"/>
                  <a:pt x="79" y="250"/>
                  <a:pt x="69" y="250"/>
                </a:cubicBezTo>
                <a:cubicBezTo>
                  <a:pt x="61" y="250"/>
                  <a:pt x="53" y="249"/>
                  <a:pt x="46" y="248"/>
                </a:cubicBezTo>
                <a:cubicBezTo>
                  <a:pt x="48" y="221"/>
                  <a:pt x="53" y="194"/>
                  <a:pt x="62" y="168"/>
                </a:cubicBezTo>
                <a:cubicBezTo>
                  <a:pt x="75" y="167"/>
                  <a:pt x="88" y="166"/>
                  <a:pt x="101" y="163"/>
                </a:cubicBezTo>
                <a:cubicBezTo>
                  <a:pt x="98" y="192"/>
                  <a:pt x="97" y="220"/>
                  <a:pt x="100" y="248"/>
                </a:cubicBezTo>
                <a:close/>
                <a:moveTo>
                  <a:pt x="185" y="230"/>
                </a:moveTo>
                <a:cubicBezTo>
                  <a:pt x="179" y="202"/>
                  <a:pt x="174" y="174"/>
                  <a:pt x="171" y="145"/>
                </a:cubicBezTo>
                <a:cubicBezTo>
                  <a:pt x="186" y="140"/>
                  <a:pt x="201" y="134"/>
                  <a:pt x="216" y="127"/>
                </a:cubicBezTo>
                <a:cubicBezTo>
                  <a:pt x="225" y="151"/>
                  <a:pt x="236" y="178"/>
                  <a:pt x="248" y="206"/>
                </a:cubicBezTo>
                <a:cubicBezTo>
                  <a:pt x="227" y="216"/>
                  <a:pt x="206" y="224"/>
                  <a:pt x="185" y="230"/>
                </a:cubicBezTo>
                <a:close/>
                <a:moveTo>
                  <a:pt x="266" y="198"/>
                </a:moveTo>
                <a:lnTo>
                  <a:pt x="263" y="200"/>
                </a:lnTo>
                <a:cubicBezTo>
                  <a:pt x="251" y="171"/>
                  <a:pt x="240" y="144"/>
                  <a:pt x="231" y="120"/>
                </a:cubicBezTo>
                <a:cubicBezTo>
                  <a:pt x="247" y="112"/>
                  <a:pt x="263" y="103"/>
                  <a:pt x="278" y="94"/>
                </a:cubicBezTo>
                <a:cubicBezTo>
                  <a:pt x="297" y="115"/>
                  <a:pt x="314" y="138"/>
                  <a:pt x="330" y="162"/>
                </a:cubicBezTo>
                <a:cubicBezTo>
                  <a:pt x="310" y="175"/>
                  <a:pt x="288" y="187"/>
                  <a:pt x="266" y="198"/>
                </a:cubicBezTo>
                <a:close/>
                <a:moveTo>
                  <a:pt x="118" y="160"/>
                </a:moveTo>
                <a:cubicBezTo>
                  <a:pt x="130" y="158"/>
                  <a:pt x="143" y="154"/>
                  <a:pt x="156" y="150"/>
                </a:cubicBezTo>
                <a:cubicBezTo>
                  <a:pt x="158" y="179"/>
                  <a:pt x="163" y="207"/>
                  <a:pt x="169" y="235"/>
                </a:cubicBezTo>
                <a:cubicBezTo>
                  <a:pt x="151" y="240"/>
                  <a:pt x="133" y="244"/>
                  <a:pt x="116" y="246"/>
                </a:cubicBezTo>
                <a:cubicBezTo>
                  <a:pt x="113" y="218"/>
                  <a:pt x="114" y="189"/>
                  <a:pt x="118" y="160"/>
                </a:cubicBezTo>
                <a:close/>
                <a:moveTo>
                  <a:pt x="7" y="239"/>
                </a:moveTo>
                <a:cubicBezTo>
                  <a:pt x="12" y="214"/>
                  <a:pt x="20" y="190"/>
                  <a:pt x="32" y="167"/>
                </a:cubicBezTo>
                <a:cubicBezTo>
                  <a:pt x="36" y="168"/>
                  <a:pt x="40" y="168"/>
                  <a:pt x="45" y="168"/>
                </a:cubicBezTo>
                <a:cubicBezTo>
                  <a:pt x="37" y="193"/>
                  <a:pt x="32" y="220"/>
                  <a:pt x="30" y="246"/>
                </a:cubicBezTo>
                <a:cubicBezTo>
                  <a:pt x="21" y="244"/>
                  <a:pt x="14" y="242"/>
                  <a:pt x="7" y="239"/>
                </a:cubicBezTo>
                <a:close/>
                <a:moveTo>
                  <a:pt x="376" y="8"/>
                </a:moveTo>
                <a:cubicBezTo>
                  <a:pt x="403" y="14"/>
                  <a:pt x="428" y="24"/>
                  <a:pt x="452" y="38"/>
                </a:cubicBezTo>
                <a:cubicBezTo>
                  <a:pt x="449" y="44"/>
                  <a:pt x="445" y="50"/>
                  <a:pt x="442" y="56"/>
                </a:cubicBezTo>
                <a:cubicBezTo>
                  <a:pt x="420" y="39"/>
                  <a:pt x="396" y="26"/>
                  <a:pt x="370" y="15"/>
                </a:cubicBezTo>
                <a:cubicBezTo>
                  <a:pt x="372" y="12"/>
                  <a:pt x="374" y="10"/>
                  <a:pt x="376" y="8"/>
                </a:cubicBezTo>
                <a:close/>
                <a:moveTo>
                  <a:pt x="291" y="85"/>
                </a:moveTo>
                <a:cubicBezTo>
                  <a:pt x="301" y="78"/>
                  <a:pt x="311" y="71"/>
                  <a:pt x="320" y="63"/>
                </a:cubicBezTo>
                <a:cubicBezTo>
                  <a:pt x="344" y="79"/>
                  <a:pt x="367" y="98"/>
                  <a:pt x="386" y="119"/>
                </a:cubicBezTo>
                <a:cubicBezTo>
                  <a:pt x="373" y="131"/>
                  <a:pt x="359" y="142"/>
                  <a:pt x="343" y="153"/>
                </a:cubicBezTo>
                <a:cubicBezTo>
                  <a:pt x="327" y="129"/>
                  <a:pt x="310" y="107"/>
                  <a:pt x="291" y="85"/>
                </a:cubicBezTo>
                <a:close/>
                <a:moveTo>
                  <a:pt x="154" y="132"/>
                </a:moveTo>
                <a:cubicBezTo>
                  <a:pt x="143" y="136"/>
                  <a:pt x="132" y="139"/>
                  <a:pt x="121" y="141"/>
                </a:cubicBezTo>
                <a:cubicBezTo>
                  <a:pt x="125" y="119"/>
                  <a:pt x="131" y="98"/>
                  <a:pt x="138" y="77"/>
                </a:cubicBezTo>
                <a:cubicBezTo>
                  <a:pt x="143" y="75"/>
                  <a:pt x="147" y="73"/>
                  <a:pt x="152" y="72"/>
                </a:cubicBezTo>
                <a:cubicBezTo>
                  <a:pt x="152" y="92"/>
                  <a:pt x="153" y="112"/>
                  <a:pt x="154" y="132"/>
                </a:cubicBezTo>
                <a:close/>
                <a:moveTo>
                  <a:pt x="279" y="72"/>
                </a:moveTo>
                <a:cubicBezTo>
                  <a:pt x="266" y="57"/>
                  <a:pt x="252" y="43"/>
                  <a:pt x="238" y="30"/>
                </a:cubicBezTo>
                <a:cubicBezTo>
                  <a:pt x="241" y="28"/>
                  <a:pt x="244" y="26"/>
                  <a:pt x="248" y="23"/>
                </a:cubicBezTo>
                <a:cubicBezTo>
                  <a:pt x="268" y="32"/>
                  <a:pt x="287" y="41"/>
                  <a:pt x="305" y="53"/>
                </a:cubicBezTo>
                <a:cubicBezTo>
                  <a:pt x="297" y="59"/>
                  <a:pt x="288" y="65"/>
                  <a:pt x="279" y="72"/>
                </a:cubicBezTo>
                <a:close/>
                <a:moveTo>
                  <a:pt x="170" y="127"/>
                </a:moveTo>
                <a:cubicBezTo>
                  <a:pt x="168" y="107"/>
                  <a:pt x="168" y="86"/>
                  <a:pt x="168" y="66"/>
                </a:cubicBezTo>
                <a:cubicBezTo>
                  <a:pt x="175" y="63"/>
                  <a:pt x="181" y="60"/>
                  <a:pt x="188" y="57"/>
                </a:cubicBezTo>
                <a:cubicBezTo>
                  <a:pt x="194" y="72"/>
                  <a:pt x="201" y="90"/>
                  <a:pt x="209" y="111"/>
                </a:cubicBezTo>
                <a:cubicBezTo>
                  <a:pt x="196" y="117"/>
                  <a:pt x="183" y="122"/>
                  <a:pt x="170" y="127"/>
                </a:cubicBezTo>
                <a:close/>
                <a:moveTo>
                  <a:pt x="356" y="3"/>
                </a:moveTo>
                <a:lnTo>
                  <a:pt x="352" y="8"/>
                </a:lnTo>
                <a:cubicBezTo>
                  <a:pt x="344" y="5"/>
                  <a:pt x="335" y="2"/>
                  <a:pt x="326" y="0"/>
                </a:cubicBezTo>
                <a:cubicBezTo>
                  <a:pt x="336" y="1"/>
                  <a:pt x="346" y="2"/>
                  <a:pt x="356" y="3"/>
                </a:cubicBezTo>
                <a:close/>
                <a:moveTo>
                  <a:pt x="265" y="80"/>
                </a:moveTo>
                <a:cubicBezTo>
                  <a:pt x="252" y="89"/>
                  <a:pt x="238" y="96"/>
                  <a:pt x="224" y="104"/>
                </a:cubicBezTo>
                <a:cubicBezTo>
                  <a:pt x="216" y="83"/>
                  <a:pt x="208" y="64"/>
                  <a:pt x="202" y="50"/>
                </a:cubicBezTo>
                <a:cubicBezTo>
                  <a:pt x="210" y="46"/>
                  <a:pt x="217" y="42"/>
                  <a:pt x="223" y="38"/>
                </a:cubicBezTo>
                <a:cubicBezTo>
                  <a:pt x="238" y="52"/>
                  <a:pt x="252" y="66"/>
                  <a:pt x="265" y="80"/>
                </a:cubicBezTo>
                <a:close/>
                <a:moveTo>
                  <a:pt x="41" y="150"/>
                </a:moveTo>
                <a:cubicBezTo>
                  <a:pt x="50" y="134"/>
                  <a:pt x="61" y="119"/>
                  <a:pt x="72" y="105"/>
                </a:cubicBezTo>
                <a:cubicBezTo>
                  <a:pt x="64" y="120"/>
                  <a:pt x="57" y="135"/>
                  <a:pt x="51" y="150"/>
                </a:cubicBezTo>
                <a:cubicBezTo>
                  <a:pt x="48" y="150"/>
                  <a:pt x="44" y="151"/>
                  <a:pt x="41" y="150"/>
                </a:cubicBezTo>
                <a:close/>
                <a:moveTo>
                  <a:pt x="104" y="145"/>
                </a:moveTo>
                <a:cubicBezTo>
                  <a:pt x="92" y="147"/>
                  <a:pt x="80" y="149"/>
                  <a:pt x="69" y="150"/>
                </a:cubicBezTo>
                <a:cubicBezTo>
                  <a:pt x="78" y="128"/>
                  <a:pt x="90" y="107"/>
                  <a:pt x="104" y="87"/>
                </a:cubicBezTo>
                <a:cubicBezTo>
                  <a:pt x="109" y="85"/>
                  <a:pt x="114" y="84"/>
                  <a:pt x="119" y="83"/>
                </a:cubicBezTo>
                <a:cubicBezTo>
                  <a:pt x="112" y="103"/>
                  <a:pt x="107" y="124"/>
                  <a:pt x="104" y="145"/>
                </a:cubicBezTo>
                <a:close/>
                <a:moveTo>
                  <a:pt x="263" y="13"/>
                </a:moveTo>
                <a:cubicBezTo>
                  <a:pt x="266" y="11"/>
                  <a:pt x="269" y="9"/>
                  <a:pt x="272" y="6"/>
                </a:cubicBezTo>
                <a:cubicBezTo>
                  <a:pt x="295" y="9"/>
                  <a:pt x="318" y="14"/>
                  <a:pt x="340" y="21"/>
                </a:cubicBezTo>
                <a:cubicBezTo>
                  <a:pt x="334" y="28"/>
                  <a:pt x="326" y="35"/>
                  <a:pt x="318" y="42"/>
                </a:cubicBezTo>
                <a:cubicBezTo>
                  <a:pt x="301" y="31"/>
                  <a:pt x="283" y="21"/>
                  <a:pt x="263" y="13"/>
                </a:cubicBezTo>
                <a:close/>
                <a:moveTo>
                  <a:pt x="456" y="67"/>
                </a:moveTo>
                <a:cubicBezTo>
                  <a:pt x="460" y="60"/>
                  <a:pt x="464" y="54"/>
                  <a:pt x="467" y="47"/>
                </a:cubicBezTo>
                <a:cubicBezTo>
                  <a:pt x="495" y="65"/>
                  <a:pt x="520" y="87"/>
                  <a:pt x="541" y="113"/>
                </a:cubicBezTo>
                <a:cubicBezTo>
                  <a:pt x="536" y="123"/>
                  <a:pt x="530" y="134"/>
                  <a:pt x="523" y="144"/>
                </a:cubicBezTo>
                <a:cubicBezTo>
                  <a:pt x="505" y="115"/>
                  <a:pt x="482" y="89"/>
                  <a:pt x="456" y="67"/>
                </a:cubicBezTo>
                <a:close/>
                <a:moveTo>
                  <a:pt x="353" y="168"/>
                </a:moveTo>
                <a:cubicBezTo>
                  <a:pt x="369" y="156"/>
                  <a:pt x="384" y="145"/>
                  <a:pt x="398" y="132"/>
                </a:cubicBezTo>
                <a:cubicBezTo>
                  <a:pt x="421" y="158"/>
                  <a:pt x="440" y="187"/>
                  <a:pt x="455" y="218"/>
                </a:cubicBezTo>
                <a:cubicBezTo>
                  <a:pt x="438" y="232"/>
                  <a:pt x="420" y="246"/>
                  <a:pt x="400" y="259"/>
                </a:cubicBezTo>
                <a:cubicBezTo>
                  <a:pt x="387" y="228"/>
                  <a:pt x="371" y="197"/>
                  <a:pt x="353" y="168"/>
                </a:cubicBezTo>
                <a:close/>
                <a:moveTo>
                  <a:pt x="207" y="349"/>
                </a:moveTo>
                <a:cubicBezTo>
                  <a:pt x="185" y="355"/>
                  <a:pt x="164" y="360"/>
                  <a:pt x="143" y="363"/>
                </a:cubicBezTo>
                <a:cubicBezTo>
                  <a:pt x="130" y="331"/>
                  <a:pt x="122" y="298"/>
                  <a:pt x="117" y="264"/>
                </a:cubicBezTo>
                <a:cubicBezTo>
                  <a:pt x="136" y="261"/>
                  <a:pt x="154" y="257"/>
                  <a:pt x="174" y="252"/>
                </a:cubicBezTo>
                <a:cubicBezTo>
                  <a:pt x="182" y="285"/>
                  <a:pt x="193" y="318"/>
                  <a:pt x="207" y="349"/>
                </a:cubicBezTo>
                <a:close/>
                <a:moveTo>
                  <a:pt x="42" y="365"/>
                </a:moveTo>
                <a:cubicBezTo>
                  <a:pt x="32" y="364"/>
                  <a:pt x="22" y="361"/>
                  <a:pt x="13" y="358"/>
                </a:cubicBezTo>
                <a:cubicBezTo>
                  <a:pt x="10" y="357"/>
                  <a:pt x="7" y="356"/>
                  <a:pt x="5" y="355"/>
                </a:cubicBezTo>
                <a:cubicBezTo>
                  <a:pt x="2" y="338"/>
                  <a:pt x="0" y="320"/>
                  <a:pt x="0" y="302"/>
                </a:cubicBezTo>
                <a:cubicBezTo>
                  <a:pt x="0" y="287"/>
                  <a:pt x="1" y="272"/>
                  <a:pt x="3" y="257"/>
                </a:cubicBezTo>
                <a:cubicBezTo>
                  <a:pt x="11" y="260"/>
                  <a:pt x="20" y="262"/>
                  <a:pt x="29" y="264"/>
                </a:cubicBezTo>
                <a:cubicBezTo>
                  <a:pt x="28" y="298"/>
                  <a:pt x="33" y="332"/>
                  <a:pt x="42" y="365"/>
                </a:cubicBezTo>
                <a:close/>
                <a:moveTo>
                  <a:pt x="45" y="266"/>
                </a:moveTo>
                <a:cubicBezTo>
                  <a:pt x="53" y="267"/>
                  <a:pt x="61" y="267"/>
                  <a:pt x="70" y="267"/>
                </a:cubicBezTo>
                <a:cubicBezTo>
                  <a:pt x="80" y="267"/>
                  <a:pt x="91" y="266"/>
                  <a:pt x="101" y="265"/>
                </a:cubicBezTo>
                <a:cubicBezTo>
                  <a:pt x="106" y="300"/>
                  <a:pt x="114" y="333"/>
                  <a:pt x="127" y="365"/>
                </a:cubicBezTo>
                <a:cubicBezTo>
                  <a:pt x="111" y="367"/>
                  <a:pt x="96" y="368"/>
                  <a:pt x="82" y="368"/>
                </a:cubicBezTo>
                <a:cubicBezTo>
                  <a:pt x="74" y="368"/>
                  <a:pt x="67" y="368"/>
                  <a:pt x="60" y="367"/>
                </a:cubicBezTo>
                <a:cubicBezTo>
                  <a:pt x="50" y="334"/>
                  <a:pt x="45" y="300"/>
                  <a:pt x="45" y="266"/>
                </a:cubicBezTo>
                <a:close/>
                <a:moveTo>
                  <a:pt x="294" y="317"/>
                </a:moveTo>
                <a:cubicBezTo>
                  <a:pt x="270" y="328"/>
                  <a:pt x="246" y="337"/>
                  <a:pt x="222" y="344"/>
                </a:cubicBezTo>
                <a:cubicBezTo>
                  <a:pt x="209" y="313"/>
                  <a:pt x="198" y="281"/>
                  <a:pt x="189" y="247"/>
                </a:cubicBezTo>
                <a:cubicBezTo>
                  <a:pt x="211" y="241"/>
                  <a:pt x="233" y="233"/>
                  <a:pt x="254" y="223"/>
                </a:cubicBezTo>
                <a:cubicBezTo>
                  <a:pt x="267" y="254"/>
                  <a:pt x="280" y="285"/>
                  <a:pt x="294" y="317"/>
                </a:cubicBezTo>
                <a:close/>
                <a:moveTo>
                  <a:pt x="467" y="207"/>
                </a:moveTo>
                <a:cubicBezTo>
                  <a:pt x="452" y="176"/>
                  <a:pt x="432" y="148"/>
                  <a:pt x="410" y="121"/>
                </a:cubicBezTo>
                <a:cubicBezTo>
                  <a:pt x="424" y="108"/>
                  <a:pt x="436" y="94"/>
                  <a:pt x="446" y="81"/>
                </a:cubicBezTo>
                <a:cubicBezTo>
                  <a:pt x="472" y="103"/>
                  <a:pt x="495" y="129"/>
                  <a:pt x="513" y="158"/>
                </a:cubicBezTo>
                <a:cubicBezTo>
                  <a:pt x="500" y="175"/>
                  <a:pt x="485" y="191"/>
                  <a:pt x="467" y="20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254"/>
          <p:cNvSpPr>
            <a:spLocks noEditPoints="1"/>
          </p:cNvSpPr>
          <p:nvPr/>
        </p:nvSpPr>
        <p:spPr bwMode="auto">
          <a:xfrm>
            <a:off x="2128838" y="1495427"/>
            <a:ext cx="195263" cy="204787"/>
          </a:xfrm>
          <a:custGeom>
            <a:avLst/>
            <a:gdLst>
              <a:gd name="T0" fmla="*/ 165 w 643"/>
              <a:gd name="T1" fmla="*/ 196 h 673"/>
              <a:gd name="T2" fmla="*/ 139 w 643"/>
              <a:gd name="T3" fmla="*/ 199 h 673"/>
              <a:gd name="T4" fmla="*/ 316 w 643"/>
              <a:gd name="T5" fmla="*/ 19 h 673"/>
              <a:gd name="T6" fmla="*/ 507 w 643"/>
              <a:gd name="T7" fmla="*/ 199 h 673"/>
              <a:gd name="T8" fmla="*/ 484 w 643"/>
              <a:gd name="T9" fmla="*/ 196 h 673"/>
              <a:gd name="T10" fmla="*/ 328 w 643"/>
              <a:gd name="T11" fmla="*/ 49 h 673"/>
              <a:gd name="T12" fmla="*/ 165 w 643"/>
              <a:gd name="T13" fmla="*/ 196 h 673"/>
              <a:gd name="T14" fmla="*/ 584 w 643"/>
              <a:gd name="T15" fmla="*/ 553 h 673"/>
              <a:gd name="T16" fmla="*/ 412 w 643"/>
              <a:gd name="T17" fmla="*/ 422 h 673"/>
              <a:gd name="T18" fmla="*/ 477 w 643"/>
              <a:gd name="T19" fmla="*/ 313 h 673"/>
              <a:gd name="T20" fmla="*/ 506 w 643"/>
              <a:gd name="T21" fmla="*/ 311 h 673"/>
              <a:gd name="T22" fmla="*/ 503 w 643"/>
              <a:gd name="T23" fmla="*/ 411 h 673"/>
              <a:gd name="T24" fmla="*/ 491 w 643"/>
              <a:gd name="T25" fmla="*/ 424 h 673"/>
              <a:gd name="T26" fmla="*/ 471 w 643"/>
              <a:gd name="T27" fmla="*/ 428 h 673"/>
              <a:gd name="T28" fmla="*/ 473 w 643"/>
              <a:gd name="T29" fmla="*/ 444 h 673"/>
              <a:gd name="T30" fmla="*/ 503 w 643"/>
              <a:gd name="T31" fmla="*/ 438 h 673"/>
              <a:gd name="T32" fmla="*/ 521 w 643"/>
              <a:gd name="T33" fmla="*/ 404 h 673"/>
              <a:gd name="T34" fmla="*/ 519 w 643"/>
              <a:gd name="T35" fmla="*/ 306 h 673"/>
              <a:gd name="T36" fmla="*/ 542 w 643"/>
              <a:gd name="T37" fmla="*/ 271 h 673"/>
              <a:gd name="T38" fmla="*/ 521 w 643"/>
              <a:gd name="T39" fmla="*/ 204 h 673"/>
              <a:gd name="T40" fmla="*/ 316 w 643"/>
              <a:gd name="T41" fmla="*/ 6 h 673"/>
              <a:gd name="T42" fmla="*/ 125 w 643"/>
              <a:gd name="T43" fmla="*/ 205 h 673"/>
              <a:gd name="T44" fmla="*/ 106 w 643"/>
              <a:gd name="T45" fmla="*/ 271 h 673"/>
              <a:gd name="T46" fmla="*/ 169 w 643"/>
              <a:gd name="T47" fmla="*/ 313 h 673"/>
              <a:gd name="T48" fmla="*/ 243 w 643"/>
              <a:gd name="T49" fmla="*/ 417 h 673"/>
              <a:gd name="T50" fmla="*/ 81 w 643"/>
              <a:gd name="T51" fmla="*/ 561 h 673"/>
              <a:gd name="T52" fmla="*/ 33 w 643"/>
              <a:gd name="T53" fmla="*/ 673 h 673"/>
              <a:gd name="T54" fmla="*/ 643 w 643"/>
              <a:gd name="T55" fmla="*/ 673 h 673"/>
              <a:gd name="T56" fmla="*/ 584 w 643"/>
              <a:gd name="T57" fmla="*/ 553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3" h="673">
                <a:moveTo>
                  <a:pt x="165" y="196"/>
                </a:moveTo>
                <a:cubicBezTo>
                  <a:pt x="156" y="196"/>
                  <a:pt x="147" y="197"/>
                  <a:pt x="139" y="199"/>
                </a:cubicBezTo>
                <a:cubicBezTo>
                  <a:pt x="149" y="137"/>
                  <a:pt x="185" y="23"/>
                  <a:pt x="316" y="19"/>
                </a:cubicBezTo>
                <a:cubicBezTo>
                  <a:pt x="479" y="14"/>
                  <a:pt x="503" y="163"/>
                  <a:pt x="507" y="199"/>
                </a:cubicBezTo>
                <a:cubicBezTo>
                  <a:pt x="500" y="197"/>
                  <a:pt x="493" y="196"/>
                  <a:pt x="484" y="196"/>
                </a:cubicBezTo>
                <a:cubicBezTo>
                  <a:pt x="468" y="102"/>
                  <a:pt x="413" y="49"/>
                  <a:pt x="328" y="49"/>
                </a:cubicBezTo>
                <a:cubicBezTo>
                  <a:pt x="240" y="49"/>
                  <a:pt x="180" y="103"/>
                  <a:pt x="165" y="196"/>
                </a:cubicBezTo>
                <a:close/>
                <a:moveTo>
                  <a:pt x="584" y="553"/>
                </a:moveTo>
                <a:cubicBezTo>
                  <a:pt x="401" y="525"/>
                  <a:pt x="414" y="444"/>
                  <a:pt x="412" y="422"/>
                </a:cubicBezTo>
                <a:cubicBezTo>
                  <a:pt x="445" y="404"/>
                  <a:pt x="466" y="353"/>
                  <a:pt x="477" y="313"/>
                </a:cubicBezTo>
                <a:cubicBezTo>
                  <a:pt x="484" y="313"/>
                  <a:pt x="495" y="313"/>
                  <a:pt x="506" y="311"/>
                </a:cubicBezTo>
                <a:cubicBezTo>
                  <a:pt x="506" y="332"/>
                  <a:pt x="506" y="394"/>
                  <a:pt x="503" y="411"/>
                </a:cubicBezTo>
                <a:cubicBezTo>
                  <a:pt x="502" y="423"/>
                  <a:pt x="491" y="424"/>
                  <a:pt x="491" y="424"/>
                </a:cubicBezTo>
                <a:lnTo>
                  <a:pt x="471" y="428"/>
                </a:lnTo>
                <a:lnTo>
                  <a:pt x="473" y="444"/>
                </a:lnTo>
                <a:lnTo>
                  <a:pt x="503" y="438"/>
                </a:lnTo>
                <a:cubicBezTo>
                  <a:pt x="520" y="436"/>
                  <a:pt x="521" y="404"/>
                  <a:pt x="521" y="404"/>
                </a:cubicBezTo>
                <a:lnTo>
                  <a:pt x="519" y="306"/>
                </a:lnTo>
                <a:cubicBezTo>
                  <a:pt x="531" y="300"/>
                  <a:pt x="541" y="289"/>
                  <a:pt x="542" y="271"/>
                </a:cubicBezTo>
                <a:cubicBezTo>
                  <a:pt x="545" y="232"/>
                  <a:pt x="537" y="214"/>
                  <a:pt x="521" y="204"/>
                </a:cubicBezTo>
                <a:cubicBezTo>
                  <a:pt x="520" y="187"/>
                  <a:pt x="503" y="0"/>
                  <a:pt x="316" y="6"/>
                </a:cubicBezTo>
                <a:cubicBezTo>
                  <a:pt x="171" y="10"/>
                  <a:pt x="134" y="143"/>
                  <a:pt x="125" y="205"/>
                </a:cubicBezTo>
                <a:cubicBezTo>
                  <a:pt x="110" y="215"/>
                  <a:pt x="103" y="234"/>
                  <a:pt x="106" y="271"/>
                </a:cubicBezTo>
                <a:cubicBezTo>
                  <a:pt x="109" y="312"/>
                  <a:pt x="153" y="314"/>
                  <a:pt x="169" y="313"/>
                </a:cubicBezTo>
                <a:cubicBezTo>
                  <a:pt x="190" y="394"/>
                  <a:pt x="243" y="417"/>
                  <a:pt x="243" y="417"/>
                </a:cubicBezTo>
                <a:cubicBezTo>
                  <a:pt x="243" y="509"/>
                  <a:pt x="161" y="536"/>
                  <a:pt x="81" y="561"/>
                </a:cubicBezTo>
                <a:cubicBezTo>
                  <a:pt x="0" y="586"/>
                  <a:pt x="33" y="673"/>
                  <a:pt x="33" y="673"/>
                </a:cubicBezTo>
                <a:lnTo>
                  <a:pt x="643" y="673"/>
                </a:lnTo>
                <a:cubicBezTo>
                  <a:pt x="643" y="614"/>
                  <a:pt x="640" y="559"/>
                  <a:pt x="584" y="55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255"/>
          <p:cNvSpPr>
            <a:spLocks noEditPoints="1"/>
          </p:cNvSpPr>
          <p:nvPr/>
        </p:nvSpPr>
        <p:spPr bwMode="auto">
          <a:xfrm>
            <a:off x="5091113" y="3614739"/>
            <a:ext cx="244475" cy="168275"/>
          </a:xfrm>
          <a:custGeom>
            <a:avLst/>
            <a:gdLst>
              <a:gd name="T0" fmla="*/ 294 w 809"/>
              <a:gd name="T1" fmla="*/ 378 h 555"/>
              <a:gd name="T2" fmla="*/ 558 w 809"/>
              <a:gd name="T3" fmla="*/ 201 h 555"/>
              <a:gd name="T4" fmla="*/ 602 w 809"/>
              <a:gd name="T5" fmla="*/ 204 h 555"/>
              <a:gd name="T6" fmla="*/ 603 w 809"/>
              <a:gd name="T7" fmla="*/ 197 h 555"/>
              <a:gd name="T8" fmla="*/ 310 w 809"/>
              <a:gd name="T9" fmla="*/ 0 h 555"/>
              <a:gd name="T10" fmla="*/ 17 w 809"/>
              <a:gd name="T11" fmla="*/ 197 h 555"/>
              <a:gd name="T12" fmla="*/ 89 w 809"/>
              <a:gd name="T13" fmla="*/ 325 h 555"/>
              <a:gd name="T14" fmla="*/ 0 w 809"/>
              <a:gd name="T15" fmla="*/ 386 h 555"/>
              <a:gd name="T16" fmla="*/ 42 w 809"/>
              <a:gd name="T17" fmla="*/ 393 h 555"/>
              <a:gd name="T18" fmla="*/ 138 w 809"/>
              <a:gd name="T19" fmla="*/ 356 h 555"/>
              <a:gd name="T20" fmla="*/ 290 w 809"/>
              <a:gd name="T21" fmla="*/ 389 h 555"/>
              <a:gd name="T22" fmla="*/ 294 w 809"/>
              <a:gd name="T23" fmla="*/ 378 h 555"/>
              <a:gd name="T24" fmla="*/ 670 w 809"/>
              <a:gd name="T25" fmla="*/ 431 h 555"/>
              <a:gd name="T26" fmla="*/ 643 w 809"/>
              <a:gd name="T27" fmla="*/ 404 h 555"/>
              <a:gd name="T28" fmla="*/ 670 w 809"/>
              <a:gd name="T29" fmla="*/ 377 h 555"/>
              <a:gd name="T30" fmla="*/ 697 w 809"/>
              <a:gd name="T31" fmla="*/ 404 h 555"/>
              <a:gd name="T32" fmla="*/ 670 w 809"/>
              <a:gd name="T33" fmla="*/ 431 h 555"/>
              <a:gd name="T34" fmla="*/ 577 w 809"/>
              <a:gd name="T35" fmla="*/ 431 h 555"/>
              <a:gd name="T36" fmla="*/ 550 w 809"/>
              <a:gd name="T37" fmla="*/ 404 h 555"/>
              <a:gd name="T38" fmla="*/ 577 w 809"/>
              <a:gd name="T39" fmla="*/ 377 h 555"/>
              <a:gd name="T40" fmla="*/ 604 w 809"/>
              <a:gd name="T41" fmla="*/ 404 h 555"/>
              <a:gd name="T42" fmla="*/ 577 w 809"/>
              <a:gd name="T43" fmla="*/ 431 h 555"/>
              <a:gd name="T44" fmla="*/ 485 w 809"/>
              <a:gd name="T45" fmla="*/ 431 h 555"/>
              <a:gd name="T46" fmla="*/ 458 w 809"/>
              <a:gd name="T47" fmla="*/ 404 h 555"/>
              <a:gd name="T48" fmla="*/ 485 w 809"/>
              <a:gd name="T49" fmla="*/ 377 h 555"/>
              <a:gd name="T50" fmla="*/ 512 w 809"/>
              <a:gd name="T51" fmla="*/ 404 h 555"/>
              <a:gd name="T52" fmla="*/ 485 w 809"/>
              <a:gd name="T53" fmla="*/ 431 h 555"/>
              <a:gd name="T54" fmla="*/ 741 w 809"/>
              <a:gd name="T55" fmla="*/ 503 h 555"/>
              <a:gd name="T56" fmla="*/ 796 w 809"/>
              <a:gd name="T57" fmla="*/ 404 h 555"/>
              <a:gd name="T58" fmla="*/ 571 w 809"/>
              <a:gd name="T59" fmla="*/ 253 h 555"/>
              <a:gd name="T60" fmla="*/ 345 w 809"/>
              <a:gd name="T61" fmla="*/ 404 h 555"/>
              <a:gd name="T62" fmla="*/ 571 w 809"/>
              <a:gd name="T63" fmla="*/ 555 h 555"/>
              <a:gd name="T64" fmla="*/ 703 w 809"/>
              <a:gd name="T65" fmla="*/ 527 h 555"/>
              <a:gd name="T66" fmla="*/ 777 w 809"/>
              <a:gd name="T67" fmla="*/ 555 h 555"/>
              <a:gd name="T68" fmla="*/ 809 w 809"/>
              <a:gd name="T69" fmla="*/ 550 h 555"/>
              <a:gd name="T70" fmla="*/ 741 w 809"/>
              <a:gd name="T71" fmla="*/ 503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09" h="555">
                <a:moveTo>
                  <a:pt x="294" y="378"/>
                </a:moveTo>
                <a:cubicBezTo>
                  <a:pt x="315" y="275"/>
                  <a:pt x="415" y="201"/>
                  <a:pt x="558" y="201"/>
                </a:cubicBezTo>
                <a:cubicBezTo>
                  <a:pt x="573" y="201"/>
                  <a:pt x="588" y="202"/>
                  <a:pt x="602" y="204"/>
                </a:cubicBezTo>
                <a:cubicBezTo>
                  <a:pt x="602" y="201"/>
                  <a:pt x="603" y="199"/>
                  <a:pt x="603" y="197"/>
                </a:cubicBezTo>
                <a:cubicBezTo>
                  <a:pt x="603" y="88"/>
                  <a:pt x="471" y="0"/>
                  <a:pt x="310" y="0"/>
                </a:cubicBezTo>
                <a:cubicBezTo>
                  <a:pt x="148" y="0"/>
                  <a:pt x="17" y="88"/>
                  <a:pt x="17" y="197"/>
                </a:cubicBezTo>
                <a:cubicBezTo>
                  <a:pt x="17" y="246"/>
                  <a:pt x="44" y="291"/>
                  <a:pt x="89" y="325"/>
                </a:cubicBezTo>
                <a:cubicBezTo>
                  <a:pt x="66" y="354"/>
                  <a:pt x="36" y="375"/>
                  <a:pt x="0" y="386"/>
                </a:cubicBezTo>
                <a:cubicBezTo>
                  <a:pt x="14" y="390"/>
                  <a:pt x="28" y="393"/>
                  <a:pt x="42" y="393"/>
                </a:cubicBezTo>
                <a:cubicBezTo>
                  <a:pt x="79" y="393"/>
                  <a:pt x="113" y="379"/>
                  <a:pt x="138" y="356"/>
                </a:cubicBezTo>
                <a:cubicBezTo>
                  <a:pt x="185" y="378"/>
                  <a:pt x="229" y="388"/>
                  <a:pt x="290" y="389"/>
                </a:cubicBezTo>
                <a:cubicBezTo>
                  <a:pt x="290" y="386"/>
                  <a:pt x="293" y="381"/>
                  <a:pt x="294" y="378"/>
                </a:cubicBezTo>
                <a:close/>
                <a:moveTo>
                  <a:pt x="670" y="431"/>
                </a:moveTo>
                <a:cubicBezTo>
                  <a:pt x="655" y="431"/>
                  <a:pt x="643" y="419"/>
                  <a:pt x="643" y="404"/>
                </a:cubicBezTo>
                <a:cubicBezTo>
                  <a:pt x="643" y="389"/>
                  <a:pt x="655" y="377"/>
                  <a:pt x="670" y="377"/>
                </a:cubicBezTo>
                <a:cubicBezTo>
                  <a:pt x="685" y="377"/>
                  <a:pt x="697" y="389"/>
                  <a:pt x="697" y="404"/>
                </a:cubicBezTo>
                <a:cubicBezTo>
                  <a:pt x="697" y="419"/>
                  <a:pt x="685" y="431"/>
                  <a:pt x="670" y="431"/>
                </a:cubicBezTo>
                <a:close/>
                <a:moveTo>
                  <a:pt x="577" y="431"/>
                </a:moveTo>
                <a:cubicBezTo>
                  <a:pt x="562" y="431"/>
                  <a:pt x="550" y="419"/>
                  <a:pt x="550" y="404"/>
                </a:cubicBezTo>
                <a:cubicBezTo>
                  <a:pt x="550" y="389"/>
                  <a:pt x="562" y="377"/>
                  <a:pt x="577" y="377"/>
                </a:cubicBezTo>
                <a:cubicBezTo>
                  <a:pt x="592" y="377"/>
                  <a:pt x="604" y="389"/>
                  <a:pt x="604" y="404"/>
                </a:cubicBezTo>
                <a:cubicBezTo>
                  <a:pt x="604" y="419"/>
                  <a:pt x="592" y="431"/>
                  <a:pt x="577" y="431"/>
                </a:cubicBezTo>
                <a:close/>
                <a:moveTo>
                  <a:pt x="485" y="431"/>
                </a:moveTo>
                <a:cubicBezTo>
                  <a:pt x="470" y="431"/>
                  <a:pt x="458" y="419"/>
                  <a:pt x="458" y="404"/>
                </a:cubicBezTo>
                <a:cubicBezTo>
                  <a:pt x="458" y="389"/>
                  <a:pt x="470" y="377"/>
                  <a:pt x="485" y="377"/>
                </a:cubicBezTo>
                <a:cubicBezTo>
                  <a:pt x="500" y="377"/>
                  <a:pt x="512" y="389"/>
                  <a:pt x="512" y="404"/>
                </a:cubicBezTo>
                <a:cubicBezTo>
                  <a:pt x="512" y="419"/>
                  <a:pt x="500" y="431"/>
                  <a:pt x="485" y="431"/>
                </a:cubicBezTo>
                <a:close/>
                <a:moveTo>
                  <a:pt x="741" y="503"/>
                </a:moveTo>
                <a:cubicBezTo>
                  <a:pt x="776" y="477"/>
                  <a:pt x="796" y="442"/>
                  <a:pt x="796" y="404"/>
                </a:cubicBezTo>
                <a:cubicBezTo>
                  <a:pt x="796" y="321"/>
                  <a:pt x="695" y="253"/>
                  <a:pt x="571" y="253"/>
                </a:cubicBezTo>
                <a:cubicBezTo>
                  <a:pt x="446" y="253"/>
                  <a:pt x="345" y="321"/>
                  <a:pt x="345" y="404"/>
                </a:cubicBezTo>
                <a:cubicBezTo>
                  <a:pt x="345" y="488"/>
                  <a:pt x="446" y="555"/>
                  <a:pt x="571" y="555"/>
                </a:cubicBezTo>
                <a:cubicBezTo>
                  <a:pt x="620" y="555"/>
                  <a:pt x="666" y="544"/>
                  <a:pt x="703" y="527"/>
                </a:cubicBezTo>
                <a:cubicBezTo>
                  <a:pt x="722" y="544"/>
                  <a:pt x="748" y="555"/>
                  <a:pt x="777" y="555"/>
                </a:cubicBezTo>
                <a:cubicBezTo>
                  <a:pt x="788" y="555"/>
                  <a:pt x="799" y="554"/>
                  <a:pt x="809" y="550"/>
                </a:cubicBezTo>
                <a:cubicBezTo>
                  <a:pt x="782" y="542"/>
                  <a:pt x="758" y="525"/>
                  <a:pt x="741" y="50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256"/>
          <p:cNvSpPr>
            <a:spLocks noEditPoints="1"/>
          </p:cNvSpPr>
          <p:nvPr/>
        </p:nvSpPr>
        <p:spPr bwMode="auto">
          <a:xfrm>
            <a:off x="10210802" y="884239"/>
            <a:ext cx="212725" cy="163512"/>
          </a:xfrm>
          <a:custGeom>
            <a:avLst/>
            <a:gdLst>
              <a:gd name="T0" fmla="*/ 306 w 702"/>
              <a:gd name="T1" fmla="*/ 500 h 536"/>
              <a:gd name="T2" fmla="*/ 241 w 702"/>
              <a:gd name="T3" fmla="*/ 440 h 536"/>
              <a:gd name="T4" fmla="*/ 366 w 702"/>
              <a:gd name="T5" fmla="*/ 439 h 536"/>
              <a:gd name="T6" fmla="*/ 306 w 702"/>
              <a:gd name="T7" fmla="*/ 500 h 536"/>
              <a:gd name="T8" fmla="*/ 421 w 702"/>
              <a:gd name="T9" fmla="*/ 253 h 536"/>
              <a:gd name="T10" fmla="*/ 452 w 702"/>
              <a:gd name="T11" fmla="*/ 284 h 536"/>
              <a:gd name="T12" fmla="*/ 421 w 702"/>
              <a:gd name="T13" fmla="*/ 314 h 536"/>
              <a:gd name="T14" fmla="*/ 391 w 702"/>
              <a:gd name="T15" fmla="*/ 284 h 536"/>
              <a:gd name="T16" fmla="*/ 421 w 702"/>
              <a:gd name="T17" fmla="*/ 253 h 536"/>
              <a:gd name="T18" fmla="*/ 326 w 702"/>
              <a:gd name="T19" fmla="*/ 285 h 536"/>
              <a:gd name="T20" fmla="*/ 357 w 702"/>
              <a:gd name="T21" fmla="*/ 315 h 536"/>
              <a:gd name="T22" fmla="*/ 326 w 702"/>
              <a:gd name="T23" fmla="*/ 346 h 536"/>
              <a:gd name="T24" fmla="*/ 295 w 702"/>
              <a:gd name="T25" fmla="*/ 315 h 536"/>
              <a:gd name="T26" fmla="*/ 326 w 702"/>
              <a:gd name="T27" fmla="*/ 285 h 536"/>
              <a:gd name="T28" fmla="*/ 696 w 702"/>
              <a:gd name="T29" fmla="*/ 440 h 536"/>
              <a:gd name="T30" fmla="*/ 598 w 702"/>
              <a:gd name="T31" fmla="*/ 44 h 536"/>
              <a:gd name="T32" fmla="*/ 557 w 702"/>
              <a:gd name="T33" fmla="*/ 11 h 536"/>
              <a:gd name="T34" fmla="*/ 535 w 702"/>
              <a:gd name="T35" fmla="*/ 47 h 536"/>
              <a:gd name="T36" fmla="*/ 60 w 702"/>
              <a:gd name="T37" fmla="*/ 331 h 536"/>
              <a:gd name="T38" fmla="*/ 0 w 702"/>
              <a:gd name="T39" fmla="*/ 320 h 536"/>
              <a:gd name="T40" fmla="*/ 41 w 702"/>
              <a:gd name="T41" fmla="*/ 479 h 536"/>
              <a:gd name="T42" fmla="*/ 84 w 702"/>
              <a:gd name="T43" fmla="*/ 440 h 536"/>
              <a:gd name="T44" fmla="*/ 195 w 702"/>
              <a:gd name="T45" fmla="*/ 440 h 536"/>
              <a:gd name="T46" fmla="*/ 295 w 702"/>
              <a:gd name="T47" fmla="*/ 536 h 536"/>
              <a:gd name="T48" fmla="*/ 412 w 702"/>
              <a:gd name="T49" fmla="*/ 440 h 536"/>
              <a:gd name="T50" fmla="*/ 412 w 702"/>
              <a:gd name="T51" fmla="*/ 439 h 536"/>
              <a:gd name="T52" fmla="*/ 650 w 702"/>
              <a:gd name="T53" fmla="*/ 438 h 536"/>
              <a:gd name="T54" fmla="*/ 680 w 702"/>
              <a:gd name="T55" fmla="*/ 470 h 536"/>
              <a:gd name="T56" fmla="*/ 696 w 702"/>
              <a:gd name="T57" fmla="*/ 440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02" h="536">
                <a:moveTo>
                  <a:pt x="306" y="500"/>
                </a:moveTo>
                <a:cubicBezTo>
                  <a:pt x="250" y="502"/>
                  <a:pt x="245" y="490"/>
                  <a:pt x="241" y="440"/>
                </a:cubicBezTo>
                <a:lnTo>
                  <a:pt x="366" y="439"/>
                </a:lnTo>
                <a:cubicBezTo>
                  <a:pt x="365" y="466"/>
                  <a:pt x="369" y="500"/>
                  <a:pt x="306" y="500"/>
                </a:cubicBezTo>
                <a:close/>
                <a:moveTo>
                  <a:pt x="421" y="253"/>
                </a:moveTo>
                <a:cubicBezTo>
                  <a:pt x="439" y="253"/>
                  <a:pt x="452" y="267"/>
                  <a:pt x="452" y="284"/>
                </a:cubicBezTo>
                <a:cubicBezTo>
                  <a:pt x="452" y="300"/>
                  <a:pt x="439" y="314"/>
                  <a:pt x="421" y="314"/>
                </a:cubicBezTo>
                <a:cubicBezTo>
                  <a:pt x="404" y="314"/>
                  <a:pt x="391" y="300"/>
                  <a:pt x="391" y="284"/>
                </a:cubicBezTo>
                <a:cubicBezTo>
                  <a:pt x="391" y="267"/>
                  <a:pt x="404" y="253"/>
                  <a:pt x="421" y="253"/>
                </a:cubicBezTo>
                <a:close/>
                <a:moveTo>
                  <a:pt x="326" y="285"/>
                </a:moveTo>
                <a:cubicBezTo>
                  <a:pt x="343" y="285"/>
                  <a:pt x="357" y="299"/>
                  <a:pt x="357" y="315"/>
                </a:cubicBezTo>
                <a:cubicBezTo>
                  <a:pt x="357" y="332"/>
                  <a:pt x="343" y="346"/>
                  <a:pt x="326" y="346"/>
                </a:cubicBezTo>
                <a:cubicBezTo>
                  <a:pt x="309" y="346"/>
                  <a:pt x="295" y="332"/>
                  <a:pt x="295" y="315"/>
                </a:cubicBezTo>
                <a:cubicBezTo>
                  <a:pt x="295" y="299"/>
                  <a:pt x="309" y="285"/>
                  <a:pt x="326" y="285"/>
                </a:cubicBezTo>
                <a:close/>
                <a:moveTo>
                  <a:pt x="696" y="440"/>
                </a:moveTo>
                <a:lnTo>
                  <a:pt x="598" y="44"/>
                </a:lnTo>
                <a:cubicBezTo>
                  <a:pt x="598" y="44"/>
                  <a:pt x="590" y="0"/>
                  <a:pt x="557" y="11"/>
                </a:cubicBezTo>
                <a:cubicBezTo>
                  <a:pt x="524" y="22"/>
                  <a:pt x="535" y="47"/>
                  <a:pt x="535" y="47"/>
                </a:cubicBezTo>
                <a:cubicBezTo>
                  <a:pt x="535" y="47"/>
                  <a:pt x="68" y="326"/>
                  <a:pt x="60" y="331"/>
                </a:cubicBezTo>
                <a:cubicBezTo>
                  <a:pt x="52" y="336"/>
                  <a:pt x="0" y="320"/>
                  <a:pt x="0" y="320"/>
                </a:cubicBezTo>
                <a:lnTo>
                  <a:pt x="41" y="479"/>
                </a:lnTo>
                <a:lnTo>
                  <a:pt x="84" y="440"/>
                </a:lnTo>
                <a:lnTo>
                  <a:pt x="195" y="440"/>
                </a:lnTo>
                <a:cubicBezTo>
                  <a:pt x="191" y="464"/>
                  <a:pt x="188" y="536"/>
                  <a:pt x="295" y="536"/>
                </a:cubicBezTo>
                <a:cubicBezTo>
                  <a:pt x="407" y="536"/>
                  <a:pt x="410" y="479"/>
                  <a:pt x="412" y="440"/>
                </a:cubicBezTo>
                <a:lnTo>
                  <a:pt x="412" y="439"/>
                </a:lnTo>
                <a:lnTo>
                  <a:pt x="650" y="438"/>
                </a:lnTo>
                <a:cubicBezTo>
                  <a:pt x="650" y="438"/>
                  <a:pt x="658" y="479"/>
                  <a:pt x="680" y="470"/>
                </a:cubicBezTo>
                <a:cubicBezTo>
                  <a:pt x="702" y="462"/>
                  <a:pt x="696" y="440"/>
                  <a:pt x="696" y="44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257"/>
          <p:cNvSpPr>
            <a:spLocks noEditPoints="1"/>
          </p:cNvSpPr>
          <p:nvPr/>
        </p:nvSpPr>
        <p:spPr bwMode="auto">
          <a:xfrm>
            <a:off x="2159001" y="5375277"/>
            <a:ext cx="142875" cy="219075"/>
          </a:xfrm>
          <a:custGeom>
            <a:avLst/>
            <a:gdLst>
              <a:gd name="T0" fmla="*/ 263 w 477"/>
              <a:gd name="T1" fmla="*/ 132 h 724"/>
              <a:gd name="T2" fmla="*/ 96 w 477"/>
              <a:gd name="T3" fmla="*/ 123 h 724"/>
              <a:gd name="T4" fmla="*/ 96 w 477"/>
              <a:gd name="T5" fmla="*/ 407 h 724"/>
              <a:gd name="T6" fmla="*/ 269 w 477"/>
              <a:gd name="T7" fmla="*/ 367 h 724"/>
              <a:gd name="T8" fmla="*/ 477 w 477"/>
              <a:gd name="T9" fmla="*/ 393 h 724"/>
              <a:gd name="T10" fmla="*/ 477 w 477"/>
              <a:gd name="T11" fmla="*/ 151 h 724"/>
              <a:gd name="T12" fmla="*/ 263 w 477"/>
              <a:gd name="T13" fmla="*/ 132 h 724"/>
              <a:gd name="T14" fmla="*/ 32 w 477"/>
              <a:gd name="T15" fmla="*/ 143 h 724"/>
              <a:gd name="T16" fmla="*/ 39 w 477"/>
              <a:gd name="T17" fmla="*/ 143 h 724"/>
              <a:gd name="T18" fmla="*/ 39 w 477"/>
              <a:gd name="T19" fmla="*/ 705 h 724"/>
              <a:gd name="T20" fmla="*/ 32 w 477"/>
              <a:gd name="T21" fmla="*/ 705 h 724"/>
              <a:gd name="T22" fmla="*/ 32 w 477"/>
              <a:gd name="T23" fmla="*/ 143 h 724"/>
              <a:gd name="T24" fmla="*/ 36 w 477"/>
              <a:gd name="T25" fmla="*/ 115 h 724"/>
              <a:gd name="T26" fmla="*/ 0 w 477"/>
              <a:gd name="T27" fmla="*/ 127 h 724"/>
              <a:gd name="T28" fmla="*/ 0 w 477"/>
              <a:gd name="T29" fmla="*/ 712 h 724"/>
              <a:gd name="T30" fmla="*/ 36 w 477"/>
              <a:gd name="T31" fmla="*/ 724 h 724"/>
              <a:gd name="T32" fmla="*/ 72 w 477"/>
              <a:gd name="T33" fmla="*/ 712 h 724"/>
              <a:gd name="T34" fmla="*/ 72 w 477"/>
              <a:gd name="T35" fmla="*/ 127 h 724"/>
              <a:gd name="T36" fmla="*/ 36 w 477"/>
              <a:gd name="T37" fmla="*/ 115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7" h="724">
                <a:moveTo>
                  <a:pt x="263" y="132"/>
                </a:moveTo>
                <a:cubicBezTo>
                  <a:pt x="263" y="132"/>
                  <a:pt x="156" y="217"/>
                  <a:pt x="96" y="123"/>
                </a:cubicBezTo>
                <a:lnTo>
                  <a:pt x="96" y="407"/>
                </a:lnTo>
                <a:cubicBezTo>
                  <a:pt x="96" y="407"/>
                  <a:pt x="147" y="476"/>
                  <a:pt x="269" y="367"/>
                </a:cubicBezTo>
                <a:cubicBezTo>
                  <a:pt x="272" y="364"/>
                  <a:pt x="436" y="242"/>
                  <a:pt x="477" y="393"/>
                </a:cubicBezTo>
                <a:lnTo>
                  <a:pt x="477" y="151"/>
                </a:lnTo>
                <a:cubicBezTo>
                  <a:pt x="477" y="151"/>
                  <a:pt x="433" y="0"/>
                  <a:pt x="263" y="132"/>
                </a:cubicBezTo>
                <a:close/>
                <a:moveTo>
                  <a:pt x="32" y="143"/>
                </a:moveTo>
                <a:lnTo>
                  <a:pt x="39" y="143"/>
                </a:lnTo>
                <a:lnTo>
                  <a:pt x="39" y="705"/>
                </a:lnTo>
                <a:lnTo>
                  <a:pt x="32" y="705"/>
                </a:lnTo>
                <a:lnTo>
                  <a:pt x="32" y="143"/>
                </a:lnTo>
                <a:close/>
                <a:moveTo>
                  <a:pt x="36" y="115"/>
                </a:moveTo>
                <a:cubicBezTo>
                  <a:pt x="16" y="115"/>
                  <a:pt x="0" y="120"/>
                  <a:pt x="0" y="127"/>
                </a:cubicBezTo>
                <a:lnTo>
                  <a:pt x="0" y="712"/>
                </a:lnTo>
                <a:cubicBezTo>
                  <a:pt x="0" y="719"/>
                  <a:pt x="16" y="724"/>
                  <a:pt x="36" y="724"/>
                </a:cubicBezTo>
                <a:cubicBezTo>
                  <a:pt x="56" y="724"/>
                  <a:pt x="72" y="719"/>
                  <a:pt x="72" y="712"/>
                </a:cubicBezTo>
                <a:lnTo>
                  <a:pt x="72" y="127"/>
                </a:lnTo>
                <a:cubicBezTo>
                  <a:pt x="72" y="120"/>
                  <a:pt x="56" y="115"/>
                  <a:pt x="36" y="11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258"/>
          <p:cNvSpPr>
            <a:spLocks/>
          </p:cNvSpPr>
          <p:nvPr/>
        </p:nvSpPr>
        <p:spPr bwMode="auto">
          <a:xfrm>
            <a:off x="5119688" y="4978402"/>
            <a:ext cx="187325" cy="234951"/>
          </a:xfrm>
          <a:custGeom>
            <a:avLst/>
            <a:gdLst>
              <a:gd name="T0" fmla="*/ 0 w 616"/>
              <a:gd name="T1" fmla="*/ 0 h 776"/>
              <a:gd name="T2" fmla="*/ 149 w 616"/>
              <a:gd name="T3" fmla="*/ 776 h 776"/>
              <a:gd name="T4" fmla="*/ 299 w 616"/>
              <a:gd name="T5" fmla="*/ 430 h 776"/>
              <a:gd name="T6" fmla="*/ 616 w 616"/>
              <a:gd name="T7" fmla="*/ 427 h 776"/>
              <a:gd name="T8" fmla="*/ 0 w 616"/>
              <a:gd name="T9" fmla="*/ 0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776">
                <a:moveTo>
                  <a:pt x="0" y="0"/>
                </a:moveTo>
                <a:lnTo>
                  <a:pt x="149" y="776"/>
                </a:lnTo>
                <a:lnTo>
                  <a:pt x="299" y="430"/>
                </a:lnTo>
                <a:lnTo>
                  <a:pt x="616" y="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259"/>
          <p:cNvSpPr>
            <a:spLocks/>
          </p:cNvSpPr>
          <p:nvPr/>
        </p:nvSpPr>
        <p:spPr bwMode="auto">
          <a:xfrm>
            <a:off x="5108578" y="4637088"/>
            <a:ext cx="217487" cy="198437"/>
          </a:xfrm>
          <a:custGeom>
            <a:avLst/>
            <a:gdLst>
              <a:gd name="T0" fmla="*/ 610 w 719"/>
              <a:gd name="T1" fmla="*/ 48 h 657"/>
              <a:gd name="T2" fmla="*/ 210 w 719"/>
              <a:gd name="T3" fmla="*/ 454 h 657"/>
              <a:gd name="T4" fmla="*/ 115 w 719"/>
              <a:gd name="T5" fmla="*/ 359 h 657"/>
              <a:gd name="T6" fmla="*/ 57 w 719"/>
              <a:gd name="T7" fmla="*/ 331 h 657"/>
              <a:gd name="T8" fmla="*/ 22 w 719"/>
              <a:gd name="T9" fmla="*/ 382 h 657"/>
              <a:gd name="T10" fmla="*/ 42 w 719"/>
              <a:gd name="T11" fmla="*/ 467 h 657"/>
              <a:gd name="T12" fmla="*/ 195 w 719"/>
              <a:gd name="T13" fmla="*/ 644 h 657"/>
              <a:gd name="T14" fmla="*/ 268 w 719"/>
              <a:gd name="T15" fmla="*/ 620 h 657"/>
              <a:gd name="T16" fmla="*/ 287 w 719"/>
              <a:gd name="T17" fmla="*/ 597 h 657"/>
              <a:gd name="T18" fmla="*/ 287 w 719"/>
              <a:gd name="T19" fmla="*/ 597 h 657"/>
              <a:gd name="T20" fmla="*/ 643 w 719"/>
              <a:gd name="T21" fmla="*/ 88 h 657"/>
              <a:gd name="T22" fmla="*/ 610 w 719"/>
              <a:gd name="T23" fmla="*/ 48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9" h="657">
                <a:moveTo>
                  <a:pt x="610" y="48"/>
                </a:moveTo>
                <a:cubicBezTo>
                  <a:pt x="563" y="71"/>
                  <a:pt x="334" y="332"/>
                  <a:pt x="210" y="454"/>
                </a:cubicBezTo>
                <a:lnTo>
                  <a:pt x="115" y="359"/>
                </a:lnTo>
                <a:cubicBezTo>
                  <a:pt x="104" y="346"/>
                  <a:pt x="80" y="304"/>
                  <a:pt x="57" y="331"/>
                </a:cubicBezTo>
                <a:lnTo>
                  <a:pt x="22" y="382"/>
                </a:lnTo>
                <a:cubicBezTo>
                  <a:pt x="0" y="409"/>
                  <a:pt x="24" y="453"/>
                  <a:pt x="42" y="467"/>
                </a:cubicBezTo>
                <a:lnTo>
                  <a:pt x="195" y="644"/>
                </a:lnTo>
                <a:cubicBezTo>
                  <a:pt x="212" y="657"/>
                  <a:pt x="245" y="647"/>
                  <a:pt x="268" y="620"/>
                </a:cubicBezTo>
                <a:lnTo>
                  <a:pt x="287" y="597"/>
                </a:lnTo>
                <a:lnTo>
                  <a:pt x="287" y="597"/>
                </a:lnTo>
                <a:lnTo>
                  <a:pt x="643" y="88"/>
                </a:lnTo>
                <a:cubicBezTo>
                  <a:pt x="666" y="61"/>
                  <a:pt x="719" y="0"/>
                  <a:pt x="610" y="4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60"/>
          <p:cNvSpPr>
            <a:spLocks noEditPoints="1"/>
          </p:cNvSpPr>
          <p:nvPr/>
        </p:nvSpPr>
        <p:spPr bwMode="auto">
          <a:xfrm>
            <a:off x="2139953" y="3924301"/>
            <a:ext cx="185737" cy="222251"/>
          </a:xfrm>
          <a:custGeom>
            <a:avLst/>
            <a:gdLst>
              <a:gd name="T0" fmla="*/ 302 w 616"/>
              <a:gd name="T1" fmla="*/ 383 h 734"/>
              <a:gd name="T2" fmla="*/ 268 w 616"/>
              <a:gd name="T3" fmla="*/ 365 h 734"/>
              <a:gd name="T4" fmla="*/ 301 w 616"/>
              <a:gd name="T5" fmla="*/ 354 h 734"/>
              <a:gd name="T6" fmla="*/ 336 w 616"/>
              <a:gd name="T7" fmla="*/ 369 h 734"/>
              <a:gd name="T8" fmla="*/ 302 w 616"/>
              <a:gd name="T9" fmla="*/ 383 h 734"/>
              <a:gd name="T10" fmla="*/ 570 w 616"/>
              <a:gd name="T11" fmla="*/ 113 h 734"/>
              <a:gd name="T12" fmla="*/ 511 w 616"/>
              <a:gd name="T13" fmla="*/ 44 h 734"/>
              <a:gd name="T14" fmla="*/ 415 w 616"/>
              <a:gd name="T15" fmla="*/ 0 h 734"/>
              <a:gd name="T16" fmla="*/ 333 w 616"/>
              <a:gd name="T17" fmla="*/ 31 h 734"/>
              <a:gd name="T18" fmla="*/ 161 w 616"/>
              <a:gd name="T19" fmla="*/ 179 h 734"/>
              <a:gd name="T20" fmla="*/ 125 w 616"/>
              <a:gd name="T21" fmla="*/ 321 h 734"/>
              <a:gd name="T22" fmla="*/ 132 w 616"/>
              <a:gd name="T23" fmla="*/ 338 h 734"/>
              <a:gd name="T24" fmla="*/ 205 w 616"/>
              <a:gd name="T25" fmla="*/ 276 h 734"/>
              <a:gd name="T26" fmla="*/ 205 w 616"/>
              <a:gd name="T27" fmla="*/ 271 h 734"/>
              <a:gd name="T28" fmla="*/ 238 w 616"/>
              <a:gd name="T29" fmla="*/ 223 h 734"/>
              <a:gd name="T30" fmla="*/ 365 w 616"/>
              <a:gd name="T31" fmla="*/ 114 h 734"/>
              <a:gd name="T32" fmla="*/ 415 w 616"/>
              <a:gd name="T33" fmla="*/ 90 h 734"/>
              <a:gd name="T34" fmla="*/ 457 w 616"/>
              <a:gd name="T35" fmla="*/ 113 h 734"/>
              <a:gd name="T36" fmla="*/ 494 w 616"/>
              <a:gd name="T37" fmla="*/ 156 h 734"/>
              <a:gd name="T38" fmla="*/ 479 w 616"/>
              <a:gd name="T39" fmla="*/ 247 h 734"/>
              <a:gd name="T40" fmla="*/ 402 w 616"/>
              <a:gd name="T41" fmla="*/ 314 h 734"/>
              <a:gd name="T42" fmla="*/ 397 w 616"/>
              <a:gd name="T43" fmla="*/ 308 h 734"/>
              <a:gd name="T44" fmla="*/ 301 w 616"/>
              <a:gd name="T45" fmla="*/ 264 h 734"/>
              <a:gd name="T46" fmla="*/ 219 w 616"/>
              <a:gd name="T47" fmla="*/ 295 h 734"/>
              <a:gd name="T48" fmla="*/ 47 w 616"/>
              <a:gd name="T49" fmla="*/ 443 h 734"/>
              <a:gd name="T50" fmla="*/ 3 w 616"/>
              <a:gd name="T51" fmla="*/ 529 h 734"/>
              <a:gd name="T52" fmla="*/ 33 w 616"/>
              <a:gd name="T53" fmla="*/ 621 h 734"/>
              <a:gd name="T54" fmla="*/ 92 w 616"/>
              <a:gd name="T55" fmla="*/ 690 h 734"/>
              <a:gd name="T56" fmla="*/ 188 w 616"/>
              <a:gd name="T57" fmla="*/ 734 h 734"/>
              <a:gd name="T58" fmla="*/ 271 w 616"/>
              <a:gd name="T59" fmla="*/ 703 h 734"/>
              <a:gd name="T60" fmla="*/ 443 w 616"/>
              <a:gd name="T61" fmla="*/ 555 h 734"/>
              <a:gd name="T62" fmla="*/ 477 w 616"/>
              <a:gd name="T63" fmla="*/ 411 h 734"/>
              <a:gd name="T64" fmla="*/ 470 w 616"/>
              <a:gd name="T65" fmla="*/ 394 h 734"/>
              <a:gd name="T66" fmla="*/ 397 w 616"/>
              <a:gd name="T67" fmla="*/ 457 h 734"/>
              <a:gd name="T68" fmla="*/ 396 w 616"/>
              <a:gd name="T69" fmla="*/ 463 h 734"/>
              <a:gd name="T70" fmla="*/ 365 w 616"/>
              <a:gd name="T71" fmla="*/ 511 h 734"/>
              <a:gd name="T72" fmla="*/ 239 w 616"/>
              <a:gd name="T73" fmla="*/ 620 h 734"/>
              <a:gd name="T74" fmla="*/ 188 w 616"/>
              <a:gd name="T75" fmla="*/ 647 h 734"/>
              <a:gd name="T76" fmla="*/ 147 w 616"/>
              <a:gd name="T77" fmla="*/ 621 h 734"/>
              <a:gd name="T78" fmla="*/ 109 w 616"/>
              <a:gd name="T79" fmla="*/ 578 h 734"/>
              <a:gd name="T80" fmla="*/ 91 w 616"/>
              <a:gd name="T81" fmla="*/ 536 h 734"/>
              <a:gd name="T82" fmla="*/ 124 w 616"/>
              <a:gd name="T83" fmla="*/ 487 h 734"/>
              <a:gd name="T84" fmla="*/ 201 w 616"/>
              <a:gd name="T85" fmla="*/ 420 h 734"/>
              <a:gd name="T86" fmla="*/ 206 w 616"/>
              <a:gd name="T87" fmla="*/ 426 h 734"/>
              <a:gd name="T88" fmla="*/ 302 w 616"/>
              <a:gd name="T89" fmla="*/ 470 h 734"/>
              <a:gd name="T90" fmla="*/ 385 w 616"/>
              <a:gd name="T91" fmla="*/ 439 h 734"/>
              <a:gd name="T92" fmla="*/ 557 w 616"/>
              <a:gd name="T93" fmla="*/ 291 h 734"/>
              <a:gd name="T94" fmla="*/ 570 w 616"/>
              <a:gd name="T95" fmla="*/ 113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16" h="734">
                <a:moveTo>
                  <a:pt x="302" y="383"/>
                </a:moveTo>
                <a:cubicBezTo>
                  <a:pt x="290" y="383"/>
                  <a:pt x="279" y="377"/>
                  <a:pt x="268" y="365"/>
                </a:cubicBezTo>
                <a:cubicBezTo>
                  <a:pt x="280" y="358"/>
                  <a:pt x="291" y="354"/>
                  <a:pt x="301" y="354"/>
                </a:cubicBezTo>
                <a:cubicBezTo>
                  <a:pt x="313" y="354"/>
                  <a:pt x="325" y="359"/>
                  <a:pt x="336" y="369"/>
                </a:cubicBezTo>
                <a:cubicBezTo>
                  <a:pt x="323" y="378"/>
                  <a:pt x="312" y="383"/>
                  <a:pt x="302" y="383"/>
                </a:cubicBezTo>
                <a:close/>
                <a:moveTo>
                  <a:pt x="570" y="113"/>
                </a:moveTo>
                <a:lnTo>
                  <a:pt x="511" y="44"/>
                </a:lnTo>
                <a:cubicBezTo>
                  <a:pt x="487" y="16"/>
                  <a:pt x="452" y="0"/>
                  <a:pt x="415" y="0"/>
                </a:cubicBezTo>
                <a:cubicBezTo>
                  <a:pt x="385" y="0"/>
                  <a:pt x="356" y="11"/>
                  <a:pt x="333" y="31"/>
                </a:cubicBezTo>
                <a:lnTo>
                  <a:pt x="161" y="179"/>
                </a:lnTo>
                <a:cubicBezTo>
                  <a:pt x="120" y="214"/>
                  <a:pt x="106" y="271"/>
                  <a:pt x="125" y="321"/>
                </a:cubicBezTo>
                <a:lnTo>
                  <a:pt x="132" y="338"/>
                </a:lnTo>
                <a:lnTo>
                  <a:pt x="205" y="276"/>
                </a:lnTo>
                <a:lnTo>
                  <a:pt x="205" y="271"/>
                </a:lnTo>
                <a:cubicBezTo>
                  <a:pt x="207" y="256"/>
                  <a:pt x="217" y="241"/>
                  <a:pt x="238" y="223"/>
                </a:cubicBezTo>
                <a:lnTo>
                  <a:pt x="365" y="114"/>
                </a:lnTo>
                <a:cubicBezTo>
                  <a:pt x="383" y="98"/>
                  <a:pt x="400" y="90"/>
                  <a:pt x="415" y="90"/>
                </a:cubicBezTo>
                <a:cubicBezTo>
                  <a:pt x="430" y="90"/>
                  <a:pt x="444" y="98"/>
                  <a:pt x="457" y="113"/>
                </a:cubicBezTo>
                <a:lnTo>
                  <a:pt x="494" y="156"/>
                </a:lnTo>
                <a:cubicBezTo>
                  <a:pt x="520" y="189"/>
                  <a:pt x="516" y="216"/>
                  <a:pt x="479" y="247"/>
                </a:cubicBezTo>
                <a:lnTo>
                  <a:pt x="402" y="314"/>
                </a:lnTo>
                <a:lnTo>
                  <a:pt x="397" y="308"/>
                </a:lnTo>
                <a:cubicBezTo>
                  <a:pt x="373" y="280"/>
                  <a:pt x="338" y="264"/>
                  <a:pt x="301" y="264"/>
                </a:cubicBezTo>
                <a:cubicBezTo>
                  <a:pt x="271" y="264"/>
                  <a:pt x="242" y="275"/>
                  <a:pt x="219" y="295"/>
                </a:cubicBezTo>
                <a:lnTo>
                  <a:pt x="47" y="443"/>
                </a:lnTo>
                <a:cubicBezTo>
                  <a:pt x="21" y="465"/>
                  <a:pt x="5" y="496"/>
                  <a:pt x="3" y="529"/>
                </a:cubicBezTo>
                <a:cubicBezTo>
                  <a:pt x="0" y="563"/>
                  <a:pt x="11" y="596"/>
                  <a:pt x="33" y="621"/>
                </a:cubicBezTo>
                <a:lnTo>
                  <a:pt x="92" y="690"/>
                </a:lnTo>
                <a:cubicBezTo>
                  <a:pt x="116" y="718"/>
                  <a:pt x="151" y="734"/>
                  <a:pt x="188" y="734"/>
                </a:cubicBezTo>
                <a:cubicBezTo>
                  <a:pt x="218" y="734"/>
                  <a:pt x="248" y="723"/>
                  <a:pt x="271" y="703"/>
                </a:cubicBezTo>
                <a:lnTo>
                  <a:pt x="443" y="555"/>
                </a:lnTo>
                <a:cubicBezTo>
                  <a:pt x="484" y="519"/>
                  <a:pt x="498" y="461"/>
                  <a:pt x="477" y="411"/>
                </a:cubicBezTo>
                <a:lnTo>
                  <a:pt x="470" y="394"/>
                </a:lnTo>
                <a:lnTo>
                  <a:pt x="397" y="457"/>
                </a:lnTo>
                <a:lnTo>
                  <a:pt x="396" y="463"/>
                </a:lnTo>
                <a:cubicBezTo>
                  <a:pt x="395" y="478"/>
                  <a:pt x="385" y="494"/>
                  <a:pt x="365" y="511"/>
                </a:cubicBezTo>
                <a:lnTo>
                  <a:pt x="239" y="620"/>
                </a:lnTo>
                <a:cubicBezTo>
                  <a:pt x="217" y="638"/>
                  <a:pt x="202" y="647"/>
                  <a:pt x="188" y="647"/>
                </a:cubicBezTo>
                <a:cubicBezTo>
                  <a:pt x="174" y="647"/>
                  <a:pt x="161" y="638"/>
                  <a:pt x="147" y="621"/>
                </a:cubicBezTo>
                <a:lnTo>
                  <a:pt x="109" y="578"/>
                </a:lnTo>
                <a:cubicBezTo>
                  <a:pt x="96" y="562"/>
                  <a:pt x="90" y="549"/>
                  <a:pt x="91" y="536"/>
                </a:cubicBezTo>
                <a:cubicBezTo>
                  <a:pt x="92" y="521"/>
                  <a:pt x="103" y="505"/>
                  <a:pt x="124" y="487"/>
                </a:cubicBezTo>
                <a:lnTo>
                  <a:pt x="201" y="420"/>
                </a:lnTo>
                <a:lnTo>
                  <a:pt x="206" y="426"/>
                </a:lnTo>
                <a:cubicBezTo>
                  <a:pt x="230" y="454"/>
                  <a:pt x="265" y="470"/>
                  <a:pt x="302" y="470"/>
                </a:cubicBezTo>
                <a:cubicBezTo>
                  <a:pt x="332" y="470"/>
                  <a:pt x="362" y="459"/>
                  <a:pt x="385" y="439"/>
                </a:cubicBezTo>
                <a:lnTo>
                  <a:pt x="557" y="291"/>
                </a:lnTo>
                <a:cubicBezTo>
                  <a:pt x="610" y="246"/>
                  <a:pt x="616" y="166"/>
                  <a:pt x="570" y="11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61"/>
          <p:cNvSpPr>
            <a:spLocks noEditPoints="1"/>
          </p:cNvSpPr>
          <p:nvPr/>
        </p:nvSpPr>
        <p:spPr bwMode="auto">
          <a:xfrm>
            <a:off x="9045576" y="2890837"/>
            <a:ext cx="223837" cy="171451"/>
          </a:xfrm>
          <a:custGeom>
            <a:avLst/>
            <a:gdLst>
              <a:gd name="T0" fmla="*/ 172 w 742"/>
              <a:gd name="T1" fmla="*/ 76 h 563"/>
              <a:gd name="T2" fmla="*/ 109 w 742"/>
              <a:gd name="T3" fmla="*/ 10 h 563"/>
              <a:gd name="T4" fmla="*/ 50 w 742"/>
              <a:gd name="T5" fmla="*/ 2 h 563"/>
              <a:gd name="T6" fmla="*/ 0 w 742"/>
              <a:gd name="T7" fmla="*/ 35 h 563"/>
              <a:gd name="T8" fmla="*/ 66 w 742"/>
              <a:gd name="T9" fmla="*/ 54 h 563"/>
              <a:gd name="T10" fmla="*/ 110 w 742"/>
              <a:gd name="T11" fmla="*/ 69 h 563"/>
              <a:gd name="T12" fmla="*/ 131 w 742"/>
              <a:gd name="T13" fmla="*/ 113 h 563"/>
              <a:gd name="T14" fmla="*/ 271 w 742"/>
              <a:gd name="T15" fmla="*/ 384 h 563"/>
              <a:gd name="T16" fmla="*/ 285 w 742"/>
              <a:gd name="T17" fmla="*/ 392 h 563"/>
              <a:gd name="T18" fmla="*/ 514 w 742"/>
              <a:gd name="T19" fmla="*/ 393 h 563"/>
              <a:gd name="T20" fmla="*/ 569 w 742"/>
              <a:gd name="T21" fmla="*/ 364 h 563"/>
              <a:gd name="T22" fmla="*/ 567 w 742"/>
              <a:gd name="T23" fmla="*/ 357 h 563"/>
              <a:gd name="T24" fmla="*/ 562 w 742"/>
              <a:gd name="T25" fmla="*/ 351 h 563"/>
              <a:gd name="T26" fmla="*/ 549 w 742"/>
              <a:gd name="T27" fmla="*/ 348 h 563"/>
              <a:gd name="T28" fmla="*/ 296 w 742"/>
              <a:gd name="T29" fmla="*/ 335 h 563"/>
              <a:gd name="T30" fmla="*/ 314 w 742"/>
              <a:gd name="T31" fmla="*/ 294 h 563"/>
              <a:gd name="T32" fmla="*/ 597 w 742"/>
              <a:gd name="T33" fmla="*/ 294 h 563"/>
              <a:gd name="T34" fmla="*/ 606 w 742"/>
              <a:gd name="T35" fmla="*/ 293 h 563"/>
              <a:gd name="T36" fmla="*/ 614 w 742"/>
              <a:gd name="T37" fmla="*/ 288 h 563"/>
              <a:gd name="T38" fmla="*/ 618 w 742"/>
              <a:gd name="T39" fmla="*/ 283 h 563"/>
              <a:gd name="T40" fmla="*/ 715 w 742"/>
              <a:gd name="T41" fmla="*/ 113 h 563"/>
              <a:gd name="T42" fmla="*/ 340 w 742"/>
              <a:gd name="T43" fmla="*/ 433 h 563"/>
              <a:gd name="T44" fmla="*/ 340 w 742"/>
              <a:gd name="T45" fmla="*/ 563 h 563"/>
              <a:gd name="T46" fmla="*/ 340 w 742"/>
              <a:gd name="T47" fmla="*/ 433 h 563"/>
              <a:gd name="T48" fmla="*/ 426 w 742"/>
              <a:gd name="T49" fmla="*/ 498 h 563"/>
              <a:gd name="T50" fmla="*/ 556 w 742"/>
              <a:gd name="T51" fmla="*/ 498 h 563"/>
              <a:gd name="T52" fmla="*/ 474 w 742"/>
              <a:gd name="T53" fmla="*/ 133 h 563"/>
              <a:gd name="T54" fmla="*/ 509 w 742"/>
              <a:gd name="T55" fmla="*/ 238 h 563"/>
              <a:gd name="T56" fmla="*/ 474 w 742"/>
              <a:gd name="T57" fmla="*/ 133 h 563"/>
              <a:gd name="T58" fmla="*/ 452 w 742"/>
              <a:gd name="T59" fmla="*/ 133 h 563"/>
              <a:gd name="T60" fmla="*/ 416 w 742"/>
              <a:gd name="T61" fmla="*/ 238 h 563"/>
              <a:gd name="T62" fmla="*/ 361 w 742"/>
              <a:gd name="T63" fmla="*/ 133 h 563"/>
              <a:gd name="T64" fmla="*/ 397 w 742"/>
              <a:gd name="T65" fmla="*/ 238 h 563"/>
              <a:gd name="T66" fmla="*/ 361 w 742"/>
              <a:gd name="T67" fmla="*/ 133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2" h="563">
                <a:moveTo>
                  <a:pt x="673" y="76"/>
                </a:moveTo>
                <a:lnTo>
                  <a:pt x="172" y="76"/>
                </a:lnTo>
                <a:cubicBezTo>
                  <a:pt x="170" y="76"/>
                  <a:pt x="167" y="76"/>
                  <a:pt x="164" y="75"/>
                </a:cubicBezTo>
                <a:lnTo>
                  <a:pt x="109" y="10"/>
                </a:lnTo>
                <a:cubicBezTo>
                  <a:pt x="109" y="10"/>
                  <a:pt x="102" y="1"/>
                  <a:pt x="82" y="2"/>
                </a:cubicBezTo>
                <a:cubicBezTo>
                  <a:pt x="70" y="3"/>
                  <a:pt x="58" y="3"/>
                  <a:pt x="50" y="2"/>
                </a:cubicBezTo>
                <a:cubicBezTo>
                  <a:pt x="45" y="1"/>
                  <a:pt x="41" y="0"/>
                  <a:pt x="36" y="0"/>
                </a:cubicBezTo>
                <a:cubicBezTo>
                  <a:pt x="16" y="0"/>
                  <a:pt x="0" y="16"/>
                  <a:pt x="0" y="35"/>
                </a:cubicBezTo>
                <a:cubicBezTo>
                  <a:pt x="0" y="55"/>
                  <a:pt x="16" y="71"/>
                  <a:pt x="36" y="71"/>
                </a:cubicBezTo>
                <a:cubicBezTo>
                  <a:pt x="49" y="71"/>
                  <a:pt x="60" y="64"/>
                  <a:pt x="66" y="54"/>
                </a:cubicBezTo>
                <a:lnTo>
                  <a:pt x="85" y="54"/>
                </a:lnTo>
                <a:cubicBezTo>
                  <a:pt x="85" y="54"/>
                  <a:pt x="97" y="50"/>
                  <a:pt x="110" y="69"/>
                </a:cubicBezTo>
                <a:cubicBezTo>
                  <a:pt x="114" y="73"/>
                  <a:pt x="120" y="82"/>
                  <a:pt x="128" y="92"/>
                </a:cubicBezTo>
                <a:cubicBezTo>
                  <a:pt x="127" y="97"/>
                  <a:pt x="128" y="104"/>
                  <a:pt x="131" y="113"/>
                </a:cubicBezTo>
                <a:lnTo>
                  <a:pt x="267" y="379"/>
                </a:lnTo>
                <a:lnTo>
                  <a:pt x="271" y="384"/>
                </a:lnTo>
                <a:lnTo>
                  <a:pt x="277" y="388"/>
                </a:lnTo>
                <a:lnTo>
                  <a:pt x="285" y="392"/>
                </a:lnTo>
                <a:lnTo>
                  <a:pt x="294" y="393"/>
                </a:lnTo>
                <a:lnTo>
                  <a:pt x="514" y="393"/>
                </a:lnTo>
                <a:cubicBezTo>
                  <a:pt x="554" y="393"/>
                  <a:pt x="568" y="380"/>
                  <a:pt x="568" y="368"/>
                </a:cubicBezTo>
                <a:lnTo>
                  <a:pt x="569" y="364"/>
                </a:lnTo>
                <a:lnTo>
                  <a:pt x="568" y="360"/>
                </a:lnTo>
                <a:lnTo>
                  <a:pt x="567" y="357"/>
                </a:lnTo>
                <a:lnTo>
                  <a:pt x="565" y="354"/>
                </a:lnTo>
                <a:lnTo>
                  <a:pt x="562" y="351"/>
                </a:lnTo>
                <a:lnTo>
                  <a:pt x="558" y="349"/>
                </a:lnTo>
                <a:lnTo>
                  <a:pt x="549" y="348"/>
                </a:lnTo>
                <a:lnTo>
                  <a:pt x="314" y="348"/>
                </a:lnTo>
                <a:cubicBezTo>
                  <a:pt x="314" y="348"/>
                  <a:pt x="302" y="350"/>
                  <a:pt x="296" y="335"/>
                </a:cubicBezTo>
                <a:lnTo>
                  <a:pt x="280" y="303"/>
                </a:lnTo>
                <a:cubicBezTo>
                  <a:pt x="280" y="295"/>
                  <a:pt x="306" y="294"/>
                  <a:pt x="314" y="294"/>
                </a:cubicBezTo>
                <a:lnTo>
                  <a:pt x="593" y="294"/>
                </a:lnTo>
                <a:lnTo>
                  <a:pt x="597" y="294"/>
                </a:lnTo>
                <a:lnTo>
                  <a:pt x="602" y="293"/>
                </a:lnTo>
                <a:lnTo>
                  <a:pt x="606" y="293"/>
                </a:lnTo>
                <a:lnTo>
                  <a:pt x="611" y="290"/>
                </a:lnTo>
                <a:lnTo>
                  <a:pt x="614" y="288"/>
                </a:lnTo>
                <a:lnTo>
                  <a:pt x="616" y="286"/>
                </a:lnTo>
                <a:lnTo>
                  <a:pt x="618" y="283"/>
                </a:lnTo>
                <a:lnTo>
                  <a:pt x="620" y="280"/>
                </a:lnTo>
                <a:lnTo>
                  <a:pt x="715" y="113"/>
                </a:lnTo>
                <a:cubicBezTo>
                  <a:pt x="742" y="76"/>
                  <a:pt x="720" y="75"/>
                  <a:pt x="673" y="76"/>
                </a:cubicBezTo>
                <a:close/>
                <a:moveTo>
                  <a:pt x="340" y="433"/>
                </a:moveTo>
                <a:cubicBezTo>
                  <a:pt x="304" y="433"/>
                  <a:pt x="275" y="463"/>
                  <a:pt x="275" y="498"/>
                </a:cubicBezTo>
                <a:cubicBezTo>
                  <a:pt x="275" y="534"/>
                  <a:pt x="304" y="563"/>
                  <a:pt x="340" y="563"/>
                </a:cubicBezTo>
                <a:cubicBezTo>
                  <a:pt x="376" y="563"/>
                  <a:pt x="405" y="534"/>
                  <a:pt x="405" y="498"/>
                </a:cubicBezTo>
                <a:cubicBezTo>
                  <a:pt x="405" y="462"/>
                  <a:pt x="376" y="433"/>
                  <a:pt x="340" y="433"/>
                </a:cubicBezTo>
                <a:close/>
                <a:moveTo>
                  <a:pt x="491" y="433"/>
                </a:moveTo>
                <a:cubicBezTo>
                  <a:pt x="455" y="433"/>
                  <a:pt x="426" y="463"/>
                  <a:pt x="426" y="498"/>
                </a:cubicBezTo>
                <a:cubicBezTo>
                  <a:pt x="426" y="534"/>
                  <a:pt x="455" y="563"/>
                  <a:pt x="491" y="563"/>
                </a:cubicBezTo>
                <a:cubicBezTo>
                  <a:pt x="527" y="563"/>
                  <a:pt x="556" y="534"/>
                  <a:pt x="556" y="498"/>
                </a:cubicBezTo>
                <a:cubicBezTo>
                  <a:pt x="556" y="462"/>
                  <a:pt x="527" y="433"/>
                  <a:pt x="491" y="433"/>
                </a:cubicBezTo>
                <a:close/>
                <a:moveTo>
                  <a:pt x="474" y="133"/>
                </a:moveTo>
                <a:lnTo>
                  <a:pt x="509" y="133"/>
                </a:lnTo>
                <a:lnTo>
                  <a:pt x="509" y="238"/>
                </a:lnTo>
                <a:lnTo>
                  <a:pt x="474" y="238"/>
                </a:lnTo>
                <a:lnTo>
                  <a:pt x="474" y="133"/>
                </a:lnTo>
                <a:close/>
                <a:moveTo>
                  <a:pt x="416" y="133"/>
                </a:moveTo>
                <a:lnTo>
                  <a:pt x="452" y="133"/>
                </a:lnTo>
                <a:lnTo>
                  <a:pt x="452" y="238"/>
                </a:lnTo>
                <a:lnTo>
                  <a:pt x="416" y="238"/>
                </a:lnTo>
                <a:lnTo>
                  <a:pt x="416" y="133"/>
                </a:lnTo>
                <a:close/>
                <a:moveTo>
                  <a:pt x="361" y="133"/>
                </a:moveTo>
                <a:lnTo>
                  <a:pt x="397" y="133"/>
                </a:lnTo>
                <a:lnTo>
                  <a:pt x="397" y="238"/>
                </a:lnTo>
                <a:lnTo>
                  <a:pt x="361" y="238"/>
                </a:lnTo>
                <a:lnTo>
                  <a:pt x="361" y="13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62"/>
          <p:cNvSpPr>
            <a:spLocks noEditPoints="1"/>
          </p:cNvSpPr>
          <p:nvPr/>
        </p:nvSpPr>
        <p:spPr bwMode="auto">
          <a:xfrm>
            <a:off x="7513639" y="5008565"/>
            <a:ext cx="179387" cy="174625"/>
          </a:xfrm>
          <a:custGeom>
            <a:avLst/>
            <a:gdLst>
              <a:gd name="T0" fmla="*/ 275 w 593"/>
              <a:gd name="T1" fmla="*/ 462 h 575"/>
              <a:gd name="T2" fmla="*/ 120 w 593"/>
              <a:gd name="T3" fmla="*/ 168 h 575"/>
              <a:gd name="T4" fmla="*/ 280 w 593"/>
              <a:gd name="T5" fmla="*/ 112 h 575"/>
              <a:gd name="T6" fmla="*/ 428 w 593"/>
              <a:gd name="T7" fmla="*/ 164 h 575"/>
              <a:gd name="T8" fmla="*/ 275 w 593"/>
              <a:gd name="T9" fmla="*/ 462 h 575"/>
              <a:gd name="T10" fmla="*/ 527 w 593"/>
              <a:gd name="T11" fmla="*/ 84 h 575"/>
              <a:gd name="T12" fmla="*/ 283 w 593"/>
              <a:gd name="T13" fmla="*/ 0 h 575"/>
              <a:gd name="T14" fmla="*/ 20 w 593"/>
              <a:gd name="T15" fmla="*/ 83 h 575"/>
              <a:gd name="T16" fmla="*/ 275 w 593"/>
              <a:gd name="T17" fmla="*/ 575 h 575"/>
              <a:gd name="T18" fmla="*/ 527 w 593"/>
              <a:gd name="T19" fmla="*/ 84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3" h="575">
                <a:moveTo>
                  <a:pt x="275" y="462"/>
                </a:moveTo>
                <a:cubicBezTo>
                  <a:pt x="275" y="462"/>
                  <a:pt x="107" y="352"/>
                  <a:pt x="120" y="168"/>
                </a:cubicBezTo>
                <a:cubicBezTo>
                  <a:pt x="120" y="168"/>
                  <a:pt x="256" y="155"/>
                  <a:pt x="280" y="112"/>
                </a:cubicBezTo>
                <a:cubicBezTo>
                  <a:pt x="280" y="112"/>
                  <a:pt x="327" y="171"/>
                  <a:pt x="428" y="164"/>
                </a:cubicBezTo>
                <a:cubicBezTo>
                  <a:pt x="428" y="164"/>
                  <a:pt x="468" y="343"/>
                  <a:pt x="275" y="462"/>
                </a:cubicBezTo>
                <a:close/>
                <a:moveTo>
                  <a:pt x="527" y="84"/>
                </a:moveTo>
                <a:cubicBezTo>
                  <a:pt x="360" y="96"/>
                  <a:pt x="283" y="0"/>
                  <a:pt x="283" y="0"/>
                </a:cubicBezTo>
                <a:cubicBezTo>
                  <a:pt x="200" y="101"/>
                  <a:pt x="20" y="83"/>
                  <a:pt x="20" y="83"/>
                </a:cubicBezTo>
                <a:cubicBezTo>
                  <a:pt x="0" y="385"/>
                  <a:pt x="275" y="575"/>
                  <a:pt x="275" y="575"/>
                </a:cubicBezTo>
                <a:cubicBezTo>
                  <a:pt x="593" y="379"/>
                  <a:pt x="527" y="84"/>
                  <a:pt x="527" y="8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63"/>
          <p:cNvSpPr>
            <a:spLocks noEditPoints="1"/>
          </p:cNvSpPr>
          <p:nvPr/>
        </p:nvSpPr>
        <p:spPr bwMode="auto">
          <a:xfrm>
            <a:off x="9072563" y="2498727"/>
            <a:ext cx="165100" cy="179387"/>
          </a:xfrm>
          <a:custGeom>
            <a:avLst/>
            <a:gdLst>
              <a:gd name="T0" fmla="*/ 516 w 544"/>
              <a:gd name="T1" fmla="*/ 188 h 592"/>
              <a:gd name="T2" fmla="*/ 272 w 544"/>
              <a:gd name="T3" fmla="*/ 243 h 592"/>
              <a:gd name="T4" fmla="*/ 29 w 544"/>
              <a:gd name="T5" fmla="*/ 188 h 592"/>
              <a:gd name="T6" fmla="*/ 0 w 544"/>
              <a:gd name="T7" fmla="*/ 232 h 592"/>
              <a:gd name="T8" fmla="*/ 272 w 544"/>
              <a:gd name="T9" fmla="*/ 332 h 592"/>
              <a:gd name="T10" fmla="*/ 544 w 544"/>
              <a:gd name="T11" fmla="*/ 232 h 592"/>
              <a:gd name="T12" fmla="*/ 516 w 544"/>
              <a:gd name="T13" fmla="*/ 188 h 592"/>
              <a:gd name="T14" fmla="*/ 516 w 544"/>
              <a:gd name="T15" fmla="*/ 448 h 592"/>
              <a:gd name="T16" fmla="*/ 272 w 544"/>
              <a:gd name="T17" fmla="*/ 504 h 592"/>
              <a:gd name="T18" fmla="*/ 29 w 544"/>
              <a:gd name="T19" fmla="*/ 448 h 592"/>
              <a:gd name="T20" fmla="*/ 0 w 544"/>
              <a:gd name="T21" fmla="*/ 493 h 592"/>
              <a:gd name="T22" fmla="*/ 272 w 544"/>
              <a:gd name="T23" fmla="*/ 592 h 592"/>
              <a:gd name="T24" fmla="*/ 544 w 544"/>
              <a:gd name="T25" fmla="*/ 493 h 592"/>
              <a:gd name="T26" fmla="*/ 516 w 544"/>
              <a:gd name="T27" fmla="*/ 448 h 592"/>
              <a:gd name="T28" fmla="*/ 516 w 544"/>
              <a:gd name="T29" fmla="*/ 321 h 592"/>
              <a:gd name="T30" fmla="*/ 272 w 544"/>
              <a:gd name="T31" fmla="*/ 376 h 592"/>
              <a:gd name="T32" fmla="*/ 29 w 544"/>
              <a:gd name="T33" fmla="*/ 321 h 592"/>
              <a:gd name="T34" fmla="*/ 0 w 544"/>
              <a:gd name="T35" fmla="*/ 365 h 592"/>
              <a:gd name="T36" fmla="*/ 272 w 544"/>
              <a:gd name="T37" fmla="*/ 464 h 592"/>
              <a:gd name="T38" fmla="*/ 544 w 544"/>
              <a:gd name="T39" fmla="*/ 365 h 592"/>
              <a:gd name="T40" fmla="*/ 516 w 544"/>
              <a:gd name="T41" fmla="*/ 321 h 592"/>
              <a:gd name="T42" fmla="*/ 272 w 544"/>
              <a:gd name="T43" fmla="*/ 199 h 592"/>
              <a:gd name="T44" fmla="*/ 544 w 544"/>
              <a:gd name="T45" fmla="*/ 99 h 592"/>
              <a:gd name="T46" fmla="*/ 272 w 544"/>
              <a:gd name="T47" fmla="*/ 0 h 592"/>
              <a:gd name="T48" fmla="*/ 0 w 544"/>
              <a:gd name="T49" fmla="*/ 99 h 592"/>
              <a:gd name="T50" fmla="*/ 272 w 544"/>
              <a:gd name="T51" fmla="*/ 199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4" h="592">
                <a:moveTo>
                  <a:pt x="516" y="188"/>
                </a:moveTo>
                <a:cubicBezTo>
                  <a:pt x="471" y="221"/>
                  <a:pt x="379" y="243"/>
                  <a:pt x="272" y="243"/>
                </a:cubicBezTo>
                <a:cubicBezTo>
                  <a:pt x="165" y="243"/>
                  <a:pt x="73" y="221"/>
                  <a:pt x="29" y="188"/>
                </a:cubicBezTo>
                <a:cubicBezTo>
                  <a:pt x="11" y="201"/>
                  <a:pt x="0" y="216"/>
                  <a:pt x="0" y="232"/>
                </a:cubicBezTo>
                <a:cubicBezTo>
                  <a:pt x="0" y="287"/>
                  <a:pt x="122" y="332"/>
                  <a:pt x="272" y="332"/>
                </a:cubicBezTo>
                <a:cubicBezTo>
                  <a:pt x="422" y="332"/>
                  <a:pt x="544" y="287"/>
                  <a:pt x="544" y="232"/>
                </a:cubicBezTo>
                <a:cubicBezTo>
                  <a:pt x="544" y="216"/>
                  <a:pt x="534" y="201"/>
                  <a:pt x="516" y="188"/>
                </a:cubicBezTo>
                <a:close/>
                <a:moveTo>
                  <a:pt x="516" y="448"/>
                </a:moveTo>
                <a:cubicBezTo>
                  <a:pt x="471" y="481"/>
                  <a:pt x="379" y="504"/>
                  <a:pt x="272" y="504"/>
                </a:cubicBezTo>
                <a:cubicBezTo>
                  <a:pt x="165" y="504"/>
                  <a:pt x="73" y="481"/>
                  <a:pt x="29" y="448"/>
                </a:cubicBezTo>
                <a:cubicBezTo>
                  <a:pt x="11" y="462"/>
                  <a:pt x="0" y="477"/>
                  <a:pt x="0" y="493"/>
                </a:cubicBezTo>
                <a:cubicBezTo>
                  <a:pt x="0" y="548"/>
                  <a:pt x="122" y="592"/>
                  <a:pt x="272" y="592"/>
                </a:cubicBezTo>
                <a:cubicBezTo>
                  <a:pt x="422" y="592"/>
                  <a:pt x="544" y="548"/>
                  <a:pt x="544" y="493"/>
                </a:cubicBezTo>
                <a:cubicBezTo>
                  <a:pt x="544" y="477"/>
                  <a:pt x="534" y="462"/>
                  <a:pt x="516" y="448"/>
                </a:cubicBezTo>
                <a:close/>
                <a:moveTo>
                  <a:pt x="516" y="321"/>
                </a:moveTo>
                <a:cubicBezTo>
                  <a:pt x="471" y="353"/>
                  <a:pt x="379" y="376"/>
                  <a:pt x="272" y="376"/>
                </a:cubicBezTo>
                <a:cubicBezTo>
                  <a:pt x="165" y="376"/>
                  <a:pt x="73" y="353"/>
                  <a:pt x="29" y="321"/>
                </a:cubicBezTo>
                <a:cubicBezTo>
                  <a:pt x="11" y="334"/>
                  <a:pt x="0" y="349"/>
                  <a:pt x="0" y="365"/>
                </a:cubicBezTo>
                <a:cubicBezTo>
                  <a:pt x="0" y="420"/>
                  <a:pt x="122" y="464"/>
                  <a:pt x="272" y="464"/>
                </a:cubicBezTo>
                <a:cubicBezTo>
                  <a:pt x="422" y="464"/>
                  <a:pt x="544" y="420"/>
                  <a:pt x="544" y="365"/>
                </a:cubicBezTo>
                <a:cubicBezTo>
                  <a:pt x="544" y="349"/>
                  <a:pt x="534" y="334"/>
                  <a:pt x="516" y="321"/>
                </a:cubicBezTo>
                <a:close/>
                <a:moveTo>
                  <a:pt x="272" y="199"/>
                </a:moveTo>
                <a:cubicBezTo>
                  <a:pt x="422" y="199"/>
                  <a:pt x="544" y="154"/>
                  <a:pt x="544" y="99"/>
                </a:cubicBezTo>
                <a:cubicBezTo>
                  <a:pt x="544" y="44"/>
                  <a:pt x="422" y="0"/>
                  <a:pt x="272" y="0"/>
                </a:cubicBezTo>
                <a:cubicBezTo>
                  <a:pt x="122" y="0"/>
                  <a:pt x="0" y="44"/>
                  <a:pt x="0" y="99"/>
                </a:cubicBezTo>
                <a:cubicBezTo>
                  <a:pt x="0" y="154"/>
                  <a:pt x="122" y="199"/>
                  <a:pt x="272" y="19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264"/>
          <p:cNvSpPr>
            <a:spLocks noEditPoints="1"/>
          </p:cNvSpPr>
          <p:nvPr/>
        </p:nvSpPr>
        <p:spPr bwMode="auto">
          <a:xfrm>
            <a:off x="10215563" y="1508127"/>
            <a:ext cx="201612" cy="180975"/>
          </a:xfrm>
          <a:custGeom>
            <a:avLst/>
            <a:gdLst>
              <a:gd name="T0" fmla="*/ 345 w 668"/>
              <a:gd name="T1" fmla="*/ 162 h 599"/>
              <a:gd name="T2" fmla="*/ 183 w 668"/>
              <a:gd name="T3" fmla="*/ 0 h 599"/>
              <a:gd name="T4" fmla="*/ 21 w 668"/>
              <a:gd name="T5" fmla="*/ 162 h 599"/>
              <a:gd name="T6" fmla="*/ 21 w 668"/>
              <a:gd name="T7" fmla="*/ 237 h 599"/>
              <a:gd name="T8" fmla="*/ 96 w 668"/>
              <a:gd name="T9" fmla="*/ 237 h 599"/>
              <a:gd name="T10" fmla="*/ 130 w 668"/>
              <a:gd name="T11" fmla="*/ 202 h 599"/>
              <a:gd name="T12" fmla="*/ 130 w 668"/>
              <a:gd name="T13" fmla="*/ 546 h 599"/>
              <a:gd name="T14" fmla="*/ 183 w 668"/>
              <a:gd name="T15" fmla="*/ 599 h 599"/>
              <a:gd name="T16" fmla="*/ 236 w 668"/>
              <a:gd name="T17" fmla="*/ 546 h 599"/>
              <a:gd name="T18" fmla="*/ 236 w 668"/>
              <a:gd name="T19" fmla="*/ 202 h 599"/>
              <a:gd name="T20" fmla="*/ 270 w 668"/>
              <a:gd name="T21" fmla="*/ 237 h 599"/>
              <a:gd name="T22" fmla="*/ 308 w 668"/>
              <a:gd name="T23" fmla="*/ 252 h 599"/>
              <a:gd name="T24" fmla="*/ 345 w 668"/>
              <a:gd name="T25" fmla="*/ 237 h 599"/>
              <a:gd name="T26" fmla="*/ 345 w 668"/>
              <a:gd name="T27" fmla="*/ 162 h 599"/>
              <a:gd name="T28" fmla="*/ 647 w 668"/>
              <a:gd name="T29" fmla="*/ 362 h 599"/>
              <a:gd name="T30" fmla="*/ 572 w 668"/>
              <a:gd name="T31" fmla="*/ 362 h 599"/>
              <a:gd name="T32" fmla="*/ 538 w 668"/>
              <a:gd name="T33" fmla="*/ 396 h 599"/>
              <a:gd name="T34" fmla="*/ 538 w 668"/>
              <a:gd name="T35" fmla="*/ 53 h 599"/>
              <a:gd name="T36" fmla="*/ 485 w 668"/>
              <a:gd name="T37" fmla="*/ 0 h 599"/>
              <a:gd name="T38" fmla="*/ 432 w 668"/>
              <a:gd name="T39" fmla="*/ 53 h 599"/>
              <a:gd name="T40" fmla="*/ 432 w 668"/>
              <a:gd name="T41" fmla="*/ 396 h 599"/>
              <a:gd name="T42" fmla="*/ 398 w 668"/>
              <a:gd name="T43" fmla="*/ 362 h 599"/>
              <a:gd name="T44" fmla="*/ 361 w 668"/>
              <a:gd name="T45" fmla="*/ 346 h 599"/>
              <a:gd name="T46" fmla="*/ 323 w 668"/>
              <a:gd name="T47" fmla="*/ 362 h 599"/>
              <a:gd name="T48" fmla="*/ 323 w 668"/>
              <a:gd name="T49" fmla="*/ 437 h 599"/>
              <a:gd name="T50" fmla="*/ 485 w 668"/>
              <a:gd name="T51" fmla="*/ 599 h 599"/>
              <a:gd name="T52" fmla="*/ 647 w 668"/>
              <a:gd name="T53" fmla="*/ 437 h 599"/>
              <a:gd name="T54" fmla="*/ 647 w 668"/>
              <a:gd name="T55" fmla="*/ 362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8" h="599">
                <a:moveTo>
                  <a:pt x="345" y="162"/>
                </a:moveTo>
                <a:lnTo>
                  <a:pt x="183" y="0"/>
                </a:lnTo>
                <a:lnTo>
                  <a:pt x="21" y="162"/>
                </a:lnTo>
                <a:cubicBezTo>
                  <a:pt x="0" y="182"/>
                  <a:pt x="0" y="216"/>
                  <a:pt x="21" y="237"/>
                </a:cubicBezTo>
                <a:cubicBezTo>
                  <a:pt x="42" y="257"/>
                  <a:pt x="75" y="257"/>
                  <a:pt x="96" y="237"/>
                </a:cubicBezTo>
                <a:lnTo>
                  <a:pt x="130" y="202"/>
                </a:lnTo>
                <a:lnTo>
                  <a:pt x="130" y="546"/>
                </a:lnTo>
                <a:cubicBezTo>
                  <a:pt x="130" y="575"/>
                  <a:pt x="154" y="599"/>
                  <a:pt x="183" y="599"/>
                </a:cubicBezTo>
                <a:cubicBezTo>
                  <a:pt x="212" y="599"/>
                  <a:pt x="236" y="575"/>
                  <a:pt x="236" y="546"/>
                </a:cubicBezTo>
                <a:lnTo>
                  <a:pt x="236" y="202"/>
                </a:lnTo>
                <a:lnTo>
                  <a:pt x="270" y="237"/>
                </a:lnTo>
                <a:cubicBezTo>
                  <a:pt x="281" y="247"/>
                  <a:pt x="294" y="252"/>
                  <a:pt x="308" y="252"/>
                </a:cubicBezTo>
                <a:cubicBezTo>
                  <a:pt x="321" y="252"/>
                  <a:pt x="335" y="247"/>
                  <a:pt x="345" y="237"/>
                </a:cubicBezTo>
                <a:cubicBezTo>
                  <a:pt x="366" y="216"/>
                  <a:pt x="366" y="182"/>
                  <a:pt x="345" y="162"/>
                </a:cubicBezTo>
                <a:close/>
                <a:moveTo>
                  <a:pt x="647" y="362"/>
                </a:moveTo>
                <a:cubicBezTo>
                  <a:pt x="627" y="341"/>
                  <a:pt x="593" y="341"/>
                  <a:pt x="572" y="362"/>
                </a:cubicBezTo>
                <a:lnTo>
                  <a:pt x="538" y="396"/>
                </a:lnTo>
                <a:lnTo>
                  <a:pt x="538" y="53"/>
                </a:lnTo>
                <a:cubicBezTo>
                  <a:pt x="538" y="23"/>
                  <a:pt x="515" y="0"/>
                  <a:pt x="485" y="0"/>
                </a:cubicBezTo>
                <a:cubicBezTo>
                  <a:pt x="456" y="0"/>
                  <a:pt x="432" y="23"/>
                  <a:pt x="432" y="53"/>
                </a:cubicBezTo>
                <a:lnTo>
                  <a:pt x="432" y="396"/>
                </a:lnTo>
                <a:lnTo>
                  <a:pt x="398" y="362"/>
                </a:lnTo>
                <a:cubicBezTo>
                  <a:pt x="388" y="351"/>
                  <a:pt x="374" y="346"/>
                  <a:pt x="361" y="346"/>
                </a:cubicBezTo>
                <a:cubicBezTo>
                  <a:pt x="347" y="346"/>
                  <a:pt x="334" y="351"/>
                  <a:pt x="323" y="362"/>
                </a:cubicBezTo>
                <a:cubicBezTo>
                  <a:pt x="303" y="382"/>
                  <a:pt x="303" y="416"/>
                  <a:pt x="323" y="437"/>
                </a:cubicBezTo>
                <a:lnTo>
                  <a:pt x="485" y="599"/>
                </a:lnTo>
                <a:lnTo>
                  <a:pt x="647" y="437"/>
                </a:lnTo>
                <a:cubicBezTo>
                  <a:pt x="668" y="416"/>
                  <a:pt x="668" y="383"/>
                  <a:pt x="647" y="36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265"/>
          <p:cNvSpPr>
            <a:spLocks/>
          </p:cNvSpPr>
          <p:nvPr/>
        </p:nvSpPr>
        <p:spPr bwMode="auto">
          <a:xfrm>
            <a:off x="7551739" y="5386389"/>
            <a:ext cx="161925" cy="220663"/>
          </a:xfrm>
          <a:custGeom>
            <a:avLst/>
            <a:gdLst>
              <a:gd name="T0" fmla="*/ 430 w 536"/>
              <a:gd name="T1" fmla="*/ 707 h 727"/>
              <a:gd name="T2" fmla="*/ 379 w 536"/>
              <a:gd name="T3" fmla="*/ 536 h 727"/>
              <a:gd name="T4" fmla="*/ 334 w 536"/>
              <a:gd name="T5" fmla="*/ 232 h 727"/>
              <a:gd name="T6" fmla="*/ 18 w 536"/>
              <a:gd name="T7" fmla="*/ 0 h 727"/>
              <a:gd name="T8" fmla="*/ 27 w 536"/>
              <a:gd name="T9" fmla="*/ 436 h 727"/>
              <a:gd name="T10" fmla="*/ 295 w 536"/>
              <a:gd name="T11" fmla="*/ 579 h 727"/>
              <a:gd name="T12" fmla="*/ 300 w 536"/>
              <a:gd name="T13" fmla="*/ 579 h 727"/>
              <a:gd name="T14" fmla="*/ 297 w 536"/>
              <a:gd name="T15" fmla="*/ 494 h 727"/>
              <a:gd name="T16" fmla="*/ 56 w 536"/>
              <a:gd name="T17" fmla="*/ 103 h 727"/>
              <a:gd name="T18" fmla="*/ 287 w 536"/>
              <a:gd name="T19" fmla="*/ 425 h 727"/>
              <a:gd name="T20" fmla="*/ 406 w 536"/>
              <a:gd name="T21" fmla="*/ 727 h 727"/>
              <a:gd name="T22" fmla="*/ 430 w 536"/>
              <a:gd name="T23" fmla="*/ 70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6" h="727">
                <a:moveTo>
                  <a:pt x="430" y="707"/>
                </a:moveTo>
                <a:lnTo>
                  <a:pt x="379" y="536"/>
                </a:lnTo>
                <a:cubicBezTo>
                  <a:pt x="379" y="536"/>
                  <a:pt x="536" y="332"/>
                  <a:pt x="334" y="232"/>
                </a:cubicBezTo>
                <a:cubicBezTo>
                  <a:pt x="202" y="165"/>
                  <a:pt x="59" y="78"/>
                  <a:pt x="18" y="0"/>
                </a:cubicBezTo>
                <a:cubicBezTo>
                  <a:pt x="0" y="163"/>
                  <a:pt x="14" y="380"/>
                  <a:pt x="27" y="436"/>
                </a:cubicBezTo>
                <a:cubicBezTo>
                  <a:pt x="45" y="510"/>
                  <a:pt x="141" y="682"/>
                  <a:pt x="295" y="579"/>
                </a:cubicBezTo>
                <a:cubicBezTo>
                  <a:pt x="305" y="570"/>
                  <a:pt x="300" y="579"/>
                  <a:pt x="300" y="579"/>
                </a:cubicBezTo>
                <a:cubicBezTo>
                  <a:pt x="300" y="579"/>
                  <a:pt x="319" y="563"/>
                  <a:pt x="297" y="494"/>
                </a:cubicBezTo>
                <a:cubicBezTo>
                  <a:pt x="270" y="405"/>
                  <a:pt x="101" y="274"/>
                  <a:pt x="56" y="103"/>
                </a:cubicBezTo>
                <a:cubicBezTo>
                  <a:pt x="157" y="274"/>
                  <a:pt x="246" y="363"/>
                  <a:pt x="287" y="425"/>
                </a:cubicBezTo>
                <a:cubicBezTo>
                  <a:pt x="342" y="510"/>
                  <a:pt x="406" y="727"/>
                  <a:pt x="406" y="727"/>
                </a:cubicBezTo>
                <a:lnTo>
                  <a:pt x="430" y="70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266"/>
          <p:cNvSpPr>
            <a:spLocks noEditPoints="1"/>
          </p:cNvSpPr>
          <p:nvPr/>
        </p:nvSpPr>
        <p:spPr bwMode="auto">
          <a:xfrm>
            <a:off x="7915276" y="3605214"/>
            <a:ext cx="207963" cy="187325"/>
          </a:xfrm>
          <a:custGeom>
            <a:avLst/>
            <a:gdLst>
              <a:gd name="T0" fmla="*/ 574 w 687"/>
              <a:gd name="T1" fmla="*/ 235 h 617"/>
              <a:gd name="T2" fmla="*/ 537 w 687"/>
              <a:gd name="T3" fmla="*/ 199 h 617"/>
              <a:gd name="T4" fmla="*/ 574 w 687"/>
              <a:gd name="T5" fmla="*/ 162 h 617"/>
              <a:gd name="T6" fmla="*/ 610 w 687"/>
              <a:gd name="T7" fmla="*/ 199 h 617"/>
              <a:gd name="T8" fmla="*/ 574 w 687"/>
              <a:gd name="T9" fmla="*/ 235 h 617"/>
              <a:gd name="T10" fmla="*/ 441 w 687"/>
              <a:gd name="T11" fmla="*/ 235 h 617"/>
              <a:gd name="T12" fmla="*/ 405 w 687"/>
              <a:gd name="T13" fmla="*/ 199 h 617"/>
              <a:gd name="T14" fmla="*/ 441 w 687"/>
              <a:gd name="T15" fmla="*/ 162 h 617"/>
              <a:gd name="T16" fmla="*/ 478 w 687"/>
              <a:gd name="T17" fmla="*/ 199 h 617"/>
              <a:gd name="T18" fmla="*/ 441 w 687"/>
              <a:gd name="T19" fmla="*/ 235 h 617"/>
              <a:gd name="T20" fmla="*/ 401 w 687"/>
              <a:gd name="T21" fmla="*/ 465 h 617"/>
              <a:gd name="T22" fmla="*/ 293 w 687"/>
              <a:gd name="T23" fmla="*/ 465 h 617"/>
              <a:gd name="T24" fmla="*/ 289 w 687"/>
              <a:gd name="T25" fmla="*/ 471 h 617"/>
              <a:gd name="T26" fmla="*/ 148 w 687"/>
              <a:gd name="T27" fmla="*/ 584 h 617"/>
              <a:gd name="T28" fmla="*/ 186 w 687"/>
              <a:gd name="T29" fmla="*/ 478 h 617"/>
              <a:gd name="T30" fmla="*/ 185 w 687"/>
              <a:gd name="T31" fmla="*/ 465 h 617"/>
              <a:gd name="T32" fmla="*/ 104 w 687"/>
              <a:gd name="T33" fmla="*/ 465 h 617"/>
              <a:gd name="T34" fmla="*/ 28 w 687"/>
              <a:gd name="T35" fmla="*/ 390 h 617"/>
              <a:gd name="T36" fmla="*/ 28 w 687"/>
              <a:gd name="T37" fmla="*/ 182 h 617"/>
              <a:gd name="T38" fmla="*/ 104 w 687"/>
              <a:gd name="T39" fmla="*/ 106 h 617"/>
              <a:gd name="T40" fmla="*/ 176 w 687"/>
              <a:gd name="T41" fmla="*/ 106 h 617"/>
              <a:gd name="T42" fmla="*/ 176 w 687"/>
              <a:gd name="T43" fmla="*/ 319 h 617"/>
              <a:gd name="T44" fmla="*/ 272 w 687"/>
              <a:gd name="T45" fmla="*/ 416 h 617"/>
              <a:gd name="T46" fmla="*/ 380 w 687"/>
              <a:gd name="T47" fmla="*/ 416 h 617"/>
              <a:gd name="T48" fmla="*/ 421 w 687"/>
              <a:gd name="T49" fmla="*/ 463 h 617"/>
              <a:gd name="T50" fmla="*/ 401 w 687"/>
              <a:gd name="T51" fmla="*/ 465 h 617"/>
              <a:gd name="T52" fmla="*/ 309 w 687"/>
              <a:gd name="T53" fmla="*/ 162 h 617"/>
              <a:gd name="T54" fmla="*/ 346 w 687"/>
              <a:gd name="T55" fmla="*/ 199 h 617"/>
              <a:gd name="T56" fmla="*/ 309 w 687"/>
              <a:gd name="T57" fmla="*/ 235 h 617"/>
              <a:gd name="T58" fmla="*/ 273 w 687"/>
              <a:gd name="T59" fmla="*/ 199 h 617"/>
              <a:gd name="T60" fmla="*/ 309 w 687"/>
              <a:gd name="T61" fmla="*/ 162 h 617"/>
              <a:gd name="T62" fmla="*/ 591 w 687"/>
              <a:gd name="T63" fmla="*/ 0 h 617"/>
              <a:gd name="T64" fmla="*/ 272 w 687"/>
              <a:gd name="T65" fmla="*/ 0 h 617"/>
              <a:gd name="T66" fmla="*/ 177 w 687"/>
              <a:gd name="T67" fmla="*/ 79 h 617"/>
              <a:gd name="T68" fmla="*/ 104 w 687"/>
              <a:gd name="T69" fmla="*/ 79 h 617"/>
              <a:gd name="T70" fmla="*/ 0 w 687"/>
              <a:gd name="T71" fmla="*/ 182 h 617"/>
              <a:gd name="T72" fmla="*/ 0 w 687"/>
              <a:gd name="T73" fmla="*/ 390 h 617"/>
              <a:gd name="T74" fmla="*/ 104 w 687"/>
              <a:gd name="T75" fmla="*/ 493 h 617"/>
              <a:gd name="T76" fmla="*/ 159 w 687"/>
              <a:gd name="T77" fmla="*/ 493 h 617"/>
              <a:gd name="T78" fmla="*/ 106 w 687"/>
              <a:gd name="T79" fmla="*/ 594 h 617"/>
              <a:gd name="T80" fmla="*/ 86 w 687"/>
              <a:gd name="T81" fmla="*/ 617 h 617"/>
              <a:gd name="T82" fmla="*/ 117 w 687"/>
              <a:gd name="T83" fmla="*/ 616 h 617"/>
              <a:gd name="T84" fmla="*/ 307 w 687"/>
              <a:gd name="T85" fmla="*/ 493 h 617"/>
              <a:gd name="T86" fmla="*/ 401 w 687"/>
              <a:gd name="T87" fmla="*/ 493 h 617"/>
              <a:gd name="T88" fmla="*/ 443 w 687"/>
              <a:gd name="T89" fmla="*/ 484 h 617"/>
              <a:gd name="T90" fmla="*/ 578 w 687"/>
              <a:gd name="T91" fmla="*/ 548 h 617"/>
              <a:gd name="T92" fmla="*/ 517 w 687"/>
              <a:gd name="T93" fmla="*/ 416 h 617"/>
              <a:gd name="T94" fmla="*/ 591 w 687"/>
              <a:gd name="T95" fmla="*/ 416 h 617"/>
              <a:gd name="T96" fmla="*/ 687 w 687"/>
              <a:gd name="T97" fmla="*/ 319 h 617"/>
              <a:gd name="T98" fmla="*/ 687 w 687"/>
              <a:gd name="T99" fmla="*/ 96 h 617"/>
              <a:gd name="T100" fmla="*/ 591 w 687"/>
              <a:gd name="T101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87" h="617">
                <a:moveTo>
                  <a:pt x="574" y="235"/>
                </a:moveTo>
                <a:cubicBezTo>
                  <a:pt x="554" y="235"/>
                  <a:pt x="537" y="219"/>
                  <a:pt x="537" y="199"/>
                </a:cubicBezTo>
                <a:cubicBezTo>
                  <a:pt x="537" y="179"/>
                  <a:pt x="554" y="162"/>
                  <a:pt x="574" y="162"/>
                </a:cubicBezTo>
                <a:cubicBezTo>
                  <a:pt x="594" y="162"/>
                  <a:pt x="610" y="179"/>
                  <a:pt x="610" y="199"/>
                </a:cubicBezTo>
                <a:cubicBezTo>
                  <a:pt x="610" y="219"/>
                  <a:pt x="594" y="235"/>
                  <a:pt x="574" y="235"/>
                </a:cubicBezTo>
                <a:close/>
                <a:moveTo>
                  <a:pt x="441" y="235"/>
                </a:moveTo>
                <a:cubicBezTo>
                  <a:pt x="421" y="235"/>
                  <a:pt x="405" y="219"/>
                  <a:pt x="405" y="199"/>
                </a:cubicBezTo>
                <a:cubicBezTo>
                  <a:pt x="405" y="179"/>
                  <a:pt x="421" y="162"/>
                  <a:pt x="441" y="162"/>
                </a:cubicBezTo>
                <a:cubicBezTo>
                  <a:pt x="461" y="162"/>
                  <a:pt x="478" y="179"/>
                  <a:pt x="478" y="199"/>
                </a:cubicBezTo>
                <a:cubicBezTo>
                  <a:pt x="478" y="219"/>
                  <a:pt x="461" y="235"/>
                  <a:pt x="441" y="235"/>
                </a:cubicBezTo>
                <a:close/>
                <a:moveTo>
                  <a:pt x="401" y="465"/>
                </a:moveTo>
                <a:lnTo>
                  <a:pt x="293" y="465"/>
                </a:lnTo>
                <a:lnTo>
                  <a:pt x="289" y="471"/>
                </a:lnTo>
                <a:cubicBezTo>
                  <a:pt x="261" y="508"/>
                  <a:pt x="209" y="566"/>
                  <a:pt x="148" y="584"/>
                </a:cubicBezTo>
                <a:cubicBezTo>
                  <a:pt x="167" y="556"/>
                  <a:pt x="190" y="513"/>
                  <a:pt x="186" y="478"/>
                </a:cubicBezTo>
                <a:lnTo>
                  <a:pt x="185" y="465"/>
                </a:lnTo>
                <a:lnTo>
                  <a:pt x="104" y="465"/>
                </a:lnTo>
                <a:cubicBezTo>
                  <a:pt x="62" y="465"/>
                  <a:pt x="28" y="431"/>
                  <a:pt x="28" y="390"/>
                </a:cubicBezTo>
                <a:lnTo>
                  <a:pt x="28" y="182"/>
                </a:lnTo>
                <a:cubicBezTo>
                  <a:pt x="28" y="140"/>
                  <a:pt x="62" y="106"/>
                  <a:pt x="104" y="106"/>
                </a:cubicBezTo>
                <a:lnTo>
                  <a:pt x="176" y="106"/>
                </a:lnTo>
                <a:lnTo>
                  <a:pt x="176" y="319"/>
                </a:lnTo>
                <a:cubicBezTo>
                  <a:pt x="176" y="372"/>
                  <a:pt x="219" y="416"/>
                  <a:pt x="272" y="416"/>
                </a:cubicBezTo>
                <a:lnTo>
                  <a:pt x="380" y="416"/>
                </a:lnTo>
                <a:cubicBezTo>
                  <a:pt x="391" y="429"/>
                  <a:pt x="405" y="446"/>
                  <a:pt x="421" y="463"/>
                </a:cubicBezTo>
                <a:cubicBezTo>
                  <a:pt x="414" y="464"/>
                  <a:pt x="408" y="465"/>
                  <a:pt x="401" y="465"/>
                </a:cubicBezTo>
                <a:close/>
                <a:moveTo>
                  <a:pt x="309" y="162"/>
                </a:moveTo>
                <a:cubicBezTo>
                  <a:pt x="329" y="162"/>
                  <a:pt x="346" y="179"/>
                  <a:pt x="346" y="199"/>
                </a:cubicBezTo>
                <a:cubicBezTo>
                  <a:pt x="346" y="219"/>
                  <a:pt x="329" y="235"/>
                  <a:pt x="309" y="235"/>
                </a:cubicBezTo>
                <a:cubicBezTo>
                  <a:pt x="289" y="235"/>
                  <a:pt x="273" y="219"/>
                  <a:pt x="273" y="199"/>
                </a:cubicBezTo>
                <a:cubicBezTo>
                  <a:pt x="273" y="179"/>
                  <a:pt x="289" y="162"/>
                  <a:pt x="309" y="162"/>
                </a:cubicBezTo>
                <a:close/>
                <a:moveTo>
                  <a:pt x="591" y="0"/>
                </a:moveTo>
                <a:lnTo>
                  <a:pt x="272" y="0"/>
                </a:lnTo>
                <a:cubicBezTo>
                  <a:pt x="225" y="0"/>
                  <a:pt x="186" y="34"/>
                  <a:pt x="177" y="79"/>
                </a:cubicBezTo>
                <a:lnTo>
                  <a:pt x="104" y="79"/>
                </a:lnTo>
                <a:cubicBezTo>
                  <a:pt x="47" y="79"/>
                  <a:pt x="0" y="125"/>
                  <a:pt x="0" y="182"/>
                </a:cubicBezTo>
                <a:lnTo>
                  <a:pt x="0" y="390"/>
                </a:lnTo>
                <a:cubicBezTo>
                  <a:pt x="0" y="447"/>
                  <a:pt x="47" y="493"/>
                  <a:pt x="104" y="493"/>
                </a:cubicBezTo>
                <a:lnTo>
                  <a:pt x="159" y="493"/>
                </a:lnTo>
                <a:cubicBezTo>
                  <a:pt x="155" y="529"/>
                  <a:pt x="120" y="577"/>
                  <a:pt x="106" y="594"/>
                </a:cubicBezTo>
                <a:lnTo>
                  <a:pt x="86" y="617"/>
                </a:lnTo>
                <a:lnTo>
                  <a:pt x="117" y="616"/>
                </a:lnTo>
                <a:cubicBezTo>
                  <a:pt x="200" y="613"/>
                  <a:pt x="270" y="540"/>
                  <a:pt x="307" y="493"/>
                </a:cubicBezTo>
                <a:lnTo>
                  <a:pt x="401" y="493"/>
                </a:lnTo>
                <a:cubicBezTo>
                  <a:pt x="416" y="493"/>
                  <a:pt x="430" y="490"/>
                  <a:pt x="443" y="484"/>
                </a:cubicBezTo>
                <a:cubicBezTo>
                  <a:pt x="480" y="517"/>
                  <a:pt x="527" y="546"/>
                  <a:pt x="578" y="548"/>
                </a:cubicBezTo>
                <a:cubicBezTo>
                  <a:pt x="578" y="548"/>
                  <a:pt x="511" y="471"/>
                  <a:pt x="517" y="416"/>
                </a:cubicBezTo>
                <a:lnTo>
                  <a:pt x="591" y="416"/>
                </a:lnTo>
                <a:cubicBezTo>
                  <a:pt x="644" y="416"/>
                  <a:pt x="687" y="372"/>
                  <a:pt x="687" y="319"/>
                </a:cubicBezTo>
                <a:lnTo>
                  <a:pt x="687" y="96"/>
                </a:lnTo>
                <a:cubicBezTo>
                  <a:pt x="687" y="43"/>
                  <a:pt x="644" y="0"/>
                  <a:pt x="59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267"/>
          <p:cNvSpPr>
            <a:spLocks noEditPoints="1"/>
          </p:cNvSpPr>
          <p:nvPr/>
        </p:nvSpPr>
        <p:spPr bwMode="auto">
          <a:xfrm>
            <a:off x="1749428" y="3255963"/>
            <a:ext cx="261937" cy="177800"/>
          </a:xfrm>
          <a:custGeom>
            <a:avLst/>
            <a:gdLst>
              <a:gd name="T0" fmla="*/ 559 w 864"/>
              <a:gd name="T1" fmla="*/ 386 h 583"/>
              <a:gd name="T2" fmla="*/ 504 w 864"/>
              <a:gd name="T3" fmla="*/ 291 h 583"/>
              <a:gd name="T4" fmla="*/ 336 w 864"/>
              <a:gd name="T5" fmla="*/ 0 h 583"/>
              <a:gd name="T6" fmla="*/ 168 w 864"/>
              <a:gd name="T7" fmla="*/ 291 h 583"/>
              <a:gd name="T8" fmla="*/ 0 w 864"/>
              <a:gd name="T9" fmla="*/ 583 h 583"/>
              <a:gd name="T10" fmla="*/ 336 w 864"/>
              <a:gd name="T11" fmla="*/ 583 h 583"/>
              <a:gd name="T12" fmla="*/ 446 w 864"/>
              <a:gd name="T13" fmla="*/ 583 h 583"/>
              <a:gd name="T14" fmla="*/ 537 w 864"/>
              <a:gd name="T15" fmla="*/ 425 h 583"/>
              <a:gd name="T16" fmla="*/ 559 w 864"/>
              <a:gd name="T17" fmla="*/ 386 h 583"/>
              <a:gd name="T18" fmla="*/ 760 w 864"/>
              <a:gd name="T19" fmla="*/ 403 h 583"/>
              <a:gd name="T20" fmla="*/ 657 w 864"/>
              <a:gd name="T21" fmla="*/ 223 h 583"/>
              <a:gd name="T22" fmla="*/ 553 w 864"/>
              <a:gd name="T23" fmla="*/ 403 h 583"/>
              <a:gd name="T24" fmla="*/ 449 w 864"/>
              <a:gd name="T25" fmla="*/ 582 h 583"/>
              <a:gd name="T26" fmla="*/ 657 w 864"/>
              <a:gd name="T27" fmla="*/ 582 h 583"/>
              <a:gd name="T28" fmla="*/ 864 w 864"/>
              <a:gd name="T29" fmla="*/ 582 h 583"/>
              <a:gd name="T30" fmla="*/ 760 w 864"/>
              <a:gd name="T31" fmla="*/ 403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4" h="583">
                <a:moveTo>
                  <a:pt x="559" y="386"/>
                </a:moveTo>
                <a:lnTo>
                  <a:pt x="504" y="291"/>
                </a:lnTo>
                <a:lnTo>
                  <a:pt x="336" y="0"/>
                </a:lnTo>
                <a:lnTo>
                  <a:pt x="168" y="291"/>
                </a:lnTo>
                <a:lnTo>
                  <a:pt x="0" y="583"/>
                </a:lnTo>
                <a:lnTo>
                  <a:pt x="336" y="583"/>
                </a:lnTo>
                <a:lnTo>
                  <a:pt x="446" y="583"/>
                </a:lnTo>
                <a:lnTo>
                  <a:pt x="537" y="425"/>
                </a:lnTo>
                <a:lnTo>
                  <a:pt x="559" y="386"/>
                </a:lnTo>
                <a:close/>
                <a:moveTo>
                  <a:pt x="760" y="403"/>
                </a:moveTo>
                <a:lnTo>
                  <a:pt x="657" y="223"/>
                </a:lnTo>
                <a:lnTo>
                  <a:pt x="553" y="403"/>
                </a:lnTo>
                <a:lnTo>
                  <a:pt x="449" y="582"/>
                </a:lnTo>
                <a:lnTo>
                  <a:pt x="657" y="582"/>
                </a:lnTo>
                <a:lnTo>
                  <a:pt x="864" y="582"/>
                </a:lnTo>
                <a:lnTo>
                  <a:pt x="760" y="40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268"/>
          <p:cNvSpPr>
            <a:spLocks noEditPoints="1"/>
          </p:cNvSpPr>
          <p:nvPr/>
        </p:nvSpPr>
        <p:spPr bwMode="auto">
          <a:xfrm>
            <a:off x="5873752" y="877889"/>
            <a:ext cx="179387" cy="179387"/>
          </a:xfrm>
          <a:custGeom>
            <a:avLst/>
            <a:gdLst>
              <a:gd name="T0" fmla="*/ 416 w 594"/>
              <a:gd name="T1" fmla="*/ 148 h 594"/>
              <a:gd name="T2" fmla="*/ 475 w 594"/>
              <a:gd name="T3" fmla="*/ 120 h 594"/>
              <a:gd name="T4" fmla="*/ 454 w 594"/>
              <a:gd name="T5" fmla="*/ 274 h 594"/>
              <a:gd name="T6" fmla="*/ 498 w 594"/>
              <a:gd name="T7" fmla="*/ 146 h 594"/>
              <a:gd name="T8" fmla="*/ 455 w 594"/>
              <a:gd name="T9" fmla="*/ 291 h 594"/>
              <a:gd name="T10" fmla="*/ 454 w 594"/>
              <a:gd name="T11" fmla="*/ 318 h 594"/>
              <a:gd name="T12" fmla="*/ 493 w 594"/>
              <a:gd name="T13" fmla="*/ 454 h 594"/>
              <a:gd name="T14" fmla="*/ 414 w 594"/>
              <a:gd name="T15" fmla="*/ 454 h 594"/>
              <a:gd name="T16" fmla="*/ 357 w 594"/>
              <a:gd name="T17" fmla="*/ 540 h 594"/>
              <a:gd name="T18" fmla="*/ 185 w 594"/>
              <a:gd name="T19" fmla="*/ 455 h 594"/>
              <a:gd name="T20" fmla="*/ 128 w 594"/>
              <a:gd name="T21" fmla="*/ 482 h 594"/>
              <a:gd name="T22" fmla="*/ 143 w 594"/>
              <a:gd name="T23" fmla="*/ 318 h 594"/>
              <a:gd name="T24" fmla="*/ 105 w 594"/>
              <a:gd name="T25" fmla="*/ 457 h 594"/>
              <a:gd name="T26" fmla="*/ 143 w 594"/>
              <a:gd name="T27" fmla="*/ 318 h 594"/>
              <a:gd name="T28" fmla="*/ 143 w 594"/>
              <a:gd name="T29" fmla="*/ 272 h 594"/>
              <a:gd name="T30" fmla="*/ 47 w 594"/>
              <a:gd name="T31" fmla="*/ 291 h 594"/>
              <a:gd name="T32" fmla="*/ 167 w 594"/>
              <a:gd name="T33" fmla="*/ 176 h 594"/>
              <a:gd name="T34" fmla="*/ 122 w 594"/>
              <a:gd name="T35" fmla="*/ 117 h 594"/>
              <a:gd name="T36" fmla="*/ 181 w 594"/>
              <a:gd name="T37" fmla="*/ 147 h 594"/>
              <a:gd name="T38" fmla="*/ 310 w 594"/>
              <a:gd name="T39" fmla="*/ 65 h 594"/>
              <a:gd name="T40" fmla="*/ 310 w 594"/>
              <a:gd name="T41" fmla="*/ 169 h 594"/>
              <a:gd name="T42" fmla="*/ 310 w 594"/>
              <a:gd name="T43" fmla="*/ 318 h 594"/>
              <a:gd name="T44" fmla="*/ 396 w 594"/>
              <a:gd name="T45" fmla="*/ 413 h 594"/>
              <a:gd name="T46" fmla="*/ 310 w 594"/>
              <a:gd name="T47" fmla="*/ 434 h 594"/>
              <a:gd name="T48" fmla="*/ 310 w 594"/>
              <a:gd name="T49" fmla="*/ 544 h 594"/>
              <a:gd name="T50" fmla="*/ 283 w 594"/>
              <a:gd name="T51" fmla="*/ 435 h 594"/>
              <a:gd name="T52" fmla="*/ 217 w 594"/>
              <a:gd name="T53" fmla="*/ 445 h 594"/>
              <a:gd name="T54" fmla="*/ 283 w 594"/>
              <a:gd name="T55" fmla="*/ 318 h 594"/>
              <a:gd name="T56" fmla="*/ 202 w 594"/>
              <a:gd name="T57" fmla="*/ 415 h 594"/>
              <a:gd name="T58" fmla="*/ 283 w 594"/>
              <a:gd name="T59" fmla="*/ 318 h 594"/>
              <a:gd name="T60" fmla="*/ 213 w 594"/>
              <a:gd name="T61" fmla="*/ 157 h 594"/>
              <a:gd name="T62" fmla="*/ 283 w 594"/>
              <a:gd name="T63" fmla="*/ 169 h 594"/>
              <a:gd name="T64" fmla="*/ 283 w 594"/>
              <a:gd name="T65" fmla="*/ 201 h 594"/>
              <a:gd name="T66" fmla="*/ 176 w 594"/>
              <a:gd name="T67" fmla="*/ 291 h 594"/>
              <a:gd name="T68" fmla="*/ 199 w 594"/>
              <a:gd name="T69" fmla="*/ 187 h 594"/>
              <a:gd name="T70" fmla="*/ 421 w 594"/>
              <a:gd name="T71" fmla="*/ 291 h 594"/>
              <a:gd name="T72" fmla="*/ 310 w 594"/>
              <a:gd name="T73" fmla="*/ 201 h 594"/>
              <a:gd name="T74" fmla="*/ 421 w 594"/>
              <a:gd name="T75" fmla="*/ 277 h 594"/>
              <a:gd name="T76" fmla="*/ 0 w 594"/>
              <a:gd name="T77" fmla="*/ 297 h 594"/>
              <a:gd name="T78" fmla="*/ 594 w 594"/>
              <a:gd name="T79" fmla="*/ 297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4" h="594">
                <a:moveTo>
                  <a:pt x="475" y="120"/>
                </a:moveTo>
                <a:cubicBezTo>
                  <a:pt x="455" y="132"/>
                  <a:pt x="435" y="141"/>
                  <a:pt x="416" y="148"/>
                </a:cubicBezTo>
                <a:cubicBezTo>
                  <a:pt x="393" y="105"/>
                  <a:pt x="365" y="72"/>
                  <a:pt x="343" y="50"/>
                </a:cubicBezTo>
                <a:cubicBezTo>
                  <a:pt x="395" y="60"/>
                  <a:pt x="440" y="85"/>
                  <a:pt x="475" y="120"/>
                </a:cubicBezTo>
                <a:close/>
                <a:moveTo>
                  <a:pt x="455" y="291"/>
                </a:moveTo>
                <a:cubicBezTo>
                  <a:pt x="454" y="285"/>
                  <a:pt x="454" y="280"/>
                  <a:pt x="454" y="274"/>
                </a:cubicBezTo>
                <a:cubicBezTo>
                  <a:pt x="451" y="239"/>
                  <a:pt x="442" y="207"/>
                  <a:pt x="430" y="178"/>
                </a:cubicBezTo>
                <a:cubicBezTo>
                  <a:pt x="452" y="170"/>
                  <a:pt x="475" y="159"/>
                  <a:pt x="498" y="146"/>
                </a:cubicBezTo>
                <a:cubicBezTo>
                  <a:pt x="528" y="187"/>
                  <a:pt x="546" y="237"/>
                  <a:pt x="548" y="291"/>
                </a:cubicBezTo>
                <a:lnTo>
                  <a:pt x="455" y="291"/>
                </a:lnTo>
                <a:close/>
                <a:moveTo>
                  <a:pt x="428" y="424"/>
                </a:moveTo>
                <a:cubicBezTo>
                  <a:pt x="443" y="388"/>
                  <a:pt x="452" y="353"/>
                  <a:pt x="454" y="318"/>
                </a:cubicBezTo>
                <a:lnTo>
                  <a:pt x="547" y="318"/>
                </a:lnTo>
                <a:cubicBezTo>
                  <a:pt x="543" y="369"/>
                  <a:pt x="523" y="416"/>
                  <a:pt x="493" y="454"/>
                </a:cubicBezTo>
                <a:cubicBezTo>
                  <a:pt x="471" y="441"/>
                  <a:pt x="449" y="431"/>
                  <a:pt x="428" y="424"/>
                </a:cubicBezTo>
                <a:close/>
                <a:moveTo>
                  <a:pt x="414" y="454"/>
                </a:moveTo>
                <a:cubicBezTo>
                  <a:pt x="432" y="460"/>
                  <a:pt x="451" y="469"/>
                  <a:pt x="470" y="479"/>
                </a:cubicBezTo>
                <a:cubicBezTo>
                  <a:pt x="438" y="508"/>
                  <a:pt x="400" y="530"/>
                  <a:pt x="357" y="540"/>
                </a:cubicBezTo>
                <a:cubicBezTo>
                  <a:pt x="380" y="512"/>
                  <a:pt x="399" y="483"/>
                  <a:pt x="414" y="454"/>
                </a:cubicBezTo>
                <a:close/>
                <a:moveTo>
                  <a:pt x="185" y="455"/>
                </a:moveTo>
                <a:cubicBezTo>
                  <a:pt x="200" y="484"/>
                  <a:pt x="219" y="513"/>
                  <a:pt x="243" y="541"/>
                </a:cubicBezTo>
                <a:cubicBezTo>
                  <a:pt x="199" y="532"/>
                  <a:pt x="160" y="511"/>
                  <a:pt x="128" y="482"/>
                </a:cubicBezTo>
                <a:cubicBezTo>
                  <a:pt x="142" y="473"/>
                  <a:pt x="161" y="464"/>
                  <a:pt x="185" y="455"/>
                </a:cubicBezTo>
                <a:close/>
                <a:moveTo>
                  <a:pt x="143" y="318"/>
                </a:moveTo>
                <a:cubicBezTo>
                  <a:pt x="146" y="354"/>
                  <a:pt x="155" y="389"/>
                  <a:pt x="170" y="425"/>
                </a:cubicBezTo>
                <a:cubicBezTo>
                  <a:pt x="142" y="436"/>
                  <a:pt x="120" y="448"/>
                  <a:pt x="105" y="457"/>
                </a:cubicBezTo>
                <a:cubicBezTo>
                  <a:pt x="73" y="419"/>
                  <a:pt x="52" y="371"/>
                  <a:pt x="48" y="318"/>
                </a:cubicBezTo>
                <a:lnTo>
                  <a:pt x="143" y="318"/>
                </a:lnTo>
                <a:close/>
                <a:moveTo>
                  <a:pt x="167" y="176"/>
                </a:moveTo>
                <a:cubicBezTo>
                  <a:pt x="155" y="205"/>
                  <a:pt x="146" y="237"/>
                  <a:pt x="143" y="272"/>
                </a:cubicBezTo>
                <a:cubicBezTo>
                  <a:pt x="143" y="278"/>
                  <a:pt x="143" y="284"/>
                  <a:pt x="142" y="291"/>
                </a:cubicBezTo>
                <a:lnTo>
                  <a:pt x="47" y="291"/>
                </a:lnTo>
                <a:cubicBezTo>
                  <a:pt x="48" y="235"/>
                  <a:pt x="68" y="183"/>
                  <a:pt x="100" y="142"/>
                </a:cubicBezTo>
                <a:cubicBezTo>
                  <a:pt x="114" y="152"/>
                  <a:pt x="137" y="164"/>
                  <a:pt x="167" y="176"/>
                </a:cubicBezTo>
                <a:close/>
                <a:moveTo>
                  <a:pt x="181" y="147"/>
                </a:moveTo>
                <a:cubicBezTo>
                  <a:pt x="155" y="137"/>
                  <a:pt x="136" y="126"/>
                  <a:pt x="122" y="117"/>
                </a:cubicBezTo>
                <a:cubicBezTo>
                  <a:pt x="157" y="83"/>
                  <a:pt x="202" y="60"/>
                  <a:pt x="252" y="50"/>
                </a:cubicBezTo>
                <a:cubicBezTo>
                  <a:pt x="230" y="72"/>
                  <a:pt x="203" y="105"/>
                  <a:pt x="181" y="147"/>
                </a:cubicBezTo>
                <a:close/>
                <a:moveTo>
                  <a:pt x="310" y="169"/>
                </a:moveTo>
                <a:lnTo>
                  <a:pt x="310" y="65"/>
                </a:lnTo>
                <a:cubicBezTo>
                  <a:pt x="329" y="82"/>
                  <a:pt x="359" y="115"/>
                  <a:pt x="384" y="158"/>
                </a:cubicBezTo>
                <a:cubicBezTo>
                  <a:pt x="358" y="165"/>
                  <a:pt x="333" y="168"/>
                  <a:pt x="310" y="169"/>
                </a:cubicBezTo>
                <a:close/>
                <a:moveTo>
                  <a:pt x="310" y="401"/>
                </a:moveTo>
                <a:lnTo>
                  <a:pt x="310" y="318"/>
                </a:lnTo>
                <a:lnTo>
                  <a:pt x="420" y="318"/>
                </a:lnTo>
                <a:cubicBezTo>
                  <a:pt x="418" y="350"/>
                  <a:pt x="410" y="381"/>
                  <a:pt x="396" y="413"/>
                </a:cubicBezTo>
                <a:cubicBezTo>
                  <a:pt x="366" y="405"/>
                  <a:pt x="337" y="402"/>
                  <a:pt x="310" y="401"/>
                </a:cubicBezTo>
                <a:close/>
                <a:moveTo>
                  <a:pt x="310" y="434"/>
                </a:moveTo>
                <a:cubicBezTo>
                  <a:pt x="332" y="435"/>
                  <a:pt x="356" y="438"/>
                  <a:pt x="382" y="444"/>
                </a:cubicBezTo>
                <a:cubicBezTo>
                  <a:pt x="364" y="477"/>
                  <a:pt x="340" y="511"/>
                  <a:pt x="310" y="544"/>
                </a:cubicBezTo>
                <a:lnTo>
                  <a:pt x="310" y="434"/>
                </a:lnTo>
                <a:close/>
                <a:moveTo>
                  <a:pt x="283" y="435"/>
                </a:moveTo>
                <a:lnTo>
                  <a:pt x="283" y="537"/>
                </a:lnTo>
                <a:cubicBezTo>
                  <a:pt x="256" y="506"/>
                  <a:pt x="234" y="475"/>
                  <a:pt x="217" y="445"/>
                </a:cubicBezTo>
                <a:cubicBezTo>
                  <a:pt x="237" y="440"/>
                  <a:pt x="259" y="436"/>
                  <a:pt x="283" y="435"/>
                </a:cubicBezTo>
                <a:close/>
                <a:moveTo>
                  <a:pt x="283" y="318"/>
                </a:moveTo>
                <a:lnTo>
                  <a:pt x="283" y="401"/>
                </a:lnTo>
                <a:cubicBezTo>
                  <a:pt x="253" y="403"/>
                  <a:pt x="226" y="408"/>
                  <a:pt x="202" y="415"/>
                </a:cubicBezTo>
                <a:cubicBezTo>
                  <a:pt x="188" y="382"/>
                  <a:pt x="180" y="350"/>
                  <a:pt x="177" y="318"/>
                </a:cubicBezTo>
                <a:lnTo>
                  <a:pt x="283" y="318"/>
                </a:lnTo>
                <a:close/>
                <a:moveTo>
                  <a:pt x="283" y="169"/>
                </a:moveTo>
                <a:cubicBezTo>
                  <a:pt x="257" y="167"/>
                  <a:pt x="234" y="163"/>
                  <a:pt x="213" y="157"/>
                </a:cubicBezTo>
                <a:cubicBezTo>
                  <a:pt x="235" y="117"/>
                  <a:pt x="263" y="86"/>
                  <a:pt x="283" y="67"/>
                </a:cubicBezTo>
                <a:lnTo>
                  <a:pt x="283" y="169"/>
                </a:lnTo>
                <a:close/>
                <a:moveTo>
                  <a:pt x="199" y="187"/>
                </a:moveTo>
                <a:cubicBezTo>
                  <a:pt x="224" y="194"/>
                  <a:pt x="252" y="199"/>
                  <a:pt x="283" y="201"/>
                </a:cubicBezTo>
                <a:lnTo>
                  <a:pt x="283" y="291"/>
                </a:lnTo>
                <a:lnTo>
                  <a:pt x="176" y="291"/>
                </a:lnTo>
                <a:cubicBezTo>
                  <a:pt x="176" y="285"/>
                  <a:pt x="176" y="280"/>
                  <a:pt x="177" y="275"/>
                </a:cubicBezTo>
                <a:cubicBezTo>
                  <a:pt x="179" y="243"/>
                  <a:pt x="187" y="213"/>
                  <a:pt x="199" y="187"/>
                </a:cubicBezTo>
                <a:close/>
                <a:moveTo>
                  <a:pt x="421" y="277"/>
                </a:moveTo>
                <a:cubicBezTo>
                  <a:pt x="421" y="281"/>
                  <a:pt x="421" y="286"/>
                  <a:pt x="421" y="291"/>
                </a:cubicBezTo>
                <a:lnTo>
                  <a:pt x="310" y="291"/>
                </a:lnTo>
                <a:lnTo>
                  <a:pt x="310" y="201"/>
                </a:lnTo>
                <a:cubicBezTo>
                  <a:pt x="338" y="201"/>
                  <a:pt x="367" y="197"/>
                  <a:pt x="398" y="188"/>
                </a:cubicBezTo>
                <a:cubicBezTo>
                  <a:pt x="410" y="215"/>
                  <a:pt x="418" y="244"/>
                  <a:pt x="421" y="277"/>
                </a:cubicBezTo>
                <a:close/>
                <a:moveTo>
                  <a:pt x="297" y="0"/>
                </a:moveTo>
                <a:cubicBezTo>
                  <a:pt x="133" y="0"/>
                  <a:pt x="0" y="133"/>
                  <a:pt x="0" y="297"/>
                </a:cubicBezTo>
                <a:cubicBezTo>
                  <a:pt x="0" y="461"/>
                  <a:pt x="133" y="594"/>
                  <a:pt x="297" y="594"/>
                </a:cubicBezTo>
                <a:cubicBezTo>
                  <a:pt x="461" y="594"/>
                  <a:pt x="594" y="461"/>
                  <a:pt x="594" y="297"/>
                </a:cubicBezTo>
                <a:cubicBezTo>
                  <a:pt x="594" y="133"/>
                  <a:pt x="461" y="0"/>
                  <a:pt x="29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Freeform 269"/>
          <p:cNvSpPr>
            <a:spLocks noEditPoints="1"/>
          </p:cNvSpPr>
          <p:nvPr/>
        </p:nvSpPr>
        <p:spPr bwMode="auto">
          <a:xfrm>
            <a:off x="7100889" y="1773237"/>
            <a:ext cx="244475" cy="258763"/>
          </a:xfrm>
          <a:custGeom>
            <a:avLst/>
            <a:gdLst>
              <a:gd name="T0" fmla="*/ 98 w 810"/>
              <a:gd name="T1" fmla="*/ 471 h 855"/>
              <a:gd name="T2" fmla="*/ 1 w 810"/>
              <a:gd name="T3" fmla="*/ 510 h 855"/>
              <a:gd name="T4" fmla="*/ 1 w 810"/>
              <a:gd name="T5" fmla="*/ 855 h 855"/>
              <a:gd name="T6" fmla="*/ 171 w 810"/>
              <a:gd name="T7" fmla="*/ 815 h 855"/>
              <a:gd name="T8" fmla="*/ 102 w 810"/>
              <a:gd name="T9" fmla="*/ 481 h 855"/>
              <a:gd name="T10" fmla="*/ 609 w 810"/>
              <a:gd name="T11" fmla="*/ 71 h 855"/>
              <a:gd name="T12" fmla="*/ 598 w 810"/>
              <a:gd name="T13" fmla="*/ 73 h 855"/>
              <a:gd name="T14" fmla="*/ 591 w 810"/>
              <a:gd name="T15" fmla="*/ 80 h 855"/>
              <a:gd name="T16" fmla="*/ 584 w 810"/>
              <a:gd name="T17" fmla="*/ 115 h 855"/>
              <a:gd name="T18" fmla="*/ 590 w 810"/>
              <a:gd name="T19" fmla="*/ 124 h 855"/>
              <a:gd name="T20" fmla="*/ 703 w 810"/>
              <a:gd name="T21" fmla="*/ 405 h 855"/>
              <a:gd name="T22" fmla="*/ 704 w 810"/>
              <a:gd name="T23" fmla="*/ 412 h 855"/>
              <a:gd name="T24" fmla="*/ 709 w 810"/>
              <a:gd name="T25" fmla="*/ 418 h 855"/>
              <a:gd name="T26" fmla="*/ 740 w 810"/>
              <a:gd name="T27" fmla="*/ 433 h 855"/>
              <a:gd name="T28" fmla="*/ 747 w 810"/>
              <a:gd name="T29" fmla="*/ 430 h 855"/>
              <a:gd name="T30" fmla="*/ 752 w 810"/>
              <a:gd name="T31" fmla="*/ 422 h 855"/>
              <a:gd name="T32" fmla="*/ 577 w 810"/>
              <a:gd name="T33" fmla="*/ 151 h 855"/>
              <a:gd name="T34" fmla="*/ 568 w 810"/>
              <a:gd name="T35" fmla="*/ 150 h 855"/>
              <a:gd name="T36" fmla="*/ 559 w 810"/>
              <a:gd name="T37" fmla="*/ 154 h 855"/>
              <a:gd name="T38" fmla="*/ 549 w 810"/>
              <a:gd name="T39" fmla="*/ 180 h 855"/>
              <a:gd name="T40" fmla="*/ 551 w 810"/>
              <a:gd name="T41" fmla="*/ 186 h 855"/>
              <a:gd name="T42" fmla="*/ 558 w 810"/>
              <a:gd name="T43" fmla="*/ 193 h 855"/>
              <a:gd name="T44" fmla="*/ 634 w 810"/>
              <a:gd name="T45" fmla="*/ 393 h 855"/>
              <a:gd name="T46" fmla="*/ 636 w 810"/>
              <a:gd name="T47" fmla="*/ 397 h 855"/>
              <a:gd name="T48" fmla="*/ 660 w 810"/>
              <a:gd name="T49" fmla="*/ 408 h 855"/>
              <a:gd name="T50" fmla="*/ 667 w 810"/>
              <a:gd name="T51" fmla="*/ 408 h 855"/>
              <a:gd name="T52" fmla="*/ 672 w 810"/>
              <a:gd name="T53" fmla="*/ 404 h 855"/>
              <a:gd name="T54" fmla="*/ 577 w 810"/>
              <a:gd name="T55" fmla="*/ 151 h 855"/>
              <a:gd name="T56" fmla="*/ 537 w 810"/>
              <a:gd name="T57" fmla="*/ 215 h 855"/>
              <a:gd name="T58" fmla="*/ 529 w 810"/>
              <a:gd name="T59" fmla="*/ 217 h 855"/>
              <a:gd name="T60" fmla="*/ 523 w 810"/>
              <a:gd name="T61" fmla="*/ 221 h 855"/>
              <a:gd name="T62" fmla="*/ 516 w 810"/>
              <a:gd name="T63" fmla="*/ 240 h 855"/>
              <a:gd name="T64" fmla="*/ 520 w 810"/>
              <a:gd name="T65" fmla="*/ 244 h 855"/>
              <a:gd name="T66" fmla="*/ 574 w 810"/>
              <a:gd name="T67" fmla="*/ 381 h 855"/>
              <a:gd name="T68" fmla="*/ 574 w 810"/>
              <a:gd name="T69" fmla="*/ 384 h 855"/>
              <a:gd name="T70" fmla="*/ 577 w 810"/>
              <a:gd name="T71" fmla="*/ 387 h 855"/>
              <a:gd name="T72" fmla="*/ 598 w 810"/>
              <a:gd name="T73" fmla="*/ 392 h 855"/>
              <a:gd name="T74" fmla="*/ 602 w 810"/>
              <a:gd name="T75" fmla="*/ 390 h 855"/>
              <a:gd name="T76" fmla="*/ 607 w 810"/>
              <a:gd name="T77" fmla="*/ 386 h 855"/>
              <a:gd name="T78" fmla="*/ 527 w 810"/>
              <a:gd name="T79" fmla="*/ 368 h 855"/>
              <a:gd name="T80" fmla="*/ 540 w 810"/>
              <a:gd name="T81" fmla="*/ 362 h 855"/>
              <a:gd name="T82" fmla="*/ 508 w 810"/>
              <a:gd name="T83" fmla="*/ 283 h 855"/>
              <a:gd name="T84" fmla="*/ 498 w 810"/>
              <a:gd name="T85" fmla="*/ 290 h 855"/>
              <a:gd name="T86" fmla="*/ 330 w 810"/>
              <a:gd name="T87" fmla="*/ 0 h 855"/>
              <a:gd name="T88" fmla="*/ 598 w 810"/>
              <a:gd name="T89" fmla="*/ 700 h 855"/>
              <a:gd name="T90" fmla="*/ 527 w 810"/>
              <a:gd name="T91" fmla="*/ 368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10" h="855">
                <a:moveTo>
                  <a:pt x="102" y="481"/>
                </a:moveTo>
                <a:cubicBezTo>
                  <a:pt x="100" y="478"/>
                  <a:pt x="100" y="474"/>
                  <a:pt x="98" y="471"/>
                </a:cubicBezTo>
                <a:lnTo>
                  <a:pt x="0" y="471"/>
                </a:lnTo>
                <a:lnTo>
                  <a:pt x="1" y="510"/>
                </a:lnTo>
                <a:lnTo>
                  <a:pt x="1" y="815"/>
                </a:lnTo>
                <a:lnTo>
                  <a:pt x="1" y="855"/>
                </a:lnTo>
                <a:lnTo>
                  <a:pt x="139" y="854"/>
                </a:lnTo>
                <a:cubicBezTo>
                  <a:pt x="157" y="854"/>
                  <a:pt x="171" y="837"/>
                  <a:pt x="171" y="815"/>
                </a:cubicBezTo>
                <a:lnTo>
                  <a:pt x="171" y="597"/>
                </a:lnTo>
                <a:cubicBezTo>
                  <a:pt x="126" y="557"/>
                  <a:pt x="112" y="514"/>
                  <a:pt x="102" y="481"/>
                </a:cubicBezTo>
                <a:close/>
                <a:moveTo>
                  <a:pt x="615" y="73"/>
                </a:moveTo>
                <a:lnTo>
                  <a:pt x="609" y="71"/>
                </a:lnTo>
                <a:lnTo>
                  <a:pt x="603" y="72"/>
                </a:lnTo>
                <a:lnTo>
                  <a:pt x="598" y="73"/>
                </a:lnTo>
                <a:lnTo>
                  <a:pt x="593" y="76"/>
                </a:lnTo>
                <a:lnTo>
                  <a:pt x="591" y="80"/>
                </a:lnTo>
                <a:lnTo>
                  <a:pt x="584" y="110"/>
                </a:lnTo>
                <a:lnTo>
                  <a:pt x="584" y="115"/>
                </a:lnTo>
                <a:lnTo>
                  <a:pt x="587" y="119"/>
                </a:lnTo>
                <a:lnTo>
                  <a:pt x="590" y="124"/>
                </a:lnTo>
                <a:lnTo>
                  <a:pt x="595" y="129"/>
                </a:lnTo>
                <a:cubicBezTo>
                  <a:pt x="595" y="129"/>
                  <a:pt x="752" y="233"/>
                  <a:pt x="703" y="405"/>
                </a:cubicBezTo>
                <a:lnTo>
                  <a:pt x="703" y="409"/>
                </a:lnTo>
                <a:lnTo>
                  <a:pt x="704" y="412"/>
                </a:lnTo>
                <a:lnTo>
                  <a:pt x="706" y="415"/>
                </a:lnTo>
                <a:lnTo>
                  <a:pt x="709" y="418"/>
                </a:lnTo>
                <a:lnTo>
                  <a:pt x="736" y="432"/>
                </a:lnTo>
                <a:lnTo>
                  <a:pt x="740" y="433"/>
                </a:lnTo>
                <a:lnTo>
                  <a:pt x="743" y="433"/>
                </a:lnTo>
                <a:lnTo>
                  <a:pt x="747" y="430"/>
                </a:lnTo>
                <a:lnTo>
                  <a:pt x="750" y="428"/>
                </a:lnTo>
                <a:lnTo>
                  <a:pt x="752" y="422"/>
                </a:lnTo>
                <a:cubicBezTo>
                  <a:pt x="752" y="422"/>
                  <a:pt x="810" y="217"/>
                  <a:pt x="615" y="73"/>
                </a:cubicBezTo>
                <a:close/>
                <a:moveTo>
                  <a:pt x="577" y="151"/>
                </a:moveTo>
                <a:lnTo>
                  <a:pt x="572" y="150"/>
                </a:lnTo>
                <a:lnTo>
                  <a:pt x="568" y="150"/>
                </a:lnTo>
                <a:lnTo>
                  <a:pt x="563" y="152"/>
                </a:lnTo>
                <a:lnTo>
                  <a:pt x="559" y="154"/>
                </a:lnTo>
                <a:lnTo>
                  <a:pt x="556" y="157"/>
                </a:lnTo>
                <a:lnTo>
                  <a:pt x="549" y="180"/>
                </a:lnTo>
                <a:lnTo>
                  <a:pt x="549" y="183"/>
                </a:lnTo>
                <a:lnTo>
                  <a:pt x="551" y="186"/>
                </a:lnTo>
                <a:lnTo>
                  <a:pt x="554" y="190"/>
                </a:lnTo>
                <a:lnTo>
                  <a:pt x="558" y="193"/>
                </a:lnTo>
                <a:cubicBezTo>
                  <a:pt x="558" y="193"/>
                  <a:pt x="684" y="261"/>
                  <a:pt x="634" y="390"/>
                </a:cubicBezTo>
                <a:lnTo>
                  <a:pt x="634" y="393"/>
                </a:lnTo>
                <a:lnTo>
                  <a:pt x="635" y="395"/>
                </a:lnTo>
                <a:lnTo>
                  <a:pt x="636" y="397"/>
                </a:lnTo>
                <a:lnTo>
                  <a:pt x="638" y="399"/>
                </a:lnTo>
                <a:lnTo>
                  <a:pt x="660" y="408"/>
                </a:lnTo>
                <a:lnTo>
                  <a:pt x="664" y="409"/>
                </a:lnTo>
                <a:lnTo>
                  <a:pt x="667" y="408"/>
                </a:lnTo>
                <a:lnTo>
                  <a:pt x="669" y="406"/>
                </a:lnTo>
                <a:lnTo>
                  <a:pt x="672" y="404"/>
                </a:lnTo>
                <a:lnTo>
                  <a:pt x="675" y="401"/>
                </a:lnTo>
                <a:cubicBezTo>
                  <a:pt x="675" y="401"/>
                  <a:pt x="734" y="246"/>
                  <a:pt x="577" y="151"/>
                </a:cubicBezTo>
                <a:close/>
                <a:moveTo>
                  <a:pt x="541" y="215"/>
                </a:moveTo>
                <a:lnTo>
                  <a:pt x="537" y="215"/>
                </a:lnTo>
                <a:lnTo>
                  <a:pt x="533" y="216"/>
                </a:lnTo>
                <a:lnTo>
                  <a:pt x="529" y="217"/>
                </a:lnTo>
                <a:lnTo>
                  <a:pt x="526" y="219"/>
                </a:lnTo>
                <a:lnTo>
                  <a:pt x="523" y="221"/>
                </a:lnTo>
                <a:lnTo>
                  <a:pt x="516" y="237"/>
                </a:lnTo>
                <a:lnTo>
                  <a:pt x="516" y="240"/>
                </a:lnTo>
                <a:lnTo>
                  <a:pt x="517" y="242"/>
                </a:lnTo>
                <a:lnTo>
                  <a:pt x="520" y="244"/>
                </a:lnTo>
                <a:lnTo>
                  <a:pt x="523" y="246"/>
                </a:lnTo>
                <a:cubicBezTo>
                  <a:pt x="523" y="246"/>
                  <a:pt x="623" y="287"/>
                  <a:pt x="574" y="381"/>
                </a:cubicBezTo>
                <a:lnTo>
                  <a:pt x="574" y="383"/>
                </a:lnTo>
                <a:lnTo>
                  <a:pt x="574" y="384"/>
                </a:lnTo>
                <a:lnTo>
                  <a:pt x="575" y="386"/>
                </a:lnTo>
                <a:lnTo>
                  <a:pt x="577" y="387"/>
                </a:lnTo>
                <a:lnTo>
                  <a:pt x="594" y="392"/>
                </a:lnTo>
                <a:lnTo>
                  <a:pt x="598" y="392"/>
                </a:lnTo>
                <a:lnTo>
                  <a:pt x="600" y="392"/>
                </a:lnTo>
                <a:lnTo>
                  <a:pt x="602" y="390"/>
                </a:lnTo>
                <a:lnTo>
                  <a:pt x="605" y="389"/>
                </a:lnTo>
                <a:lnTo>
                  <a:pt x="607" y="386"/>
                </a:lnTo>
                <a:cubicBezTo>
                  <a:pt x="607" y="386"/>
                  <a:pt x="665" y="274"/>
                  <a:pt x="541" y="215"/>
                </a:cubicBezTo>
                <a:close/>
                <a:moveTo>
                  <a:pt x="527" y="368"/>
                </a:moveTo>
                <a:lnTo>
                  <a:pt x="535" y="364"/>
                </a:lnTo>
                <a:lnTo>
                  <a:pt x="540" y="362"/>
                </a:lnTo>
                <a:cubicBezTo>
                  <a:pt x="558" y="355"/>
                  <a:pt x="566" y="331"/>
                  <a:pt x="557" y="309"/>
                </a:cubicBezTo>
                <a:cubicBezTo>
                  <a:pt x="548" y="287"/>
                  <a:pt x="526" y="275"/>
                  <a:pt x="508" y="283"/>
                </a:cubicBezTo>
                <a:cubicBezTo>
                  <a:pt x="504" y="284"/>
                  <a:pt x="501" y="287"/>
                  <a:pt x="498" y="290"/>
                </a:cubicBezTo>
                <a:lnTo>
                  <a:pt x="498" y="290"/>
                </a:lnTo>
                <a:lnTo>
                  <a:pt x="448" y="309"/>
                </a:lnTo>
                <a:lnTo>
                  <a:pt x="330" y="0"/>
                </a:lnTo>
                <a:cubicBezTo>
                  <a:pt x="141" y="76"/>
                  <a:pt x="47" y="290"/>
                  <a:pt x="120" y="481"/>
                </a:cubicBezTo>
                <a:cubicBezTo>
                  <a:pt x="193" y="673"/>
                  <a:pt x="406" y="769"/>
                  <a:pt x="598" y="700"/>
                </a:cubicBezTo>
                <a:lnTo>
                  <a:pt x="478" y="386"/>
                </a:lnTo>
                <a:lnTo>
                  <a:pt x="527" y="36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270"/>
          <p:cNvSpPr>
            <a:spLocks noEditPoints="1"/>
          </p:cNvSpPr>
          <p:nvPr/>
        </p:nvSpPr>
        <p:spPr bwMode="auto">
          <a:xfrm>
            <a:off x="7089777" y="2139951"/>
            <a:ext cx="252412" cy="163512"/>
          </a:xfrm>
          <a:custGeom>
            <a:avLst/>
            <a:gdLst>
              <a:gd name="T0" fmla="*/ 649 w 834"/>
              <a:gd name="T1" fmla="*/ 475 h 541"/>
              <a:gd name="T2" fmla="*/ 616 w 834"/>
              <a:gd name="T3" fmla="*/ 479 h 541"/>
              <a:gd name="T4" fmla="*/ 230 w 834"/>
              <a:gd name="T5" fmla="*/ 479 h 541"/>
              <a:gd name="T6" fmla="*/ 186 w 834"/>
              <a:gd name="T7" fmla="*/ 472 h 541"/>
              <a:gd name="T8" fmla="*/ 74 w 834"/>
              <a:gd name="T9" fmla="*/ 355 h 541"/>
              <a:gd name="T10" fmla="*/ 155 w 834"/>
              <a:gd name="T11" fmla="*/ 245 h 541"/>
              <a:gd name="T12" fmla="*/ 279 w 834"/>
              <a:gd name="T13" fmla="*/ 142 h 541"/>
              <a:gd name="T14" fmla="*/ 324 w 834"/>
              <a:gd name="T15" fmla="*/ 150 h 541"/>
              <a:gd name="T16" fmla="*/ 466 w 834"/>
              <a:gd name="T17" fmla="*/ 62 h 541"/>
              <a:gd name="T18" fmla="*/ 614 w 834"/>
              <a:gd name="T19" fmla="*/ 180 h 541"/>
              <a:gd name="T20" fmla="*/ 598 w 834"/>
              <a:gd name="T21" fmla="*/ 233 h 541"/>
              <a:gd name="T22" fmla="*/ 616 w 834"/>
              <a:gd name="T23" fmla="*/ 233 h 541"/>
              <a:gd name="T24" fmla="*/ 651 w 834"/>
              <a:gd name="T25" fmla="*/ 237 h 541"/>
              <a:gd name="T26" fmla="*/ 761 w 834"/>
              <a:gd name="T27" fmla="*/ 356 h 541"/>
              <a:gd name="T28" fmla="*/ 649 w 834"/>
              <a:gd name="T29" fmla="*/ 475 h 541"/>
              <a:gd name="T30" fmla="*/ 677 w 834"/>
              <a:gd name="T31" fmla="*/ 187 h 541"/>
              <a:gd name="T32" fmla="*/ 678 w 834"/>
              <a:gd name="T33" fmla="*/ 175 h 541"/>
              <a:gd name="T34" fmla="*/ 469 w 834"/>
              <a:gd name="T35" fmla="*/ 0 h 541"/>
              <a:gd name="T36" fmla="*/ 290 w 834"/>
              <a:gd name="T37" fmla="*/ 86 h 541"/>
              <a:gd name="T38" fmla="*/ 271 w 834"/>
              <a:gd name="T39" fmla="*/ 85 h 541"/>
              <a:gd name="T40" fmla="*/ 93 w 834"/>
              <a:gd name="T41" fmla="*/ 209 h 541"/>
              <a:gd name="T42" fmla="*/ 0 w 834"/>
              <a:gd name="T43" fmla="*/ 360 h 541"/>
              <a:gd name="T44" fmla="*/ 160 w 834"/>
              <a:gd name="T45" fmla="*/ 532 h 541"/>
              <a:gd name="T46" fmla="*/ 218 w 834"/>
              <a:gd name="T47" fmla="*/ 541 h 541"/>
              <a:gd name="T48" fmla="*/ 628 w 834"/>
              <a:gd name="T49" fmla="*/ 541 h 541"/>
              <a:gd name="T50" fmla="*/ 673 w 834"/>
              <a:gd name="T51" fmla="*/ 536 h 541"/>
              <a:gd name="T52" fmla="*/ 834 w 834"/>
              <a:gd name="T53" fmla="*/ 361 h 541"/>
              <a:gd name="T54" fmla="*/ 677 w 834"/>
              <a:gd name="T55" fmla="*/ 187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34" h="541">
                <a:moveTo>
                  <a:pt x="649" y="475"/>
                </a:moveTo>
                <a:cubicBezTo>
                  <a:pt x="639" y="477"/>
                  <a:pt x="628" y="479"/>
                  <a:pt x="616" y="479"/>
                </a:cubicBezTo>
                <a:lnTo>
                  <a:pt x="230" y="479"/>
                </a:lnTo>
                <a:cubicBezTo>
                  <a:pt x="214" y="479"/>
                  <a:pt x="199" y="476"/>
                  <a:pt x="186" y="472"/>
                </a:cubicBezTo>
                <a:cubicBezTo>
                  <a:pt x="123" y="466"/>
                  <a:pt x="74" y="416"/>
                  <a:pt x="74" y="355"/>
                </a:cubicBezTo>
                <a:cubicBezTo>
                  <a:pt x="74" y="304"/>
                  <a:pt x="107" y="262"/>
                  <a:pt x="155" y="245"/>
                </a:cubicBezTo>
                <a:cubicBezTo>
                  <a:pt x="163" y="187"/>
                  <a:pt x="215" y="142"/>
                  <a:pt x="279" y="142"/>
                </a:cubicBezTo>
                <a:cubicBezTo>
                  <a:pt x="295" y="142"/>
                  <a:pt x="310" y="145"/>
                  <a:pt x="324" y="150"/>
                </a:cubicBezTo>
                <a:cubicBezTo>
                  <a:pt x="340" y="99"/>
                  <a:pt x="398" y="62"/>
                  <a:pt x="466" y="62"/>
                </a:cubicBezTo>
                <a:cubicBezTo>
                  <a:pt x="548" y="62"/>
                  <a:pt x="614" y="115"/>
                  <a:pt x="614" y="180"/>
                </a:cubicBezTo>
                <a:cubicBezTo>
                  <a:pt x="614" y="199"/>
                  <a:pt x="608" y="217"/>
                  <a:pt x="598" y="233"/>
                </a:cubicBezTo>
                <a:lnTo>
                  <a:pt x="616" y="233"/>
                </a:lnTo>
                <a:cubicBezTo>
                  <a:pt x="628" y="233"/>
                  <a:pt x="640" y="235"/>
                  <a:pt x="651" y="237"/>
                </a:cubicBezTo>
                <a:cubicBezTo>
                  <a:pt x="713" y="244"/>
                  <a:pt x="761" y="295"/>
                  <a:pt x="761" y="356"/>
                </a:cubicBezTo>
                <a:cubicBezTo>
                  <a:pt x="761" y="417"/>
                  <a:pt x="712" y="468"/>
                  <a:pt x="649" y="475"/>
                </a:cubicBezTo>
                <a:close/>
                <a:moveTo>
                  <a:pt x="677" y="187"/>
                </a:moveTo>
                <a:cubicBezTo>
                  <a:pt x="677" y="183"/>
                  <a:pt x="678" y="179"/>
                  <a:pt x="678" y="175"/>
                </a:cubicBezTo>
                <a:cubicBezTo>
                  <a:pt x="678" y="79"/>
                  <a:pt x="584" y="0"/>
                  <a:pt x="469" y="0"/>
                </a:cubicBezTo>
                <a:cubicBezTo>
                  <a:pt x="394" y="0"/>
                  <a:pt x="327" y="34"/>
                  <a:pt x="290" y="86"/>
                </a:cubicBezTo>
                <a:cubicBezTo>
                  <a:pt x="283" y="85"/>
                  <a:pt x="277" y="85"/>
                  <a:pt x="271" y="85"/>
                </a:cubicBezTo>
                <a:cubicBezTo>
                  <a:pt x="188" y="85"/>
                  <a:pt x="116" y="137"/>
                  <a:pt x="93" y="209"/>
                </a:cubicBezTo>
                <a:cubicBezTo>
                  <a:pt x="37" y="240"/>
                  <a:pt x="0" y="297"/>
                  <a:pt x="0" y="360"/>
                </a:cubicBezTo>
                <a:cubicBezTo>
                  <a:pt x="0" y="447"/>
                  <a:pt x="69" y="521"/>
                  <a:pt x="160" y="532"/>
                </a:cubicBezTo>
                <a:cubicBezTo>
                  <a:pt x="178" y="538"/>
                  <a:pt x="198" y="541"/>
                  <a:pt x="218" y="541"/>
                </a:cubicBezTo>
                <a:lnTo>
                  <a:pt x="628" y="541"/>
                </a:lnTo>
                <a:cubicBezTo>
                  <a:pt x="643" y="541"/>
                  <a:pt x="658" y="539"/>
                  <a:pt x="673" y="536"/>
                </a:cubicBezTo>
                <a:cubicBezTo>
                  <a:pt x="765" y="524"/>
                  <a:pt x="834" y="450"/>
                  <a:pt x="834" y="361"/>
                </a:cubicBezTo>
                <a:cubicBezTo>
                  <a:pt x="834" y="274"/>
                  <a:pt x="767" y="200"/>
                  <a:pt x="677" y="18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271"/>
          <p:cNvSpPr>
            <a:spLocks noEditPoints="1"/>
          </p:cNvSpPr>
          <p:nvPr/>
        </p:nvSpPr>
        <p:spPr bwMode="auto">
          <a:xfrm>
            <a:off x="3246439" y="4316413"/>
            <a:ext cx="187325" cy="188912"/>
          </a:xfrm>
          <a:custGeom>
            <a:avLst/>
            <a:gdLst>
              <a:gd name="T0" fmla="*/ 351 w 621"/>
              <a:gd name="T1" fmla="*/ 468 h 621"/>
              <a:gd name="T2" fmla="*/ 307 w 621"/>
              <a:gd name="T3" fmla="*/ 505 h 621"/>
              <a:gd name="T4" fmla="*/ 262 w 621"/>
              <a:gd name="T5" fmla="*/ 468 h 621"/>
              <a:gd name="T6" fmla="*/ 262 w 621"/>
              <a:gd name="T7" fmla="*/ 279 h 621"/>
              <a:gd name="T8" fmla="*/ 307 w 621"/>
              <a:gd name="T9" fmla="*/ 243 h 621"/>
              <a:gd name="T10" fmla="*/ 351 w 621"/>
              <a:gd name="T11" fmla="*/ 279 h 621"/>
              <a:gd name="T12" fmla="*/ 351 w 621"/>
              <a:gd name="T13" fmla="*/ 468 h 621"/>
              <a:gd name="T14" fmla="*/ 311 w 621"/>
              <a:gd name="T15" fmla="*/ 560 h 621"/>
              <a:gd name="T16" fmla="*/ 61 w 621"/>
              <a:gd name="T17" fmla="*/ 311 h 621"/>
              <a:gd name="T18" fmla="*/ 311 w 621"/>
              <a:gd name="T19" fmla="*/ 62 h 621"/>
              <a:gd name="T20" fmla="*/ 560 w 621"/>
              <a:gd name="T21" fmla="*/ 311 h 621"/>
              <a:gd name="T22" fmla="*/ 311 w 621"/>
              <a:gd name="T23" fmla="*/ 560 h 621"/>
              <a:gd name="T24" fmla="*/ 311 w 621"/>
              <a:gd name="T25" fmla="*/ 0 h 621"/>
              <a:gd name="T26" fmla="*/ 0 w 621"/>
              <a:gd name="T27" fmla="*/ 311 h 621"/>
              <a:gd name="T28" fmla="*/ 311 w 621"/>
              <a:gd name="T29" fmla="*/ 621 h 621"/>
              <a:gd name="T30" fmla="*/ 621 w 621"/>
              <a:gd name="T31" fmla="*/ 311 h 621"/>
              <a:gd name="T32" fmla="*/ 311 w 621"/>
              <a:gd name="T33" fmla="*/ 0 h 621"/>
              <a:gd name="T34" fmla="*/ 338 w 621"/>
              <a:gd name="T35" fmla="*/ 189 h 621"/>
              <a:gd name="T36" fmla="*/ 306 w 621"/>
              <a:gd name="T37" fmla="*/ 203 h 621"/>
              <a:gd name="T38" fmla="*/ 275 w 621"/>
              <a:gd name="T39" fmla="*/ 189 h 621"/>
              <a:gd name="T40" fmla="*/ 262 w 621"/>
              <a:gd name="T41" fmla="*/ 156 h 621"/>
              <a:gd name="T42" fmla="*/ 275 w 621"/>
              <a:gd name="T43" fmla="*/ 122 h 621"/>
              <a:gd name="T44" fmla="*/ 306 w 621"/>
              <a:gd name="T45" fmla="*/ 108 h 621"/>
              <a:gd name="T46" fmla="*/ 339 w 621"/>
              <a:gd name="T47" fmla="*/ 122 h 621"/>
              <a:gd name="T48" fmla="*/ 352 w 621"/>
              <a:gd name="T49" fmla="*/ 156 h 621"/>
              <a:gd name="T50" fmla="*/ 338 w 621"/>
              <a:gd name="T51" fmla="*/ 189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1" h="621">
                <a:moveTo>
                  <a:pt x="351" y="468"/>
                </a:moveTo>
                <a:cubicBezTo>
                  <a:pt x="351" y="488"/>
                  <a:pt x="331" y="505"/>
                  <a:pt x="307" y="505"/>
                </a:cubicBezTo>
                <a:cubicBezTo>
                  <a:pt x="282" y="505"/>
                  <a:pt x="262" y="488"/>
                  <a:pt x="262" y="468"/>
                </a:cubicBezTo>
                <a:lnTo>
                  <a:pt x="262" y="279"/>
                </a:lnTo>
                <a:cubicBezTo>
                  <a:pt x="262" y="259"/>
                  <a:pt x="282" y="243"/>
                  <a:pt x="307" y="243"/>
                </a:cubicBezTo>
                <a:cubicBezTo>
                  <a:pt x="331" y="243"/>
                  <a:pt x="351" y="259"/>
                  <a:pt x="351" y="279"/>
                </a:cubicBezTo>
                <a:lnTo>
                  <a:pt x="351" y="468"/>
                </a:lnTo>
                <a:close/>
                <a:moveTo>
                  <a:pt x="311" y="560"/>
                </a:moveTo>
                <a:cubicBezTo>
                  <a:pt x="173" y="560"/>
                  <a:pt x="61" y="448"/>
                  <a:pt x="61" y="311"/>
                </a:cubicBezTo>
                <a:cubicBezTo>
                  <a:pt x="61" y="173"/>
                  <a:pt x="173" y="62"/>
                  <a:pt x="311" y="62"/>
                </a:cubicBezTo>
                <a:cubicBezTo>
                  <a:pt x="448" y="62"/>
                  <a:pt x="560" y="173"/>
                  <a:pt x="560" y="311"/>
                </a:cubicBezTo>
                <a:cubicBezTo>
                  <a:pt x="560" y="448"/>
                  <a:pt x="448" y="560"/>
                  <a:pt x="311" y="560"/>
                </a:cubicBezTo>
                <a:close/>
                <a:moveTo>
                  <a:pt x="311" y="0"/>
                </a:moveTo>
                <a:cubicBezTo>
                  <a:pt x="139" y="0"/>
                  <a:pt x="0" y="139"/>
                  <a:pt x="0" y="311"/>
                </a:cubicBezTo>
                <a:cubicBezTo>
                  <a:pt x="0" y="482"/>
                  <a:pt x="139" y="621"/>
                  <a:pt x="311" y="621"/>
                </a:cubicBezTo>
                <a:cubicBezTo>
                  <a:pt x="482" y="621"/>
                  <a:pt x="621" y="482"/>
                  <a:pt x="621" y="311"/>
                </a:cubicBezTo>
                <a:cubicBezTo>
                  <a:pt x="621" y="139"/>
                  <a:pt x="482" y="0"/>
                  <a:pt x="311" y="0"/>
                </a:cubicBezTo>
                <a:close/>
                <a:moveTo>
                  <a:pt x="338" y="189"/>
                </a:moveTo>
                <a:cubicBezTo>
                  <a:pt x="330" y="199"/>
                  <a:pt x="319" y="203"/>
                  <a:pt x="306" y="203"/>
                </a:cubicBezTo>
                <a:cubicBezTo>
                  <a:pt x="294" y="203"/>
                  <a:pt x="283" y="199"/>
                  <a:pt x="275" y="189"/>
                </a:cubicBezTo>
                <a:cubicBezTo>
                  <a:pt x="266" y="180"/>
                  <a:pt x="262" y="169"/>
                  <a:pt x="262" y="156"/>
                </a:cubicBezTo>
                <a:cubicBezTo>
                  <a:pt x="262" y="142"/>
                  <a:pt x="266" y="131"/>
                  <a:pt x="275" y="122"/>
                </a:cubicBezTo>
                <a:cubicBezTo>
                  <a:pt x="284" y="112"/>
                  <a:pt x="294" y="108"/>
                  <a:pt x="306" y="108"/>
                </a:cubicBezTo>
                <a:cubicBezTo>
                  <a:pt x="319" y="108"/>
                  <a:pt x="330" y="112"/>
                  <a:pt x="339" y="122"/>
                </a:cubicBezTo>
                <a:cubicBezTo>
                  <a:pt x="347" y="131"/>
                  <a:pt x="352" y="142"/>
                  <a:pt x="352" y="156"/>
                </a:cubicBezTo>
                <a:cubicBezTo>
                  <a:pt x="352" y="169"/>
                  <a:pt x="347" y="180"/>
                  <a:pt x="338" y="1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272"/>
          <p:cNvSpPr>
            <a:spLocks noEditPoints="1"/>
          </p:cNvSpPr>
          <p:nvPr/>
        </p:nvSpPr>
        <p:spPr bwMode="auto">
          <a:xfrm>
            <a:off x="2136776" y="4316413"/>
            <a:ext cx="187325" cy="188912"/>
          </a:xfrm>
          <a:custGeom>
            <a:avLst/>
            <a:gdLst>
              <a:gd name="T0" fmla="*/ 393 w 621"/>
              <a:gd name="T1" fmla="*/ 422 h 621"/>
              <a:gd name="T2" fmla="*/ 367 w 621"/>
              <a:gd name="T3" fmla="*/ 447 h 621"/>
              <a:gd name="T4" fmla="*/ 341 w 621"/>
              <a:gd name="T5" fmla="*/ 422 h 621"/>
              <a:gd name="T6" fmla="*/ 341 w 621"/>
              <a:gd name="T7" fmla="*/ 200 h 621"/>
              <a:gd name="T8" fmla="*/ 367 w 621"/>
              <a:gd name="T9" fmla="*/ 174 h 621"/>
              <a:gd name="T10" fmla="*/ 393 w 621"/>
              <a:gd name="T11" fmla="*/ 200 h 621"/>
              <a:gd name="T12" fmla="*/ 393 w 621"/>
              <a:gd name="T13" fmla="*/ 422 h 621"/>
              <a:gd name="T14" fmla="*/ 311 w 621"/>
              <a:gd name="T15" fmla="*/ 560 h 621"/>
              <a:gd name="T16" fmla="*/ 62 w 621"/>
              <a:gd name="T17" fmla="*/ 311 h 621"/>
              <a:gd name="T18" fmla="*/ 311 w 621"/>
              <a:gd name="T19" fmla="*/ 62 h 621"/>
              <a:gd name="T20" fmla="*/ 560 w 621"/>
              <a:gd name="T21" fmla="*/ 311 h 621"/>
              <a:gd name="T22" fmla="*/ 311 w 621"/>
              <a:gd name="T23" fmla="*/ 560 h 621"/>
              <a:gd name="T24" fmla="*/ 311 w 621"/>
              <a:gd name="T25" fmla="*/ 0 h 621"/>
              <a:gd name="T26" fmla="*/ 0 w 621"/>
              <a:gd name="T27" fmla="*/ 311 h 621"/>
              <a:gd name="T28" fmla="*/ 311 w 621"/>
              <a:gd name="T29" fmla="*/ 621 h 621"/>
              <a:gd name="T30" fmla="*/ 621 w 621"/>
              <a:gd name="T31" fmla="*/ 311 h 621"/>
              <a:gd name="T32" fmla="*/ 311 w 621"/>
              <a:gd name="T33" fmla="*/ 0 h 621"/>
              <a:gd name="T34" fmla="*/ 280 w 621"/>
              <a:gd name="T35" fmla="*/ 422 h 621"/>
              <a:gd name="T36" fmla="*/ 254 w 621"/>
              <a:gd name="T37" fmla="*/ 447 h 621"/>
              <a:gd name="T38" fmla="*/ 229 w 621"/>
              <a:gd name="T39" fmla="*/ 422 h 621"/>
              <a:gd name="T40" fmla="*/ 229 w 621"/>
              <a:gd name="T41" fmla="*/ 200 h 621"/>
              <a:gd name="T42" fmla="*/ 254 w 621"/>
              <a:gd name="T43" fmla="*/ 174 h 621"/>
              <a:gd name="T44" fmla="*/ 280 w 621"/>
              <a:gd name="T45" fmla="*/ 200 h 621"/>
              <a:gd name="T46" fmla="*/ 280 w 621"/>
              <a:gd name="T47" fmla="*/ 422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21" h="621">
                <a:moveTo>
                  <a:pt x="393" y="422"/>
                </a:moveTo>
                <a:cubicBezTo>
                  <a:pt x="393" y="436"/>
                  <a:pt x="381" y="447"/>
                  <a:pt x="367" y="447"/>
                </a:cubicBezTo>
                <a:cubicBezTo>
                  <a:pt x="353" y="447"/>
                  <a:pt x="341" y="436"/>
                  <a:pt x="341" y="422"/>
                </a:cubicBezTo>
                <a:lnTo>
                  <a:pt x="341" y="200"/>
                </a:lnTo>
                <a:cubicBezTo>
                  <a:pt x="341" y="186"/>
                  <a:pt x="353" y="174"/>
                  <a:pt x="367" y="174"/>
                </a:cubicBezTo>
                <a:cubicBezTo>
                  <a:pt x="381" y="174"/>
                  <a:pt x="393" y="186"/>
                  <a:pt x="393" y="200"/>
                </a:cubicBezTo>
                <a:lnTo>
                  <a:pt x="393" y="422"/>
                </a:lnTo>
                <a:close/>
                <a:moveTo>
                  <a:pt x="311" y="560"/>
                </a:moveTo>
                <a:cubicBezTo>
                  <a:pt x="173" y="560"/>
                  <a:pt x="62" y="448"/>
                  <a:pt x="62" y="311"/>
                </a:cubicBezTo>
                <a:cubicBezTo>
                  <a:pt x="62" y="173"/>
                  <a:pt x="173" y="62"/>
                  <a:pt x="311" y="62"/>
                </a:cubicBezTo>
                <a:cubicBezTo>
                  <a:pt x="448" y="62"/>
                  <a:pt x="560" y="173"/>
                  <a:pt x="560" y="311"/>
                </a:cubicBezTo>
                <a:cubicBezTo>
                  <a:pt x="560" y="448"/>
                  <a:pt x="448" y="560"/>
                  <a:pt x="311" y="560"/>
                </a:cubicBezTo>
                <a:close/>
                <a:moveTo>
                  <a:pt x="311" y="0"/>
                </a:moveTo>
                <a:cubicBezTo>
                  <a:pt x="139" y="0"/>
                  <a:pt x="0" y="139"/>
                  <a:pt x="0" y="311"/>
                </a:cubicBezTo>
                <a:cubicBezTo>
                  <a:pt x="0" y="482"/>
                  <a:pt x="139" y="621"/>
                  <a:pt x="311" y="621"/>
                </a:cubicBezTo>
                <a:cubicBezTo>
                  <a:pt x="482" y="621"/>
                  <a:pt x="621" y="482"/>
                  <a:pt x="621" y="311"/>
                </a:cubicBezTo>
                <a:cubicBezTo>
                  <a:pt x="621" y="139"/>
                  <a:pt x="482" y="0"/>
                  <a:pt x="311" y="0"/>
                </a:cubicBezTo>
                <a:close/>
                <a:moveTo>
                  <a:pt x="280" y="422"/>
                </a:moveTo>
                <a:cubicBezTo>
                  <a:pt x="280" y="436"/>
                  <a:pt x="269" y="447"/>
                  <a:pt x="254" y="447"/>
                </a:cubicBezTo>
                <a:cubicBezTo>
                  <a:pt x="240" y="447"/>
                  <a:pt x="229" y="436"/>
                  <a:pt x="229" y="422"/>
                </a:cubicBezTo>
                <a:lnTo>
                  <a:pt x="229" y="200"/>
                </a:lnTo>
                <a:cubicBezTo>
                  <a:pt x="229" y="186"/>
                  <a:pt x="240" y="174"/>
                  <a:pt x="254" y="174"/>
                </a:cubicBezTo>
                <a:cubicBezTo>
                  <a:pt x="269" y="174"/>
                  <a:pt x="280" y="186"/>
                  <a:pt x="280" y="200"/>
                </a:cubicBezTo>
                <a:lnTo>
                  <a:pt x="280" y="42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273"/>
          <p:cNvSpPr>
            <a:spLocks noEditPoints="1"/>
          </p:cNvSpPr>
          <p:nvPr/>
        </p:nvSpPr>
        <p:spPr bwMode="auto">
          <a:xfrm>
            <a:off x="2503488" y="4316413"/>
            <a:ext cx="188912" cy="188912"/>
          </a:xfrm>
          <a:custGeom>
            <a:avLst/>
            <a:gdLst>
              <a:gd name="T0" fmla="*/ 310 w 621"/>
              <a:gd name="T1" fmla="*/ 560 h 621"/>
              <a:gd name="T2" fmla="*/ 61 w 621"/>
              <a:gd name="T3" fmla="*/ 311 h 621"/>
              <a:gd name="T4" fmla="*/ 310 w 621"/>
              <a:gd name="T5" fmla="*/ 62 h 621"/>
              <a:gd name="T6" fmla="*/ 559 w 621"/>
              <a:gd name="T7" fmla="*/ 311 h 621"/>
              <a:gd name="T8" fmla="*/ 310 w 621"/>
              <a:gd name="T9" fmla="*/ 560 h 621"/>
              <a:gd name="T10" fmla="*/ 227 w 621"/>
              <a:gd name="T11" fmla="*/ 225 h 621"/>
              <a:gd name="T12" fmla="*/ 394 w 621"/>
              <a:gd name="T13" fmla="*/ 225 h 621"/>
              <a:gd name="T14" fmla="*/ 394 w 621"/>
              <a:gd name="T15" fmla="*/ 396 h 621"/>
              <a:gd name="T16" fmla="*/ 227 w 621"/>
              <a:gd name="T17" fmla="*/ 396 h 621"/>
              <a:gd name="T18" fmla="*/ 227 w 621"/>
              <a:gd name="T19" fmla="*/ 225 h 621"/>
              <a:gd name="T20" fmla="*/ 310 w 621"/>
              <a:gd name="T21" fmla="*/ 0 h 621"/>
              <a:gd name="T22" fmla="*/ 0 w 621"/>
              <a:gd name="T23" fmla="*/ 311 h 621"/>
              <a:gd name="T24" fmla="*/ 310 w 621"/>
              <a:gd name="T25" fmla="*/ 621 h 621"/>
              <a:gd name="T26" fmla="*/ 621 w 621"/>
              <a:gd name="T27" fmla="*/ 311 h 621"/>
              <a:gd name="T28" fmla="*/ 310 w 621"/>
              <a:gd name="T29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1" h="621">
                <a:moveTo>
                  <a:pt x="310" y="560"/>
                </a:moveTo>
                <a:cubicBezTo>
                  <a:pt x="173" y="560"/>
                  <a:pt x="61" y="448"/>
                  <a:pt x="61" y="311"/>
                </a:cubicBezTo>
                <a:cubicBezTo>
                  <a:pt x="61" y="173"/>
                  <a:pt x="173" y="62"/>
                  <a:pt x="310" y="62"/>
                </a:cubicBezTo>
                <a:cubicBezTo>
                  <a:pt x="448" y="62"/>
                  <a:pt x="559" y="173"/>
                  <a:pt x="559" y="311"/>
                </a:cubicBezTo>
                <a:cubicBezTo>
                  <a:pt x="559" y="448"/>
                  <a:pt x="448" y="560"/>
                  <a:pt x="310" y="560"/>
                </a:cubicBezTo>
                <a:close/>
                <a:moveTo>
                  <a:pt x="227" y="225"/>
                </a:moveTo>
                <a:lnTo>
                  <a:pt x="394" y="225"/>
                </a:lnTo>
                <a:lnTo>
                  <a:pt x="394" y="396"/>
                </a:lnTo>
                <a:lnTo>
                  <a:pt x="227" y="396"/>
                </a:lnTo>
                <a:lnTo>
                  <a:pt x="227" y="225"/>
                </a:lnTo>
                <a:close/>
                <a:moveTo>
                  <a:pt x="310" y="0"/>
                </a:moveTo>
                <a:cubicBezTo>
                  <a:pt x="139" y="0"/>
                  <a:pt x="0" y="139"/>
                  <a:pt x="0" y="311"/>
                </a:cubicBezTo>
                <a:cubicBezTo>
                  <a:pt x="0" y="482"/>
                  <a:pt x="139" y="621"/>
                  <a:pt x="310" y="621"/>
                </a:cubicBezTo>
                <a:cubicBezTo>
                  <a:pt x="482" y="621"/>
                  <a:pt x="621" y="482"/>
                  <a:pt x="621" y="311"/>
                </a:cubicBezTo>
                <a:cubicBezTo>
                  <a:pt x="621" y="139"/>
                  <a:pt x="482" y="0"/>
                  <a:pt x="31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274"/>
          <p:cNvSpPr>
            <a:spLocks noEditPoints="1"/>
          </p:cNvSpPr>
          <p:nvPr/>
        </p:nvSpPr>
        <p:spPr bwMode="auto">
          <a:xfrm>
            <a:off x="1785939" y="4316413"/>
            <a:ext cx="188912" cy="188912"/>
          </a:xfrm>
          <a:custGeom>
            <a:avLst/>
            <a:gdLst>
              <a:gd name="T0" fmla="*/ 285 w 626"/>
              <a:gd name="T1" fmla="*/ 425 h 625"/>
              <a:gd name="T2" fmla="*/ 230 w 626"/>
              <a:gd name="T3" fmla="*/ 387 h 625"/>
              <a:gd name="T4" fmla="*/ 230 w 626"/>
              <a:gd name="T5" fmla="*/ 238 h 625"/>
              <a:gd name="T6" fmla="*/ 285 w 626"/>
              <a:gd name="T7" fmla="*/ 201 h 625"/>
              <a:gd name="T8" fmla="*/ 395 w 626"/>
              <a:gd name="T9" fmla="*/ 275 h 625"/>
              <a:gd name="T10" fmla="*/ 395 w 626"/>
              <a:gd name="T11" fmla="*/ 350 h 625"/>
              <a:gd name="T12" fmla="*/ 285 w 626"/>
              <a:gd name="T13" fmla="*/ 425 h 625"/>
              <a:gd name="T14" fmla="*/ 313 w 626"/>
              <a:gd name="T15" fmla="*/ 564 h 625"/>
              <a:gd name="T16" fmla="*/ 62 w 626"/>
              <a:gd name="T17" fmla="*/ 313 h 625"/>
              <a:gd name="T18" fmla="*/ 313 w 626"/>
              <a:gd name="T19" fmla="*/ 62 h 625"/>
              <a:gd name="T20" fmla="*/ 564 w 626"/>
              <a:gd name="T21" fmla="*/ 313 h 625"/>
              <a:gd name="T22" fmla="*/ 313 w 626"/>
              <a:gd name="T23" fmla="*/ 564 h 625"/>
              <a:gd name="T24" fmla="*/ 313 w 626"/>
              <a:gd name="T25" fmla="*/ 0 h 625"/>
              <a:gd name="T26" fmla="*/ 0 w 626"/>
              <a:gd name="T27" fmla="*/ 313 h 625"/>
              <a:gd name="T28" fmla="*/ 313 w 626"/>
              <a:gd name="T29" fmla="*/ 625 h 625"/>
              <a:gd name="T30" fmla="*/ 626 w 626"/>
              <a:gd name="T31" fmla="*/ 313 h 625"/>
              <a:gd name="T32" fmla="*/ 313 w 626"/>
              <a:gd name="T33" fmla="*/ 0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6" h="625">
                <a:moveTo>
                  <a:pt x="285" y="425"/>
                </a:moveTo>
                <a:cubicBezTo>
                  <a:pt x="255" y="445"/>
                  <a:pt x="230" y="428"/>
                  <a:pt x="230" y="387"/>
                </a:cubicBezTo>
                <a:cubicBezTo>
                  <a:pt x="230" y="346"/>
                  <a:pt x="230" y="279"/>
                  <a:pt x="230" y="238"/>
                </a:cubicBezTo>
                <a:cubicBezTo>
                  <a:pt x="230" y="197"/>
                  <a:pt x="255" y="180"/>
                  <a:pt x="285" y="201"/>
                </a:cubicBezTo>
                <a:cubicBezTo>
                  <a:pt x="315" y="221"/>
                  <a:pt x="365" y="255"/>
                  <a:pt x="395" y="275"/>
                </a:cubicBezTo>
                <a:cubicBezTo>
                  <a:pt x="426" y="296"/>
                  <a:pt x="426" y="330"/>
                  <a:pt x="395" y="350"/>
                </a:cubicBezTo>
                <a:cubicBezTo>
                  <a:pt x="365" y="371"/>
                  <a:pt x="315" y="404"/>
                  <a:pt x="285" y="425"/>
                </a:cubicBezTo>
                <a:close/>
                <a:moveTo>
                  <a:pt x="313" y="564"/>
                </a:moveTo>
                <a:cubicBezTo>
                  <a:pt x="174" y="564"/>
                  <a:pt x="62" y="451"/>
                  <a:pt x="62" y="313"/>
                </a:cubicBezTo>
                <a:cubicBezTo>
                  <a:pt x="62" y="174"/>
                  <a:pt x="174" y="62"/>
                  <a:pt x="313" y="62"/>
                </a:cubicBezTo>
                <a:cubicBezTo>
                  <a:pt x="452" y="62"/>
                  <a:pt x="564" y="174"/>
                  <a:pt x="564" y="313"/>
                </a:cubicBezTo>
                <a:cubicBezTo>
                  <a:pt x="564" y="451"/>
                  <a:pt x="452" y="564"/>
                  <a:pt x="313" y="564"/>
                </a:cubicBezTo>
                <a:close/>
                <a:moveTo>
                  <a:pt x="313" y="0"/>
                </a:moveTo>
                <a:cubicBezTo>
                  <a:pt x="140" y="0"/>
                  <a:pt x="0" y="140"/>
                  <a:pt x="0" y="313"/>
                </a:cubicBezTo>
                <a:cubicBezTo>
                  <a:pt x="0" y="485"/>
                  <a:pt x="140" y="625"/>
                  <a:pt x="313" y="625"/>
                </a:cubicBezTo>
                <a:cubicBezTo>
                  <a:pt x="486" y="625"/>
                  <a:pt x="626" y="485"/>
                  <a:pt x="626" y="313"/>
                </a:cubicBezTo>
                <a:cubicBezTo>
                  <a:pt x="626" y="140"/>
                  <a:pt x="486" y="0"/>
                  <a:pt x="31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275"/>
          <p:cNvSpPr>
            <a:spLocks noEditPoints="1"/>
          </p:cNvSpPr>
          <p:nvPr/>
        </p:nvSpPr>
        <p:spPr bwMode="auto">
          <a:xfrm>
            <a:off x="2857502" y="4316413"/>
            <a:ext cx="187325" cy="188912"/>
          </a:xfrm>
          <a:custGeom>
            <a:avLst/>
            <a:gdLst>
              <a:gd name="T0" fmla="*/ 375 w 621"/>
              <a:gd name="T1" fmla="*/ 429 h 621"/>
              <a:gd name="T2" fmla="*/ 340 w 621"/>
              <a:gd name="T3" fmla="*/ 390 h 621"/>
              <a:gd name="T4" fmla="*/ 340 w 621"/>
              <a:gd name="T5" fmla="*/ 232 h 621"/>
              <a:gd name="T6" fmla="*/ 375 w 621"/>
              <a:gd name="T7" fmla="*/ 192 h 621"/>
              <a:gd name="T8" fmla="*/ 446 w 621"/>
              <a:gd name="T9" fmla="*/ 271 h 621"/>
              <a:gd name="T10" fmla="*/ 446 w 621"/>
              <a:gd name="T11" fmla="*/ 350 h 621"/>
              <a:gd name="T12" fmla="*/ 375 w 621"/>
              <a:gd name="T13" fmla="*/ 429 h 621"/>
              <a:gd name="T14" fmla="*/ 310 w 621"/>
              <a:gd name="T15" fmla="*/ 560 h 621"/>
              <a:gd name="T16" fmla="*/ 61 w 621"/>
              <a:gd name="T17" fmla="*/ 311 h 621"/>
              <a:gd name="T18" fmla="*/ 310 w 621"/>
              <a:gd name="T19" fmla="*/ 62 h 621"/>
              <a:gd name="T20" fmla="*/ 559 w 621"/>
              <a:gd name="T21" fmla="*/ 311 h 621"/>
              <a:gd name="T22" fmla="*/ 310 w 621"/>
              <a:gd name="T23" fmla="*/ 560 h 621"/>
              <a:gd name="T24" fmla="*/ 310 w 621"/>
              <a:gd name="T25" fmla="*/ 0 h 621"/>
              <a:gd name="T26" fmla="*/ 0 w 621"/>
              <a:gd name="T27" fmla="*/ 311 h 621"/>
              <a:gd name="T28" fmla="*/ 310 w 621"/>
              <a:gd name="T29" fmla="*/ 621 h 621"/>
              <a:gd name="T30" fmla="*/ 621 w 621"/>
              <a:gd name="T31" fmla="*/ 311 h 621"/>
              <a:gd name="T32" fmla="*/ 310 w 621"/>
              <a:gd name="T33" fmla="*/ 0 h 621"/>
              <a:gd name="T34" fmla="*/ 196 w 621"/>
              <a:gd name="T35" fmla="*/ 429 h 621"/>
              <a:gd name="T36" fmla="*/ 160 w 621"/>
              <a:gd name="T37" fmla="*/ 390 h 621"/>
              <a:gd name="T38" fmla="*/ 161 w 621"/>
              <a:gd name="T39" fmla="*/ 232 h 621"/>
              <a:gd name="T40" fmla="*/ 196 w 621"/>
              <a:gd name="T41" fmla="*/ 192 h 621"/>
              <a:gd name="T42" fmla="*/ 266 w 621"/>
              <a:gd name="T43" fmla="*/ 271 h 621"/>
              <a:gd name="T44" fmla="*/ 266 w 621"/>
              <a:gd name="T45" fmla="*/ 350 h 621"/>
              <a:gd name="T46" fmla="*/ 196 w 621"/>
              <a:gd name="T47" fmla="*/ 429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21" h="621">
                <a:moveTo>
                  <a:pt x="375" y="429"/>
                </a:moveTo>
                <a:cubicBezTo>
                  <a:pt x="356" y="451"/>
                  <a:pt x="340" y="433"/>
                  <a:pt x="340" y="390"/>
                </a:cubicBezTo>
                <a:cubicBezTo>
                  <a:pt x="340" y="346"/>
                  <a:pt x="340" y="275"/>
                  <a:pt x="340" y="232"/>
                </a:cubicBezTo>
                <a:cubicBezTo>
                  <a:pt x="340" y="188"/>
                  <a:pt x="356" y="170"/>
                  <a:pt x="375" y="192"/>
                </a:cubicBezTo>
                <a:cubicBezTo>
                  <a:pt x="395" y="214"/>
                  <a:pt x="426" y="249"/>
                  <a:pt x="446" y="271"/>
                </a:cubicBezTo>
                <a:cubicBezTo>
                  <a:pt x="465" y="293"/>
                  <a:pt x="465" y="329"/>
                  <a:pt x="446" y="350"/>
                </a:cubicBezTo>
                <a:cubicBezTo>
                  <a:pt x="426" y="372"/>
                  <a:pt x="394" y="407"/>
                  <a:pt x="375" y="429"/>
                </a:cubicBezTo>
                <a:close/>
                <a:moveTo>
                  <a:pt x="310" y="560"/>
                </a:moveTo>
                <a:cubicBezTo>
                  <a:pt x="173" y="560"/>
                  <a:pt x="61" y="448"/>
                  <a:pt x="61" y="311"/>
                </a:cubicBezTo>
                <a:cubicBezTo>
                  <a:pt x="61" y="173"/>
                  <a:pt x="173" y="62"/>
                  <a:pt x="310" y="62"/>
                </a:cubicBezTo>
                <a:cubicBezTo>
                  <a:pt x="448" y="62"/>
                  <a:pt x="559" y="173"/>
                  <a:pt x="559" y="311"/>
                </a:cubicBezTo>
                <a:cubicBezTo>
                  <a:pt x="559" y="448"/>
                  <a:pt x="448" y="560"/>
                  <a:pt x="310" y="560"/>
                </a:cubicBezTo>
                <a:close/>
                <a:moveTo>
                  <a:pt x="310" y="0"/>
                </a:moveTo>
                <a:cubicBezTo>
                  <a:pt x="139" y="0"/>
                  <a:pt x="0" y="139"/>
                  <a:pt x="0" y="311"/>
                </a:cubicBezTo>
                <a:cubicBezTo>
                  <a:pt x="0" y="482"/>
                  <a:pt x="139" y="621"/>
                  <a:pt x="310" y="621"/>
                </a:cubicBezTo>
                <a:cubicBezTo>
                  <a:pt x="482" y="621"/>
                  <a:pt x="621" y="482"/>
                  <a:pt x="621" y="311"/>
                </a:cubicBezTo>
                <a:cubicBezTo>
                  <a:pt x="621" y="139"/>
                  <a:pt x="482" y="0"/>
                  <a:pt x="310" y="0"/>
                </a:cubicBezTo>
                <a:close/>
                <a:moveTo>
                  <a:pt x="196" y="429"/>
                </a:moveTo>
                <a:cubicBezTo>
                  <a:pt x="176" y="451"/>
                  <a:pt x="160" y="433"/>
                  <a:pt x="160" y="390"/>
                </a:cubicBezTo>
                <a:cubicBezTo>
                  <a:pt x="160" y="346"/>
                  <a:pt x="160" y="275"/>
                  <a:pt x="161" y="232"/>
                </a:cubicBezTo>
                <a:cubicBezTo>
                  <a:pt x="161" y="188"/>
                  <a:pt x="177" y="170"/>
                  <a:pt x="196" y="192"/>
                </a:cubicBezTo>
                <a:cubicBezTo>
                  <a:pt x="215" y="214"/>
                  <a:pt x="247" y="249"/>
                  <a:pt x="266" y="271"/>
                </a:cubicBezTo>
                <a:cubicBezTo>
                  <a:pt x="286" y="293"/>
                  <a:pt x="286" y="329"/>
                  <a:pt x="266" y="350"/>
                </a:cubicBezTo>
                <a:cubicBezTo>
                  <a:pt x="247" y="372"/>
                  <a:pt x="215" y="407"/>
                  <a:pt x="196" y="4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Freeform 276"/>
          <p:cNvSpPr>
            <a:spLocks noEditPoints="1"/>
          </p:cNvSpPr>
          <p:nvPr/>
        </p:nvSpPr>
        <p:spPr bwMode="auto">
          <a:xfrm>
            <a:off x="8288337" y="2892426"/>
            <a:ext cx="207963" cy="169863"/>
          </a:xfrm>
          <a:custGeom>
            <a:avLst/>
            <a:gdLst>
              <a:gd name="T0" fmla="*/ 606 w 689"/>
              <a:gd name="T1" fmla="*/ 312 h 561"/>
              <a:gd name="T2" fmla="*/ 549 w 689"/>
              <a:gd name="T3" fmla="*/ 462 h 561"/>
              <a:gd name="T4" fmla="*/ 614 w 689"/>
              <a:gd name="T5" fmla="*/ 518 h 561"/>
              <a:gd name="T6" fmla="*/ 129 w 689"/>
              <a:gd name="T7" fmla="*/ 462 h 561"/>
              <a:gd name="T8" fmla="*/ 194 w 689"/>
              <a:gd name="T9" fmla="*/ 518 h 561"/>
              <a:gd name="T10" fmla="*/ 623 w 689"/>
              <a:gd name="T11" fmla="*/ 260 h 561"/>
              <a:gd name="T12" fmla="*/ 532 w 689"/>
              <a:gd name="T13" fmla="*/ 297 h 561"/>
              <a:gd name="T14" fmla="*/ 518 w 689"/>
              <a:gd name="T15" fmla="*/ 296 h 561"/>
              <a:gd name="T16" fmla="*/ 518 w 689"/>
              <a:gd name="T17" fmla="*/ 296 h 561"/>
              <a:gd name="T18" fmla="*/ 477 w 689"/>
              <a:gd name="T19" fmla="*/ 250 h 561"/>
              <a:gd name="T20" fmla="*/ 387 w 689"/>
              <a:gd name="T21" fmla="*/ 244 h 561"/>
              <a:gd name="T22" fmla="*/ 333 w 689"/>
              <a:gd name="T23" fmla="*/ 291 h 561"/>
              <a:gd name="T24" fmla="*/ 319 w 689"/>
              <a:gd name="T25" fmla="*/ 290 h 561"/>
              <a:gd name="T26" fmla="*/ 319 w 689"/>
              <a:gd name="T27" fmla="*/ 290 h 561"/>
              <a:gd name="T28" fmla="*/ 270 w 689"/>
              <a:gd name="T29" fmla="*/ 237 h 561"/>
              <a:gd name="T30" fmla="*/ 181 w 689"/>
              <a:gd name="T31" fmla="*/ 231 h 561"/>
              <a:gd name="T32" fmla="*/ 142 w 689"/>
              <a:gd name="T33" fmla="*/ 285 h 561"/>
              <a:gd name="T34" fmla="*/ 144 w 689"/>
              <a:gd name="T35" fmla="*/ 299 h 561"/>
              <a:gd name="T36" fmla="*/ 144 w 689"/>
              <a:gd name="T37" fmla="*/ 299 h 561"/>
              <a:gd name="T38" fmla="*/ 189 w 689"/>
              <a:gd name="T39" fmla="*/ 346 h 561"/>
              <a:gd name="T40" fmla="*/ 269 w 689"/>
              <a:gd name="T41" fmla="*/ 346 h 561"/>
              <a:gd name="T42" fmla="*/ 319 w 689"/>
              <a:gd name="T43" fmla="*/ 304 h 561"/>
              <a:gd name="T44" fmla="*/ 332 w 689"/>
              <a:gd name="T45" fmla="*/ 304 h 561"/>
              <a:gd name="T46" fmla="*/ 332 w 689"/>
              <a:gd name="T47" fmla="*/ 304 h 561"/>
              <a:gd name="T48" fmla="*/ 377 w 689"/>
              <a:gd name="T49" fmla="*/ 346 h 561"/>
              <a:gd name="T50" fmla="*/ 458 w 689"/>
              <a:gd name="T51" fmla="*/ 346 h 561"/>
              <a:gd name="T52" fmla="*/ 515 w 689"/>
              <a:gd name="T53" fmla="*/ 310 h 561"/>
              <a:gd name="T54" fmla="*/ 529 w 689"/>
              <a:gd name="T55" fmla="*/ 310 h 561"/>
              <a:gd name="T56" fmla="*/ 529 w 689"/>
              <a:gd name="T57" fmla="*/ 310 h 561"/>
              <a:gd name="T58" fmla="*/ 218 w 689"/>
              <a:gd name="T59" fmla="*/ 220 h 561"/>
              <a:gd name="T60" fmla="*/ 215 w 689"/>
              <a:gd name="T61" fmla="*/ 102 h 561"/>
              <a:gd name="T62" fmla="*/ 161 w 689"/>
              <a:gd name="T63" fmla="*/ 146 h 561"/>
              <a:gd name="T64" fmla="*/ 162 w 689"/>
              <a:gd name="T65" fmla="*/ 159 h 561"/>
              <a:gd name="T66" fmla="*/ 162 w 689"/>
              <a:gd name="T67" fmla="*/ 159 h 561"/>
              <a:gd name="T68" fmla="*/ 270 w 689"/>
              <a:gd name="T69" fmla="*/ 223 h 561"/>
              <a:gd name="T70" fmla="*/ 272 w 689"/>
              <a:gd name="T71" fmla="*/ 110 h 561"/>
              <a:gd name="T72" fmla="*/ 284 w 689"/>
              <a:gd name="T73" fmla="*/ 172 h 561"/>
              <a:gd name="T74" fmla="*/ 285 w 689"/>
              <a:gd name="T75" fmla="*/ 159 h 561"/>
              <a:gd name="T76" fmla="*/ 285 w 689"/>
              <a:gd name="T77" fmla="*/ 159 h 561"/>
              <a:gd name="T78" fmla="*/ 375 w 689"/>
              <a:gd name="T79" fmla="*/ 230 h 561"/>
              <a:gd name="T80" fmla="*/ 385 w 689"/>
              <a:gd name="T81" fmla="*/ 124 h 561"/>
              <a:gd name="T82" fmla="*/ 393 w 689"/>
              <a:gd name="T83" fmla="*/ 184 h 561"/>
              <a:gd name="T84" fmla="*/ 394 w 689"/>
              <a:gd name="T85" fmla="*/ 170 h 561"/>
              <a:gd name="T86" fmla="*/ 394 w 689"/>
              <a:gd name="T87" fmla="*/ 170 h 561"/>
              <a:gd name="T88" fmla="*/ 479 w 689"/>
              <a:gd name="T89" fmla="*/ 237 h 561"/>
              <a:gd name="T90" fmla="*/ 498 w 689"/>
              <a:gd name="T91" fmla="*/ 139 h 561"/>
              <a:gd name="T92" fmla="*/ 501 w 689"/>
              <a:gd name="T93" fmla="*/ 195 h 561"/>
              <a:gd name="T94" fmla="*/ 504 w 689"/>
              <a:gd name="T95" fmla="*/ 182 h 561"/>
              <a:gd name="T96" fmla="*/ 504 w 689"/>
              <a:gd name="T97" fmla="*/ 182 h 561"/>
              <a:gd name="T98" fmla="*/ 584 w 689"/>
              <a:gd name="T99" fmla="*/ 244 h 561"/>
              <a:gd name="T100" fmla="*/ 612 w 689"/>
              <a:gd name="T101" fmla="*/ 153 h 561"/>
              <a:gd name="T102" fmla="*/ 610 w 689"/>
              <a:gd name="T103" fmla="*/ 207 h 561"/>
              <a:gd name="T104" fmla="*/ 613 w 689"/>
              <a:gd name="T105" fmla="*/ 193 h 561"/>
              <a:gd name="T106" fmla="*/ 613 w 689"/>
              <a:gd name="T107" fmla="*/ 193 h 561"/>
              <a:gd name="T108" fmla="*/ 609 w 689"/>
              <a:gd name="T109" fmla="*/ 423 h 561"/>
              <a:gd name="T110" fmla="*/ 617 w 689"/>
              <a:gd name="T111" fmla="*/ 364 h 561"/>
              <a:gd name="T112" fmla="*/ 110 w 689"/>
              <a:gd name="T113" fmla="*/ 62 h 561"/>
              <a:gd name="T114" fmla="*/ 37 w 689"/>
              <a:gd name="T115" fmla="*/ 74 h 561"/>
              <a:gd name="T116" fmla="*/ 94 w 689"/>
              <a:gd name="T117" fmla="*/ 431 h 561"/>
              <a:gd name="T118" fmla="*/ 662 w 689"/>
              <a:gd name="T119" fmla="*/ 47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89" h="561">
                <a:moveTo>
                  <a:pt x="595" y="346"/>
                </a:moveTo>
                <a:lnTo>
                  <a:pt x="568" y="346"/>
                </a:lnTo>
                <a:lnTo>
                  <a:pt x="578" y="312"/>
                </a:lnTo>
                <a:lnTo>
                  <a:pt x="606" y="312"/>
                </a:lnTo>
                <a:lnTo>
                  <a:pt x="595" y="346"/>
                </a:lnTo>
                <a:close/>
                <a:moveTo>
                  <a:pt x="594" y="481"/>
                </a:moveTo>
                <a:lnTo>
                  <a:pt x="594" y="462"/>
                </a:lnTo>
                <a:lnTo>
                  <a:pt x="549" y="462"/>
                </a:lnTo>
                <a:lnTo>
                  <a:pt x="549" y="481"/>
                </a:lnTo>
                <a:cubicBezTo>
                  <a:pt x="537" y="489"/>
                  <a:pt x="528" y="502"/>
                  <a:pt x="528" y="518"/>
                </a:cubicBezTo>
                <a:cubicBezTo>
                  <a:pt x="528" y="542"/>
                  <a:pt x="548" y="561"/>
                  <a:pt x="571" y="561"/>
                </a:cubicBezTo>
                <a:cubicBezTo>
                  <a:pt x="595" y="561"/>
                  <a:pt x="614" y="542"/>
                  <a:pt x="614" y="518"/>
                </a:cubicBezTo>
                <a:cubicBezTo>
                  <a:pt x="614" y="502"/>
                  <a:pt x="606" y="489"/>
                  <a:pt x="594" y="481"/>
                </a:cubicBezTo>
                <a:close/>
                <a:moveTo>
                  <a:pt x="174" y="481"/>
                </a:moveTo>
                <a:lnTo>
                  <a:pt x="174" y="462"/>
                </a:lnTo>
                <a:lnTo>
                  <a:pt x="129" y="462"/>
                </a:lnTo>
                <a:lnTo>
                  <a:pt x="129" y="481"/>
                </a:lnTo>
                <a:cubicBezTo>
                  <a:pt x="117" y="489"/>
                  <a:pt x="108" y="502"/>
                  <a:pt x="108" y="518"/>
                </a:cubicBezTo>
                <a:cubicBezTo>
                  <a:pt x="108" y="542"/>
                  <a:pt x="128" y="561"/>
                  <a:pt x="151" y="561"/>
                </a:cubicBezTo>
                <a:cubicBezTo>
                  <a:pt x="175" y="561"/>
                  <a:pt x="194" y="542"/>
                  <a:pt x="194" y="518"/>
                </a:cubicBezTo>
                <a:cubicBezTo>
                  <a:pt x="194" y="502"/>
                  <a:pt x="186" y="489"/>
                  <a:pt x="174" y="481"/>
                </a:cubicBezTo>
                <a:close/>
                <a:moveTo>
                  <a:pt x="582" y="298"/>
                </a:moveTo>
                <a:lnTo>
                  <a:pt x="594" y="258"/>
                </a:lnTo>
                <a:lnTo>
                  <a:pt x="623" y="260"/>
                </a:lnTo>
                <a:lnTo>
                  <a:pt x="610" y="299"/>
                </a:lnTo>
                <a:lnTo>
                  <a:pt x="582" y="298"/>
                </a:lnTo>
                <a:close/>
                <a:moveTo>
                  <a:pt x="568" y="298"/>
                </a:moveTo>
                <a:lnTo>
                  <a:pt x="532" y="297"/>
                </a:lnTo>
                <a:lnTo>
                  <a:pt x="542" y="255"/>
                </a:lnTo>
                <a:lnTo>
                  <a:pt x="580" y="257"/>
                </a:lnTo>
                <a:lnTo>
                  <a:pt x="568" y="298"/>
                </a:lnTo>
                <a:close/>
                <a:moveTo>
                  <a:pt x="518" y="296"/>
                </a:moveTo>
                <a:lnTo>
                  <a:pt x="482" y="295"/>
                </a:lnTo>
                <a:lnTo>
                  <a:pt x="490" y="251"/>
                </a:lnTo>
                <a:lnTo>
                  <a:pt x="529" y="254"/>
                </a:lnTo>
                <a:lnTo>
                  <a:pt x="518" y="296"/>
                </a:lnTo>
                <a:close/>
                <a:moveTo>
                  <a:pt x="468" y="295"/>
                </a:moveTo>
                <a:lnTo>
                  <a:pt x="432" y="294"/>
                </a:lnTo>
                <a:lnTo>
                  <a:pt x="439" y="248"/>
                </a:lnTo>
                <a:lnTo>
                  <a:pt x="477" y="250"/>
                </a:lnTo>
                <a:lnTo>
                  <a:pt x="468" y="295"/>
                </a:lnTo>
                <a:close/>
                <a:moveTo>
                  <a:pt x="419" y="293"/>
                </a:moveTo>
                <a:lnTo>
                  <a:pt x="382" y="292"/>
                </a:lnTo>
                <a:lnTo>
                  <a:pt x="387" y="244"/>
                </a:lnTo>
                <a:lnTo>
                  <a:pt x="425" y="247"/>
                </a:lnTo>
                <a:lnTo>
                  <a:pt x="419" y="293"/>
                </a:lnTo>
                <a:close/>
                <a:moveTo>
                  <a:pt x="369" y="292"/>
                </a:moveTo>
                <a:lnTo>
                  <a:pt x="333" y="291"/>
                </a:lnTo>
                <a:lnTo>
                  <a:pt x="335" y="241"/>
                </a:lnTo>
                <a:lnTo>
                  <a:pt x="374" y="243"/>
                </a:lnTo>
                <a:lnTo>
                  <a:pt x="369" y="292"/>
                </a:lnTo>
                <a:close/>
                <a:moveTo>
                  <a:pt x="319" y="290"/>
                </a:moveTo>
                <a:lnTo>
                  <a:pt x="283" y="289"/>
                </a:lnTo>
                <a:lnTo>
                  <a:pt x="284" y="237"/>
                </a:lnTo>
                <a:lnTo>
                  <a:pt x="322" y="240"/>
                </a:lnTo>
                <a:lnTo>
                  <a:pt x="319" y="290"/>
                </a:lnTo>
                <a:close/>
                <a:moveTo>
                  <a:pt x="270" y="289"/>
                </a:moveTo>
                <a:lnTo>
                  <a:pt x="234" y="288"/>
                </a:lnTo>
                <a:lnTo>
                  <a:pt x="232" y="234"/>
                </a:lnTo>
                <a:lnTo>
                  <a:pt x="270" y="237"/>
                </a:lnTo>
                <a:lnTo>
                  <a:pt x="270" y="289"/>
                </a:lnTo>
                <a:close/>
                <a:moveTo>
                  <a:pt x="220" y="287"/>
                </a:moveTo>
                <a:lnTo>
                  <a:pt x="184" y="286"/>
                </a:lnTo>
                <a:lnTo>
                  <a:pt x="181" y="231"/>
                </a:lnTo>
                <a:lnTo>
                  <a:pt x="219" y="233"/>
                </a:lnTo>
                <a:lnTo>
                  <a:pt x="220" y="287"/>
                </a:lnTo>
                <a:close/>
                <a:moveTo>
                  <a:pt x="171" y="286"/>
                </a:moveTo>
                <a:lnTo>
                  <a:pt x="142" y="285"/>
                </a:lnTo>
                <a:lnTo>
                  <a:pt x="135" y="228"/>
                </a:lnTo>
                <a:lnTo>
                  <a:pt x="167" y="230"/>
                </a:lnTo>
                <a:lnTo>
                  <a:pt x="171" y="286"/>
                </a:lnTo>
                <a:close/>
                <a:moveTo>
                  <a:pt x="144" y="299"/>
                </a:moveTo>
                <a:lnTo>
                  <a:pt x="172" y="299"/>
                </a:lnTo>
                <a:lnTo>
                  <a:pt x="175" y="346"/>
                </a:lnTo>
                <a:lnTo>
                  <a:pt x="149" y="346"/>
                </a:lnTo>
                <a:lnTo>
                  <a:pt x="144" y="299"/>
                </a:lnTo>
                <a:close/>
                <a:moveTo>
                  <a:pt x="185" y="300"/>
                </a:moveTo>
                <a:lnTo>
                  <a:pt x="221" y="301"/>
                </a:lnTo>
                <a:lnTo>
                  <a:pt x="222" y="346"/>
                </a:lnTo>
                <a:lnTo>
                  <a:pt x="189" y="346"/>
                </a:lnTo>
                <a:lnTo>
                  <a:pt x="185" y="300"/>
                </a:lnTo>
                <a:close/>
                <a:moveTo>
                  <a:pt x="234" y="301"/>
                </a:moveTo>
                <a:lnTo>
                  <a:pt x="270" y="302"/>
                </a:lnTo>
                <a:lnTo>
                  <a:pt x="269" y="346"/>
                </a:lnTo>
                <a:lnTo>
                  <a:pt x="235" y="346"/>
                </a:lnTo>
                <a:lnTo>
                  <a:pt x="234" y="301"/>
                </a:lnTo>
                <a:close/>
                <a:moveTo>
                  <a:pt x="283" y="303"/>
                </a:moveTo>
                <a:lnTo>
                  <a:pt x="319" y="304"/>
                </a:lnTo>
                <a:lnTo>
                  <a:pt x="316" y="346"/>
                </a:lnTo>
                <a:lnTo>
                  <a:pt x="283" y="346"/>
                </a:lnTo>
                <a:lnTo>
                  <a:pt x="283" y="303"/>
                </a:lnTo>
                <a:close/>
                <a:moveTo>
                  <a:pt x="332" y="304"/>
                </a:moveTo>
                <a:lnTo>
                  <a:pt x="368" y="305"/>
                </a:lnTo>
                <a:lnTo>
                  <a:pt x="364" y="346"/>
                </a:lnTo>
                <a:lnTo>
                  <a:pt x="330" y="346"/>
                </a:lnTo>
                <a:lnTo>
                  <a:pt x="332" y="304"/>
                </a:lnTo>
                <a:close/>
                <a:moveTo>
                  <a:pt x="381" y="306"/>
                </a:moveTo>
                <a:lnTo>
                  <a:pt x="417" y="307"/>
                </a:lnTo>
                <a:lnTo>
                  <a:pt x="411" y="346"/>
                </a:lnTo>
                <a:lnTo>
                  <a:pt x="377" y="346"/>
                </a:lnTo>
                <a:lnTo>
                  <a:pt x="381" y="306"/>
                </a:lnTo>
                <a:close/>
                <a:moveTo>
                  <a:pt x="430" y="307"/>
                </a:moveTo>
                <a:lnTo>
                  <a:pt x="466" y="308"/>
                </a:lnTo>
                <a:lnTo>
                  <a:pt x="458" y="346"/>
                </a:lnTo>
                <a:lnTo>
                  <a:pt x="425" y="346"/>
                </a:lnTo>
                <a:lnTo>
                  <a:pt x="430" y="307"/>
                </a:lnTo>
                <a:close/>
                <a:moveTo>
                  <a:pt x="479" y="309"/>
                </a:moveTo>
                <a:lnTo>
                  <a:pt x="515" y="310"/>
                </a:lnTo>
                <a:lnTo>
                  <a:pt x="506" y="346"/>
                </a:lnTo>
                <a:lnTo>
                  <a:pt x="472" y="346"/>
                </a:lnTo>
                <a:lnTo>
                  <a:pt x="479" y="309"/>
                </a:lnTo>
                <a:close/>
                <a:moveTo>
                  <a:pt x="529" y="310"/>
                </a:moveTo>
                <a:lnTo>
                  <a:pt x="564" y="311"/>
                </a:lnTo>
                <a:lnTo>
                  <a:pt x="554" y="346"/>
                </a:lnTo>
                <a:lnTo>
                  <a:pt x="520" y="346"/>
                </a:lnTo>
                <a:lnTo>
                  <a:pt x="529" y="310"/>
                </a:lnTo>
                <a:close/>
                <a:moveTo>
                  <a:pt x="180" y="217"/>
                </a:moveTo>
                <a:lnTo>
                  <a:pt x="176" y="161"/>
                </a:lnTo>
                <a:lnTo>
                  <a:pt x="217" y="165"/>
                </a:lnTo>
                <a:lnTo>
                  <a:pt x="218" y="220"/>
                </a:lnTo>
                <a:lnTo>
                  <a:pt x="180" y="217"/>
                </a:lnTo>
                <a:close/>
                <a:moveTo>
                  <a:pt x="175" y="147"/>
                </a:moveTo>
                <a:lnTo>
                  <a:pt x="172" y="97"/>
                </a:lnTo>
                <a:lnTo>
                  <a:pt x="215" y="102"/>
                </a:lnTo>
                <a:lnTo>
                  <a:pt x="216" y="152"/>
                </a:lnTo>
                <a:lnTo>
                  <a:pt x="175" y="147"/>
                </a:lnTo>
                <a:close/>
                <a:moveTo>
                  <a:pt x="158" y="95"/>
                </a:moveTo>
                <a:lnTo>
                  <a:pt x="161" y="146"/>
                </a:lnTo>
                <a:lnTo>
                  <a:pt x="125" y="142"/>
                </a:lnTo>
                <a:lnTo>
                  <a:pt x="118" y="90"/>
                </a:lnTo>
                <a:lnTo>
                  <a:pt x="158" y="95"/>
                </a:lnTo>
                <a:close/>
                <a:moveTo>
                  <a:pt x="162" y="159"/>
                </a:moveTo>
                <a:lnTo>
                  <a:pt x="166" y="216"/>
                </a:lnTo>
                <a:lnTo>
                  <a:pt x="133" y="214"/>
                </a:lnTo>
                <a:lnTo>
                  <a:pt x="126" y="156"/>
                </a:lnTo>
                <a:lnTo>
                  <a:pt x="162" y="159"/>
                </a:lnTo>
                <a:close/>
                <a:moveTo>
                  <a:pt x="232" y="221"/>
                </a:moveTo>
                <a:lnTo>
                  <a:pt x="230" y="166"/>
                </a:lnTo>
                <a:lnTo>
                  <a:pt x="271" y="171"/>
                </a:lnTo>
                <a:lnTo>
                  <a:pt x="270" y="223"/>
                </a:lnTo>
                <a:lnTo>
                  <a:pt x="232" y="221"/>
                </a:lnTo>
                <a:close/>
                <a:moveTo>
                  <a:pt x="230" y="153"/>
                </a:moveTo>
                <a:lnTo>
                  <a:pt x="228" y="104"/>
                </a:lnTo>
                <a:lnTo>
                  <a:pt x="272" y="110"/>
                </a:lnTo>
                <a:lnTo>
                  <a:pt x="271" y="157"/>
                </a:lnTo>
                <a:lnTo>
                  <a:pt x="230" y="153"/>
                </a:lnTo>
                <a:close/>
                <a:moveTo>
                  <a:pt x="284" y="224"/>
                </a:moveTo>
                <a:lnTo>
                  <a:pt x="284" y="172"/>
                </a:lnTo>
                <a:lnTo>
                  <a:pt x="325" y="177"/>
                </a:lnTo>
                <a:lnTo>
                  <a:pt x="323" y="227"/>
                </a:lnTo>
                <a:lnTo>
                  <a:pt x="284" y="224"/>
                </a:lnTo>
                <a:close/>
                <a:moveTo>
                  <a:pt x="285" y="159"/>
                </a:moveTo>
                <a:lnTo>
                  <a:pt x="285" y="111"/>
                </a:lnTo>
                <a:lnTo>
                  <a:pt x="328" y="117"/>
                </a:lnTo>
                <a:lnTo>
                  <a:pt x="326" y="163"/>
                </a:lnTo>
                <a:lnTo>
                  <a:pt x="285" y="159"/>
                </a:lnTo>
                <a:close/>
                <a:moveTo>
                  <a:pt x="336" y="228"/>
                </a:moveTo>
                <a:lnTo>
                  <a:pt x="339" y="178"/>
                </a:lnTo>
                <a:lnTo>
                  <a:pt x="379" y="182"/>
                </a:lnTo>
                <a:lnTo>
                  <a:pt x="375" y="230"/>
                </a:lnTo>
                <a:lnTo>
                  <a:pt x="336" y="228"/>
                </a:lnTo>
                <a:close/>
                <a:moveTo>
                  <a:pt x="339" y="164"/>
                </a:moveTo>
                <a:lnTo>
                  <a:pt x="342" y="119"/>
                </a:lnTo>
                <a:lnTo>
                  <a:pt x="385" y="124"/>
                </a:lnTo>
                <a:lnTo>
                  <a:pt x="381" y="169"/>
                </a:lnTo>
                <a:lnTo>
                  <a:pt x="339" y="164"/>
                </a:lnTo>
                <a:close/>
                <a:moveTo>
                  <a:pt x="388" y="231"/>
                </a:moveTo>
                <a:lnTo>
                  <a:pt x="393" y="184"/>
                </a:lnTo>
                <a:lnTo>
                  <a:pt x="434" y="188"/>
                </a:lnTo>
                <a:lnTo>
                  <a:pt x="427" y="234"/>
                </a:lnTo>
                <a:lnTo>
                  <a:pt x="388" y="231"/>
                </a:lnTo>
                <a:close/>
                <a:moveTo>
                  <a:pt x="394" y="170"/>
                </a:moveTo>
                <a:lnTo>
                  <a:pt x="398" y="126"/>
                </a:lnTo>
                <a:lnTo>
                  <a:pt x="442" y="131"/>
                </a:lnTo>
                <a:lnTo>
                  <a:pt x="436" y="175"/>
                </a:lnTo>
                <a:lnTo>
                  <a:pt x="394" y="170"/>
                </a:lnTo>
                <a:close/>
                <a:moveTo>
                  <a:pt x="441" y="235"/>
                </a:moveTo>
                <a:lnTo>
                  <a:pt x="447" y="189"/>
                </a:lnTo>
                <a:lnTo>
                  <a:pt x="488" y="194"/>
                </a:lnTo>
                <a:lnTo>
                  <a:pt x="479" y="237"/>
                </a:lnTo>
                <a:lnTo>
                  <a:pt x="441" y="235"/>
                </a:lnTo>
                <a:close/>
                <a:moveTo>
                  <a:pt x="449" y="176"/>
                </a:moveTo>
                <a:lnTo>
                  <a:pt x="455" y="133"/>
                </a:lnTo>
                <a:lnTo>
                  <a:pt x="498" y="139"/>
                </a:lnTo>
                <a:lnTo>
                  <a:pt x="490" y="180"/>
                </a:lnTo>
                <a:lnTo>
                  <a:pt x="449" y="176"/>
                </a:lnTo>
                <a:close/>
                <a:moveTo>
                  <a:pt x="493" y="238"/>
                </a:moveTo>
                <a:lnTo>
                  <a:pt x="501" y="195"/>
                </a:lnTo>
                <a:lnTo>
                  <a:pt x="542" y="199"/>
                </a:lnTo>
                <a:lnTo>
                  <a:pt x="532" y="241"/>
                </a:lnTo>
                <a:lnTo>
                  <a:pt x="493" y="238"/>
                </a:lnTo>
                <a:close/>
                <a:moveTo>
                  <a:pt x="504" y="182"/>
                </a:moveTo>
                <a:lnTo>
                  <a:pt x="512" y="140"/>
                </a:lnTo>
                <a:lnTo>
                  <a:pt x="555" y="146"/>
                </a:lnTo>
                <a:lnTo>
                  <a:pt x="545" y="186"/>
                </a:lnTo>
                <a:lnTo>
                  <a:pt x="504" y="182"/>
                </a:lnTo>
                <a:close/>
                <a:moveTo>
                  <a:pt x="545" y="242"/>
                </a:moveTo>
                <a:lnTo>
                  <a:pt x="555" y="201"/>
                </a:lnTo>
                <a:lnTo>
                  <a:pt x="596" y="205"/>
                </a:lnTo>
                <a:lnTo>
                  <a:pt x="584" y="244"/>
                </a:lnTo>
                <a:lnTo>
                  <a:pt x="545" y="242"/>
                </a:lnTo>
                <a:close/>
                <a:moveTo>
                  <a:pt x="559" y="188"/>
                </a:moveTo>
                <a:lnTo>
                  <a:pt x="568" y="148"/>
                </a:lnTo>
                <a:lnTo>
                  <a:pt x="612" y="153"/>
                </a:lnTo>
                <a:lnTo>
                  <a:pt x="600" y="192"/>
                </a:lnTo>
                <a:lnTo>
                  <a:pt x="559" y="188"/>
                </a:lnTo>
                <a:close/>
                <a:moveTo>
                  <a:pt x="598" y="245"/>
                </a:moveTo>
                <a:lnTo>
                  <a:pt x="610" y="207"/>
                </a:lnTo>
                <a:lnTo>
                  <a:pt x="640" y="210"/>
                </a:lnTo>
                <a:lnTo>
                  <a:pt x="628" y="247"/>
                </a:lnTo>
                <a:lnTo>
                  <a:pt x="598" y="245"/>
                </a:lnTo>
                <a:close/>
                <a:moveTo>
                  <a:pt x="613" y="193"/>
                </a:moveTo>
                <a:lnTo>
                  <a:pt x="625" y="155"/>
                </a:lnTo>
                <a:lnTo>
                  <a:pt x="657" y="159"/>
                </a:lnTo>
                <a:lnTo>
                  <a:pt x="644" y="197"/>
                </a:lnTo>
                <a:lnTo>
                  <a:pt x="613" y="193"/>
                </a:lnTo>
                <a:close/>
                <a:moveTo>
                  <a:pt x="671" y="474"/>
                </a:moveTo>
                <a:cubicBezTo>
                  <a:pt x="675" y="474"/>
                  <a:pt x="678" y="473"/>
                  <a:pt x="681" y="470"/>
                </a:cubicBezTo>
                <a:cubicBezTo>
                  <a:pt x="686" y="465"/>
                  <a:pt x="686" y="456"/>
                  <a:pt x="681" y="451"/>
                </a:cubicBezTo>
                <a:cubicBezTo>
                  <a:pt x="653" y="423"/>
                  <a:pt x="610" y="423"/>
                  <a:pt x="609" y="423"/>
                </a:cubicBezTo>
                <a:lnTo>
                  <a:pt x="126" y="423"/>
                </a:lnTo>
                <a:lnTo>
                  <a:pt x="146" y="373"/>
                </a:lnTo>
                <a:lnTo>
                  <a:pt x="604" y="373"/>
                </a:lnTo>
                <a:cubicBezTo>
                  <a:pt x="610" y="373"/>
                  <a:pt x="615" y="370"/>
                  <a:pt x="617" y="364"/>
                </a:cubicBezTo>
                <a:lnTo>
                  <a:pt x="687" y="152"/>
                </a:lnTo>
                <a:cubicBezTo>
                  <a:pt x="689" y="148"/>
                  <a:pt x="688" y="144"/>
                  <a:pt x="686" y="140"/>
                </a:cubicBezTo>
                <a:cubicBezTo>
                  <a:pt x="684" y="137"/>
                  <a:pt x="680" y="135"/>
                  <a:pt x="676" y="134"/>
                </a:cubicBezTo>
                <a:lnTo>
                  <a:pt x="110" y="62"/>
                </a:lnTo>
                <a:cubicBezTo>
                  <a:pt x="104" y="55"/>
                  <a:pt x="92" y="43"/>
                  <a:pt x="74" y="35"/>
                </a:cubicBezTo>
                <a:cubicBezTo>
                  <a:pt x="73" y="15"/>
                  <a:pt x="57" y="0"/>
                  <a:pt x="37" y="0"/>
                </a:cubicBezTo>
                <a:cubicBezTo>
                  <a:pt x="17" y="0"/>
                  <a:pt x="0" y="17"/>
                  <a:pt x="0" y="37"/>
                </a:cubicBezTo>
                <a:cubicBezTo>
                  <a:pt x="0" y="57"/>
                  <a:pt x="17" y="74"/>
                  <a:pt x="37" y="74"/>
                </a:cubicBezTo>
                <a:cubicBezTo>
                  <a:pt x="49" y="74"/>
                  <a:pt x="59" y="69"/>
                  <a:pt x="66" y="60"/>
                </a:cubicBezTo>
                <a:cubicBezTo>
                  <a:pt x="78" y="67"/>
                  <a:pt x="87" y="76"/>
                  <a:pt x="90" y="80"/>
                </a:cubicBezTo>
                <a:lnTo>
                  <a:pt x="124" y="358"/>
                </a:lnTo>
                <a:lnTo>
                  <a:pt x="94" y="431"/>
                </a:lnTo>
                <a:cubicBezTo>
                  <a:pt x="92" y="435"/>
                  <a:pt x="92" y="440"/>
                  <a:pt x="95" y="443"/>
                </a:cubicBezTo>
                <a:cubicBezTo>
                  <a:pt x="97" y="447"/>
                  <a:pt x="102" y="449"/>
                  <a:pt x="106" y="449"/>
                </a:cubicBezTo>
                <a:lnTo>
                  <a:pt x="609" y="449"/>
                </a:lnTo>
                <a:cubicBezTo>
                  <a:pt x="609" y="449"/>
                  <a:pt x="642" y="450"/>
                  <a:pt x="662" y="470"/>
                </a:cubicBezTo>
                <a:cubicBezTo>
                  <a:pt x="665" y="473"/>
                  <a:pt x="668" y="474"/>
                  <a:pt x="671" y="47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277"/>
          <p:cNvSpPr>
            <a:spLocks/>
          </p:cNvSpPr>
          <p:nvPr/>
        </p:nvSpPr>
        <p:spPr bwMode="auto">
          <a:xfrm>
            <a:off x="5111752" y="2874963"/>
            <a:ext cx="204787" cy="207963"/>
          </a:xfrm>
          <a:custGeom>
            <a:avLst/>
            <a:gdLst>
              <a:gd name="T0" fmla="*/ 22 w 678"/>
              <a:gd name="T1" fmla="*/ 619 h 685"/>
              <a:gd name="T2" fmla="*/ 185 w 678"/>
              <a:gd name="T3" fmla="*/ 255 h 685"/>
              <a:gd name="T4" fmla="*/ 86 w 678"/>
              <a:gd name="T5" fmla="*/ 157 h 685"/>
              <a:gd name="T6" fmla="*/ 32 w 678"/>
              <a:gd name="T7" fmla="*/ 39 h 685"/>
              <a:gd name="T8" fmla="*/ 152 w 678"/>
              <a:gd name="T9" fmla="*/ 90 h 685"/>
              <a:gd name="T10" fmla="*/ 251 w 678"/>
              <a:gd name="T11" fmla="*/ 188 h 685"/>
              <a:gd name="T12" fmla="*/ 612 w 678"/>
              <a:gd name="T13" fmla="*/ 23 h 685"/>
              <a:gd name="T14" fmla="*/ 588 w 678"/>
              <a:gd name="T15" fmla="*/ 87 h 685"/>
              <a:gd name="T16" fmla="*/ 348 w 678"/>
              <a:gd name="T17" fmla="*/ 285 h 685"/>
              <a:gd name="T18" fmla="*/ 517 w 678"/>
              <a:gd name="T19" fmla="*/ 476 h 685"/>
              <a:gd name="T20" fmla="*/ 640 w 678"/>
              <a:gd name="T21" fmla="*/ 436 h 685"/>
              <a:gd name="T22" fmla="*/ 634 w 678"/>
              <a:gd name="T23" fmla="*/ 461 h 685"/>
              <a:gd name="T24" fmla="*/ 553 w 678"/>
              <a:gd name="T25" fmla="*/ 523 h 685"/>
              <a:gd name="T26" fmla="*/ 561 w 678"/>
              <a:gd name="T27" fmla="*/ 541 h 685"/>
              <a:gd name="T28" fmla="*/ 552 w 678"/>
              <a:gd name="T29" fmla="*/ 549 h 685"/>
              <a:gd name="T30" fmla="*/ 559 w 678"/>
              <a:gd name="T31" fmla="*/ 556 h 685"/>
              <a:gd name="T32" fmla="*/ 559 w 678"/>
              <a:gd name="T33" fmla="*/ 560 h 685"/>
              <a:gd name="T34" fmla="*/ 556 w 678"/>
              <a:gd name="T35" fmla="*/ 560 h 685"/>
              <a:gd name="T36" fmla="*/ 548 w 678"/>
              <a:gd name="T37" fmla="*/ 553 h 685"/>
              <a:gd name="T38" fmla="*/ 541 w 678"/>
              <a:gd name="T39" fmla="*/ 560 h 685"/>
              <a:gd name="T40" fmla="*/ 523 w 678"/>
              <a:gd name="T41" fmla="*/ 553 h 685"/>
              <a:gd name="T42" fmla="*/ 460 w 678"/>
              <a:gd name="T43" fmla="*/ 637 h 685"/>
              <a:gd name="T44" fmla="*/ 435 w 678"/>
              <a:gd name="T45" fmla="*/ 643 h 685"/>
              <a:gd name="T46" fmla="*/ 475 w 678"/>
              <a:gd name="T47" fmla="*/ 517 h 685"/>
              <a:gd name="T48" fmla="*/ 283 w 678"/>
              <a:gd name="T49" fmla="*/ 350 h 685"/>
              <a:gd name="T50" fmla="*/ 86 w 678"/>
              <a:gd name="T51" fmla="*/ 594 h 685"/>
              <a:gd name="T52" fmla="*/ 22 w 678"/>
              <a:gd name="T53" fmla="*/ 619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78" h="685">
                <a:moveTo>
                  <a:pt x="22" y="619"/>
                </a:moveTo>
                <a:lnTo>
                  <a:pt x="185" y="255"/>
                </a:lnTo>
                <a:lnTo>
                  <a:pt x="86" y="157"/>
                </a:lnTo>
                <a:cubicBezTo>
                  <a:pt x="73" y="144"/>
                  <a:pt x="22" y="55"/>
                  <a:pt x="32" y="39"/>
                </a:cubicBezTo>
                <a:cubicBezTo>
                  <a:pt x="47" y="28"/>
                  <a:pt x="139" y="77"/>
                  <a:pt x="152" y="90"/>
                </a:cubicBezTo>
                <a:lnTo>
                  <a:pt x="251" y="188"/>
                </a:lnTo>
                <a:lnTo>
                  <a:pt x="612" y="23"/>
                </a:lnTo>
                <a:cubicBezTo>
                  <a:pt x="612" y="23"/>
                  <a:pt x="678" y="0"/>
                  <a:pt x="588" y="87"/>
                </a:cubicBezTo>
                <a:lnTo>
                  <a:pt x="348" y="285"/>
                </a:lnTo>
                <a:cubicBezTo>
                  <a:pt x="384" y="324"/>
                  <a:pt x="466" y="414"/>
                  <a:pt x="517" y="476"/>
                </a:cubicBezTo>
                <a:lnTo>
                  <a:pt x="640" y="436"/>
                </a:lnTo>
                <a:cubicBezTo>
                  <a:pt x="640" y="436"/>
                  <a:pt x="666" y="431"/>
                  <a:pt x="634" y="461"/>
                </a:cubicBezTo>
                <a:lnTo>
                  <a:pt x="553" y="523"/>
                </a:lnTo>
                <a:cubicBezTo>
                  <a:pt x="559" y="532"/>
                  <a:pt x="563" y="539"/>
                  <a:pt x="561" y="541"/>
                </a:cubicBezTo>
                <a:lnTo>
                  <a:pt x="552" y="549"/>
                </a:lnTo>
                <a:lnTo>
                  <a:pt x="559" y="556"/>
                </a:lnTo>
                <a:lnTo>
                  <a:pt x="559" y="560"/>
                </a:lnTo>
                <a:lnTo>
                  <a:pt x="556" y="560"/>
                </a:lnTo>
                <a:lnTo>
                  <a:pt x="548" y="553"/>
                </a:lnTo>
                <a:lnTo>
                  <a:pt x="541" y="560"/>
                </a:lnTo>
                <a:cubicBezTo>
                  <a:pt x="539" y="562"/>
                  <a:pt x="533" y="559"/>
                  <a:pt x="523" y="553"/>
                </a:cubicBezTo>
                <a:lnTo>
                  <a:pt x="460" y="637"/>
                </a:lnTo>
                <a:cubicBezTo>
                  <a:pt x="430" y="669"/>
                  <a:pt x="435" y="643"/>
                  <a:pt x="435" y="643"/>
                </a:cubicBezTo>
                <a:lnTo>
                  <a:pt x="475" y="517"/>
                </a:lnTo>
                <a:cubicBezTo>
                  <a:pt x="412" y="466"/>
                  <a:pt x="322" y="386"/>
                  <a:pt x="283" y="350"/>
                </a:cubicBezTo>
                <a:lnTo>
                  <a:pt x="86" y="594"/>
                </a:lnTo>
                <a:cubicBezTo>
                  <a:pt x="0" y="685"/>
                  <a:pt x="22" y="619"/>
                  <a:pt x="22" y="61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Freeform 278"/>
          <p:cNvSpPr>
            <a:spLocks noEditPoints="1"/>
          </p:cNvSpPr>
          <p:nvPr/>
        </p:nvSpPr>
        <p:spPr bwMode="auto">
          <a:xfrm>
            <a:off x="2468563" y="2906714"/>
            <a:ext cx="258763" cy="141287"/>
          </a:xfrm>
          <a:custGeom>
            <a:avLst/>
            <a:gdLst>
              <a:gd name="T0" fmla="*/ 528 w 856"/>
              <a:gd name="T1" fmla="*/ 293 h 467"/>
              <a:gd name="T2" fmla="*/ 648 w 856"/>
              <a:gd name="T3" fmla="*/ 273 h 467"/>
              <a:gd name="T4" fmla="*/ 671 w 856"/>
              <a:gd name="T5" fmla="*/ 319 h 467"/>
              <a:gd name="T6" fmla="*/ 671 w 856"/>
              <a:gd name="T7" fmla="*/ 262 h 467"/>
              <a:gd name="T8" fmla="*/ 602 w 856"/>
              <a:gd name="T9" fmla="*/ 161 h 467"/>
              <a:gd name="T10" fmla="*/ 836 w 856"/>
              <a:gd name="T11" fmla="*/ 293 h 467"/>
              <a:gd name="T12" fmla="*/ 194 w 856"/>
              <a:gd name="T13" fmla="*/ 271 h 467"/>
              <a:gd name="T14" fmla="*/ 328 w 856"/>
              <a:gd name="T15" fmla="*/ 275 h 467"/>
              <a:gd name="T16" fmla="*/ 194 w 856"/>
              <a:gd name="T17" fmla="*/ 271 h 467"/>
              <a:gd name="T18" fmla="*/ 173 w 856"/>
              <a:gd name="T19" fmla="*/ 319 h 467"/>
              <a:gd name="T20" fmla="*/ 173 w 856"/>
              <a:gd name="T21" fmla="*/ 262 h 467"/>
              <a:gd name="T22" fmla="*/ 175 w 856"/>
              <a:gd name="T23" fmla="*/ 139 h 467"/>
              <a:gd name="T24" fmla="*/ 175 w 856"/>
              <a:gd name="T25" fmla="*/ 447 h 467"/>
              <a:gd name="T26" fmla="*/ 203 w 856"/>
              <a:gd name="T27" fmla="*/ 299 h 467"/>
              <a:gd name="T28" fmla="*/ 417 w 856"/>
              <a:gd name="T29" fmla="*/ 262 h 467"/>
              <a:gd name="T30" fmla="*/ 417 w 856"/>
              <a:gd name="T31" fmla="*/ 318 h 467"/>
              <a:gd name="T32" fmla="*/ 417 w 856"/>
              <a:gd name="T33" fmla="*/ 262 h 467"/>
              <a:gd name="T34" fmla="*/ 416 w 856"/>
              <a:gd name="T35" fmla="*/ 246 h 467"/>
              <a:gd name="T36" fmla="*/ 312 w 856"/>
              <a:gd name="T37" fmla="*/ 106 h 467"/>
              <a:gd name="T38" fmla="*/ 430 w 856"/>
              <a:gd name="T39" fmla="*/ 249 h 467"/>
              <a:gd name="T40" fmla="*/ 272 w 856"/>
              <a:gd name="T41" fmla="*/ 149 h 467"/>
              <a:gd name="T42" fmla="*/ 381 w 856"/>
              <a:gd name="T43" fmla="*/ 264 h 467"/>
              <a:gd name="T44" fmla="*/ 348 w 856"/>
              <a:gd name="T45" fmla="*/ 275 h 467"/>
              <a:gd name="T46" fmla="*/ 591 w 856"/>
              <a:gd name="T47" fmla="*/ 144 h 467"/>
              <a:gd name="T48" fmla="*/ 548 w 856"/>
              <a:gd name="T49" fmla="*/ 73 h 467"/>
              <a:gd name="T50" fmla="*/ 483 w 856"/>
              <a:gd name="T51" fmla="*/ 6 h 467"/>
              <a:gd name="T52" fmla="*/ 481 w 856"/>
              <a:gd name="T53" fmla="*/ 6 h 467"/>
              <a:gd name="T54" fmla="*/ 477 w 856"/>
              <a:gd name="T55" fmla="*/ 1 h 467"/>
              <a:gd name="T56" fmla="*/ 436 w 856"/>
              <a:gd name="T57" fmla="*/ 0 h 467"/>
              <a:gd name="T58" fmla="*/ 435 w 856"/>
              <a:gd name="T59" fmla="*/ 17 h 467"/>
              <a:gd name="T60" fmla="*/ 475 w 856"/>
              <a:gd name="T61" fmla="*/ 26 h 467"/>
              <a:gd name="T62" fmla="*/ 479 w 856"/>
              <a:gd name="T63" fmla="*/ 23 h 467"/>
              <a:gd name="T64" fmla="*/ 484 w 856"/>
              <a:gd name="T65" fmla="*/ 23 h 467"/>
              <a:gd name="T66" fmla="*/ 488 w 856"/>
              <a:gd name="T67" fmla="*/ 24 h 467"/>
              <a:gd name="T68" fmla="*/ 530 w 856"/>
              <a:gd name="T69" fmla="*/ 81 h 467"/>
              <a:gd name="T70" fmla="*/ 284 w 856"/>
              <a:gd name="T71" fmla="*/ 48 h 467"/>
              <a:gd name="T72" fmla="*/ 320 w 856"/>
              <a:gd name="T73" fmla="*/ 19 h 467"/>
              <a:gd name="T74" fmla="*/ 197 w 856"/>
              <a:gd name="T75" fmla="*/ 27 h 467"/>
              <a:gd name="T76" fmla="*/ 258 w 856"/>
              <a:gd name="T77" fmla="*/ 49 h 467"/>
              <a:gd name="T78" fmla="*/ 254 w 856"/>
              <a:gd name="T79" fmla="*/ 138 h 467"/>
              <a:gd name="T80" fmla="*/ 0 w 856"/>
              <a:gd name="T81" fmla="*/ 293 h 467"/>
              <a:gd name="T82" fmla="*/ 349 w 856"/>
              <a:gd name="T83" fmla="*/ 299 h 467"/>
              <a:gd name="T84" fmla="*/ 416 w 856"/>
              <a:gd name="T85" fmla="*/ 329 h 467"/>
              <a:gd name="T86" fmla="*/ 449 w 856"/>
              <a:gd name="T87" fmla="*/ 263 h 467"/>
              <a:gd name="T88" fmla="*/ 573 w 856"/>
              <a:gd name="T89" fmla="*/ 157 h 467"/>
              <a:gd name="T90" fmla="*/ 682 w 856"/>
              <a:gd name="T91" fmla="*/ 467 h 467"/>
              <a:gd name="T92" fmla="*/ 682 w 856"/>
              <a:gd name="T93" fmla="*/ 119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56" h="467">
                <a:moveTo>
                  <a:pt x="682" y="447"/>
                </a:moveTo>
                <a:cubicBezTo>
                  <a:pt x="597" y="447"/>
                  <a:pt x="528" y="378"/>
                  <a:pt x="528" y="293"/>
                </a:cubicBezTo>
                <a:cubicBezTo>
                  <a:pt x="528" y="245"/>
                  <a:pt x="550" y="202"/>
                  <a:pt x="584" y="174"/>
                </a:cubicBezTo>
                <a:lnTo>
                  <a:pt x="648" y="273"/>
                </a:lnTo>
                <a:cubicBezTo>
                  <a:pt x="645" y="278"/>
                  <a:pt x="643" y="284"/>
                  <a:pt x="643" y="290"/>
                </a:cubicBezTo>
                <a:cubicBezTo>
                  <a:pt x="643" y="306"/>
                  <a:pt x="655" y="319"/>
                  <a:pt x="671" y="319"/>
                </a:cubicBezTo>
                <a:cubicBezTo>
                  <a:pt x="686" y="319"/>
                  <a:pt x="698" y="306"/>
                  <a:pt x="698" y="290"/>
                </a:cubicBezTo>
                <a:cubicBezTo>
                  <a:pt x="698" y="275"/>
                  <a:pt x="686" y="262"/>
                  <a:pt x="671" y="262"/>
                </a:cubicBezTo>
                <a:cubicBezTo>
                  <a:pt x="669" y="262"/>
                  <a:pt x="668" y="262"/>
                  <a:pt x="667" y="262"/>
                </a:cubicBezTo>
                <a:lnTo>
                  <a:pt x="602" y="161"/>
                </a:lnTo>
                <a:cubicBezTo>
                  <a:pt x="625" y="147"/>
                  <a:pt x="653" y="139"/>
                  <a:pt x="682" y="139"/>
                </a:cubicBezTo>
                <a:cubicBezTo>
                  <a:pt x="767" y="139"/>
                  <a:pt x="836" y="208"/>
                  <a:pt x="836" y="293"/>
                </a:cubicBezTo>
                <a:cubicBezTo>
                  <a:pt x="836" y="378"/>
                  <a:pt x="767" y="447"/>
                  <a:pt x="682" y="447"/>
                </a:cubicBezTo>
                <a:close/>
                <a:moveTo>
                  <a:pt x="194" y="271"/>
                </a:moveTo>
                <a:cubicBezTo>
                  <a:pt x="195" y="272"/>
                  <a:pt x="196" y="273"/>
                  <a:pt x="197" y="275"/>
                </a:cubicBezTo>
                <a:lnTo>
                  <a:pt x="328" y="275"/>
                </a:lnTo>
                <a:cubicBezTo>
                  <a:pt x="322" y="229"/>
                  <a:pt x="297" y="190"/>
                  <a:pt x="262" y="165"/>
                </a:cubicBezTo>
                <a:lnTo>
                  <a:pt x="194" y="271"/>
                </a:lnTo>
                <a:close/>
                <a:moveTo>
                  <a:pt x="200" y="299"/>
                </a:moveTo>
                <a:cubicBezTo>
                  <a:pt x="197" y="310"/>
                  <a:pt x="186" y="319"/>
                  <a:pt x="173" y="319"/>
                </a:cubicBezTo>
                <a:cubicBezTo>
                  <a:pt x="158" y="319"/>
                  <a:pt x="146" y="306"/>
                  <a:pt x="146" y="290"/>
                </a:cubicBezTo>
                <a:cubicBezTo>
                  <a:pt x="146" y="275"/>
                  <a:pt x="158" y="262"/>
                  <a:pt x="173" y="262"/>
                </a:cubicBezTo>
                <a:lnTo>
                  <a:pt x="243" y="155"/>
                </a:lnTo>
                <a:cubicBezTo>
                  <a:pt x="222" y="144"/>
                  <a:pt x="199" y="139"/>
                  <a:pt x="175" y="139"/>
                </a:cubicBezTo>
                <a:cubicBezTo>
                  <a:pt x="89" y="139"/>
                  <a:pt x="20" y="208"/>
                  <a:pt x="20" y="293"/>
                </a:cubicBezTo>
                <a:cubicBezTo>
                  <a:pt x="20" y="378"/>
                  <a:pt x="89" y="447"/>
                  <a:pt x="175" y="447"/>
                </a:cubicBezTo>
                <a:cubicBezTo>
                  <a:pt x="258" y="447"/>
                  <a:pt x="326" y="381"/>
                  <a:pt x="329" y="299"/>
                </a:cubicBezTo>
                <a:lnTo>
                  <a:pt x="203" y="299"/>
                </a:lnTo>
                <a:lnTo>
                  <a:pt x="200" y="299"/>
                </a:lnTo>
                <a:close/>
                <a:moveTo>
                  <a:pt x="417" y="262"/>
                </a:moveTo>
                <a:cubicBezTo>
                  <a:pt x="432" y="262"/>
                  <a:pt x="444" y="274"/>
                  <a:pt x="444" y="290"/>
                </a:cubicBezTo>
                <a:cubicBezTo>
                  <a:pt x="444" y="306"/>
                  <a:pt x="432" y="318"/>
                  <a:pt x="417" y="318"/>
                </a:cubicBezTo>
                <a:cubicBezTo>
                  <a:pt x="401" y="318"/>
                  <a:pt x="389" y="306"/>
                  <a:pt x="389" y="290"/>
                </a:cubicBezTo>
                <a:cubicBezTo>
                  <a:pt x="389" y="274"/>
                  <a:pt x="401" y="262"/>
                  <a:pt x="417" y="262"/>
                </a:cubicBezTo>
                <a:close/>
                <a:moveTo>
                  <a:pt x="430" y="249"/>
                </a:moveTo>
                <a:cubicBezTo>
                  <a:pt x="426" y="247"/>
                  <a:pt x="421" y="246"/>
                  <a:pt x="416" y="246"/>
                </a:cubicBezTo>
                <a:cubicBezTo>
                  <a:pt x="410" y="246"/>
                  <a:pt x="404" y="247"/>
                  <a:pt x="398" y="250"/>
                </a:cubicBezTo>
                <a:lnTo>
                  <a:pt x="312" y="106"/>
                </a:lnTo>
                <a:lnTo>
                  <a:pt x="526" y="106"/>
                </a:lnTo>
                <a:lnTo>
                  <a:pt x="430" y="249"/>
                </a:lnTo>
                <a:close/>
                <a:moveTo>
                  <a:pt x="348" y="275"/>
                </a:moveTo>
                <a:cubicBezTo>
                  <a:pt x="342" y="222"/>
                  <a:pt x="314" y="177"/>
                  <a:pt x="272" y="149"/>
                </a:cubicBezTo>
                <a:lnTo>
                  <a:pt x="292" y="118"/>
                </a:lnTo>
                <a:lnTo>
                  <a:pt x="381" y="264"/>
                </a:lnTo>
                <a:cubicBezTo>
                  <a:pt x="379" y="268"/>
                  <a:pt x="378" y="271"/>
                  <a:pt x="376" y="275"/>
                </a:cubicBezTo>
                <a:lnTo>
                  <a:pt x="348" y="275"/>
                </a:lnTo>
                <a:close/>
                <a:moveTo>
                  <a:pt x="682" y="119"/>
                </a:moveTo>
                <a:cubicBezTo>
                  <a:pt x="649" y="119"/>
                  <a:pt x="618" y="128"/>
                  <a:pt x="591" y="144"/>
                </a:cubicBezTo>
                <a:lnTo>
                  <a:pt x="560" y="97"/>
                </a:lnTo>
                <a:lnTo>
                  <a:pt x="548" y="73"/>
                </a:lnTo>
                <a:cubicBezTo>
                  <a:pt x="548" y="73"/>
                  <a:pt x="538" y="49"/>
                  <a:pt x="533" y="40"/>
                </a:cubicBezTo>
                <a:cubicBezTo>
                  <a:pt x="522" y="7"/>
                  <a:pt x="483" y="6"/>
                  <a:pt x="483" y="6"/>
                </a:cubicBezTo>
                <a:lnTo>
                  <a:pt x="483" y="6"/>
                </a:lnTo>
                <a:lnTo>
                  <a:pt x="481" y="6"/>
                </a:lnTo>
                <a:lnTo>
                  <a:pt x="481" y="1"/>
                </a:lnTo>
                <a:lnTo>
                  <a:pt x="477" y="1"/>
                </a:lnTo>
                <a:lnTo>
                  <a:pt x="476" y="5"/>
                </a:lnTo>
                <a:lnTo>
                  <a:pt x="436" y="0"/>
                </a:lnTo>
                <a:cubicBezTo>
                  <a:pt x="434" y="0"/>
                  <a:pt x="433" y="3"/>
                  <a:pt x="433" y="8"/>
                </a:cubicBezTo>
                <a:cubicBezTo>
                  <a:pt x="432" y="12"/>
                  <a:pt x="434" y="16"/>
                  <a:pt x="435" y="17"/>
                </a:cubicBezTo>
                <a:lnTo>
                  <a:pt x="475" y="22"/>
                </a:lnTo>
                <a:lnTo>
                  <a:pt x="475" y="26"/>
                </a:lnTo>
                <a:lnTo>
                  <a:pt x="479" y="26"/>
                </a:lnTo>
                <a:lnTo>
                  <a:pt x="479" y="23"/>
                </a:lnTo>
                <a:lnTo>
                  <a:pt x="483" y="23"/>
                </a:lnTo>
                <a:lnTo>
                  <a:pt x="484" y="23"/>
                </a:lnTo>
                <a:lnTo>
                  <a:pt x="485" y="23"/>
                </a:lnTo>
                <a:lnTo>
                  <a:pt x="488" y="24"/>
                </a:lnTo>
                <a:cubicBezTo>
                  <a:pt x="508" y="29"/>
                  <a:pt x="513" y="43"/>
                  <a:pt x="513" y="43"/>
                </a:cubicBezTo>
                <a:lnTo>
                  <a:pt x="530" y="81"/>
                </a:lnTo>
                <a:lnTo>
                  <a:pt x="300" y="81"/>
                </a:lnTo>
                <a:lnTo>
                  <a:pt x="284" y="48"/>
                </a:lnTo>
                <a:lnTo>
                  <a:pt x="334" y="47"/>
                </a:lnTo>
                <a:cubicBezTo>
                  <a:pt x="334" y="47"/>
                  <a:pt x="353" y="30"/>
                  <a:pt x="320" y="19"/>
                </a:cubicBezTo>
                <a:cubicBezTo>
                  <a:pt x="287" y="9"/>
                  <a:pt x="235" y="0"/>
                  <a:pt x="235" y="0"/>
                </a:cubicBezTo>
                <a:cubicBezTo>
                  <a:pt x="235" y="0"/>
                  <a:pt x="194" y="0"/>
                  <a:pt x="197" y="27"/>
                </a:cubicBezTo>
                <a:cubicBezTo>
                  <a:pt x="200" y="55"/>
                  <a:pt x="230" y="50"/>
                  <a:pt x="230" y="50"/>
                </a:cubicBezTo>
                <a:lnTo>
                  <a:pt x="258" y="49"/>
                </a:lnTo>
                <a:lnTo>
                  <a:pt x="281" y="95"/>
                </a:lnTo>
                <a:lnTo>
                  <a:pt x="254" y="138"/>
                </a:lnTo>
                <a:cubicBezTo>
                  <a:pt x="230" y="126"/>
                  <a:pt x="203" y="119"/>
                  <a:pt x="175" y="119"/>
                </a:cubicBezTo>
                <a:cubicBezTo>
                  <a:pt x="78" y="119"/>
                  <a:pt x="0" y="197"/>
                  <a:pt x="0" y="293"/>
                </a:cubicBezTo>
                <a:cubicBezTo>
                  <a:pt x="0" y="389"/>
                  <a:pt x="78" y="467"/>
                  <a:pt x="175" y="467"/>
                </a:cubicBezTo>
                <a:cubicBezTo>
                  <a:pt x="269" y="467"/>
                  <a:pt x="345" y="392"/>
                  <a:pt x="349" y="299"/>
                </a:cubicBezTo>
                <a:lnTo>
                  <a:pt x="376" y="299"/>
                </a:lnTo>
                <a:cubicBezTo>
                  <a:pt x="381" y="317"/>
                  <a:pt x="397" y="329"/>
                  <a:pt x="416" y="329"/>
                </a:cubicBezTo>
                <a:cubicBezTo>
                  <a:pt x="439" y="329"/>
                  <a:pt x="458" y="311"/>
                  <a:pt x="458" y="288"/>
                </a:cubicBezTo>
                <a:cubicBezTo>
                  <a:pt x="458" y="278"/>
                  <a:pt x="454" y="270"/>
                  <a:pt x="449" y="263"/>
                </a:cubicBezTo>
                <a:lnTo>
                  <a:pt x="545" y="113"/>
                </a:lnTo>
                <a:lnTo>
                  <a:pt x="573" y="157"/>
                </a:lnTo>
                <a:cubicBezTo>
                  <a:pt x="533" y="189"/>
                  <a:pt x="508" y="238"/>
                  <a:pt x="508" y="293"/>
                </a:cubicBezTo>
                <a:cubicBezTo>
                  <a:pt x="508" y="389"/>
                  <a:pt x="586" y="467"/>
                  <a:pt x="682" y="467"/>
                </a:cubicBezTo>
                <a:cubicBezTo>
                  <a:pt x="778" y="467"/>
                  <a:pt x="856" y="389"/>
                  <a:pt x="856" y="293"/>
                </a:cubicBezTo>
                <a:cubicBezTo>
                  <a:pt x="856" y="197"/>
                  <a:pt x="778" y="119"/>
                  <a:pt x="682" y="11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Freeform 279"/>
          <p:cNvSpPr>
            <a:spLocks noEditPoints="1"/>
          </p:cNvSpPr>
          <p:nvPr/>
        </p:nvSpPr>
        <p:spPr bwMode="auto">
          <a:xfrm>
            <a:off x="3941765" y="5394327"/>
            <a:ext cx="236537" cy="203200"/>
          </a:xfrm>
          <a:custGeom>
            <a:avLst/>
            <a:gdLst>
              <a:gd name="T0" fmla="*/ 429 w 779"/>
              <a:gd name="T1" fmla="*/ 303 h 674"/>
              <a:gd name="T2" fmla="*/ 412 w 779"/>
              <a:gd name="T3" fmla="*/ 373 h 674"/>
              <a:gd name="T4" fmla="*/ 399 w 779"/>
              <a:gd name="T5" fmla="*/ 461 h 674"/>
              <a:gd name="T6" fmla="*/ 385 w 779"/>
              <a:gd name="T7" fmla="*/ 461 h 674"/>
              <a:gd name="T8" fmla="*/ 370 w 779"/>
              <a:gd name="T9" fmla="*/ 373 h 674"/>
              <a:gd name="T10" fmla="*/ 354 w 779"/>
              <a:gd name="T11" fmla="*/ 303 h 674"/>
              <a:gd name="T12" fmla="*/ 339 w 779"/>
              <a:gd name="T13" fmla="*/ 213 h 674"/>
              <a:gd name="T14" fmla="*/ 353 w 779"/>
              <a:gd name="T15" fmla="*/ 173 h 674"/>
              <a:gd name="T16" fmla="*/ 392 w 779"/>
              <a:gd name="T17" fmla="*/ 158 h 674"/>
              <a:gd name="T18" fmla="*/ 430 w 779"/>
              <a:gd name="T19" fmla="*/ 173 h 674"/>
              <a:gd name="T20" fmla="*/ 445 w 779"/>
              <a:gd name="T21" fmla="*/ 212 h 674"/>
              <a:gd name="T22" fmla="*/ 429 w 779"/>
              <a:gd name="T23" fmla="*/ 303 h 674"/>
              <a:gd name="T24" fmla="*/ 429 w 779"/>
              <a:gd name="T25" fmla="*/ 596 h 674"/>
              <a:gd name="T26" fmla="*/ 392 w 779"/>
              <a:gd name="T27" fmla="*/ 611 h 674"/>
              <a:gd name="T28" fmla="*/ 356 w 779"/>
              <a:gd name="T29" fmla="*/ 596 h 674"/>
              <a:gd name="T30" fmla="*/ 341 w 779"/>
              <a:gd name="T31" fmla="*/ 559 h 674"/>
              <a:gd name="T32" fmla="*/ 356 w 779"/>
              <a:gd name="T33" fmla="*/ 522 h 674"/>
              <a:gd name="T34" fmla="*/ 392 w 779"/>
              <a:gd name="T35" fmla="*/ 507 h 674"/>
              <a:gd name="T36" fmla="*/ 429 w 779"/>
              <a:gd name="T37" fmla="*/ 522 h 674"/>
              <a:gd name="T38" fmla="*/ 444 w 779"/>
              <a:gd name="T39" fmla="*/ 559 h 674"/>
              <a:gd name="T40" fmla="*/ 429 w 779"/>
              <a:gd name="T41" fmla="*/ 596 h 674"/>
              <a:gd name="T42" fmla="*/ 765 w 779"/>
              <a:gd name="T43" fmla="*/ 631 h 674"/>
              <a:gd name="T44" fmla="*/ 614 w 779"/>
              <a:gd name="T45" fmla="*/ 370 h 674"/>
              <a:gd name="T46" fmla="*/ 565 w 779"/>
              <a:gd name="T47" fmla="*/ 285 h 674"/>
              <a:gd name="T48" fmla="*/ 414 w 779"/>
              <a:gd name="T49" fmla="*/ 24 h 674"/>
              <a:gd name="T50" fmla="*/ 365 w 779"/>
              <a:gd name="T51" fmla="*/ 24 h 674"/>
              <a:gd name="T52" fmla="*/ 214 w 779"/>
              <a:gd name="T53" fmla="*/ 285 h 674"/>
              <a:gd name="T54" fmla="*/ 165 w 779"/>
              <a:gd name="T55" fmla="*/ 370 h 674"/>
              <a:gd name="T56" fmla="*/ 14 w 779"/>
              <a:gd name="T57" fmla="*/ 631 h 674"/>
              <a:gd name="T58" fmla="*/ 39 w 779"/>
              <a:gd name="T59" fmla="*/ 674 h 674"/>
              <a:gd name="T60" fmla="*/ 340 w 779"/>
              <a:gd name="T61" fmla="*/ 674 h 674"/>
              <a:gd name="T62" fmla="*/ 439 w 779"/>
              <a:gd name="T63" fmla="*/ 674 h 674"/>
              <a:gd name="T64" fmla="*/ 740 w 779"/>
              <a:gd name="T65" fmla="*/ 674 h 674"/>
              <a:gd name="T66" fmla="*/ 765 w 779"/>
              <a:gd name="T67" fmla="*/ 631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9" h="674">
                <a:moveTo>
                  <a:pt x="429" y="303"/>
                </a:moveTo>
                <a:lnTo>
                  <a:pt x="412" y="373"/>
                </a:lnTo>
                <a:cubicBezTo>
                  <a:pt x="406" y="398"/>
                  <a:pt x="402" y="427"/>
                  <a:pt x="399" y="461"/>
                </a:cubicBezTo>
                <a:lnTo>
                  <a:pt x="385" y="461"/>
                </a:lnTo>
                <a:cubicBezTo>
                  <a:pt x="384" y="437"/>
                  <a:pt x="379" y="408"/>
                  <a:pt x="370" y="373"/>
                </a:cubicBezTo>
                <a:lnTo>
                  <a:pt x="354" y="303"/>
                </a:lnTo>
                <a:cubicBezTo>
                  <a:pt x="344" y="261"/>
                  <a:pt x="339" y="231"/>
                  <a:pt x="339" y="213"/>
                </a:cubicBezTo>
                <a:cubicBezTo>
                  <a:pt x="339" y="196"/>
                  <a:pt x="344" y="183"/>
                  <a:pt x="353" y="173"/>
                </a:cubicBezTo>
                <a:cubicBezTo>
                  <a:pt x="363" y="163"/>
                  <a:pt x="376" y="158"/>
                  <a:pt x="392" y="158"/>
                </a:cubicBezTo>
                <a:cubicBezTo>
                  <a:pt x="407" y="158"/>
                  <a:pt x="420" y="163"/>
                  <a:pt x="430" y="173"/>
                </a:cubicBezTo>
                <a:cubicBezTo>
                  <a:pt x="440" y="184"/>
                  <a:pt x="445" y="196"/>
                  <a:pt x="445" y="212"/>
                </a:cubicBezTo>
                <a:cubicBezTo>
                  <a:pt x="445" y="228"/>
                  <a:pt x="440" y="259"/>
                  <a:pt x="429" y="303"/>
                </a:cubicBezTo>
                <a:close/>
                <a:moveTo>
                  <a:pt x="429" y="596"/>
                </a:moveTo>
                <a:cubicBezTo>
                  <a:pt x="419" y="606"/>
                  <a:pt x="407" y="611"/>
                  <a:pt x="392" y="611"/>
                </a:cubicBezTo>
                <a:cubicBezTo>
                  <a:pt x="378" y="611"/>
                  <a:pt x="366" y="606"/>
                  <a:pt x="356" y="596"/>
                </a:cubicBezTo>
                <a:cubicBezTo>
                  <a:pt x="346" y="586"/>
                  <a:pt x="341" y="574"/>
                  <a:pt x="341" y="559"/>
                </a:cubicBezTo>
                <a:cubicBezTo>
                  <a:pt x="341" y="545"/>
                  <a:pt x="346" y="533"/>
                  <a:pt x="356" y="522"/>
                </a:cubicBezTo>
                <a:cubicBezTo>
                  <a:pt x="366" y="512"/>
                  <a:pt x="378" y="507"/>
                  <a:pt x="392" y="507"/>
                </a:cubicBezTo>
                <a:cubicBezTo>
                  <a:pt x="407" y="507"/>
                  <a:pt x="419" y="512"/>
                  <a:pt x="429" y="522"/>
                </a:cubicBezTo>
                <a:cubicBezTo>
                  <a:pt x="439" y="533"/>
                  <a:pt x="444" y="545"/>
                  <a:pt x="444" y="559"/>
                </a:cubicBezTo>
                <a:cubicBezTo>
                  <a:pt x="444" y="574"/>
                  <a:pt x="439" y="586"/>
                  <a:pt x="429" y="596"/>
                </a:cubicBezTo>
                <a:close/>
                <a:moveTo>
                  <a:pt x="765" y="631"/>
                </a:moveTo>
                <a:lnTo>
                  <a:pt x="614" y="370"/>
                </a:lnTo>
                <a:cubicBezTo>
                  <a:pt x="601" y="347"/>
                  <a:pt x="579" y="308"/>
                  <a:pt x="565" y="285"/>
                </a:cubicBezTo>
                <a:lnTo>
                  <a:pt x="414" y="24"/>
                </a:lnTo>
                <a:cubicBezTo>
                  <a:pt x="401" y="0"/>
                  <a:pt x="378" y="0"/>
                  <a:pt x="365" y="24"/>
                </a:cubicBezTo>
                <a:lnTo>
                  <a:pt x="214" y="285"/>
                </a:lnTo>
                <a:cubicBezTo>
                  <a:pt x="200" y="308"/>
                  <a:pt x="178" y="347"/>
                  <a:pt x="165" y="370"/>
                </a:cubicBezTo>
                <a:lnTo>
                  <a:pt x="14" y="631"/>
                </a:lnTo>
                <a:cubicBezTo>
                  <a:pt x="0" y="655"/>
                  <a:pt x="11" y="674"/>
                  <a:pt x="39" y="674"/>
                </a:cubicBezTo>
                <a:lnTo>
                  <a:pt x="340" y="674"/>
                </a:lnTo>
                <a:cubicBezTo>
                  <a:pt x="367" y="674"/>
                  <a:pt x="412" y="674"/>
                  <a:pt x="439" y="674"/>
                </a:cubicBezTo>
                <a:lnTo>
                  <a:pt x="740" y="674"/>
                </a:lnTo>
                <a:cubicBezTo>
                  <a:pt x="768" y="674"/>
                  <a:pt x="779" y="655"/>
                  <a:pt x="765" y="63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Freeform 280"/>
          <p:cNvSpPr>
            <a:spLocks noEditPoints="1"/>
          </p:cNvSpPr>
          <p:nvPr/>
        </p:nvSpPr>
        <p:spPr bwMode="auto">
          <a:xfrm>
            <a:off x="8675689" y="5045077"/>
            <a:ext cx="220663" cy="100012"/>
          </a:xfrm>
          <a:custGeom>
            <a:avLst/>
            <a:gdLst>
              <a:gd name="T0" fmla="*/ 154 w 731"/>
              <a:gd name="T1" fmla="*/ 274 h 332"/>
              <a:gd name="T2" fmla="*/ 61 w 731"/>
              <a:gd name="T3" fmla="*/ 170 h 332"/>
              <a:gd name="T4" fmla="*/ 154 w 731"/>
              <a:gd name="T5" fmla="*/ 62 h 332"/>
              <a:gd name="T6" fmla="*/ 247 w 731"/>
              <a:gd name="T7" fmla="*/ 170 h 332"/>
              <a:gd name="T8" fmla="*/ 154 w 731"/>
              <a:gd name="T9" fmla="*/ 274 h 332"/>
              <a:gd name="T10" fmla="*/ 713 w 731"/>
              <a:gd name="T11" fmla="*/ 206 h 332"/>
              <a:gd name="T12" fmla="*/ 712 w 731"/>
              <a:gd name="T13" fmla="*/ 242 h 332"/>
              <a:gd name="T14" fmla="*/ 712 w 731"/>
              <a:gd name="T15" fmla="*/ 242 h 332"/>
              <a:gd name="T16" fmla="*/ 712 w 731"/>
              <a:gd name="T17" fmla="*/ 262 h 332"/>
              <a:gd name="T18" fmla="*/ 581 w 731"/>
              <a:gd name="T19" fmla="*/ 262 h 332"/>
              <a:gd name="T20" fmla="*/ 581 w 731"/>
              <a:gd name="T21" fmla="*/ 242 h 332"/>
              <a:gd name="T22" fmla="*/ 581 w 731"/>
              <a:gd name="T23" fmla="*/ 242 h 332"/>
              <a:gd name="T24" fmla="*/ 581 w 731"/>
              <a:gd name="T25" fmla="*/ 208 h 332"/>
              <a:gd name="T26" fmla="*/ 303 w 731"/>
              <a:gd name="T27" fmla="*/ 209 h 332"/>
              <a:gd name="T28" fmla="*/ 154 w 731"/>
              <a:gd name="T29" fmla="*/ 332 h 332"/>
              <a:gd name="T30" fmla="*/ 0 w 731"/>
              <a:gd name="T31" fmla="*/ 170 h 332"/>
              <a:gd name="T32" fmla="*/ 154 w 731"/>
              <a:gd name="T33" fmla="*/ 0 h 332"/>
              <a:gd name="T34" fmla="*/ 302 w 731"/>
              <a:gd name="T35" fmla="*/ 123 h 332"/>
              <a:gd name="T36" fmla="*/ 304 w 731"/>
              <a:gd name="T37" fmla="*/ 136 h 332"/>
              <a:gd name="T38" fmla="*/ 699 w 731"/>
              <a:gd name="T39" fmla="*/ 136 h 332"/>
              <a:gd name="T40" fmla="*/ 730 w 731"/>
              <a:gd name="T41" fmla="*/ 158 h 332"/>
              <a:gd name="T42" fmla="*/ 730 w 731"/>
              <a:gd name="T43" fmla="*/ 184 h 332"/>
              <a:gd name="T44" fmla="*/ 713 w 731"/>
              <a:gd name="T45" fmla="*/ 206 h 332"/>
              <a:gd name="T46" fmla="*/ 712 w 731"/>
              <a:gd name="T47" fmla="*/ 267 h 332"/>
              <a:gd name="T48" fmla="*/ 711 w 731"/>
              <a:gd name="T49" fmla="*/ 307 h 332"/>
              <a:gd name="T50" fmla="*/ 698 w 731"/>
              <a:gd name="T51" fmla="*/ 314 h 332"/>
              <a:gd name="T52" fmla="*/ 596 w 731"/>
              <a:gd name="T53" fmla="*/ 314 h 332"/>
              <a:gd name="T54" fmla="*/ 580 w 731"/>
              <a:gd name="T55" fmla="*/ 300 h 332"/>
              <a:gd name="T56" fmla="*/ 581 w 731"/>
              <a:gd name="T57" fmla="*/ 267 h 332"/>
              <a:gd name="T58" fmla="*/ 712 w 731"/>
              <a:gd name="T59" fmla="*/ 267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31" h="332">
                <a:moveTo>
                  <a:pt x="154" y="274"/>
                </a:moveTo>
                <a:cubicBezTo>
                  <a:pt x="102" y="274"/>
                  <a:pt x="61" y="232"/>
                  <a:pt x="61" y="170"/>
                </a:cubicBezTo>
                <a:cubicBezTo>
                  <a:pt x="61" y="108"/>
                  <a:pt x="102" y="62"/>
                  <a:pt x="154" y="62"/>
                </a:cubicBezTo>
                <a:cubicBezTo>
                  <a:pt x="205" y="62"/>
                  <a:pt x="247" y="108"/>
                  <a:pt x="247" y="170"/>
                </a:cubicBezTo>
                <a:cubicBezTo>
                  <a:pt x="247" y="232"/>
                  <a:pt x="205" y="274"/>
                  <a:pt x="154" y="274"/>
                </a:cubicBezTo>
                <a:close/>
                <a:moveTo>
                  <a:pt x="713" y="206"/>
                </a:moveTo>
                <a:lnTo>
                  <a:pt x="712" y="242"/>
                </a:lnTo>
                <a:lnTo>
                  <a:pt x="712" y="242"/>
                </a:lnTo>
                <a:lnTo>
                  <a:pt x="712" y="262"/>
                </a:lnTo>
                <a:lnTo>
                  <a:pt x="581" y="262"/>
                </a:lnTo>
                <a:lnTo>
                  <a:pt x="581" y="242"/>
                </a:lnTo>
                <a:lnTo>
                  <a:pt x="581" y="242"/>
                </a:lnTo>
                <a:lnTo>
                  <a:pt x="581" y="208"/>
                </a:lnTo>
                <a:lnTo>
                  <a:pt x="303" y="209"/>
                </a:lnTo>
                <a:cubicBezTo>
                  <a:pt x="288" y="291"/>
                  <a:pt x="227" y="332"/>
                  <a:pt x="154" y="332"/>
                </a:cubicBezTo>
                <a:cubicBezTo>
                  <a:pt x="69" y="332"/>
                  <a:pt x="0" y="272"/>
                  <a:pt x="0" y="170"/>
                </a:cubicBezTo>
                <a:cubicBezTo>
                  <a:pt x="0" y="68"/>
                  <a:pt x="64" y="0"/>
                  <a:pt x="154" y="0"/>
                </a:cubicBezTo>
                <a:cubicBezTo>
                  <a:pt x="231" y="0"/>
                  <a:pt x="285" y="45"/>
                  <a:pt x="302" y="123"/>
                </a:cubicBezTo>
                <a:lnTo>
                  <a:pt x="304" y="136"/>
                </a:lnTo>
                <a:lnTo>
                  <a:pt x="699" y="136"/>
                </a:lnTo>
                <a:cubicBezTo>
                  <a:pt x="699" y="136"/>
                  <a:pt x="730" y="134"/>
                  <a:pt x="730" y="158"/>
                </a:cubicBezTo>
                <a:lnTo>
                  <a:pt x="730" y="184"/>
                </a:lnTo>
                <a:cubicBezTo>
                  <a:pt x="730" y="184"/>
                  <a:pt x="731" y="201"/>
                  <a:pt x="713" y="206"/>
                </a:cubicBezTo>
                <a:close/>
                <a:moveTo>
                  <a:pt x="712" y="267"/>
                </a:moveTo>
                <a:lnTo>
                  <a:pt x="711" y="307"/>
                </a:lnTo>
                <a:cubicBezTo>
                  <a:pt x="711" y="307"/>
                  <a:pt x="714" y="313"/>
                  <a:pt x="698" y="314"/>
                </a:cubicBezTo>
                <a:lnTo>
                  <a:pt x="596" y="314"/>
                </a:lnTo>
                <a:cubicBezTo>
                  <a:pt x="596" y="314"/>
                  <a:pt x="581" y="313"/>
                  <a:pt x="580" y="300"/>
                </a:cubicBezTo>
                <a:lnTo>
                  <a:pt x="581" y="267"/>
                </a:lnTo>
                <a:lnTo>
                  <a:pt x="712" y="26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Freeform 281"/>
          <p:cNvSpPr>
            <a:spLocks noEditPoints="1"/>
          </p:cNvSpPr>
          <p:nvPr/>
        </p:nvSpPr>
        <p:spPr bwMode="auto">
          <a:xfrm>
            <a:off x="7126290" y="5002214"/>
            <a:ext cx="192087" cy="185737"/>
          </a:xfrm>
          <a:custGeom>
            <a:avLst/>
            <a:gdLst>
              <a:gd name="T0" fmla="*/ 123 w 632"/>
              <a:gd name="T1" fmla="*/ 305 h 613"/>
              <a:gd name="T2" fmla="*/ 300 w 632"/>
              <a:gd name="T3" fmla="*/ 305 h 613"/>
              <a:gd name="T4" fmla="*/ 300 w 632"/>
              <a:gd name="T5" fmla="*/ 524 h 613"/>
              <a:gd name="T6" fmla="*/ 299 w 632"/>
              <a:gd name="T7" fmla="*/ 525 h 613"/>
              <a:gd name="T8" fmla="*/ 123 w 632"/>
              <a:gd name="T9" fmla="*/ 305 h 613"/>
              <a:gd name="T10" fmla="*/ 493 w 632"/>
              <a:gd name="T11" fmla="*/ 153 h 613"/>
              <a:gd name="T12" fmla="*/ 483 w 632"/>
              <a:gd name="T13" fmla="*/ 305 h 613"/>
              <a:gd name="T14" fmla="*/ 304 w 632"/>
              <a:gd name="T15" fmla="*/ 305 h 613"/>
              <a:gd name="T16" fmla="*/ 304 w 632"/>
              <a:gd name="T17" fmla="*/ 90 h 613"/>
              <a:gd name="T18" fmla="*/ 304 w 632"/>
              <a:gd name="T19" fmla="*/ 90 h 613"/>
              <a:gd name="T20" fmla="*/ 493 w 632"/>
              <a:gd name="T21" fmla="*/ 153 h 613"/>
              <a:gd name="T22" fmla="*/ 562 w 632"/>
              <a:gd name="T23" fmla="*/ 90 h 613"/>
              <a:gd name="T24" fmla="*/ 301 w 632"/>
              <a:gd name="T25" fmla="*/ 0 h 613"/>
              <a:gd name="T26" fmla="*/ 22 w 632"/>
              <a:gd name="T27" fmla="*/ 88 h 613"/>
              <a:gd name="T28" fmla="*/ 293 w 632"/>
              <a:gd name="T29" fmla="*/ 613 h 613"/>
              <a:gd name="T30" fmla="*/ 562 w 632"/>
              <a:gd name="T31" fmla="*/ 9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2" h="613">
                <a:moveTo>
                  <a:pt x="123" y="305"/>
                </a:moveTo>
                <a:lnTo>
                  <a:pt x="300" y="305"/>
                </a:lnTo>
                <a:lnTo>
                  <a:pt x="300" y="524"/>
                </a:lnTo>
                <a:lnTo>
                  <a:pt x="299" y="525"/>
                </a:lnTo>
                <a:cubicBezTo>
                  <a:pt x="299" y="525"/>
                  <a:pt x="175" y="444"/>
                  <a:pt x="123" y="305"/>
                </a:cubicBezTo>
                <a:close/>
                <a:moveTo>
                  <a:pt x="493" y="153"/>
                </a:moveTo>
                <a:cubicBezTo>
                  <a:pt x="493" y="153"/>
                  <a:pt x="508" y="220"/>
                  <a:pt x="483" y="305"/>
                </a:cubicBezTo>
                <a:lnTo>
                  <a:pt x="304" y="305"/>
                </a:lnTo>
                <a:lnTo>
                  <a:pt x="304" y="90"/>
                </a:lnTo>
                <a:lnTo>
                  <a:pt x="304" y="90"/>
                </a:lnTo>
                <a:cubicBezTo>
                  <a:pt x="304" y="90"/>
                  <a:pt x="364" y="161"/>
                  <a:pt x="493" y="153"/>
                </a:cubicBezTo>
                <a:close/>
                <a:moveTo>
                  <a:pt x="562" y="90"/>
                </a:moveTo>
                <a:cubicBezTo>
                  <a:pt x="383" y="102"/>
                  <a:pt x="301" y="0"/>
                  <a:pt x="301" y="0"/>
                </a:cubicBezTo>
                <a:cubicBezTo>
                  <a:pt x="213" y="108"/>
                  <a:pt x="22" y="88"/>
                  <a:pt x="22" y="88"/>
                </a:cubicBezTo>
                <a:cubicBezTo>
                  <a:pt x="0" y="411"/>
                  <a:pt x="293" y="613"/>
                  <a:pt x="293" y="613"/>
                </a:cubicBezTo>
                <a:cubicBezTo>
                  <a:pt x="632" y="404"/>
                  <a:pt x="562" y="90"/>
                  <a:pt x="562" y="9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Freeform 282"/>
          <p:cNvSpPr>
            <a:spLocks noEditPoints="1"/>
          </p:cNvSpPr>
          <p:nvPr/>
        </p:nvSpPr>
        <p:spPr bwMode="auto">
          <a:xfrm>
            <a:off x="7134227" y="3257553"/>
            <a:ext cx="161925" cy="174625"/>
          </a:xfrm>
          <a:custGeom>
            <a:avLst/>
            <a:gdLst>
              <a:gd name="T0" fmla="*/ 147 w 537"/>
              <a:gd name="T1" fmla="*/ 214 h 577"/>
              <a:gd name="T2" fmla="*/ 193 w 537"/>
              <a:gd name="T3" fmla="*/ 229 h 577"/>
              <a:gd name="T4" fmla="*/ 278 w 537"/>
              <a:gd name="T5" fmla="*/ 256 h 577"/>
              <a:gd name="T6" fmla="*/ 411 w 537"/>
              <a:gd name="T7" fmla="*/ 300 h 577"/>
              <a:gd name="T8" fmla="*/ 446 w 537"/>
              <a:gd name="T9" fmla="*/ 429 h 577"/>
              <a:gd name="T10" fmla="*/ 119 w 537"/>
              <a:gd name="T11" fmla="*/ 321 h 577"/>
              <a:gd name="T12" fmla="*/ 147 w 537"/>
              <a:gd name="T13" fmla="*/ 214 h 577"/>
              <a:gd name="T14" fmla="*/ 36 w 537"/>
              <a:gd name="T15" fmla="*/ 511 h 577"/>
              <a:gd name="T16" fmla="*/ 68 w 537"/>
              <a:gd name="T17" fmla="*/ 511 h 577"/>
              <a:gd name="T18" fmla="*/ 88 w 537"/>
              <a:gd name="T19" fmla="*/ 434 h 577"/>
              <a:gd name="T20" fmla="*/ 134 w 537"/>
              <a:gd name="T21" fmla="*/ 449 h 577"/>
              <a:gd name="T22" fmla="*/ 134 w 537"/>
              <a:gd name="T23" fmla="*/ 449 h 577"/>
              <a:gd name="T24" fmla="*/ 277 w 537"/>
              <a:gd name="T25" fmla="*/ 497 h 577"/>
              <a:gd name="T26" fmla="*/ 321 w 537"/>
              <a:gd name="T27" fmla="*/ 511 h 577"/>
              <a:gd name="T28" fmla="*/ 469 w 537"/>
              <a:gd name="T29" fmla="*/ 511 h 577"/>
              <a:gd name="T30" fmla="*/ 501 w 537"/>
              <a:gd name="T31" fmla="*/ 511 h 577"/>
              <a:gd name="T32" fmla="*/ 537 w 537"/>
              <a:gd name="T33" fmla="*/ 544 h 577"/>
              <a:gd name="T34" fmla="*/ 501 w 537"/>
              <a:gd name="T35" fmla="*/ 577 h 577"/>
              <a:gd name="T36" fmla="*/ 36 w 537"/>
              <a:gd name="T37" fmla="*/ 577 h 577"/>
              <a:gd name="T38" fmla="*/ 0 w 537"/>
              <a:gd name="T39" fmla="*/ 544 h 577"/>
              <a:gd name="T40" fmla="*/ 36 w 537"/>
              <a:gd name="T41" fmla="*/ 511 h 577"/>
              <a:gd name="T42" fmla="*/ 175 w 537"/>
              <a:gd name="T43" fmla="*/ 109 h 577"/>
              <a:gd name="T44" fmla="*/ 189 w 537"/>
              <a:gd name="T45" fmla="*/ 60 h 577"/>
              <a:gd name="T46" fmla="*/ 268 w 537"/>
              <a:gd name="T47" fmla="*/ 0 h 577"/>
              <a:gd name="T48" fmla="*/ 346 w 537"/>
              <a:gd name="T49" fmla="*/ 65 h 577"/>
              <a:gd name="T50" fmla="*/ 376 w 537"/>
              <a:gd name="T51" fmla="*/ 173 h 577"/>
              <a:gd name="T52" fmla="*/ 175 w 537"/>
              <a:gd name="T53" fmla="*/ 10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37" h="577">
                <a:moveTo>
                  <a:pt x="147" y="214"/>
                </a:moveTo>
                <a:lnTo>
                  <a:pt x="193" y="229"/>
                </a:lnTo>
                <a:cubicBezTo>
                  <a:pt x="219" y="237"/>
                  <a:pt x="249" y="247"/>
                  <a:pt x="278" y="256"/>
                </a:cubicBezTo>
                <a:lnTo>
                  <a:pt x="411" y="300"/>
                </a:lnTo>
                <a:lnTo>
                  <a:pt x="446" y="429"/>
                </a:lnTo>
                <a:cubicBezTo>
                  <a:pt x="383" y="408"/>
                  <a:pt x="175" y="340"/>
                  <a:pt x="119" y="321"/>
                </a:cubicBezTo>
                <a:lnTo>
                  <a:pt x="147" y="214"/>
                </a:lnTo>
                <a:close/>
                <a:moveTo>
                  <a:pt x="36" y="511"/>
                </a:moveTo>
                <a:lnTo>
                  <a:pt x="68" y="511"/>
                </a:lnTo>
                <a:lnTo>
                  <a:pt x="88" y="434"/>
                </a:lnTo>
                <a:cubicBezTo>
                  <a:pt x="102" y="439"/>
                  <a:pt x="117" y="444"/>
                  <a:pt x="134" y="449"/>
                </a:cubicBezTo>
                <a:lnTo>
                  <a:pt x="134" y="449"/>
                </a:lnTo>
                <a:cubicBezTo>
                  <a:pt x="169" y="461"/>
                  <a:pt x="231" y="481"/>
                  <a:pt x="277" y="497"/>
                </a:cubicBezTo>
                <a:lnTo>
                  <a:pt x="321" y="511"/>
                </a:lnTo>
                <a:cubicBezTo>
                  <a:pt x="325" y="512"/>
                  <a:pt x="469" y="511"/>
                  <a:pt x="469" y="511"/>
                </a:cubicBezTo>
                <a:lnTo>
                  <a:pt x="501" y="511"/>
                </a:lnTo>
                <a:cubicBezTo>
                  <a:pt x="520" y="511"/>
                  <a:pt x="537" y="525"/>
                  <a:pt x="537" y="544"/>
                </a:cubicBezTo>
                <a:cubicBezTo>
                  <a:pt x="537" y="562"/>
                  <a:pt x="520" y="577"/>
                  <a:pt x="501" y="577"/>
                </a:cubicBezTo>
                <a:lnTo>
                  <a:pt x="36" y="577"/>
                </a:lnTo>
                <a:cubicBezTo>
                  <a:pt x="16" y="577"/>
                  <a:pt x="0" y="562"/>
                  <a:pt x="0" y="544"/>
                </a:cubicBezTo>
                <a:cubicBezTo>
                  <a:pt x="0" y="525"/>
                  <a:pt x="16" y="511"/>
                  <a:pt x="36" y="511"/>
                </a:cubicBezTo>
                <a:close/>
                <a:moveTo>
                  <a:pt x="175" y="109"/>
                </a:moveTo>
                <a:lnTo>
                  <a:pt x="189" y="60"/>
                </a:lnTo>
                <a:cubicBezTo>
                  <a:pt x="193" y="39"/>
                  <a:pt x="214" y="0"/>
                  <a:pt x="268" y="0"/>
                </a:cubicBezTo>
                <a:cubicBezTo>
                  <a:pt x="322" y="0"/>
                  <a:pt x="343" y="41"/>
                  <a:pt x="346" y="65"/>
                </a:cubicBezTo>
                <a:lnTo>
                  <a:pt x="376" y="173"/>
                </a:lnTo>
                <a:cubicBezTo>
                  <a:pt x="317" y="154"/>
                  <a:pt x="217" y="122"/>
                  <a:pt x="175" y="10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283"/>
          <p:cNvSpPr>
            <a:spLocks noEditPoints="1"/>
          </p:cNvSpPr>
          <p:nvPr/>
        </p:nvSpPr>
        <p:spPr bwMode="auto">
          <a:xfrm>
            <a:off x="7499351" y="546102"/>
            <a:ext cx="195263" cy="147637"/>
          </a:xfrm>
          <a:custGeom>
            <a:avLst/>
            <a:gdLst>
              <a:gd name="T0" fmla="*/ 387 w 647"/>
              <a:gd name="T1" fmla="*/ 196 h 487"/>
              <a:gd name="T2" fmla="*/ 266 w 647"/>
              <a:gd name="T3" fmla="*/ 196 h 487"/>
              <a:gd name="T4" fmla="*/ 250 w 647"/>
              <a:gd name="T5" fmla="*/ 268 h 487"/>
              <a:gd name="T6" fmla="*/ 334 w 647"/>
              <a:gd name="T7" fmla="*/ 268 h 487"/>
              <a:gd name="T8" fmla="*/ 374 w 647"/>
              <a:gd name="T9" fmla="*/ 249 h 487"/>
              <a:gd name="T10" fmla="*/ 387 w 647"/>
              <a:gd name="T11" fmla="*/ 196 h 487"/>
              <a:gd name="T12" fmla="*/ 647 w 647"/>
              <a:gd name="T13" fmla="*/ 24 h 487"/>
              <a:gd name="T14" fmla="*/ 643 w 647"/>
              <a:gd name="T15" fmla="*/ 163 h 487"/>
              <a:gd name="T16" fmla="*/ 529 w 647"/>
              <a:gd name="T17" fmla="*/ 163 h 487"/>
              <a:gd name="T18" fmla="*/ 485 w 647"/>
              <a:gd name="T19" fmla="*/ 196 h 487"/>
              <a:gd name="T20" fmla="*/ 436 w 647"/>
              <a:gd name="T21" fmla="*/ 196 h 487"/>
              <a:gd name="T22" fmla="*/ 419 w 647"/>
              <a:gd name="T23" fmla="*/ 268 h 487"/>
              <a:gd name="T24" fmla="*/ 355 w 647"/>
              <a:gd name="T25" fmla="*/ 311 h 487"/>
              <a:gd name="T26" fmla="*/ 247 w 647"/>
              <a:gd name="T27" fmla="*/ 311 h 487"/>
              <a:gd name="T28" fmla="*/ 220 w 647"/>
              <a:gd name="T29" fmla="*/ 445 h 487"/>
              <a:gd name="T30" fmla="*/ 185 w 647"/>
              <a:gd name="T31" fmla="*/ 484 h 487"/>
              <a:gd name="T32" fmla="*/ 60 w 647"/>
              <a:gd name="T33" fmla="*/ 484 h 487"/>
              <a:gd name="T34" fmla="*/ 25 w 647"/>
              <a:gd name="T35" fmla="*/ 390 h 487"/>
              <a:gd name="T36" fmla="*/ 66 w 647"/>
              <a:gd name="T37" fmla="*/ 234 h 487"/>
              <a:gd name="T38" fmla="*/ 16 w 647"/>
              <a:gd name="T39" fmla="*/ 175 h 487"/>
              <a:gd name="T40" fmla="*/ 34 w 647"/>
              <a:gd name="T41" fmla="*/ 157 h 487"/>
              <a:gd name="T42" fmla="*/ 18 w 647"/>
              <a:gd name="T43" fmla="*/ 87 h 487"/>
              <a:gd name="T44" fmla="*/ 5 w 647"/>
              <a:gd name="T45" fmla="*/ 51 h 487"/>
              <a:gd name="T46" fmla="*/ 46 w 647"/>
              <a:gd name="T47" fmla="*/ 51 h 487"/>
              <a:gd name="T48" fmla="*/ 67 w 647"/>
              <a:gd name="T49" fmla="*/ 26 h 487"/>
              <a:gd name="T50" fmla="*/ 86 w 647"/>
              <a:gd name="T51" fmla="*/ 5 h 487"/>
              <a:gd name="T52" fmla="*/ 106 w 647"/>
              <a:gd name="T53" fmla="*/ 5 h 487"/>
              <a:gd name="T54" fmla="*/ 110 w 647"/>
              <a:gd name="T55" fmla="*/ 25 h 487"/>
              <a:gd name="T56" fmla="*/ 528 w 647"/>
              <a:gd name="T57" fmla="*/ 25 h 487"/>
              <a:gd name="T58" fmla="*/ 565 w 647"/>
              <a:gd name="T59" fmla="*/ 0 h 487"/>
              <a:gd name="T60" fmla="*/ 597 w 647"/>
              <a:gd name="T61" fmla="*/ 0 h 487"/>
              <a:gd name="T62" fmla="*/ 600 w 647"/>
              <a:gd name="T63" fmla="*/ 24 h 487"/>
              <a:gd name="T64" fmla="*/ 647 w 647"/>
              <a:gd name="T65" fmla="*/ 24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7" h="487">
                <a:moveTo>
                  <a:pt x="387" y="196"/>
                </a:moveTo>
                <a:lnTo>
                  <a:pt x="266" y="196"/>
                </a:lnTo>
                <a:lnTo>
                  <a:pt x="250" y="268"/>
                </a:lnTo>
                <a:cubicBezTo>
                  <a:pt x="250" y="268"/>
                  <a:pt x="298" y="268"/>
                  <a:pt x="334" y="268"/>
                </a:cubicBezTo>
                <a:cubicBezTo>
                  <a:pt x="371" y="268"/>
                  <a:pt x="374" y="249"/>
                  <a:pt x="374" y="249"/>
                </a:cubicBezTo>
                <a:lnTo>
                  <a:pt x="387" y="196"/>
                </a:lnTo>
                <a:close/>
                <a:moveTo>
                  <a:pt x="647" y="24"/>
                </a:moveTo>
                <a:lnTo>
                  <a:pt x="643" y="163"/>
                </a:lnTo>
                <a:lnTo>
                  <a:pt x="529" y="163"/>
                </a:lnTo>
                <a:cubicBezTo>
                  <a:pt x="512" y="192"/>
                  <a:pt x="485" y="196"/>
                  <a:pt x="485" y="196"/>
                </a:cubicBezTo>
                <a:lnTo>
                  <a:pt x="436" y="196"/>
                </a:lnTo>
                <a:cubicBezTo>
                  <a:pt x="436" y="196"/>
                  <a:pt x="429" y="233"/>
                  <a:pt x="419" y="268"/>
                </a:cubicBezTo>
                <a:cubicBezTo>
                  <a:pt x="404" y="316"/>
                  <a:pt x="355" y="311"/>
                  <a:pt x="355" y="311"/>
                </a:cubicBezTo>
                <a:lnTo>
                  <a:pt x="247" y="311"/>
                </a:lnTo>
                <a:cubicBezTo>
                  <a:pt x="247" y="311"/>
                  <a:pt x="227" y="403"/>
                  <a:pt x="220" y="445"/>
                </a:cubicBezTo>
                <a:cubicBezTo>
                  <a:pt x="213" y="487"/>
                  <a:pt x="185" y="484"/>
                  <a:pt x="185" y="484"/>
                </a:cubicBezTo>
                <a:cubicBezTo>
                  <a:pt x="185" y="484"/>
                  <a:pt x="120" y="484"/>
                  <a:pt x="60" y="484"/>
                </a:cubicBezTo>
                <a:cubicBezTo>
                  <a:pt x="0" y="484"/>
                  <a:pt x="21" y="423"/>
                  <a:pt x="25" y="390"/>
                </a:cubicBezTo>
                <a:cubicBezTo>
                  <a:pt x="29" y="356"/>
                  <a:pt x="62" y="263"/>
                  <a:pt x="66" y="234"/>
                </a:cubicBezTo>
                <a:cubicBezTo>
                  <a:pt x="71" y="205"/>
                  <a:pt x="16" y="175"/>
                  <a:pt x="16" y="175"/>
                </a:cubicBezTo>
                <a:cubicBezTo>
                  <a:pt x="16" y="175"/>
                  <a:pt x="29" y="166"/>
                  <a:pt x="34" y="157"/>
                </a:cubicBezTo>
                <a:cubicBezTo>
                  <a:pt x="38" y="149"/>
                  <a:pt x="26" y="103"/>
                  <a:pt x="18" y="87"/>
                </a:cubicBezTo>
                <a:cubicBezTo>
                  <a:pt x="10" y="71"/>
                  <a:pt x="5" y="51"/>
                  <a:pt x="5" y="51"/>
                </a:cubicBezTo>
                <a:lnTo>
                  <a:pt x="46" y="51"/>
                </a:lnTo>
                <a:lnTo>
                  <a:pt x="67" y="26"/>
                </a:lnTo>
                <a:lnTo>
                  <a:pt x="86" y="5"/>
                </a:lnTo>
                <a:lnTo>
                  <a:pt x="106" y="5"/>
                </a:lnTo>
                <a:lnTo>
                  <a:pt x="110" y="25"/>
                </a:lnTo>
                <a:lnTo>
                  <a:pt x="528" y="25"/>
                </a:lnTo>
                <a:lnTo>
                  <a:pt x="565" y="0"/>
                </a:lnTo>
                <a:lnTo>
                  <a:pt x="597" y="0"/>
                </a:lnTo>
                <a:lnTo>
                  <a:pt x="600" y="24"/>
                </a:lnTo>
                <a:lnTo>
                  <a:pt x="647" y="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Freeform 284"/>
          <p:cNvSpPr>
            <a:spLocks noEditPoints="1"/>
          </p:cNvSpPr>
          <p:nvPr/>
        </p:nvSpPr>
        <p:spPr bwMode="auto">
          <a:xfrm>
            <a:off x="5840414" y="5391153"/>
            <a:ext cx="246063" cy="211137"/>
          </a:xfrm>
          <a:custGeom>
            <a:avLst/>
            <a:gdLst>
              <a:gd name="T0" fmla="*/ 508 w 814"/>
              <a:gd name="T1" fmla="*/ 517 h 694"/>
              <a:gd name="T2" fmla="*/ 491 w 814"/>
              <a:gd name="T3" fmla="*/ 508 h 694"/>
              <a:gd name="T4" fmla="*/ 575 w 814"/>
              <a:gd name="T5" fmla="*/ 263 h 694"/>
              <a:gd name="T6" fmla="*/ 657 w 814"/>
              <a:gd name="T7" fmla="*/ 205 h 694"/>
              <a:gd name="T8" fmla="*/ 691 w 814"/>
              <a:gd name="T9" fmla="*/ 205 h 694"/>
              <a:gd name="T10" fmla="*/ 714 w 814"/>
              <a:gd name="T11" fmla="*/ 254 h 694"/>
              <a:gd name="T12" fmla="*/ 508 w 814"/>
              <a:gd name="T13" fmla="*/ 517 h 694"/>
              <a:gd name="T14" fmla="*/ 126 w 814"/>
              <a:gd name="T15" fmla="*/ 103 h 694"/>
              <a:gd name="T16" fmla="*/ 127 w 814"/>
              <a:gd name="T17" fmla="*/ 103 h 694"/>
              <a:gd name="T18" fmla="*/ 127 w 814"/>
              <a:gd name="T19" fmla="*/ 102 h 694"/>
              <a:gd name="T20" fmla="*/ 126 w 814"/>
              <a:gd name="T21" fmla="*/ 103 h 694"/>
              <a:gd name="T22" fmla="*/ 704 w 814"/>
              <a:gd name="T23" fmla="*/ 120 h 694"/>
              <a:gd name="T24" fmla="*/ 704 w 814"/>
              <a:gd name="T25" fmla="*/ 119 h 694"/>
              <a:gd name="T26" fmla="*/ 705 w 814"/>
              <a:gd name="T27" fmla="*/ 120 h 694"/>
              <a:gd name="T28" fmla="*/ 704 w 814"/>
              <a:gd name="T29" fmla="*/ 120 h 694"/>
              <a:gd name="T30" fmla="*/ 428 w 814"/>
              <a:gd name="T31" fmla="*/ 569 h 694"/>
              <a:gd name="T32" fmla="*/ 387 w 814"/>
              <a:gd name="T33" fmla="*/ 569 h 694"/>
              <a:gd name="T34" fmla="*/ 281 w 814"/>
              <a:gd name="T35" fmla="*/ 263 h 694"/>
              <a:gd name="T36" fmla="*/ 312 w 814"/>
              <a:gd name="T37" fmla="*/ 205 h 694"/>
              <a:gd name="T38" fmla="*/ 407 w 814"/>
              <a:gd name="T39" fmla="*/ 205 h 694"/>
              <a:gd name="T40" fmla="*/ 502 w 814"/>
              <a:gd name="T41" fmla="*/ 205 h 694"/>
              <a:gd name="T42" fmla="*/ 533 w 814"/>
              <a:gd name="T43" fmla="*/ 263 h 694"/>
              <a:gd name="T44" fmla="*/ 428 w 814"/>
              <a:gd name="T45" fmla="*/ 569 h 694"/>
              <a:gd name="T46" fmla="*/ 100 w 814"/>
              <a:gd name="T47" fmla="*/ 254 h 694"/>
              <a:gd name="T48" fmla="*/ 124 w 814"/>
              <a:gd name="T49" fmla="*/ 205 h 694"/>
              <a:gd name="T50" fmla="*/ 157 w 814"/>
              <a:gd name="T51" fmla="*/ 205 h 694"/>
              <a:gd name="T52" fmla="*/ 239 w 814"/>
              <a:gd name="T53" fmla="*/ 263 h 694"/>
              <a:gd name="T54" fmla="*/ 324 w 814"/>
              <a:gd name="T55" fmla="*/ 508 h 694"/>
              <a:gd name="T56" fmla="*/ 306 w 814"/>
              <a:gd name="T57" fmla="*/ 517 h 694"/>
              <a:gd name="T58" fmla="*/ 100 w 814"/>
              <a:gd name="T59" fmla="*/ 254 h 694"/>
              <a:gd name="T60" fmla="*/ 812 w 814"/>
              <a:gd name="T61" fmla="*/ 179 h 694"/>
              <a:gd name="T62" fmla="*/ 766 w 814"/>
              <a:gd name="T63" fmla="*/ 125 h 694"/>
              <a:gd name="T64" fmla="*/ 695 w 814"/>
              <a:gd name="T65" fmla="*/ 51 h 694"/>
              <a:gd name="T66" fmla="*/ 650 w 814"/>
              <a:gd name="T67" fmla="*/ 5 h 694"/>
              <a:gd name="T68" fmla="*/ 645 w 814"/>
              <a:gd name="T69" fmla="*/ 1 h 694"/>
              <a:gd name="T70" fmla="*/ 645 w 814"/>
              <a:gd name="T71" fmla="*/ 1 h 694"/>
              <a:gd name="T72" fmla="*/ 645 w 814"/>
              <a:gd name="T73" fmla="*/ 1 h 694"/>
              <a:gd name="T74" fmla="*/ 643 w 814"/>
              <a:gd name="T75" fmla="*/ 1 h 694"/>
              <a:gd name="T76" fmla="*/ 576 w 814"/>
              <a:gd name="T77" fmla="*/ 0 h 694"/>
              <a:gd name="T78" fmla="*/ 513 w 814"/>
              <a:gd name="T79" fmla="*/ 0 h 694"/>
              <a:gd name="T80" fmla="*/ 407 w 814"/>
              <a:gd name="T81" fmla="*/ 0 h 694"/>
              <a:gd name="T82" fmla="*/ 302 w 814"/>
              <a:gd name="T83" fmla="*/ 0 h 694"/>
              <a:gd name="T84" fmla="*/ 238 w 814"/>
              <a:gd name="T85" fmla="*/ 0 h 694"/>
              <a:gd name="T86" fmla="*/ 174 w 814"/>
              <a:gd name="T87" fmla="*/ 0 h 694"/>
              <a:gd name="T88" fmla="*/ 170 w 814"/>
              <a:gd name="T89" fmla="*/ 1 h 694"/>
              <a:gd name="T90" fmla="*/ 170 w 814"/>
              <a:gd name="T91" fmla="*/ 1 h 694"/>
              <a:gd name="T92" fmla="*/ 169 w 814"/>
              <a:gd name="T93" fmla="*/ 1 h 694"/>
              <a:gd name="T94" fmla="*/ 167 w 814"/>
              <a:gd name="T95" fmla="*/ 3 h 694"/>
              <a:gd name="T96" fmla="*/ 119 w 814"/>
              <a:gd name="T97" fmla="*/ 51 h 694"/>
              <a:gd name="T98" fmla="*/ 49 w 814"/>
              <a:gd name="T99" fmla="*/ 125 h 694"/>
              <a:gd name="T100" fmla="*/ 2 w 814"/>
              <a:gd name="T101" fmla="*/ 179 h 694"/>
              <a:gd name="T102" fmla="*/ 43 w 814"/>
              <a:gd name="T103" fmla="*/ 246 h 694"/>
              <a:gd name="T104" fmla="*/ 349 w 814"/>
              <a:gd name="T105" fmla="*/ 638 h 694"/>
              <a:gd name="T106" fmla="*/ 397 w 814"/>
              <a:gd name="T107" fmla="*/ 694 h 694"/>
              <a:gd name="T108" fmla="*/ 402 w 814"/>
              <a:gd name="T109" fmla="*/ 694 h 694"/>
              <a:gd name="T110" fmla="*/ 404 w 814"/>
              <a:gd name="T111" fmla="*/ 694 h 694"/>
              <a:gd name="T112" fmla="*/ 411 w 814"/>
              <a:gd name="T113" fmla="*/ 694 h 694"/>
              <a:gd name="T114" fmla="*/ 412 w 814"/>
              <a:gd name="T115" fmla="*/ 694 h 694"/>
              <a:gd name="T116" fmla="*/ 418 w 814"/>
              <a:gd name="T117" fmla="*/ 694 h 694"/>
              <a:gd name="T118" fmla="*/ 465 w 814"/>
              <a:gd name="T119" fmla="*/ 638 h 694"/>
              <a:gd name="T120" fmla="*/ 772 w 814"/>
              <a:gd name="T121" fmla="*/ 246 h 694"/>
              <a:gd name="T122" fmla="*/ 812 w 814"/>
              <a:gd name="T123" fmla="*/ 179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4" h="694">
                <a:moveTo>
                  <a:pt x="508" y="517"/>
                </a:moveTo>
                <a:cubicBezTo>
                  <a:pt x="488" y="544"/>
                  <a:pt x="480" y="540"/>
                  <a:pt x="491" y="508"/>
                </a:cubicBezTo>
                <a:lnTo>
                  <a:pt x="575" y="263"/>
                </a:lnTo>
                <a:cubicBezTo>
                  <a:pt x="586" y="231"/>
                  <a:pt x="623" y="205"/>
                  <a:pt x="657" y="205"/>
                </a:cubicBezTo>
                <a:lnTo>
                  <a:pt x="691" y="205"/>
                </a:lnTo>
                <a:cubicBezTo>
                  <a:pt x="725" y="205"/>
                  <a:pt x="735" y="227"/>
                  <a:pt x="714" y="254"/>
                </a:cubicBezTo>
                <a:lnTo>
                  <a:pt x="508" y="517"/>
                </a:lnTo>
                <a:close/>
                <a:moveTo>
                  <a:pt x="126" y="103"/>
                </a:moveTo>
                <a:lnTo>
                  <a:pt x="127" y="103"/>
                </a:lnTo>
                <a:lnTo>
                  <a:pt x="127" y="102"/>
                </a:lnTo>
                <a:lnTo>
                  <a:pt x="126" y="103"/>
                </a:lnTo>
                <a:close/>
                <a:moveTo>
                  <a:pt x="704" y="120"/>
                </a:moveTo>
                <a:lnTo>
                  <a:pt x="704" y="119"/>
                </a:lnTo>
                <a:lnTo>
                  <a:pt x="705" y="120"/>
                </a:lnTo>
                <a:lnTo>
                  <a:pt x="704" y="120"/>
                </a:lnTo>
                <a:close/>
                <a:moveTo>
                  <a:pt x="428" y="569"/>
                </a:moveTo>
                <a:cubicBezTo>
                  <a:pt x="416" y="601"/>
                  <a:pt x="398" y="601"/>
                  <a:pt x="387" y="569"/>
                </a:cubicBezTo>
                <a:lnTo>
                  <a:pt x="281" y="263"/>
                </a:lnTo>
                <a:cubicBezTo>
                  <a:pt x="270" y="231"/>
                  <a:pt x="284" y="205"/>
                  <a:pt x="312" y="205"/>
                </a:cubicBezTo>
                <a:cubicBezTo>
                  <a:pt x="341" y="205"/>
                  <a:pt x="383" y="205"/>
                  <a:pt x="407" y="205"/>
                </a:cubicBezTo>
                <a:cubicBezTo>
                  <a:pt x="431" y="205"/>
                  <a:pt x="474" y="205"/>
                  <a:pt x="502" y="205"/>
                </a:cubicBezTo>
                <a:cubicBezTo>
                  <a:pt x="530" y="205"/>
                  <a:pt x="544" y="231"/>
                  <a:pt x="533" y="263"/>
                </a:cubicBezTo>
                <a:lnTo>
                  <a:pt x="428" y="569"/>
                </a:lnTo>
                <a:close/>
                <a:moveTo>
                  <a:pt x="100" y="254"/>
                </a:moveTo>
                <a:cubicBezTo>
                  <a:pt x="79" y="227"/>
                  <a:pt x="90" y="205"/>
                  <a:pt x="124" y="205"/>
                </a:cubicBezTo>
                <a:lnTo>
                  <a:pt x="157" y="205"/>
                </a:lnTo>
                <a:cubicBezTo>
                  <a:pt x="191" y="205"/>
                  <a:pt x="228" y="231"/>
                  <a:pt x="239" y="263"/>
                </a:cubicBezTo>
                <a:lnTo>
                  <a:pt x="324" y="508"/>
                </a:lnTo>
                <a:cubicBezTo>
                  <a:pt x="335" y="540"/>
                  <a:pt x="327" y="544"/>
                  <a:pt x="306" y="517"/>
                </a:cubicBezTo>
                <a:lnTo>
                  <a:pt x="100" y="254"/>
                </a:lnTo>
                <a:close/>
                <a:moveTo>
                  <a:pt x="812" y="179"/>
                </a:moveTo>
                <a:cubicBezTo>
                  <a:pt x="810" y="174"/>
                  <a:pt x="789" y="149"/>
                  <a:pt x="766" y="125"/>
                </a:cubicBezTo>
                <a:lnTo>
                  <a:pt x="695" y="51"/>
                </a:lnTo>
                <a:cubicBezTo>
                  <a:pt x="672" y="26"/>
                  <a:pt x="652" y="6"/>
                  <a:pt x="650" y="5"/>
                </a:cubicBezTo>
                <a:lnTo>
                  <a:pt x="645" y="1"/>
                </a:lnTo>
                <a:lnTo>
                  <a:pt x="645" y="1"/>
                </a:lnTo>
                <a:lnTo>
                  <a:pt x="645" y="1"/>
                </a:lnTo>
                <a:lnTo>
                  <a:pt x="643" y="1"/>
                </a:lnTo>
                <a:cubicBezTo>
                  <a:pt x="641" y="0"/>
                  <a:pt x="610" y="0"/>
                  <a:pt x="576" y="0"/>
                </a:cubicBezTo>
                <a:lnTo>
                  <a:pt x="513" y="0"/>
                </a:lnTo>
                <a:cubicBezTo>
                  <a:pt x="479" y="0"/>
                  <a:pt x="431" y="0"/>
                  <a:pt x="407" y="0"/>
                </a:cubicBezTo>
                <a:cubicBezTo>
                  <a:pt x="383" y="0"/>
                  <a:pt x="336" y="0"/>
                  <a:pt x="302" y="0"/>
                </a:cubicBezTo>
                <a:lnTo>
                  <a:pt x="238" y="0"/>
                </a:lnTo>
                <a:cubicBezTo>
                  <a:pt x="204" y="0"/>
                  <a:pt x="176" y="0"/>
                  <a:pt x="174" y="0"/>
                </a:cubicBezTo>
                <a:lnTo>
                  <a:pt x="170" y="1"/>
                </a:lnTo>
                <a:lnTo>
                  <a:pt x="170" y="1"/>
                </a:lnTo>
                <a:lnTo>
                  <a:pt x="169" y="1"/>
                </a:lnTo>
                <a:lnTo>
                  <a:pt x="167" y="3"/>
                </a:lnTo>
                <a:cubicBezTo>
                  <a:pt x="165" y="4"/>
                  <a:pt x="143" y="27"/>
                  <a:pt x="119" y="51"/>
                </a:cubicBezTo>
                <a:lnTo>
                  <a:pt x="49" y="125"/>
                </a:lnTo>
                <a:cubicBezTo>
                  <a:pt x="25" y="149"/>
                  <a:pt x="4" y="174"/>
                  <a:pt x="2" y="179"/>
                </a:cubicBezTo>
                <a:cubicBezTo>
                  <a:pt x="0" y="185"/>
                  <a:pt x="22" y="219"/>
                  <a:pt x="43" y="246"/>
                </a:cubicBezTo>
                <a:lnTo>
                  <a:pt x="349" y="638"/>
                </a:lnTo>
                <a:cubicBezTo>
                  <a:pt x="370" y="665"/>
                  <a:pt x="391" y="690"/>
                  <a:pt x="397" y="694"/>
                </a:cubicBezTo>
                <a:cubicBezTo>
                  <a:pt x="397" y="694"/>
                  <a:pt x="397" y="694"/>
                  <a:pt x="402" y="694"/>
                </a:cubicBezTo>
                <a:lnTo>
                  <a:pt x="404" y="694"/>
                </a:lnTo>
                <a:lnTo>
                  <a:pt x="411" y="694"/>
                </a:lnTo>
                <a:lnTo>
                  <a:pt x="412" y="694"/>
                </a:lnTo>
                <a:cubicBezTo>
                  <a:pt x="418" y="694"/>
                  <a:pt x="418" y="694"/>
                  <a:pt x="418" y="694"/>
                </a:cubicBezTo>
                <a:cubicBezTo>
                  <a:pt x="423" y="690"/>
                  <a:pt x="444" y="665"/>
                  <a:pt x="465" y="638"/>
                </a:cubicBezTo>
                <a:lnTo>
                  <a:pt x="772" y="246"/>
                </a:lnTo>
                <a:cubicBezTo>
                  <a:pt x="793" y="219"/>
                  <a:pt x="814" y="185"/>
                  <a:pt x="812" y="17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285"/>
          <p:cNvSpPr>
            <a:spLocks/>
          </p:cNvSpPr>
          <p:nvPr/>
        </p:nvSpPr>
        <p:spPr bwMode="auto">
          <a:xfrm>
            <a:off x="9883777" y="1503364"/>
            <a:ext cx="128587" cy="193675"/>
          </a:xfrm>
          <a:custGeom>
            <a:avLst/>
            <a:gdLst>
              <a:gd name="T0" fmla="*/ 426 w 428"/>
              <a:gd name="T1" fmla="*/ 544 h 640"/>
              <a:gd name="T2" fmla="*/ 426 w 428"/>
              <a:gd name="T3" fmla="*/ 451 h 640"/>
              <a:gd name="T4" fmla="*/ 426 w 428"/>
              <a:gd name="T5" fmla="*/ 444 h 640"/>
              <a:gd name="T6" fmla="*/ 426 w 428"/>
              <a:gd name="T7" fmla="*/ 112 h 640"/>
              <a:gd name="T8" fmla="*/ 426 w 428"/>
              <a:gd name="T9" fmla="*/ 106 h 640"/>
              <a:gd name="T10" fmla="*/ 404 w 428"/>
              <a:gd name="T11" fmla="*/ 91 h 640"/>
              <a:gd name="T12" fmla="*/ 59 w 428"/>
              <a:gd name="T13" fmla="*/ 157 h 640"/>
              <a:gd name="T14" fmla="*/ 59 w 428"/>
              <a:gd name="T15" fmla="*/ 155 h 640"/>
              <a:gd name="T16" fmla="*/ 31 w 428"/>
              <a:gd name="T17" fmla="*/ 101 h 640"/>
              <a:gd name="T18" fmla="*/ 361 w 428"/>
              <a:gd name="T19" fmla="*/ 38 h 640"/>
              <a:gd name="T20" fmla="*/ 376 w 428"/>
              <a:gd name="T21" fmla="*/ 17 h 640"/>
              <a:gd name="T22" fmla="*/ 354 w 428"/>
              <a:gd name="T23" fmla="*/ 2 h 640"/>
              <a:gd name="T24" fmla="*/ 17 w 428"/>
              <a:gd name="T25" fmla="*/ 66 h 640"/>
              <a:gd name="T26" fmla="*/ 2 w 428"/>
              <a:gd name="T27" fmla="*/ 87 h 640"/>
              <a:gd name="T28" fmla="*/ 2 w 428"/>
              <a:gd name="T29" fmla="*/ 180 h 640"/>
              <a:gd name="T30" fmla="*/ 2 w 428"/>
              <a:gd name="T31" fmla="*/ 187 h 640"/>
              <a:gd name="T32" fmla="*/ 2 w 428"/>
              <a:gd name="T33" fmla="*/ 519 h 640"/>
              <a:gd name="T34" fmla="*/ 2 w 428"/>
              <a:gd name="T35" fmla="*/ 525 h 640"/>
              <a:gd name="T36" fmla="*/ 3 w 428"/>
              <a:gd name="T37" fmla="*/ 575 h 640"/>
              <a:gd name="T38" fmla="*/ 3 w 428"/>
              <a:gd name="T39" fmla="*/ 575 h 640"/>
              <a:gd name="T40" fmla="*/ 74 w 428"/>
              <a:gd name="T41" fmla="*/ 630 h 640"/>
              <a:gd name="T42" fmla="*/ 411 w 428"/>
              <a:gd name="T43" fmla="*/ 565 h 640"/>
              <a:gd name="T44" fmla="*/ 426 w 428"/>
              <a:gd name="T45" fmla="*/ 54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8" h="640">
                <a:moveTo>
                  <a:pt x="426" y="544"/>
                </a:moveTo>
                <a:lnTo>
                  <a:pt x="426" y="451"/>
                </a:lnTo>
                <a:cubicBezTo>
                  <a:pt x="426" y="448"/>
                  <a:pt x="426" y="446"/>
                  <a:pt x="426" y="444"/>
                </a:cubicBezTo>
                <a:lnTo>
                  <a:pt x="426" y="112"/>
                </a:lnTo>
                <a:cubicBezTo>
                  <a:pt x="426" y="110"/>
                  <a:pt x="426" y="108"/>
                  <a:pt x="426" y="106"/>
                </a:cubicBezTo>
                <a:cubicBezTo>
                  <a:pt x="424" y="95"/>
                  <a:pt x="414" y="89"/>
                  <a:pt x="404" y="91"/>
                </a:cubicBezTo>
                <a:lnTo>
                  <a:pt x="59" y="157"/>
                </a:lnTo>
                <a:lnTo>
                  <a:pt x="59" y="155"/>
                </a:lnTo>
                <a:cubicBezTo>
                  <a:pt x="59" y="155"/>
                  <a:pt x="21" y="124"/>
                  <a:pt x="31" y="101"/>
                </a:cubicBezTo>
                <a:lnTo>
                  <a:pt x="361" y="38"/>
                </a:lnTo>
                <a:cubicBezTo>
                  <a:pt x="371" y="37"/>
                  <a:pt x="378" y="27"/>
                  <a:pt x="376" y="17"/>
                </a:cubicBezTo>
                <a:cubicBezTo>
                  <a:pt x="374" y="6"/>
                  <a:pt x="364" y="0"/>
                  <a:pt x="354" y="2"/>
                </a:cubicBezTo>
                <a:lnTo>
                  <a:pt x="17" y="66"/>
                </a:lnTo>
                <a:cubicBezTo>
                  <a:pt x="7" y="67"/>
                  <a:pt x="0" y="77"/>
                  <a:pt x="2" y="87"/>
                </a:cubicBezTo>
                <a:lnTo>
                  <a:pt x="2" y="180"/>
                </a:lnTo>
                <a:cubicBezTo>
                  <a:pt x="2" y="182"/>
                  <a:pt x="2" y="185"/>
                  <a:pt x="2" y="187"/>
                </a:cubicBezTo>
                <a:lnTo>
                  <a:pt x="2" y="519"/>
                </a:lnTo>
                <a:cubicBezTo>
                  <a:pt x="2" y="521"/>
                  <a:pt x="2" y="523"/>
                  <a:pt x="2" y="525"/>
                </a:cubicBezTo>
                <a:cubicBezTo>
                  <a:pt x="2" y="525"/>
                  <a:pt x="3" y="550"/>
                  <a:pt x="3" y="575"/>
                </a:cubicBezTo>
                <a:lnTo>
                  <a:pt x="3" y="575"/>
                </a:lnTo>
                <a:cubicBezTo>
                  <a:pt x="3" y="575"/>
                  <a:pt x="8" y="640"/>
                  <a:pt x="74" y="630"/>
                </a:cubicBezTo>
                <a:lnTo>
                  <a:pt x="411" y="565"/>
                </a:lnTo>
                <a:cubicBezTo>
                  <a:pt x="421" y="564"/>
                  <a:pt x="428" y="554"/>
                  <a:pt x="426" y="5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286"/>
          <p:cNvSpPr>
            <a:spLocks noEditPoints="1"/>
          </p:cNvSpPr>
          <p:nvPr/>
        </p:nvSpPr>
        <p:spPr bwMode="auto">
          <a:xfrm>
            <a:off x="8685214" y="5392739"/>
            <a:ext cx="141287" cy="204787"/>
          </a:xfrm>
          <a:custGeom>
            <a:avLst/>
            <a:gdLst>
              <a:gd name="T0" fmla="*/ 237 w 466"/>
              <a:gd name="T1" fmla="*/ 268 h 675"/>
              <a:gd name="T2" fmla="*/ 236 w 466"/>
              <a:gd name="T3" fmla="*/ 267 h 675"/>
              <a:gd name="T4" fmla="*/ 236 w 466"/>
              <a:gd name="T5" fmla="*/ 268 h 675"/>
              <a:gd name="T6" fmla="*/ 237 w 466"/>
              <a:gd name="T7" fmla="*/ 268 h 675"/>
              <a:gd name="T8" fmla="*/ 32 w 466"/>
              <a:gd name="T9" fmla="*/ 258 h 675"/>
              <a:gd name="T10" fmla="*/ 54 w 466"/>
              <a:gd name="T11" fmla="*/ 246 h 675"/>
              <a:gd name="T12" fmla="*/ 184 w 466"/>
              <a:gd name="T13" fmla="*/ 225 h 675"/>
              <a:gd name="T14" fmla="*/ 89 w 466"/>
              <a:gd name="T15" fmla="*/ 132 h 675"/>
              <a:gd name="T16" fmla="*/ 89 w 466"/>
              <a:gd name="T17" fmla="*/ 132 h 675"/>
              <a:gd name="T18" fmla="*/ 83 w 466"/>
              <a:gd name="T19" fmla="*/ 118 h 675"/>
              <a:gd name="T20" fmla="*/ 129 w 466"/>
              <a:gd name="T21" fmla="*/ 34 h 675"/>
              <a:gd name="T22" fmla="*/ 176 w 466"/>
              <a:gd name="T23" fmla="*/ 38 h 675"/>
              <a:gd name="T24" fmla="*/ 214 w 466"/>
              <a:gd name="T25" fmla="*/ 10 h 675"/>
              <a:gd name="T26" fmla="*/ 297 w 466"/>
              <a:gd name="T27" fmla="*/ 56 h 675"/>
              <a:gd name="T28" fmla="*/ 299 w 466"/>
              <a:gd name="T29" fmla="*/ 82 h 675"/>
              <a:gd name="T30" fmla="*/ 270 w 466"/>
              <a:gd name="T31" fmla="*/ 196 h 675"/>
              <a:gd name="T32" fmla="*/ 378 w 466"/>
              <a:gd name="T33" fmla="*/ 153 h 675"/>
              <a:gd name="T34" fmla="*/ 404 w 466"/>
              <a:gd name="T35" fmla="*/ 151 h 675"/>
              <a:gd name="T36" fmla="*/ 461 w 466"/>
              <a:gd name="T37" fmla="*/ 228 h 675"/>
              <a:gd name="T38" fmla="*/ 438 w 466"/>
              <a:gd name="T39" fmla="*/ 269 h 675"/>
              <a:gd name="T40" fmla="*/ 448 w 466"/>
              <a:gd name="T41" fmla="*/ 314 h 675"/>
              <a:gd name="T42" fmla="*/ 372 w 466"/>
              <a:gd name="T43" fmla="*/ 371 h 675"/>
              <a:gd name="T44" fmla="*/ 357 w 466"/>
              <a:gd name="T45" fmla="*/ 367 h 675"/>
              <a:gd name="T46" fmla="*/ 357 w 466"/>
              <a:gd name="T47" fmla="*/ 367 h 675"/>
              <a:gd name="T48" fmla="*/ 266 w 466"/>
              <a:gd name="T49" fmla="*/ 301 h 675"/>
              <a:gd name="T50" fmla="*/ 312 w 466"/>
              <a:gd name="T51" fmla="*/ 549 h 675"/>
              <a:gd name="T52" fmla="*/ 162 w 466"/>
              <a:gd name="T53" fmla="*/ 674 h 675"/>
              <a:gd name="T54" fmla="*/ 159 w 466"/>
              <a:gd name="T55" fmla="*/ 675 h 675"/>
              <a:gd name="T56" fmla="*/ 147 w 466"/>
              <a:gd name="T57" fmla="*/ 666 h 675"/>
              <a:gd name="T58" fmla="*/ 155 w 466"/>
              <a:gd name="T59" fmla="*/ 651 h 675"/>
              <a:gd name="T60" fmla="*/ 289 w 466"/>
              <a:gd name="T61" fmla="*/ 541 h 675"/>
              <a:gd name="T62" fmla="*/ 232 w 466"/>
              <a:gd name="T63" fmla="*/ 290 h 675"/>
              <a:gd name="T64" fmla="*/ 186 w 466"/>
              <a:gd name="T65" fmla="*/ 416 h 675"/>
              <a:gd name="T66" fmla="*/ 186 w 466"/>
              <a:gd name="T67" fmla="*/ 416 h 675"/>
              <a:gd name="T68" fmla="*/ 176 w 466"/>
              <a:gd name="T69" fmla="*/ 428 h 675"/>
              <a:gd name="T70" fmla="*/ 81 w 466"/>
              <a:gd name="T71" fmla="*/ 420 h 675"/>
              <a:gd name="T72" fmla="*/ 65 w 466"/>
              <a:gd name="T73" fmla="*/ 376 h 675"/>
              <a:gd name="T74" fmla="*/ 24 w 466"/>
              <a:gd name="T75" fmla="*/ 353 h 675"/>
              <a:gd name="T76" fmla="*/ 32 w 466"/>
              <a:gd name="T77" fmla="*/ 258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66" h="675">
                <a:moveTo>
                  <a:pt x="237" y="268"/>
                </a:moveTo>
                <a:lnTo>
                  <a:pt x="236" y="267"/>
                </a:lnTo>
                <a:lnTo>
                  <a:pt x="236" y="268"/>
                </a:lnTo>
                <a:lnTo>
                  <a:pt x="237" y="268"/>
                </a:lnTo>
                <a:close/>
                <a:moveTo>
                  <a:pt x="32" y="258"/>
                </a:moveTo>
                <a:cubicBezTo>
                  <a:pt x="38" y="253"/>
                  <a:pt x="46" y="248"/>
                  <a:pt x="54" y="246"/>
                </a:cubicBezTo>
                <a:cubicBezTo>
                  <a:pt x="71" y="239"/>
                  <a:pt x="113" y="225"/>
                  <a:pt x="184" y="225"/>
                </a:cubicBezTo>
                <a:cubicBezTo>
                  <a:pt x="110" y="173"/>
                  <a:pt x="89" y="132"/>
                  <a:pt x="89" y="132"/>
                </a:cubicBezTo>
                <a:lnTo>
                  <a:pt x="89" y="132"/>
                </a:lnTo>
                <a:cubicBezTo>
                  <a:pt x="87" y="128"/>
                  <a:pt x="85" y="123"/>
                  <a:pt x="83" y="118"/>
                </a:cubicBezTo>
                <a:cubicBezTo>
                  <a:pt x="73" y="82"/>
                  <a:pt x="94" y="45"/>
                  <a:pt x="129" y="34"/>
                </a:cubicBezTo>
                <a:cubicBezTo>
                  <a:pt x="146" y="30"/>
                  <a:pt x="162" y="32"/>
                  <a:pt x="176" y="38"/>
                </a:cubicBezTo>
                <a:cubicBezTo>
                  <a:pt x="185" y="25"/>
                  <a:pt x="198" y="15"/>
                  <a:pt x="214" y="10"/>
                </a:cubicBezTo>
                <a:cubicBezTo>
                  <a:pt x="250" y="0"/>
                  <a:pt x="287" y="21"/>
                  <a:pt x="297" y="56"/>
                </a:cubicBezTo>
                <a:cubicBezTo>
                  <a:pt x="299" y="65"/>
                  <a:pt x="300" y="74"/>
                  <a:pt x="299" y="82"/>
                </a:cubicBezTo>
                <a:cubicBezTo>
                  <a:pt x="299" y="99"/>
                  <a:pt x="294" y="138"/>
                  <a:pt x="270" y="196"/>
                </a:cubicBezTo>
                <a:cubicBezTo>
                  <a:pt x="324" y="165"/>
                  <a:pt x="362" y="155"/>
                  <a:pt x="378" y="153"/>
                </a:cubicBezTo>
                <a:cubicBezTo>
                  <a:pt x="387" y="150"/>
                  <a:pt x="395" y="150"/>
                  <a:pt x="404" y="151"/>
                </a:cubicBezTo>
                <a:cubicBezTo>
                  <a:pt x="441" y="157"/>
                  <a:pt x="466" y="191"/>
                  <a:pt x="461" y="228"/>
                </a:cubicBezTo>
                <a:cubicBezTo>
                  <a:pt x="458" y="244"/>
                  <a:pt x="450" y="258"/>
                  <a:pt x="438" y="269"/>
                </a:cubicBezTo>
                <a:cubicBezTo>
                  <a:pt x="447" y="282"/>
                  <a:pt x="451" y="298"/>
                  <a:pt x="448" y="314"/>
                </a:cubicBezTo>
                <a:cubicBezTo>
                  <a:pt x="443" y="351"/>
                  <a:pt x="409" y="377"/>
                  <a:pt x="372" y="371"/>
                </a:cubicBezTo>
                <a:cubicBezTo>
                  <a:pt x="367" y="370"/>
                  <a:pt x="362" y="369"/>
                  <a:pt x="357" y="367"/>
                </a:cubicBezTo>
                <a:lnTo>
                  <a:pt x="357" y="367"/>
                </a:lnTo>
                <a:cubicBezTo>
                  <a:pt x="357" y="367"/>
                  <a:pt x="320" y="355"/>
                  <a:pt x="266" y="301"/>
                </a:cubicBezTo>
                <a:cubicBezTo>
                  <a:pt x="294" y="350"/>
                  <a:pt x="344" y="457"/>
                  <a:pt x="312" y="549"/>
                </a:cubicBezTo>
                <a:cubicBezTo>
                  <a:pt x="291" y="608"/>
                  <a:pt x="241" y="650"/>
                  <a:pt x="162" y="674"/>
                </a:cubicBezTo>
                <a:lnTo>
                  <a:pt x="159" y="675"/>
                </a:lnTo>
                <a:cubicBezTo>
                  <a:pt x="154" y="675"/>
                  <a:pt x="149" y="671"/>
                  <a:pt x="147" y="666"/>
                </a:cubicBezTo>
                <a:cubicBezTo>
                  <a:pt x="145" y="660"/>
                  <a:pt x="149" y="653"/>
                  <a:pt x="155" y="651"/>
                </a:cubicBezTo>
                <a:cubicBezTo>
                  <a:pt x="226" y="630"/>
                  <a:pt x="271" y="593"/>
                  <a:pt x="289" y="541"/>
                </a:cubicBezTo>
                <a:cubicBezTo>
                  <a:pt x="324" y="441"/>
                  <a:pt x="248" y="314"/>
                  <a:pt x="232" y="290"/>
                </a:cubicBezTo>
                <a:cubicBezTo>
                  <a:pt x="216" y="381"/>
                  <a:pt x="186" y="416"/>
                  <a:pt x="186" y="416"/>
                </a:cubicBezTo>
                <a:lnTo>
                  <a:pt x="186" y="416"/>
                </a:lnTo>
                <a:cubicBezTo>
                  <a:pt x="183" y="420"/>
                  <a:pt x="180" y="424"/>
                  <a:pt x="176" y="428"/>
                </a:cubicBezTo>
                <a:cubicBezTo>
                  <a:pt x="148" y="452"/>
                  <a:pt x="105" y="448"/>
                  <a:pt x="81" y="420"/>
                </a:cubicBezTo>
                <a:cubicBezTo>
                  <a:pt x="70" y="407"/>
                  <a:pt x="65" y="391"/>
                  <a:pt x="65" y="376"/>
                </a:cubicBezTo>
                <a:cubicBezTo>
                  <a:pt x="50" y="373"/>
                  <a:pt x="35" y="366"/>
                  <a:pt x="24" y="353"/>
                </a:cubicBezTo>
                <a:cubicBezTo>
                  <a:pt x="0" y="325"/>
                  <a:pt x="4" y="282"/>
                  <a:pt x="32" y="25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287"/>
          <p:cNvSpPr>
            <a:spLocks noEditPoints="1"/>
          </p:cNvSpPr>
          <p:nvPr/>
        </p:nvSpPr>
        <p:spPr bwMode="auto">
          <a:xfrm>
            <a:off x="4675189" y="3614739"/>
            <a:ext cx="244475" cy="168275"/>
          </a:xfrm>
          <a:custGeom>
            <a:avLst/>
            <a:gdLst>
              <a:gd name="T0" fmla="*/ 293 w 808"/>
              <a:gd name="T1" fmla="*/ 378 h 555"/>
              <a:gd name="T2" fmla="*/ 558 w 808"/>
              <a:gd name="T3" fmla="*/ 201 h 555"/>
              <a:gd name="T4" fmla="*/ 601 w 808"/>
              <a:gd name="T5" fmla="*/ 204 h 555"/>
              <a:gd name="T6" fmla="*/ 602 w 808"/>
              <a:gd name="T7" fmla="*/ 197 h 555"/>
              <a:gd name="T8" fmla="*/ 309 w 808"/>
              <a:gd name="T9" fmla="*/ 0 h 555"/>
              <a:gd name="T10" fmla="*/ 16 w 808"/>
              <a:gd name="T11" fmla="*/ 197 h 555"/>
              <a:gd name="T12" fmla="*/ 88 w 808"/>
              <a:gd name="T13" fmla="*/ 325 h 555"/>
              <a:gd name="T14" fmla="*/ 0 w 808"/>
              <a:gd name="T15" fmla="*/ 386 h 555"/>
              <a:gd name="T16" fmla="*/ 41 w 808"/>
              <a:gd name="T17" fmla="*/ 393 h 555"/>
              <a:gd name="T18" fmla="*/ 138 w 808"/>
              <a:gd name="T19" fmla="*/ 356 h 555"/>
              <a:gd name="T20" fmla="*/ 289 w 808"/>
              <a:gd name="T21" fmla="*/ 389 h 555"/>
              <a:gd name="T22" fmla="*/ 293 w 808"/>
              <a:gd name="T23" fmla="*/ 378 h 555"/>
              <a:gd name="T24" fmla="*/ 740 w 808"/>
              <a:gd name="T25" fmla="*/ 503 h 555"/>
              <a:gd name="T26" fmla="*/ 796 w 808"/>
              <a:gd name="T27" fmla="*/ 404 h 555"/>
              <a:gd name="T28" fmla="*/ 570 w 808"/>
              <a:gd name="T29" fmla="*/ 253 h 555"/>
              <a:gd name="T30" fmla="*/ 344 w 808"/>
              <a:gd name="T31" fmla="*/ 404 h 555"/>
              <a:gd name="T32" fmla="*/ 570 w 808"/>
              <a:gd name="T33" fmla="*/ 555 h 555"/>
              <a:gd name="T34" fmla="*/ 702 w 808"/>
              <a:gd name="T35" fmla="*/ 527 h 555"/>
              <a:gd name="T36" fmla="*/ 776 w 808"/>
              <a:gd name="T37" fmla="*/ 555 h 555"/>
              <a:gd name="T38" fmla="*/ 808 w 808"/>
              <a:gd name="T39" fmla="*/ 550 h 555"/>
              <a:gd name="T40" fmla="*/ 740 w 808"/>
              <a:gd name="T41" fmla="*/ 503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8" h="555">
                <a:moveTo>
                  <a:pt x="293" y="378"/>
                </a:moveTo>
                <a:cubicBezTo>
                  <a:pt x="315" y="275"/>
                  <a:pt x="414" y="201"/>
                  <a:pt x="558" y="201"/>
                </a:cubicBezTo>
                <a:cubicBezTo>
                  <a:pt x="573" y="201"/>
                  <a:pt x="587" y="202"/>
                  <a:pt x="601" y="204"/>
                </a:cubicBezTo>
                <a:cubicBezTo>
                  <a:pt x="601" y="201"/>
                  <a:pt x="602" y="199"/>
                  <a:pt x="602" y="197"/>
                </a:cubicBezTo>
                <a:cubicBezTo>
                  <a:pt x="602" y="88"/>
                  <a:pt x="471" y="0"/>
                  <a:pt x="309" y="0"/>
                </a:cubicBezTo>
                <a:cubicBezTo>
                  <a:pt x="147" y="0"/>
                  <a:pt x="16" y="88"/>
                  <a:pt x="16" y="197"/>
                </a:cubicBezTo>
                <a:cubicBezTo>
                  <a:pt x="16" y="246"/>
                  <a:pt x="43" y="291"/>
                  <a:pt x="88" y="325"/>
                </a:cubicBezTo>
                <a:cubicBezTo>
                  <a:pt x="66" y="354"/>
                  <a:pt x="35" y="375"/>
                  <a:pt x="0" y="386"/>
                </a:cubicBezTo>
                <a:cubicBezTo>
                  <a:pt x="13" y="390"/>
                  <a:pt x="27" y="393"/>
                  <a:pt x="41" y="393"/>
                </a:cubicBezTo>
                <a:cubicBezTo>
                  <a:pt x="79" y="393"/>
                  <a:pt x="112" y="379"/>
                  <a:pt x="138" y="356"/>
                </a:cubicBezTo>
                <a:cubicBezTo>
                  <a:pt x="184" y="378"/>
                  <a:pt x="228" y="388"/>
                  <a:pt x="289" y="389"/>
                </a:cubicBezTo>
                <a:cubicBezTo>
                  <a:pt x="289" y="386"/>
                  <a:pt x="292" y="381"/>
                  <a:pt x="293" y="378"/>
                </a:cubicBezTo>
                <a:close/>
                <a:moveTo>
                  <a:pt x="740" y="503"/>
                </a:moveTo>
                <a:cubicBezTo>
                  <a:pt x="775" y="477"/>
                  <a:pt x="796" y="442"/>
                  <a:pt x="796" y="404"/>
                </a:cubicBezTo>
                <a:cubicBezTo>
                  <a:pt x="796" y="321"/>
                  <a:pt x="695" y="253"/>
                  <a:pt x="570" y="253"/>
                </a:cubicBezTo>
                <a:cubicBezTo>
                  <a:pt x="445" y="253"/>
                  <a:pt x="344" y="321"/>
                  <a:pt x="344" y="404"/>
                </a:cubicBezTo>
                <a:cubicBezTo>
                  <a:pt x="344" y="488"/>
                  <a:pt x="445" y="555"/>
                  <a:pt x="570" y="555"/>
                </a:cubicBezTo>
                <a:cubicBezTo>
                  <a:pt x="619" y="555"/>
                  <a:pt x="665" y="544"/>
                  <a:pt x="702" y="527"/>
                </a:cubicBezTo>
                <a:cubicBezTo>
                  <a:pt x="721" y="544"/>
                  <a:pt x="747" y="555"/>
                  <a:pt x="776" y="555"/>
                </a:cubicBezTo>
                <a:cubicBezTo>
                  <a:pt x="787" y="555"/>
                  <a:pt x="798" y="554"/>
                  <a:pt x="808" y="550"/>
                </a:cubicBezTo>
                <a:cubicBezTo>
                  <a:pt x="781" y="542"/>
                  <a:pt x="757" y="525"/>
                  <a:pt x="740" y="50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88"/>
          <p:cNvSpPr>
            <a:spLocks noEditPoints="1"/>
          </p:cNvSpPr>
          <p:nvPr/>
        </p:nvSpPr>
        <p:spPr bwMode="auto">
          <a:xfrm>
            <a:off x="5540377" y="3925890"/>
            <a:ext cx="128587" cy="217487"/>
          </a:xfrm>
          <a:custGeom>
            <a:avLst/>
            <a:gdLst>
              <a:gd name="T0" fmla="*/ 191 w 426"/>
              <a:gd name="T1" fmla="*/ 597 h 718"/>
              <a:gd name="T2" fmla="*/ 239 w 426"/>
              <a:gd name="T3" fmla="*/ 615 h 718"/>
              <a:gd name="T4" fmla="*/ 259 w 426"/>
              <a:gd name="T5" fmla="*/ 656 h 718"/>
              <a:gd name="T6" fmla="*/ 239 w 426"/>
              <a:gd name="T7" fmla="*/ 700 h 718"/>
              <a:gd name="T8" fmla="*/ 191 w 426"/>
              <a:gd name="T9" fmla="*/ 718 h 718"/>
              <a:gd name="T10" fmla="*/ 143 w 426"/>
              <a:gd name="T11" fmla="*/ 700 h 718"/>
              <a:gd name="T12" fmla="*/ 123 w 426"/>
              <a:gd name="T13" fmla="*/ 656 h 718"/>
              <a:gd name="T14" fmla="*/ 143 w 426"/>
              <a:gd name="T15" fmla="*/ 614 h 718"/>
              <a:gd name="T16" fmla="*/ 191 w 426"/>
              <a:gd name="T17" fmla="*/ 597 h 718"/>
              <a:gd name="T18" fmla="*/ 205 w 426"/>
              <a:gd name="T19" fmla="*/ 537 h 718"/>
              <a:gd name="T20" fmla="*/ 175 w 426"/>
              <a:gd name="T21" fmla="*/ 537 h 718"/>
              <a:gd name="T22" fmla="*/ 182 w 426"/>
              <a:gd name="T23" fmla="*/ 445 h 718"/>
              <a:gd name="T24" fmla="*/ 200 w 426"/>
              <a:gd name="T25" fmla="*/ 392 h 718"/>
              <a:gd name="T26" fmla="*/ 256 w 426"/>
              <a:gd name="T27" fmla="*/ 320 h 718"/>
              <a:gd name="T28" fmla="*/ 306 w 426"/>
              <a:gd name="T29" fmla="*/ 244 h 718"/>
              <a:gd name="T30" fmla="*/ 321 w 426"/>
              <a:gd name="T31" fmla="*/ 164 h 718"/>
              <a:gd name="T32" fmla="*/ 283 w 426"/>
              <a:gd name="T33" fmla="*/ 70 h 718"/>
              <a:gd name="T34" fmla="*/ 191 w 426"/>
              <a:gd name="T35" fmla="*/ 35 h 718"/>
              <a:gd name="T36" fmla="*/ 113 w 426"/>
              <a:gd name="T37" fmla="*/ 55 h 718"/>
              <a:gd name="T38" fmla="*/ 81 w 426"/>
              <a:gd name="T39" fmla="*/ 97 h 718"/>
              <a:gd name="T40" fmla="*/ 103 w 426"/>
              <a:gd name="T41" fmla="*/ 123 h 718"/>
              <a:gd name="T42" fmla="*/ 137 w 426"/>
              <a:gd name="T43" fmla="*/ 173 h 718"/>
              <a:gd name="T44" fmla="*/ 119 w 426"/>
              <a:gd name="T45" fmla="*/ 213 h 718"/>
              <a:gd name="T46" fmla="*/ 75 w 426"/>
              <a:gd name="T47" fmla="*/ 228 h 718"/>
              <a:gd name="T48" fmla="*/ 22 w 426"/>
              <a:gd name="T49" fmla="*/ 206 h 718"/>
              <a:gd name="T50" fmla="*/ 0 w 426"/>
              <a:gd name="T51" fmla="*/ 148 h 718"/>
              <a:gd name="T52" fmla="*/ 60 w 426"/>
              <a:gd name="T53" fmla="*/ 45 h 718"/>
              <a:gd name="T54" fmla="*/ 211 w 426"/>
              <a:gd name="T55" fmla="*/ 0 h 718"/>
              <a:gd name="T56" fmla="*/ 365 w 426"/>
              <a:gd name="T57" fmla="*/ 50 h 718"/>
              <a:gd name="T58" fmla="*/ 426 w 426"/>
              <a:gd name="T59" fmla="*/ 174 h 718"/>
              <a:gd name="T60" fmla="*/ 405 w 426"/>
              <a:gd name="T61" fmla="*/ 258 h 718"/>
              <a:gd name="T62" fmla="*/ 325 w 426"/>
              <a:gd name="T63" fmla="*/ 338 h 718"/>
              <a:gd name="T64" fmla="*/ 224 w 426"/>
              <a:gd name="T65" fmla="*/ 434 h 718"/>
              <a:gd name="T66" fmla="*/ 205 w 426"/>
              <a:gd name="T67" fmla="*/ 53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26" h="718">
                <a:moveTo>
                  <a:pt x="191" y="597"/>
                </a:moveTo>
                <a:cubicBezTo>
                  <a:pt x="210" y="597"/>
                  <a:pt x="226" y="603"/>
                  <a:pt x="239" y="615"/>
                </a:cubicBezTo>
                <a:cubicBezTo>
                  <a:pt x="253" y="626"/>
                  <a:pt x="259" y="640"/>
                  <a:pt x="259" y="656"/>
                </a:cubicBezTo>
                <a:cubicBezTo>
                  <a:pt x="259" y="673"/>
                  <a:pt x="253" y="688"/>
                  <a:pt x="239" y="700"/>
                </a:cubicBezTo>
                <a:cubicBezTo>
                  <a:pt x="226" y="712"/>
                  <a:pt x="210" y="718"/>
                  <a:pt x="191" y="718"/>
                </a:cubicBezTo>
                <a:cubicBezTo>
                  <a:pt x="172" y="718"/>
                  <a:pt x="156" y="712"/>
                  <a:pt x="143" y="700"/>
                </a:cubicBezTo>
                <a:cubicBezTo>
                  <a:pt x="130" y="688"/>
                  <a:pt x="123" y="674"/>
                  <a:pt x="123" y="656"/>
                </a:cubicBezTo>
                <a:cubicBezTo>
                  <a:pt x="123" y="640"/>
                  <a:pt x="130" y="626"/>
                  <a:pt x="143" y="614"/>
                </a:cubicBezTo>
                <a:cubicBezTo>
                  <a:pt x="156" y="603"/>
                  <a:pt x="172" y="597"/>
                  <a:pt x="191" y="597"/>
                </a:cubicBezTo>
                <a:close/>
                <a:moveTo>
                  <a:pt x="205" y="537"/>
                </a:moveTo>
                <a:lnTo>
                  <a:pt x="175" y="537"/>
                </a:lnTo>
                <a:cubicBezTo>
                  <a:pt x="175" y="499"/>
                  <a:pt x="177" y="468"/>
                  <a:pt x="182" y="445"/>
                </a:cubicBezTo>
                <a:cubicBezTo>
                  <a:pt x="187" y="423"/>
                  <a:pt x="193" y="405"/>
                  <a:pt x="200" y="392"/>
                </a:cubicBezTo>
                <a:cubicBezTo>
                  <a:pt x="207" y="379"/>
                  <a:pt x="226" y="355"/>
                  <a:pt x="256" y="320"/>
                </a:cubicBezTo>
                <a:cubicBezTo>
                  <a:pt x="280" y="293"/>
                  <a:pt x="297" y="268"/>
                  <a:pt x="306" y="244"/>
                </a:cubicBezTo>
                <a:cubicBezTo>
                  <a:pt x="316" y="220"/>
                  <a:pt x="321" y="193"/>
                  <a:pt x="321" y="164"/>
                </a:cubicBezTo>
                <a:cubicBezTo>
                  <a:pt x="321" y="126"/>
                  <a:pt x="308" y="94"/>
                  <a:pt x="283" y="70"/>
                </a:cubicBezTo>
                <a:cubicBezTo>
                  <a:pt x="258" y="46"/>
                  <a:pt x="227" y="35"/>
                  <a:pt x="191" y="35"/>
                </a:cubicBezTo>
                <a:cubicBezTo>
                  <a:pt x="160" y="35"/>
                  <a:pt x="134" y="41"/>
                  <a:pt x="113" y="55"/>
                </a:cubicBezTo>
                <a:cubicBezTo>
                  <a:pt x="92" y="68"/>
                  <a:pt x="81" y="82"/>
                  <a:pt x="81" y="97"/>
                </a:cubicBezTo>
                <a:cubicBezTo>
                  <a:pt x="81" y="105"/>
                  <a:pt x="89" y="113"/>
                  <a:pt x="103" y="123"/>
                </a:cubicBezTo>
                <a:cubicBezTo>
                  <a:pt x="126" y="139"/>
                  <a:pt x="137" y="155"/>
                  <a:pt x="137" y="173"/>
                </a:cubicBezTo>
                <a:cubicBezTo>
                  <a:pt x="137" y="189"/>
                  <a:pt x="131" y="202"/>
                  <a:pt x="119" y="213"/>
                </a:cubicBezTo>
                <a:cubicBezTo>
                  <a:pt x="108" y="223"/>
                  <a:pt x="93" y="228"/>
                  <a:pt x="75" y="228"/>
                </a:cubicBezTo>
                <a:cubicBezTo>
                  <a:pt x="54" y="228"/>
                  <a:pt x="36" y="221"/>
                  <a:pt x="22" y="206"/>
                </a:cubicBezTo>
                <a:cubicBezTo>
                  <a:pt x="7" y="191"/>
                  <a:pt x="0" y="172"/>
                  <a:pt x="0" y="148"/>
                </a:cubicBezTo>
                <a:cubicBezTo>
                  <a:pt x="0" y="110"/>
                  <a:pt x="20" y="75"/>
                  <a:pt x="60" y="45"/>
                </a:cubicBezTo>
                <a:cubicBezTo>
                  <a:pt x="100" y="15"/>
                  <a:pt x="150" y="0"/>
                  <a:pt x="211" y="0"/>
                </a:cubicBezTo>
                <a:cubicBezTo>
                  <a:pt x="273" y="0"/>
                  <a:pt x="325" y="17"/>
                  <a:pt x="365" y="50"/>
                </a:cubicBezTo>
                <a:cubicBezTo>
                  <a:pt x="406" y="84"/>
                  <a:pt x="426" y="125"/>
                  <a:pt x="426" y="174"/>
                </a:cubicBezTo>
                <a:cubicBezTo>
                  <a:pt x="426" y="205"/>
                  <a:pt x="419" y="233"/>
                  <a:pt x="405" y="258"/>
                </a:cubicBezTo>
                <a:cubicBezTo>
                  <a:pt x="394" y="277"/>
                  <a:pt x="368" y="304"/>
                  <a:pt x="325" y="338"/>
                </a:cubicBezTo>
                <a:cubicBezTo>
                  <a:pt x="270" y="381"/>
                  <a:pt x="236" y="414"/>
                  <a:pt x="224" y="434"/>
                </a:cubicBezTo>
                <a:cubicBezTo>
                  <a:pt x="212" y="455"/>
                  <a:pt x="206" y="490"/>
                  <a:pt x="205" y="53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289"/>
          <p:cNvSpPr>
            <a:spLocks noEditPoints="1"/>
          </p:cNvSpPr>
          <p:nvPr/>
        </p:nvSpPr>
        <p:spPr bwMode="auto">
          <a:xfrm>
            <a:off x="4356101" y="2468564"/>
            <a:ext cx="117475" cy="238125"/>
          </a:xfrm>
          <a:custGeom>
            <a:avLst/>
            <a:gdLst>
              <a:gd name="T0" fmla="*/ 99 w 388"/>
              <a:gd name="T1" fmla="*/ 272 h 786"/>
              <a:gd name="T2" fmla="*/ 83 w 388"/>
              <a:gd name="T3" fmla="*/ 208 h 786"/>
              <a:gd name="T4" fmla="*/ 83 w 388"/>
              <a:gd name="T5" fmla="*/ 141 h 786"/>
              <a:gd name="T6" fmla="*/ 101 w 388"/>
              <a:gd name="T7" fmla="*/ 140 h 786"/>
              <a:gd name="T8" fmla="*/ 315 w 388"/>
              <a:gd name="T9" fmla="*/ 140 h 786"/>
              <a:gd name="T10" fmla="*/ 226 w 388"/>
              <a:gd name="T11" fmla="*/ 331 h 786"/>
              <a:gd name="T12" fmla="*/ 176 w 388"/>
              <a:gd name="T13" fmla="*/ 332 h 786"/>
              <a:gd name="T14" fmla="*/ 99 w 388"/>
              <a:gd name="T15" fmla="*/ 272 h 786"/>
              <a:gd name="T16" fmla="*/ 362 w 388"/>
              <a:gd name="T17" fmla="*/ 76 h 786"/>
              <a:gd name="T18" fmla="*/ 362 w 388"/>
              <a:gd name="T19" fmla="*/ 0 h 786"/>
              <a:gd name="T20" fmla="*/ 0 w 388"/>
              <a:gd name="T21" fmla="*/ 38 h 786"/>
              <a:gd name="T22" fmla="*/ 362 w 388"/>
              <a:gd name="T23" fmla="*/ 710 h 786"/>
              <a:gd name="T24" fmla="*/ 0 w 388"/>
              <a:gd name="T25" fmla="*/ 748 h 786"/>
              <a:gd name="T26" fmla="*/ 362 w 388"/>
              <a:gd name="T27" fmla="*/ 786 h 786"/>
              <a:gd name="T28" fmla="*/ 362 w 388"/>
              <a:gd name="T29" fmla="*/ 710 h 786"/>
              <a:gd name="T30" fmla="*/ 83 w 388"/>
              <a:gd name="T31" fmla="*/ 579 h 786"/>
              <a:gd name="T32" fmla="*/ 84 w 388"/>
              <a:gd name="T33" fmla="*/ 557 h 786"/>
              <a:gd name="T34" fmla="*/ 176 w 388"/>
              <a:gd name="T35" fmla="*/ 451 h 786"/>
              <a:gd name="T36" fmla="*/ 226 w 388"/>
              <a:gd name="T37" fmla="*/ 452 h 786"/>
              <a:gd name="T38" fmla="*/ 315 w 388"/>
              <a:gd name="T39" fmla="*/ 643 h 786"/>
              <a:gd name="T40" fmla="*/ 101 w 388"/>
              <a:gd name="T41" fmla="*/ 643 h 786"/>
              <a:gd name="T42" fmla="*/ 83 w 388"/>
              <a:gd name="T43" fmla="*/ 590 h 786"/>
              <a:gd name="T44" fmla="*/ 362 w 388"/>
              <a:gd name="T45" fmla="*/ 195 h 786"/>
              <a:gd name="T46" fmla="*/ 337 w 388"/>
              <a:gd name="T47" fmla="*/ 99 h 786"/>
              <a:gd name="T48" fmla="*/ 34 w 388"/>
              <a:gd name="T49" fmla="*/ 99 h 786"/>
              <a:gd name="T50" fmla="*/ 34 w 388"/>
              <a:gd name="T51" fmla="*/ 195 h 786"/>
              <a:gd name="T52" fmla="*/ 182 w 388"/>
              <a:gd name="T53" fmla="*/ 397 h 786"/>
              <a:gd name="T54" fmla="*/ 34 w 388"/>
              <a:gd name="T55" fmla="*/ 591 h 786"/>
              <a:gd name="T56" fmla="*/ 34 w 388"/>
              <a:gd name="T57" fmla="*/ 687 h 786"/>
              <a:gd name="T58" fmla="*/ 337 w 388"/>
              <a:gd name="T59" fmla="*/ 687 h 786"/>
              <a:gd name="T60" fmla="*/ 362 w 388"/>
              <a:gd name="T61" fmla="*/ 591 h 786"/>
              <a:gd name="T62" fmla="*/ 216 w 388"/>
              <a:gd name="T63" fmla="*/ 397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8" h="786">
                <a:moveTo>
                  <a:pt x="99" y="272"/>
                </a:moveTo>
                <a:lnTo>
                  <a:pt x="99" y="272"/>
                </a:lnTo>
                <a:cubicBezTo>
                  <a:pt x="89" y="254"/>
                  <a:pt x="83" y="232"/>
                  <a:pt x="83" y="208"/>
                </a:cubicBezTo>
                <a:lnTo>
                  <a:pt x="83" y="208"/>
                </a:lnTo>
                <a:lnTo>
                  <a:pt x="83" y="141"/>
                </a:lnTo>
                <a:lnTo>
                  <a:pt x="83" y="141"/>
                </a:lnTo>
                <a:lnTo>
                  <a:pt x="83" y="140"/>
                </a:lnTo>
                <a:lnTo>
                  <a:pt x="101" y="140"/>
                </a:lnTo>
                <a:lnTo>
                  <a:pt x="297" y="140"/>
                </a:lnTo>
                <a:lnTo>
                  <a:pt x="315" y="140"/>
                </a:lnTo>
                <a:lnTo>
                  <a:pt x="315" y="207"/>
                </a:lnTo>
                <a:cubicBezTo>
                  <a:pt x="315" y="268"/>
                  <a:pt x="277" y="318"/>
                  <a:pt x="226" y="331"/>
                </a:cubicBezTo>
                <a:lnTo>
                  <a:pt x="226" y="331"/>
                </a:lnTo>
                <a:cubicBezTo>
                  <a:pt x="209" y="334"/>
                  <a:pt x="192" y="335"/>
                  <a:pt x="176" y="332"/>
                </a:cubicBezTo>
                <a:lnTo>
                  <a:pt x="174" y="332"/>
                </a:lnTo>
                <a:cubicBezTo>
                  <a:pt x="142" y="324"/>
                  <a:pt x="115" y="302"/>
                  <a:pt x="99" y="272"/>
                </a:cubicBezTo>
                <a:close/>
                <a:moveTo>
                  <a:pt x="26" y="76"/>
                </a:moveTo>
                <a:lnTo>
                  <a:pt x="362" y="76"/>
                </a:lnTo>
                <a:cubicBezTo>
                  <a:pt x="376" y="76"/>
                  <a:pt x="388" y="59"/>
                  <a:pt x="388" y="38"/>
                </a:cubicBezTo>
                <a:cubicBezTo>
                  <a:pt x="388" y="17"/>
                  <a:pt x="376" y="0"/>
                  <a:pt x="362" y="0"/>
                </a:cubicBezTo>
                <a:lnTo>
                  <a:pt x="26" y="0"/>
                </a:lnTo>
                <a:cubicBezTo>
                  <a:pt x="12" y="0"/>
                  <a:pt x="0" y="17"/>
                  <a:pt x="0" y="38"/>
                </a:cubicBezTo>
                <a:cubicBezTo>
                  <a:pt x="0" y="59"/>
                  <a:pt x="12" y="76"/>
                  <a:pt x="26" y="76"/>
                </a:cubicBezTo>
                <a:close/>
                <a:moveTo>
                  <a:pt x="362" y="710"/>
                </a:moveTo>
                <a:lnTo>
                  <a:pt x="26" y="710"/>
                </a:lnTo>
                <a:cubicBezTo>
                  <a:pt x="12" y="710"/>
                  <a:pt x="0" y="727"/>
                  <a:pt x="0" y="748"/>
                </a:cubicBezTo>
                <a:cubicBezTo>
                  <a:pt x="0" y="769"/>
                  <a:pt x="12" y="786"/>
                  <a:pt x="26" y="786"/>
                </a:cubicBezTo>
                <a:lnTo>
                  <a:pt x="362" y="786"/>
                </a:lnTo>
                <a:cubicBezTo>
                  <a:pt x="376" y="786"/>
                  <a:pt x="388" y="769"/>
                  <a:pt x="388" y="748"/>
                </a:cubicBezTo>
                <a:cubicBezTo>
                  <a:pt x="388" y="727"/>
                  <a:pt x="376" y="710"/>
                  <a:pt x="362" y="710"/>
                </a:cubicBezTo>
                <a:close/>
                <a:moveTo>
                  <a:pt x="83" y="590"/>
                </a:moveTo>
                <a:lnTo>
                  <a:pt x="83" y="579"/>
                </a:lnTo>
                <a:lnTo>
                  <a:pt x="83" y="579"/>
                </a:lnTo>
                <a:cubicBezTo>
                  <a:pt x="83" y="572"/>
                  <a:pt x="83" y="564"/>
                  <a:pt x="84" y="557"/>
                </a:cubicBezTo>
                <a:cubicBezTo>
                  <a:pt x="91" y="505"/>
                  <a:pt x="127" y="462"/>
                  <a:pt x="174" y="451"/>
                </a:cubicBezTo>
                <a:lnTo>
                  <a:pt x="176" y="451"/>
                </a:lnTo>
                <a:cubicBezTo>
                  <a:pt x="192" y="448"/>
                  <a:pt x="209" y="449"/>
                  <a:pt x="226" y="452"/>
                </a:cubicBezTo>
                <a:lnTo>
                  <a:pt x="226" y="452"/>
                </a:lnTo>
                <a:cubicBezTo>
                  <a:pt x="277" y="465"/>
                  <a:pt x="315" y="515"/>
                  <a:pt x="315" y="575"/>
                </a:cubicBezTo>
                <a:lnTo>
                  <a:pt x="315" y="643"/>
                </a:lnTo>
                <a:lnTo>
                  <a:pt x="297" y="643"/>
                </a:lnTo>
                <a:lnTo>
                  <a:pt x="101" y="643"/>
                </a:lnTo>
                <a:lnTo>
                  <a:pt x="83" y="643"/>
                </a:lnTo>
                <a:lnTo>
                  <a:pt x="83" y="590"/>
                </a:lnTo>
                <a:close/>
                <a:moveTo>
                  <a:pt x="236" y="370"/>
                </a:moveTo>
                <a:cubicBezTo>
                  <a:pt x="308" y="351"/>
                  <a:pt x="362" y="280"/>
                  <a:pt x="362" y="195"/>
                </a:cubicBezTo>
                <a:lnTo>
                  <a:pt x="362" y="99"/>
                </a:lnTo>
                <a:lnTo>
                  <a:pt x="337" y="99"/>
                </a:lnTo>
                <a:lnTo>
                  <a:pt x="59" y="99"/>
                </a:lnTo>
                <a:lnTo>
                  <a:pt x="34" y="99"/>
                </a:lnTo>
                <a:lnTo>
                  <a:pt x="34" y="195"/>
                </a:lnTo>
                <a:lnTo>
                  <a:pt x="34" y="195"/>
                </a:lnTo>
                <a:cubicBezTo>
                  <a:pt x="34" y="282"/>
                  <a:pt x="90" y="355"/>
                  <a:pt x="164" y="372"/>
                </a:cubicBezTo>
                <a:cubicBezTo>
                  <a:pt x="172" y="378"/>
                  <a:pt x="179" y="387"/>
                  <a:pt x="182" y="397"/>
                </a:cubicBezTo>
                <a:cubicBezTo>
                  <a:pt x="180" y="403"/>
                  <a:pt x="178" y="409"/>
                  <a:pt x="174" y="414"/>
                </a:cubicBezTo>
                <a:cubicBezTo>
                  <a:pt x="94" y="426"/>
                  <a:pt x="34" y="501"/>
                  <a:pt x="34" y="591"/>
                </a:cubicBezTo>
                <a:lnTo>
                  <a:pt x="34" y="592"/>
                </a:lnTo>
                <a:lnTo>
                  <a:pt x="34" y="687"/>
                </a:lnTo>
                <a:lnTo>
                  <a:pt x="59" y="687"/>
                </a:lnTo>
                <a:lnTo>
                  <a:pt x="337" y="687"/>
                </a:lnTo>
                <a:lnTo>
                  <a:pt x="362" y="687"/>
                </a:lnTo>
                <a:lnTo>
                  <a:pt x="362" y="591"/>
                </a:lnTo>
                <a:cubicBezTo>
                  <a:pt x="362" y="502"/>
                  <a:pt x="303" y="428"/>
                  <a:pt x="225" y="414"/>
                </a:cubicBezTo>
                <a:cubicBezTo>
                  <a:pt x="221" y="409"/>
                  <a:pt x="218" y="403"/>
                  <a:pt x="216" y="397"/>
                </a:cubicBezTo>
                <a:cubicBezTo>
                  <a:pt x="220" y="386"/>
                  <a:pt x="227" y="377"/>
                  <a:pt x="236" y="37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90"/>
          <p:cNvSpPr>
            <a:spLocks noEditPoints="1"/>
          </p:cNvSpPr>
          <p:nvPr/>
        </p:nvSpPr>
        <p:spPr bwMode="auto">
          <a:xfrm>
            <a:off x="7521576" y="3246439"/>
            <a:ext cx="152400" cy="198437"/>
          </a:xfrm>
          <a:custGeom>
            <a:avLst/>
            <a:gdLst>
              <a:gd name="T0" fmla="*/ 437 w 506"/>
              <a:gd name="T1" fmla="*/ 144 h 655"/>
              <a:gd name="T2" fmla="*/ 472 w 506"/>
              <a:gd name="T3" fmla="*/ 76 h 655"/>
              <a:gd name="T4" fmla="*/ 504 w 506"/>
              <a:gd name="T5" fmla="*/ 6 h 655"/>
              <a:gd name="T6" fmla="*/ 424 w 506"/>
              <a:gd name="T7" fmla="*/ 3 h 655"/>
              <a:gd name="T8" fmla="*/ 343 w 506"/>
              <a:gd name="T9" fmla="*/ 0 h 655"/>
              <a:gd name="T10" fmla="*/ 375 w 506"/>
              <a:gd name="T11" fmla="*/ 40 h 655"/>
              <a:gd name="T12" fmla="*/ 6 w 506"/>
              <a:gd name="T13" fmla="*/ 259 h 655"/>
              <a:gd name="T14" fmla="*/ 2 w 506"/>
              <a:gd name="T15" fmla="*/ 349 h 655"/>
              <a:gd name="T16" fmla="*/ 403 w 506"/>
              <a:gd name="T17" fmla="*/ 99 h 655"/>
              <a:gd name="T18" fmla="*/ 437 w 506"/>
              <a:gd name="T19" fmla="*/ 144 h 655"/>
              <a:gd name="T20" fmla="*/ 356 w 506"/>
              <a:gd name="T21" fmla="*/ 181 h 655"/>
              <a:gd name="T22" fmla="*/ 506 w 506"/>
              <a:gd name="T23" fmla="*/ 181 h 655"/>
              <a:gd name="T24" fmla="*/ 506 w 506"/>
              <a:gd name="T25" fmla="*/ 655 h 655"/>
              <a:gd name="T26" fmla="*/ 356 w 506"/>
              <a:gd name="T27" fmla="*/ 655 h 655"/>
              <a:gd name="T28" fmla="*/ 356 w 506"/>
              <a:gd name="T29" fmla="*/ 181 h 655"/>
              <a:gd name="T30" fmla="*/ 178 w 506"/>
              <a:gd name="T31" fmla="*/ 280 h 655"/>
              <a:gd name="T32" fmla="*/ 328 w 506"/>
              <a:gd name="T33" fmla="*/ 280 h 655"/>
              <a:gd name="T34" fmla="*/ 328 w 506"/>
              <a:gd name="T35" fmla="*/ 655 h 655"/>
              <a:gd name="T36" fmla="*/ 178 w 506"/>
              <a:gd name="T37" fmla="*/ 655 h 655"/>
              <a:gd name="T38" fmla="*/ 178 w 506"/>
              <a:gd name="T39" fmla="*/ 280 h 655"/>
              <a:gd name="T40" fmla="*/ 0 w 506"/>
              <a:gd name="T41" fmla="*/ 381 h 655"/>
              <a:gd name="T42" fmla="*/ 150 w 506"/>
              <a:gd name="T43" fmla="*/ 381 h 655"/>
              <a:gd name="T44" fmla="*/ 150 w 506"/>
              <a:gd name="T45" fmla="*/ 655 h 655"/>
              <a:gd name="T46" fmla="*/ 0 w 506"/>
              <a:gd name="T47" fmla="*/ 655 h 655"/>
              <a:gd name="T48" fmla="*/ 0 w 506"/>
              <a:gd name="T49" fmla="*/ 381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6" h="655">
                <a:moveTo>
                  <a:pt x="437" y="144"/>
                </a:moveTo>
                <a:lnTo>
                  <a:pt x="472" y="76"/>
                </a:lnTo>
                <a:lnTo>
                  <a:pt x="504" y="6"/>
                </a:lnTo>
                <a:lnTo>
                  <a:pt x="424" y="3"/>
                </a:lnTo>
                <a:lnTo>
                  <a:pt x="343" y="0"/>
                </a:lnTo>
                <a:lnTo>
                  <a:pt x="375" y="40"/>
                </a:lnTo>
                <a:lnTo>
                  <a:pt x="6" y="259"/>
                </a:lnTo>
                <a:lnTo>
                  <a:pt x="2" y="349"/>
                </a:lnTo>
                <a:lnTo>
                  <a:pt x="403" y="99"/>
                </a:lnTo>
                <a:lnTo>
                  <a:pt x="437" y="144"/>
                </a:lnTo>
                <a:close/>
                <a:moveTo>
                  <a:pt x="356" y="181"/>
                </a:moveTo>
                <a:lnTo>
                  <a:pt x="506" y="181"/>
                </a:lnTo>
                <a:lnTo>
                  <a:pt x="506" y="655"/>
                </a:lnTo>
                <a:lnTo>
                  <a:pt x="356" y="655"/>
                </a:lnTo>
                <a:lnTo>
                  <a:pt x="356" y="181"/>
                </a:lnTo>
                <a:close/>
                <a:moveTo>
                  <a:pt x="178" y="280"/>
                </a:moveTo>
                <a:lnTo>
                  <a:pt x="328" y="280"/>
                </a:lnTo>
                <a:lnTo>
                  <a:pt x="328" y="655"/>
                </a:lnTo>
                <a:lnTo>
                  <a:pt x="178" y="655"/>
                </a:lnTo>
                <a:lnTo>
                  <a:pt x="178" y="280"/>
                </a:lnTo>
                <a:close/>
                <a:moveTo>
                  <a:pt x="0" y="381"/>
                </a:moveTo>
                <a:lnTo>
                  <a:pt x="150" y="381"/>
                </a:lnTo>
                <a:lnTo>
                  <a:pt x="150" y="655"/>
                </a:lnTo>
                <a:lnTo>
                  <a:pt x="0" y="655"/>
                </a:lnTo>
                <a:lnTo>
                  <a:pt x="0" y="38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291"/>
          <p:cNvSpPr>
            <a:spLocks noEditPoints="1"/>
          </p:cNvSpPr>
          <p:nvPr/>
        </p:nvSpPr>
        <p:spPr bwMode="auto">
          <a:xfrm>
            <a:off x="7940676" y="3243264"/>
            <a:ext cx="157163" cy="204787"/>
          </a:xfrm>
          <a:custGeom>
            <a:avLst/>
            <a:gdLst>
              <a:gd name="T0" fmla="*/ 11 w 518"/>
              <a:gd name="T1" fmla="*/ 401 h 675"/>
              <a:gd name="T2" fmla="*/ 162 w 518"/>
              <a:gd name="T3" fmla="*/ 401 h 675"/>
              <a:gd name="T4" fmla="*/ 162 w 518"/>
              <a:gd name="T5" fmla="*/ 675 h 675"/>
              <a:gd name="T6" fmla="*/ 11 w 518"/>
              <a:gd name="T7" fmla="*/ 675 h 675"/>
              <a:gd name="T8" fmla="*/ 11 w 518"/>
              <a:gd name="T9" fmla="*/ 401 h 675"/>
              <a:gd name="T10" fmla="*/ 67 w 518"/>
              <a:gd name="T11" fmla="*/ 205 h 675"/>
              <a:gd name="T12" fmla="*/ 32 w 518"/>
              <a:gd name="T13" fmla="*/ 273 h 675"/>
              <a:gd name="T14" fmla="*/ 0 w 518"/>
              <a:gd name="T15" fmla="*/ 343 h 675"/>
              <a:gd name="T16" fmla="*/ 81 w 518"/>
              <a:gd name="T17" fmla="*/ 346 h 675"/>
              <a:gd name="T18" fmla="*/ 161 w 518"/>
              <a:gd name="T19" fmla="*/ 349 h 675"/>
              <a:gd name="T20" fmla="*/ 130 w 518"/>
              <a:gd name="T21" fmla="*/ 308 h 675"/>
              <a:gd name="T22" fmla="*/ 498 w 518"/>
              <a:gd name="T23" fmla="*/ 90 h 675"/>
              <a:gd name="T24" fmla="*/ 502 w 518"/>
              <a:gd name="T25" fmla="*/ 0 h 675"/>
              <a:gd name="T26" fmla="*/ 101 w 518"/>
              <a:gd name="T27" fmla="*/ 249 h 675"/>
              <a:gd name="T28" fmla="*/ 67 w 518"/>
              <a:gd name="T29" fmla="*/ 205 h 675"/>
              <a:gd name="T30" fmla="*/ 367 w 518"/>
              <a:gd name="T31" fmla="*/ 200 h 675"/>
              <a:gd name="T32" fmla="*/ 518 w 518"/>
              <a:gd name="T33" fmla="*/ 200 h 675"/>
              <a:gd name="T34" fmla="*/ 518 w 518"/>
              <a:gd name="T35" fmla="*/ 675 h 675"/>
              <a:gd name="T36" fmla="*/ 367 w 518"/>
              <a:gd name="T37" fmla="*/ 675 h 675"/>
              <a:gd name="T38" fmla="*/ 367 w 518"/>
              <a:gd name="T39" fmla="*/ 200 h 675"/>
              <a:gd name="T40" fmla="*/ 189 w 518"/>
              <a:gd name="T41" fmla="*/ 300 h 675"/>
              <a:gd name="T42" fmla="*/ 340 w 518"/>
              <a:gd name="T43" fmla="*/ 300 h 675"/>
              <a:gd name="T44" fmla="*/ 340 w 518"/>
              <a:gd name="T45" fmla="*/ 675 h 675"/>
              <a:gd name="T46" fmla="*/ 189 w 518"/>
              <a:gd name="T47" fmla="*/ 675 h 675"/>
              <a:gd name="T48" fmla="*/ 189 w 518"/>
              <a:gd name="T49" fmla="*/ 300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18" h="675">
                <a:moveTo>
                  <a:pt x="11" y="401"/>
                </a:moveTo>
                <a:lnTo>
                  <a:pt x="162" y="401"/>
                </a:lnTo>
                <a:lnTo>
                  <a:pt x="162" y="675"/>
                </a:lnTo>
                <a:lnTo>
                  <a:pt x="11" y="675"/>
                </a:lnTo>
                <a:lnTo>
                  <a:pt x="11" y="401"/>
                </a:lnTo>
                <a:close/>
                <a:moveTo>
                  <a:pt x="67" y="205"/>
                </a:moveTo>
                <a:lnTo>
                  <a:pt x="32" y="273"/>
                </a:lnTo>
                <a:lnTo>
                  <a:pt x="0" y="343"/>
                </a:lnTo>
                <a:lnTo>
                  <a:pt x="81" y="346"/>
                </a:lnTo>
                <a:lnTo>
                  <a:pt x="161" y="349"/>
                </a:lnTo>
                <a:lnTo>
                  <a:pt x="130" y="308"/>
                </a:lnTo>
                <a:lnTo>
                  <a:pt x="498" y="90"/>
                </a:lnTo>
                <a:lnTo>
                  <a:pt x="502" y="0"/>
                </a:lnTo>
                <a:lnTo>
                  <a:pt x="101" y="249"/>
                </a:lnTo>
                <a:lnTo>
                  <a:pt x="67" y="205"/>
                </a:lnTo>
                <a:close/>
                <a:moveTo>
                  <a:pt x="367" y="200"/>
                </a:moveTo>
                <a:lnTo>
                  <a:pt x="518" y="200"/>
                </a:lnTo>
                <a:lnTo>
                  <a:pt x="518" y="675"/>
                </a:lnTo>
                <a:lnTo>
                  <a:pt x="367" y="675"/>
                </a:lnTo>
                <a:lnTo>
                  <a:pt x="367" y="200"/>
                </a:lnTo>
                <a:close/>
                <a:moveTo>
                  <a:pt x="189" y="300"/>
                </a:moveTo>
                <a:lnTo>
                  <a:pt x="340" y="300"/>
                </a:lnTo>
                <a:lnTo>
                  <a:pt x="340" y="675"/>
                </a:lnTo>
                <a:lnTo>
                  <a:pt x="189" y="675"/>
                </a:lnTo>
                <a:lnTo>
                  <a:pt x="189" y="3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Freeform 292"/>
          <p:cNvSpPr>
            <a:spLocks noEditPoints="1"/>
          </p:cNvSpPr>
          <p:nvPr/>
        </p:nvSpPr>
        <p:spPr bwMode="auto">
          <a:xfrm>
            <a:off x="8288337" y="3605214"/>
            <a:ext cx="207963" cy="187325"/>
          </a:xfrm>
          <a:custGeom>
            <a:avLst/>
            <a:gdLst>
              <a:gd name="T0" fmla="*/ 401 w 687"/>
              <a:gd name="T1" fmla="*/ 465 h 617"/>
              <a:gd name="T2" fmla="*/ 293 w 687"/>
              <a:gd name="T3" fmla="*/ 465 h 617"/>
              <a:gd name="T4" fmla="*/ 289 w 687"/>
              <a:gd name="T5" fmla="*/ 471 h 617"/>
              <a:gd name="T6" fmla="*/ 147 w 687"/>
              <a:gd name="T7" fmla="*/ 584 h 617"/>
              <a:gd name="T8" fmla="*/ 186 w 687"/>
              <a:gd name="T9" fmla="*/ 478 h 617"/>
              <a:gd name="T10" fmla="*/ 184 w 687"/>
              <a:gd name="T11" fmla="*/ 465 h 617"/>
              <a:gd name="T12" fmla="*/ 103 w 687"/>
              <a:gd name="T13" fmla="*/ 465 h 617"/>
              <a:gd name="T14" fmla="*/ 27 w 687"/>
              <a:gd name="T15" fmla="*/ 390 h 617"/>
              <a:gd name="T16" fmla="*/ 27 w 687"/>
              <a:gd name="T17" fmla="*/ 182 h 617"/>
              <a:gd name="T18" fmla="*/ 103 w 687"/>
              <a:gd name="T19" fmla="*/ 106 h 617"/>
              <a:gd name="T20" fmla="*/ 175 w 687"/>
              <a:gd name="T21" fmla="*/ 106 h 617"/>
              <a:gd name="T22" fmla="*/ 175 w 687"/>
              <a:gd name="T23" fmla="*/ 319 h 617"/>
              <a:gd name="T24" fmla="*/ 271 w 687"/>
              <a:gd name="T25" fmla="*/ 416 h 617"/>
              <a:gd name="T26" fmla="*/ 380 w 687"/>
              <a:gd name="T27" fmla="*/ 416 h 617"/>
              <a:gd name="T28" fmla="*/ 420 w 687"/>
              <a:gd name="T29" fmla="*/ 463 h 617"/>
              <a:gd name="T30" fmla="*/ 401 w 687"/>
              <a:gd name="T31" fmla="*/ 465 h 617"/>
              <a:gd name="T32" fmla="*/ 591 w 687"/>
              <a:gd name="T33" fmla="*/ 0 h 617"/>
              <a:gd name="T34" fmla="*/ 271 w 687"/>
              <a:gd name="T35" fmla="*/ 0 h 617"/>
              <a:gd name="T36" fmla="*/ 177 w 687"/>
              <a:gd name="T37" fmla="*/ 79 h 617"/>
              <a:gd name="T38" fmla="*/ 103 w 687"/>
              <a:gd name="T39" fmla="*/ 79 h 617"/>
              <a:gd name="T40" fmla="*/ 0 w 687"/>
              <a:gd name="T41" fmla="*/ 182 h 617"/>
              <a:gd name="T42" fmla="*/ 0 w 687"/>
              <a:gd name="T43" fmla="*/ 389 h 617"/>
              <a:gd name="T44" fmla="*/ 103 w 687"/>
              <a:gd name="T45" fmla="*/ 493 h 617"/>
              <a:gd name="T46" fmla="*/ 159 w 687"/>
              <a:gd name="T47" fmla="*/ 493 h 617"/>
              <a:gd name="T48" fmla="*/ 106 w 687"/>
              <a:gd name="T49" fmla="*/ 594 h 617"/>
              <a:gd name="T50" fmla="*/ 85 w 687"/>
              <a:gd name="T51" fmla="*/ 617 h 617"/>
              <a:gd name="T52" fmla="*/ 116 w 687"/>
              <a:gd name="T53" fmla="*/ 616 h 617"/>
              <a:gd name="T54" fmla="*/ 306 w 687"/>
              <a:gd name="T55" fmla="*/ 493 h 617"/>
              <a:gd name="T56" fmla="*/ 401 w 687"/>
              <a:gd name="T57" fmla="*/ 493 h 617"/>
              <a:gd name="T58" fmla="*/ 442 w 687"/>
              <a:gd name="T59" fmla="*/ 484 h 617"/>
              <a:gd name="T60" fmla="*/ 577 w 687"/>
              <a:gd name="T61" fmla="*/ 548 h 617"/>
              <a:gd name="T62" fmla="*/ 517 w 687"/>
              <a:gd name="T63" fmla="*/ 416 h 617"/>
              <a:gd name="T64" fmla="*/ 591 w 687"/>
              <a:gd name="T65" fmla="*/ 416 h 617"/>
              <a:gd name="T66" fmla="*/ 687 w 687"/>
              <a:gd name="T67" fmla="*/ 319 h 617"/>
              <a:gd name="T68" fmla="*/ 687 w 687"/>
              <a:gd name="T69" fmla="*/ 96 h 617"/>
              <a:gd name="T70" fmla="*/ 591 w 687"/>
              <a:gd name="T71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87" h="617">
                <a:moveTo>
                  <a:pt x="401" y="465"/>
                </a:moveTo>
                <a:lnTo>
                  <a:pt x="293" y="465"/>
                </a:lnTo>
                <a:lnTo>
                  <a:pt x="289" y="471"/>
                </a:lnTo>
                <a:cubicBezTo>
                  <a:pt x="261" y="508"/>
                  <a:pt x="209" y="566"/>
                  <a:pt x="147" y="584"/>
                </a:cubicBezTo>
                <a:cubicBezTo>
                  <a:pt x="166" y="556"/>
                  <a:pt x="190" y="513"/>
                  <a:pt x="186" y="478"/>
                </a:cubicBezTo>
                <a:lnTo>
                  <a:pt x="184" y="465"/>
                </a:lnTo>
                <a:lnTo>
                  <a:pt x="103" y="465"/>
                </a:lnTo>
                <a:cubicBezTo>
                  <a:pt x="61" y="465"/>
                  <a:pt x="27" y="431"/>
                  <a:pt x="27" y="390"/>
                </a:cubicBezTo>
                <a:lnTo>
                  <a:pt x="27" y="182"/>
                </a:lnTo>
                <a:cubicBezTo>
                  <a:pt x="27" y="140"/>
                  <a:pt x="61" y="106"/>
                  <a:pt x="103" y="106"/>
                </a:cubicBezTo>
                <a:lnTo>
                  <a:pt x="175" y="106"/>
                </a:lnTo>
                <a:lnTo>
                  <a:pt x="175" y="319"/>
                </a:lnTo>
                <a:cubicBezTo>
                  <a:pt x="175" y="372"/>
                  <a:pt x="218" y="416"/>
                  <a:pt x="271" y="416"/>
                </a:cubicBezTo>
                <a:lnTo>
                  <a:pt x="380" y="416"/>
                </a:lnTo>
                <a:cubicBezTo>
                  <a:pt x="390" y="429"/>
                  <a:pt x="404" y="446"/>
                  <a:pt x="420" y="463"/>
                </a:cubicBezTo>
                <a:cubicBezTo>
                  <a:pt x="414" y="464"/>
                  <a:pt x="407" y="465"/>
                  <a:pt x="401" y="465"/>
                </a:cubicBezTo>
                <a:close/>
                <a:moveTo>
                  <a:pt x="591" y="0"/>
                </a:moveTo>
                <a:lnTo>
                  <a:pt x="271" y="0"/>
                </a:lnTo>
                <a:cubicBezTo>
                  <a:pt x="224" y="0"/>
                  <a:pt x="185" y="34"/>
                  <a:pt x="177" y="79"/>
                </a:cubicBezTo>
                <a:lnTo>
                  <a:pt x="103" y="79"/>
                </a:lnTo>
                <a:cubicBezTo>
                  <a:pt x="46" y="79"/>
                  <a:pt x="0" y="125"/>
                  <a:pt x="0" y="182"/>
                </a:cubicBezTo>
                <a:lnTo>
                  <a:pt x="0" y="389"/>
                </a:lnTo>
                <a:cubicBezTo>
                  <a:pt x="0" y="447"/>
                  <a:pt x="46" y="493"/>
                  <a:pt x="103" y="493"/>
                </a:cubicBezTo>
                <a:lnTo>
                  <a:pt x="159" y="493"/>
                </a:lnTo>
                <a:cubicBezTo>
                  <a:pt x="154" y="529"/>
                  <a:pt x="120" y="577"/>
                  <a:pt x="106" y="594"/>
                </a:cubicBezTo>
                <a:lnTo>
                  <a:pt x="85" y="617"/>
                </a:lnTo>
                <a:lnTo>
                  <a:pt x="116" y="616"/>
                </a:lnTo>
                <a:cubicBezTo>
                  <a:pt x="199" y="613"/>
                  <a:pt x="270" y="540"/>
                  <a:pt x="306" y="493"/>
                </a:cubicBezTo>
                <a:lnTo>
                  <a:pt x="401" y="493"/>
                </a:lnTo>
                <a:cubicBezTo>
                  <a:pt x="415" y="493"/>
                  <a:pt x="430" y="490"/>
                  <a:pt x="442" y="484"/>
                </a:cubicBezTo>
                <a:cubicBezTo>
                  <a:pt x="480" y="517"/>
                  <a:pt x="526" y="546"/>
                  <a:pt x="577" y="548"/>
                </a:cubicBezTo>
                <a:cubicBezTo>
                  <a:pt x="577" y="548"/>
                  <a:pt x="510" y="471"/>
                  <a:pt x="517" y="416"/>
                </a:cubicBezTo>
                <a:lnTo>
                  <a:pt x="591" y="416"/>
                </a:lnTo>
                <a:cubicBezTo>
                  <a:pt x="644" y="416"/>
                  <a:pt x="687" y="372"/>
                  <a:pt x="687" y="319"/>
                </a:cubicBezTo>
                <a:lnTo>
                  <a:pt x="687" y="96"/>
                </a:lnTo>
                <a:cubicBezTo>
                  <a:pt x="687" y="43"/>
                  <a:pt x="644" y="0"/>
                  <a:pt x="59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293"/>
          <p:cNvSpPr>
            <a:spLocks noEditPoints="1"/>
          </p:cNvSpPr>
          <p:nvPr/>
        </p:nvSpPr>
        <p:spPr bwMode="auto">
          <a:xfrm>
            <a:off x="5499102" y="1816102"/>
            <a:ext cx="211137" cy="158751"/>
          </a:xfrm>
          <a:custGeom>
            <a:avLst/>
            <a:gdLst>
              <a:gd name="T0" fmla="*/ 631 w 694"/>
              <a:gd name="T1" fmla="*/ 255 h 521"/>
              <a:gd name="T2" fmla="*/ 63 w 694"/>
              <a:gd name="T3" fmla="*/ 255 h 521"/>
              <a:gd name="T4" fmla="*/ 0 w 694"/>
              <a:gd name="T5" fmla="*/ 191 h 521"/>
              <a:gd name="T6" fmla="*/ 694 w 694"/>
              <a:gd name="T7" fmla="*/ 192 h 521"/>
              <a:gd name="T8" fmla="*/ 631 w 694"/>
              <a:gd name="T9" fmla="*/ 255 h 521"/>
              <a:gd name="T10" fmla="*/ 348 w 694"/>
              <a:gd name="T11" fmla="*/ 435 h 521"/>
              <a:gd name="T12" fmla="*/ 390 w 694"/>
              <a:gd name="T13" fmla="*/ 478 h 521"/>
              <a:gd name="T14" fmla="*/ 347 w 694"/>
              <a:gd name="T15" fmla="*/ 521 h 521"/>
              <a:gd name="T16" fmla="*/ 305 w 694"/>
              <a:gd name="T17" fmla="*/ 478 h 521"/>
              <a:gd name="T18" fmla="*/ 348 w 694"/>
              <a:gd name="T19" fmla="*/ 435 h 521"/>
              <a:gd name="T20" fmla="*/ 505 w 694"/>
              <a:gd name="T21" fmla="*/ 381 h 521"/>
              <a:gd name="T22" fmla="*/ 442 w 694"/>
              <a:gd name="T23" fmla="*/ 444 h 521"/>
              <a:gd name="T24" fmla="*/ 252 w 694"/>
              <a:gd name="T25" fmla="*/ 444 h 521"/>
              <a:gd name="T26" fmla="*/ 189 w 694"/>
              <a:gd name="T27" fmla="*/ 381 h 521"/>
              <a:gd name="T28" fmla="*/ 505 w 694"/>
              <a:gd name="T29" fmla="*/ 381 h 521"/>
              <a:gd name="T30" fmla="*/ 599 w 694"/>
              <a:gd name="T31" fmla="*/ 286 h 521"/>
              <a:gd name="T32" fmla="*/ 536 w 694"/>
              <a:gd name="T33" fmla="*/ 349 h 521"/>
              <a:gd name="T34" fmla="*/ 157 w 694"/>
              <a:gd name="T35" fmla="*/ 349 h 521"/>
              <a:gd name="T36" fmla="*/ 94 w 694"/>
              <a:gd name="T37" fmla="*/ 286 h 521"/>
              <a:gd name="T38" fmla="*/ 599 w 694"/>
              <a:gd name="T39" fmla="*/ 286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4" h="521">
                <a:moveTo>
                  <a:pt x="631" y="255"/>
                </a:moveTo>
                <a:cubicBezTo>
                  <a:pt x="474" y="98"/>
                  <a:pt x="220" y="98"/>
                  <a:pt x="63" y="255"/>
                </a:cubicBezTo>
                <a:lnTo>
                  <a:pt x="0" y="191"/>
                </a:lnTo>
                <a:cubicBezTo>
                  <a:pt x="191" y="0"/>
                  <a:pt x="502" y="0"/>
                  <a:pt x="694" y="192"/>
                </a:cubicBezTo>
                <a:lnTo>
                  <a:pt x="631" y="255"/>
                </a:lnTo>
                <a:close/>
                <a:moveTo>
                  <a:pt x="348" y="435"/>
                </a:moveTo>
                <a:cubicBezTo>
                  <a:pt x="371" y="435"/>
                  <a:pt x="390" y="455"/>
                  <a:pt x="390" y="478"/>
                </a:cubicBezTo>
                <a:cubicBezTo>
                  <a:pt x="390" y="502"/>
                  <a:pt x="371" y="521"/>
                  <a:pt x="347" y="521"/>
                </a:cubicBezTo>
                <a:cubicBezTo>
                  <a:pt x="324" y="521"/>
                  <a:pt x="305" y="502"/>
                  <a:pt x="305" y="478"/>
                </a:cubicBezTo>
                <a:cubicBezTo>
                  <a:pt x="305" y="455"/>
                  <a:pt x="324" y="435"/>
                  <a:pt x="348" y="435"/>
                </a:cubicBezTo>
                <a:close/>
                <a:moveTo>
                  <a:pt x="505" y="381"/>
                </a:moveTo>
                <a:lnTo>
                  <a:pt x="442" y="444"/>
                </a:lnTo>
                <a:cubicBezTo>
                  <a:pt x="389" y="392"/>
                  <a:pt x="304" y="392"/>
                  <a:pt x="252" y="444"/>
                </a:cubicBezTo>
                <a:lnTo>
                  <a:pt x="189" y="381"/>
                </a:lnTo>
                <a:cubicBezTo>
                  <a:pt x="276" y="294"/>
                  <a:pt x="418" y="294"/>
                  <a:pt x="505" y="381"/>
                </a:cubicBezTo>
                <a:close/>
                <a:moveTo>
                  <a:pt x="599" y="286"/>
                </a:moveTo>
                <a:lnTo>
                  <a:pt x="536" y="349"/>
                </a:lnTo>
                <a:cubicBezTo>
                  <a:pt x="432" y="245"/>
                  <a:pt x="262" y="245"/>
                  <a:pt x="157" y="349"/>
                </a:cubicBezTo>
                <a:lnTo>
                  <a:pt x="94" y="286"/>
                </a:lnTo>
                <a:cubicBezTo>
                  <a:pt x="234" y="147"/>
                  <a:pt x="460" y="147"/>
                  <a:pt x="599" y="2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Freeform 294"/>
          <p:cNvSpPr>
            <a:spLocks noEditPoints="1"/>
          </p:cNvSpPr>
          <p:nvPr/>
        </p:nvSpPr>
        <p:spPr bwMode="auto">
          <a:xfrm>
            <a:off x="7113588" y="4651377"/>
            <a:ext cx="203200" cy="176212"/>
          </a:xfrm>
          <a:custGeom>
            <a:avLst/>
            <a:gdLst>
              <a:gd name="T0" fmla="*/ 420 w 672"/>
              <a:gd name="T1" fmla="*/ 0 h 582"/>
              <a:gd name="T2" fmla="*/ 393 w 672"/>
              <a:gd name="T3" fmla="*/ 12 h 582"/>
              <a:gd name="T4" fmla="*/ 194 w 672"/>
              <a:gd name="T5" fmla="*/ 139 h 582"/>
              <a:gd name="T6" fmla="*/ 39 w 672"/>
              <a:gd name="T7" fmla="*/ 139 h 582"/>
              <a:gd name="T8" fmla="*/ 12 w 672"/>
              <a:gd name="T9" fmla="*/ 150 h 582"/>
              <a:gd name="T10" fmla="*/ 0 w 672"/>
              <a:gd name="T11" fmla="*/ 177 h 582"/>
              <a:gd name="T12" fmla="*/ 0 w 672"/>
              <a:gd name="T13" fmla="*/ 405 h 582"/>
              <a:gd name="T14" fmla="*/ 12 w 672"/>
              <a:gd name="T15" fmla="*/ 432 h 582"/>
              <a:gd name="T16" fmla="*/ 39 w 672"/>
              <a:gd name="T17" fmla="*/ 443 h 582"/>
              <a:gd name="T18" fmla="*/ 194 w 672"/>
              <a:gd name="T19" fmla="*/ 443 h 582"/>
              <a:gd name="T20" fmla="*/ 393 w 672"/>
              <a:gd name="T21" fmla="*/ 570 h 582"/>
              <a:gd name="T22" fmla="*/ 420 w 672"/>
              <a:gd name="T23" fmla="*/ 582 h 582"/>
              <a:gd name="T24" fmla="*/ 446 w 672"/>
              <a:gd name="T25" fmla="*/ 570 h 582"/>
              <a:gd name="T26" fmla="*/ 458 w 672"/>
              <a:gd name="T27" fmla="*/ 544 h 582"/>
              <a:gd name="T28" fmla="*/ 458 w 672"/>
              <a:gd name="T29" fmla="*/ 38 h 582"/>
              <a:gd name="T30" fmla="*/ 446 w 672"/>
              <a:gd name="T31" fmla="*/ 12 h 582"/>
              <a:gd name="T32" fmla="*/ 420 w 672"/>
              <a:gd name="T33" fmla="*/ 0 h 582"/>
              <a:gd name="T34" fmla="*/ 503 w 672"/>
              <a:gd name="T35" fmla="*/ 279 h 582"/>
              <a:gd name="T36" fmla="*/ 672 w 672"/>
              <a:gd name="T37" fmla="*/ 279 h 582"/>
              <a:gd name="T38" fmla="*/ 672 w 672"/>
              <a:gd name="T39" fmla="*/ 302 h 582"/>
              <a:gd name="T40" fmla="*/ 503 w 672"/>
              <a:gd name="T41" fmla="*/ 302 h 582"/>
              <a:gd name="T42" fmla="*/ 503 w 672"/>
              <a:gd name="T43" fmla="*/ 279 h 582"/>
              <a:gd name="T44" fmla="*/ 505 w 672"/>
              <a:gd name="T45" fmla="*/ 342 h 582"/>
              <a:gd name="T46" fmla="*/ 634 w 672"/>
              <a:gd name="T47" fmla="*/ 450 h 582"/>
              <a:gd name="T48" fmla="*/ 649 w 672"/>
              <a:gd name="T49" fmla="*/ 432 h 582"/>
              <a:gd name="T50" fmla="*/ 520 w 672"/>
              <a:gd name="T51" fmla="*/ 324 h 582"/>
              <a:gd name="T52" fmla="*/ 505 w 672"/>
              <a:gd name="T53" fmla="*/ 342 h 582"/>
              <a:gd name="T54" fmla="*/ 505 w 672"/>
              <a:gd name="T55" fmla="*/ 240 h 582"/>
              <a:gd name="T56" fmla="*/ 634 w 672"/>
              <a:gd name="T57" fmla="*/ 132 h 582"/>
              <a:gd name="T58" fmla="*/ 649 w 672"/>
              <a:gd name="T59" fmla="*/ 150 h 582"/>
              <a:gd name="T60" fmla="*/ 520 w 672"/>
              <a:gd name="T61" fmla="*/ 258 h 582"/>
              <a:gd name="T62" fmla="*/ 505 w 672"/>
              <a:gd name="T63" fmla="*/ 240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72" h="582">
                <a:moveTo>
                  <a:pt x="420" y="0"/>
                </a:moveTo>
                <a:cubicBezTo>
                  <a:pt x="409" y="0"/>
                  <a:pt x="400" y="4"/>
                  <a:pt x="393" y="12"/>
                </a:cubicBezTo>
                <a:lnTo>
                  <a:pt x="194" y="139"/>
                </a:lnTo>
                <a:lnTo>
                  <a:pt x="39" y="139"/>
                </a:lnTo>
                <a:cubicBezTo>
                  <a:pt x="28" y="139"/>
                  <a:pt x="19" y="142"/>
                  <a:pt x="12" y="150"/>
                </a:cubicBezTo>
                <a:cubicBezTo>
                  <a:pt x="4" y="157"/>
                  <a:pt x="0" y="166"/>
                  <a:pt x="0" y="177"/>
                </a:cubicBezTo>
                <a:lnTo>
                  <a:pt x="0" y="405"/>
                </a:lnTo>
                <a:cubicBezTo>
                  <a:pt x="0" y="416"/>
                  <a:pt x="4" y="425"/>
                  <a:pt x="12" y="432"/>
                </a:cubicBezTo>
                <a:cubicBezTo>
                  <a:pt x="19" y="440"/>
                  <a:pt x="28" y="443"/>
                  <a:pt x="39" y="443"/>
                </a:cubicBezTo>
                <a:lnTo>
                  <a:pt x="194" y="443"/>
                </a:lnTo>
                <a:lnTo>
                  <a:pt x="393" y="570"/>
                </a:lnTo>
                <a:cubicBezTo>
                  <a:pt x="400" y="578"/>
                  <a:pt x="409" y="582"/>
                  <a:pt x="420" y="582"/>
                </a:cubicBezTo>
                <a:cubicBezTo>
                  <a:pt x="430" y="582"/>
                  <a:pt x="439" y="578"/>
                  <a:pt x="446" y="570"/>
                </a:cubicBezTo>
                <a:cubicBezTo>
                  <a:pt x="454" y="563"/>
                  <a:pt x="458" y="554"/>
                  <a:pt x="458" y="544"/>
                </a:cubicBezTo>
                <a:lnTo>
                  <a:pt x="458" y="38"/>
                </a:lnTo>
                <a:cubicBezTo>
                  <a:pt x="458" y="28"/>
                  <a:pt x="454" y="19"/>
                  <a:pt x="446" y="12"/>
                </a:cubicBezTo>
                <a:cubicBezTo>
                  <a:pt x="439" y="4"/>
                  <a:pt x="430" y="0"/>
                  <a:pt x="420" y="0"/>
                </a:cubicBezTo>
                <a:close/>
                <a:moveTo>
                  <a:pt x="503" y="279"/>
                </a:moveTo>
                <a:lnTo>
                  <a:pt x="672" y="279"/>
                </a:lnTo>
                <a:lnTo>
                  <a:pt x="672" y="302"/>
                </a:lnTo>
                <a:lnTo>
                  <a:pt x="503" y="302"/>
                </a:lnTo>
                <a:lnTo>
                  <a:pt x="503" y="279"/>
                </a:lnTo>
                <a:close/>
                <a:moveTo>
                  <a:pt x="505" y="342"/>
                </a:moveTo>
                <a:lnTo>
                  <a:pt x="634" y="450"/>
                </a:lnTo>
                <a:lnTo>
                  <a:pt x="649" y="432"/>
                </a:lnTo>
                <a:lnTo>
                  <a:pt x="520" y="324"/>
                </a:lnTo>
                <a:lnTo>
                  <a:pt x="505" y="342"/>
                </a:lnTo>
                <a:close/>
                <a:moveTo>
                  <a:pt x="505" y="240"/>
                </a:moveTo>
                <a:lnTo>
                  <a:pt x="634" y="132"/>
                </a:lnTo>
                <a:lnTo>
                  <a:pt x="649" y="150"/>
                </a:lnTo>
                <a:lnTo>
                  <a:pt x="520" y="258"/>
                </a:lnTo>
                <a:lnTo>
                  <a:pt x="505" y="24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295"/>
          <p:cNvSpPr>
            <a:spLocks/>
          </p:cNvSpPr>
          <p:nvPr/>
        </p:nvSpPr>
        <p:spPr bwMode="auto">
          <a:xfrm>
            <a:off x="4730751" y="2468564"/>
            <a:ext cx="133351" cy="238125"/>
          </a:xfrm>
          <a:custGeom>
            <a:avLst/>
            <a:gdLst>
              <a:gd name="T0" fmla="*/ 271 w 440"/>
              <a:gd name="T1" fmla="*/ 363 h 788"/>
              <a:gd name="T2" fmla="*/ 440 w 440"/>
              <a:gd name="T3" fmla="*/ 129 h 788"/>
              <a:gd name="T4" fmla="*/ 440 w 440"/>
              <a:gd name="T5" fmla="*/ 0 h 788"/>
              <a:gd name="T6" fmla="*/ 406 w 440"/>
              <a:gd name="T7" fmla="*/ 0 h 788"/>
              <a:gd name="T8" fmla="*/ 34 w 440"/>
              <a:gd name="T9" fmla="*/ 0 h 788"/>
              <a:gd name="T10" fmla="*/ 0 w 440"/>
              <a:gd name="T11" fmla="*/ 0 h 788"/>
              <a:gd name="T12" fmla="*/ 0 w 440"/>
              <a:gd name="T13" fmla="*/ 129 h 788"/>
              <a:gd name="T14" fmla="*/ 0 w 440"/>
              <a:gd name="T15" fmla="*/ 129 h 788"/>
              <a:gd name="T16" fmla="*/ 175 w 440"/>
              <a:gd name="T17" fmla="*/ 365 h 788"/>
              <a:gd name="T18" fmla="*/ 199 w 440"/>
              <a:gd name="T19" fmla="*/ 399 h 788"/>
              <a:gd name="T20" fmla="*/ 188 w 440"/>
              <a:gd name="T21" fmla="*/ 421 h 788"/>
              <a:gd name="T22" fmla="*/ 0 w 440"/>
              <a:gd name="T23" fmla="*/ 659 h 788"/>
              <a:gd name="T24" fmla="*/ 0 w 440"/>
              <a:gd name="T25" fmla="*/ 659 h 788"/>
              <a:gd name="T26" fmla="*/ 0 w 440"/>
              <a:gd name="T27" fmla="*/ 788 h 788"/>
              <a:gd name="T28" fmla="*/ 34 w 440"/>
              <a:gd name="T29" fmla="*/ 788 h 788"/>
              <a:gd name="T30" fmla="*/ 406 w 440"/>
              <a:gd name="T31" fmla="*/ 788 h 788"/>
              <a:gd name="T32" fmla="*/ 440 w 440"/>
              <a:gd name="T33" fmla="*/ 788 h 788"/>
              <a:gd name="T34" fmla="*/ 440 w 440"/>
              <a:gd name="T35" fmla="*/ 659 h 788"/>
              <a:gd name="T36" fmla="*/ 256 w 440"/>
              <a:gd name="T37" fmla="*/ 422 h 788"/>
              <a:gd name="T38" fmla="*/ 245 w 440"/>
              <a:gd name="T39" fmla="*/ 399 h 788"/>
              <a:gd name="T40" fmla="*/ 271 w 440"/>
              <a:gd name="T41" fmla="*/ 363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0" h="788">
                <a:moveTo>
                  <a:pt x="271" y="363"/>
                </a:moveTo>
                <a:cubicBezTo>
                  <a:pt x="368" y="338"/>
                  <a:pt x="440" y="243"/>
                  <a:pt x="440" y="129"/>
                </a:cubicBezTo>
                <a:lnTo>
                  <a:pt x="440" y="0"/>
                </a:lnTo>
                <a:lnTo>
                  <a:pt x="406" y="0"/>
                </a:lnTo>
                <a:lnTo>
                  <a:pt x="34" y="0"/>
                </a:lnTo>
                <a:lnTo>
                  <a:pt x="0" y="0"/>
                </a:lnTo>
                <a:lnTo>
                  <a:pt x="0" y="129"/>
                </a:lnTo>
                <a:lnTo>
                  <a:pt x="0" y="129"/>
                </a:lnTo>
                <a:cubicBezTo>
                  <a:pt x="0" y="245"/>
                  <a:pt x="75" y="342"/>
                  <a:pt x="175" y="365"/>
                </a:cubicBezTo>
                <a:cubicBezTo>
                  <a:pt x="186" y="374"/>
                  <a:pt x="194" y="386"/>
                  <a:pt x="199" y="399"/>
                </a:cubicBezTo>
                <a:cubicBezTo>
                  <a:pt x="196" y="407"/>
                  <a:pt x="193" y="415"/>
                  <a:pt x="188" y="421"/>
                </a:cubicBezTo>
                <a:cubicBezTo>
                  <a:pt x="82" y="438"/>
                  <a:pt x="0" y="538"/>
                  <a:pt x="0" y="659"/>
                </a:cubicBezTo>
                <a:lnTo>
                  <a:pt x="0" y="659"/>
                </a:lnTo>
                <a:lnTo>
                  <a:pt x="0" y="788"/>
                </a:lnTo>
                <a:lnTo>
                  <a:pt x="34" y="788"/>
                </a:lnTo>
                <a:lnTo>
                  <a:pt x="406" y="788"/>
                </a:lnTo>
                <a:lnTo>
                  <a:pt x="440" y="788"/>
                </a:lnTo>
                <a:lnTo>
                  <a:pt x="440" y="659"/>
                </a:lnTo>
                <a:cubicBezTo>
                  <a:pt x="440" y="540"/>
                  <a:pt x="361" y="441"/>
                  <a:pt x="256" y="422"/>
                </a:cubicBezTo>
                <a:cubicBezTo>
                  <a:pt x="251" y="415"/>
                  <a:pt x="247" y="407"/>
                  <a:pt x="245" y="399"/>
                </a:cubicBezTo>
                <a:cubicBezTo>
                  <a:pt x="250" y="385"/>
                  <a:pt x="259" y="372"/>
                  <a:pt x="271" y="36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Freeform 296"/>
          <p:cNvSpPr>
            <a:spLocks noEditPoints="1"/>
          </p:cNvSpPr>
          <p:nvPr/>
        </p:nvSpPr>
        <p:spPr bwMode="auto">
          <a:xfrm>
            <a:off x="5119688" y="4316413"/>
            <a:ext cx="187325" cy="188912"/>
          </a:xfrm>
          <a:custGeom>
            <a:avLst/>
            <a:gdLst>
              <a:gd name="T0" fmla="*/ 311 w 621"/>
              <a:gd name="T1" fmla="*/ 0 h 621"/>
              <a:gd name="T2" fmla="*/ 0 w 621"/>
              <a:gd name="T3" fmla="*/ 311 h 621"/>
              <a:gd name="T4" fmla="*/ 311 w 621"/>
              <a:gd name="T5" fmla="*/ 621 h 621"/>
              <a:gd name="T6" fmla="*/ 621 w 621"/>
              <a:gd name="T7" fmla="*/ 311 h 621"/>
              <a:gd name="T8" fmla="*/ 311 w 621"/>
              <a:gd name="T9" fmla="*/ 0 h 621"/>
              <a:gd name="T10" fmla="*/ 339 w 621"/>
              <a:gd name="T11" fmla="*/ 189 h 621"/>
              <a:gd name="T12" fmla="*/ 307 w 621"/>
              <a:gd name="T13" fmla="*/ 203 h 621"/>
              <a:gd name="T14" fmla="*/ 275 w 621"/>
              <a:gd name="T15" fmla="*/ 189 h 621"/>
              <a:gd name="T16" fmla="*/ 262 w 621"/>
              <a:gd name="T17" fmla="*/ 156 h 621"/>
              <a:gd name="T18" fmla="*/ 275 w 621"/>
              <a:gd name="T19" fmla="*/ 122 h 621"/>
              <a:gd name="T20" fmla="*/ 307 w 621"/>
              <a:gd name="T21" fmla="*/ 108 h 621"/>
              <a:gd name="T22" fmla="*/ 339 w 621"/>
              <a:gd name="T23" fmla="*/ 122 h 621"/>
              <a:gd name="T24" fmla="*/ 352 w 621"/>
              <a:gd name="T25" fmla="*/ 156 h 621"/>
              <a:gd name="T26" fmla="*/ 339 w 621"/>
              <a:gd name="T27" fmla="*/ 189 h 621"/>
              <a:gd name="T28" fmla="*/ 352 w 621"/>
              <a:gd name="T29" fmla="*/ 468 h 621"/>
              <a:gd name="T30" fmla="*/ 307 w 621"/>
              <a:gd name="T31" fmla="*/ 505 h 621"/>
              <a:gd name="T32" fmla="*/ 262 w 621"/>
              <a:gd name="T33" fmla="*/ 468 h 621"/>
              <a:gd name="T34" fmla="*/ 262 w 621"/>
              <a:gd name="T35" fmla="*/ 279 h 621"/>
              <a:gd name="T36" fmla="*/ 307 w 621"/>
              <a:gd name="T37" fmla="*/ 243 h 621"/>
              <a:gd name="T38" fmla="*/ 352 w 621"/>
              <a:gd name="T39" fmla="*/ 279 h 621"/>
              <a:gd name="T40" fmla="*/ 352 w 621"/>
              <a:gd name="T41" fmla="*/ 468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21" h="621">
                <a:moveTo>
                  <a:pt x="311" y="0"/>
                </a:moveTo>
                <a:cubicBezTo>
                  <a:pt x="139" y="0"/>
                  <a:pt x="0" y="139"/>
                  <a:pt x="0" y="311"/>
                </a:cubicBezTo>
                <a:cubicBezTo>
                  <a:pt x="1" y="482"/>
                  <a:pt x="139" y="621"/>
                  <a:pt x="311" y="621"/>
                </a:cubicBezTo>
                <a:cubicBezTo>
                  <a:pt x="482" y="621"/>
                  <a:pt x="621" y="482"/>
                  <a:pt x="621" y="311"/>
                </a:cubicBezTo>
                <a:cubicBezTo>
                  <a:pt x="621" y="139"/>
                  <a:pt x="482" y="0"/>
                  <a:pt x="311" y="0"/>
                </a:cubicBezTo>
                <a:close/>
                <a:moveTo>
                  <a:pt x="339" y="189"/>
                </a:moveTo>
                <a:cubicBezTo>
                  <a:pt x="330" y="199"/>
                  <a:pt x="319" y="203"/>
                  <a:pt x="307" y="203"/>
                </a:cubicBezTo>
                <a:cubicBezTo>
                  <a:pt x="294" y="203"/>
                  <a:pt x="284" y="199"/>
                  <a:pt x="275" y="189"/>
                </a:cubicBezTo>
                <a:cubicBezTo>
                  <a:pt x="266" y="180"/>
                  <a:pt x="262" y="169"/>
                  <a:pt x="262" y="156"/>
                </a:cubicBezTo>
                <a:cubicBezTo>
                  <a:pt x="262" y="142"/>
                  <a:pt x="266" y="131"/>
                  <a:pt x="275" y="122"/>
                </a:cubicBezTo>
                <a:cubicBezTo>
                  <a:pt x="284" y="112"/>
                  <a:pt x="294" y="108"/>
                  <a:pt x="307" y="108"/>
                </a:cubicBezTo>
                <a:cubicBezTo>
                  <a:pt x="319" y="108"/>
                  <a:pt x="330" y="112"/>
                  <a:pt x="339" y="122"/>
                </a:cubicBezTo>
                <a:cubicBezTo>
                  <a:pt x="348" y="131"/>
                  <a:pt x="352" y="142"/>
                  <a:pt x="352" y="156"/>
                </a:cubicBezTo>
                <a:cubicBezTo>
                  <a:pt x="352" y="169"/>
                  <a:pt x="348" y="180"/>
                  <a:pt x="339" y="189"/>
                </a:cubicBezTo>
                <a:close/>
                <a:moveTo>
                  <a:pt x="352" y="468"/>
                </a:moveTo>
                <a:cubicBezTo>
                  <a:pt x="352" y="488"/>
                  <a:pt x="332" y="505"/>
                  <a:pt x="307" y="505"/>
                </a:cubicBezTo>
                <a:cubicBezTo>
                  <a:pt x="282" y="505"/>
                  <a:pt x="262" y="488"/>
                  <a:pt x="262" y="468"/>
                </a:cubicBezTo>
                <a:lnTo>
                  <a:pt x="262" y="279"/>
                </a:lnTo>
                <a:cubicBezTo>
                  <a:pt x="262" y="259"/>
                  <a:pt x="282" y="243"/>
                  <a:pt x="307" y="243"/>
                </a:cubicBezTo>
                <a:cubicBezTo>
                  <a:pt x="332" y="243"/>
                  <a:pt x="352" y="259"/>
                  <a:pt x="352" y="279"/>
                </a:cubicBezTo>
                <a:lnTo>
                  <a:pt x="352" y="46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Freeform 297"/>
          <p:cNvSpPr>
            <a:spLocks noEditPoints="1"/>
          </p:cNvSpPr>
          <p:nvPr/>
        </p:nvSpPr>
        <p:spPr bwMode="auto">
          <a:xfrm>
            <a:off x="4321176" y="4316413"/>
            <a:ext cx="188912" cy="188912"/>
          </a:xfrm>
          <a:custGeom>
            <a:avLst/>
            <a:gdLst>
              <a:gd name="T0" fmla="*/ 310 w 621"/>
              <a:gd name="T1" fmla="*/ 0 h 621"/>
              <a:gd name="T2" fmla="*/ 0 w 621"/>
              <a:gd name="T3" fmla="*/ 311 h 621"/>
              <a:gd name="T4" fmla="*/ 310 w 621"/>
              <a:gd name="T5" fmla="*/ 621 h 621"/>
              <a:gd name="T6" fmla="*/ 620 w 621"/>
              <a:gd name="T7" fmla="*/ 311 h 621"/>
              <a:gd name="T8" fmla="*/ 310 w 621"/>
              <a:gd name="T9" fmla="*/ 0 h 621"/>
              <a:gd name="T10" fmla="*/ 226 w 621"/>
              <a:gd name="T11" fmla="*/ 225 h 621"/>
              <a:gd name="T12" fmla="*/ 394 w 621"/>
              <a:gd name="T13" fmla="*/ 225 h 621"/>
              <a:gd name="T14" fmla="*/ 394 w 621"/>
              <a:gd name="T15" fmla="*/ 396 h 621"/>
              <a:gd name="T16" fmla="*/ 226 w 621"/>
              <a:gd name="T17" fmla="*/ 396 h 621"/>
              <a:gd name="T18" fmla="*/ 226 w 621"/>
              <a:gd name="T19" fmla="*/ 225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1" h="621">
                <a:moveTo>
                  <a:pt x="310" y="0"/>
                </a:moveTo>
                <a:cubicBezTo>
                  <a:pt x="139" y="0"/>
                  <a:pt x="0" y="139"/>
                  <a:pt x="0" y="311"/>
                </a:cubicBezTo>
                <a:cubicBezTo>
                  <a:pt x="0" y="482"/>
                  <a:pt x="139" y="621"/>
                  <a:pt x="310" y="621"/>
                </a:cubicBezTo>
                <a:cubicBezTo>
                  <a:pt x="482" y="621"/>
                  <a:pt x="620" y="482"/>
                  <a:pt x="620" y="311"/>
                </a:cubicBezTo>
                <a:cubicBezTo>
                  <a:pt x="621" y="139"/>
                  <a:pt x="482" y="0"/>
                  <a:pt x="310" y="0"/>
                </a:cubicBezTo>
                <a:close/>
                <a:moveTo>
                  <a:pt x="226" y="225"/>
                </a:moveTo>
                <a:lnTo>
                  <a:pt x="394" y="225"/>
                </a:lnTo>
                <a:lnTo>
                  <a:pt x="394" y="396"/>
                </a:lnTo>
                <a:lnTo>
                  <a:pt x="226" y="396"/>
                </a:lnTo>
                <a:lnTo>
                  <a:pt x="226" y="2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Freeform 298"/>
          <p:cNvSpPr>
            <a:spLocks noEditPoints="1"/>
          </p:cNvSpPr>
          <p:nvPr/>
        </p:nvSpPr>
        <p:spPr bwMode="auto">
          <a:xfrm>
            <a:off x="3595688" y="4316413"/>
            <a:ext cx="188912" cy="188912"/>
          </a:xfrm>
          <a:custGeom>
            <a:avLst/>
            <a:gdLst>
              <a:gd name="T0" fmla="*/ 313 w 626"/>
              <a:gd name="T1" fmla="*/ 0 h 625"/>
              <a:gd name="T2" fmla="*/ 0 w 626"/>
              <a:gd name="T3" fmla="*/ 313 h 625"/>
              <a:gd name="T4" fmla="*/ 313 w 626"/>
              <a:gd name="T5" fmla="*/ 625 h 625"/>
              <a:gd name="T6" fmla="*/ 626 w 626"/>
              <a:gd name="T7" fmla="*/ 313 h 625"/>
              <a:gd name="T8" fmla="*/ 313 w 626"/>
              <a:gd name="T9" fmla="*/ 0 h 625"/>
              <a:gd name="T10" fmla="*/ 285 w 626"/>
              <a:gd name="T11" fmla="*/ 425 h 625"/>
              <a:gd name="T12" fmla="*/ 230 w 626"/>
              <a:gd name="T13" fmla="*/ 387 h 625"/>
              <a:gd name="T14" fmla="*/ 230 w 626"/>
              <a:gd name="T15" fmla="*/ 238 h 625"/>
              <a:gd name="T16" fmla="*/ 285 w 626"/>
              <a:gd name="T17" fmla="*/ 201 h 625"/>
              <a:gd name="T18" fmla="*/ 395 w 626"/>
              <a:gd name="T19" fmla="*/ 275 h 625"/>
              <a:gd name="T20" fmla="*/ 395 w 626"/>
              <a:gd name="T21" fmla="*/ 350 h 625"/>
              <a:gd name="T22" fmla="*/ 285 w 626"/>
              <a:gd name="T23" fmla="*/ 425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6" h="625">
                <a:moveTo>
                  <a:pt x="313" y="0"/>
                </a:moveTo>
                <a:cubicBezTo>
                  <a:pt x="140" y="0"/>
                  <a:pt x="0" y="140"/>
                  <a:pt x="0" y="313"/>
                </a:cubicBezTo>
                <a:cubicBezTo>
                  <a:pt x="0" y="485"/>
                  <a:pt x="140" y="625"/>
                  <a:pt x="313" y="625"/>
                </a:cubicBezTo>
                <a:cubicBezTo>
                  <a:pt x="486" y="625"/>
                  <a:pt x="626" y="485"/>
                  <a:pt x="626" y="313"/>
                </a:cubicBezTo>
                <a:cubicBezTo>
                  <a:pt x="626" y="140"/>
                  <a:pt x="486" y="0"/>
                  <a:pt x="313" y="0"/>
                </a:cubicBezTo>
                <a:close/>
                <a:moveTo>
                  <a:pt x="285" y="425"/>
                </a:moveTo>
                <a:cubicBezTo>
                  <a:pt x="255" y="445"/>
                  <a:pt x="230" y="428"/>
                  <a:pt x="230" y="387"/>
                </a:cubicBezTo>
                <a:cubicBezTo>
                  <a:pt x="230" y="346"/>
                  <a:pt x="230" y="279"/>
                  <a:pt x="230" y="238"/>
                </a:cubicBezTo>
                <a:cubicBezTo>
                  <a:pt x="230" y="197"/>
                  <a:pt x="255" y="180"/>
                  <a:pt x="285" y="201"/>
                </a:cubicBezTo>
                <a:cubicBezTo>
                  <a:pt x="315" y="221"/>
                  <a:pt x="365" y="255"/>
                  <a:pt x="395" y="275"/>
                </a:cubicBezTo>
                <a:cubicBezTo>
                  <a:pt x="426" y="296"/>
                  <a:pt x="426" y="330"/>
                  <a:pt x="395" y="350"/>
                </a:cubicBezTo>
                <a:cubicBezTo>
                  <a:pt x="365" y="371"/>
                  <a:pt x="315" y="404"/>
                  <a:pt x="285" y="42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Freeform 299"/>
          <p:cNvSpPr>
            <a:spLocks noEditPoints="1"/>
          </p:cNvSpPr>
          <p:nvPr/>
        </p:nvSpPr>
        <p:spPr bwMode="auto">
          <a:xfrm>
            <a:off x="4703764" y="4316413"/>
            <a:ext cx="187325" cy="188912"/>
          </a:xfrm>
          <a:custGeom>
            <a:avLst/>
            <a:gdLst>
              <a:gd name="T0" fmla="*/ 310 w 620"/>
              <a:gd name="T1" fmla="*/ 0 h 621"/>
              <a:gd name="T2" fmla="*/ 0 w 620"/>
              <a:gd name="T3" fmla="*/ 311 h 621"/>
              <a:gd name="T4" fmla="*/ 310 w 620"/>
              <a:gd name="T5" fmla="*/ 621 h 621"/>
              <a:gd name="T6" fmla="*/ 620 w 620"/>
              <a:gd name="T7" fmla="*/ 311 h 621"/>
              <a:gd name="T8" fmla="*/ 310 w 620"/>
              <a:gd name="T9" fmla="*/ 0 h 621"/>
              <a:gd name="T10" fmla="*/ 195 w 620"/>
              <a:gd name="T11" fmla="*/ 429 h 621"/>
              <a:gd name="T12" fmla="*/ 160 w 620"/>
              <a:gd name="T13" fmla="*/ 390 h 621"/>
              <a:gd name="T14" fmla="*/ 160 w 620"/>
              <a:gd name="T15" fmla="*/ 232 h 621"/>
              <a:gd name="T16" fmla="*/ 196 w 620"/>
              <a:gd name="T17" fmla="*/ 192 h 621"/>
              <a:gd name="T18" fmla="*/ 266 w 620"/>
              <a:gd name="T19" fmla="*/ 271 h 621"/>
              <a:gd name="T20" fmla="*/ 266 w 620"/>
              <a:gd name="T21" fmla="*/ 350 h 621"/>
              <a:gd name="T22" fmla="*/ 195 w 620"/>
              <a:gd name="T23" fmla="*/ 429 h 621"/>
              <a:gd name="T24" fmla="*/ 375 w 620"/>
              <a:gd name="T25" fmla="*/ 429 h 621"/>
              <a:gd name="T26" fmla="*/ 339 w 620"/>
              <a:gd name="T27" fmla="*/ 390 h 621"/>
              <a:gd name="T28" fmla="*/ 340 w 620"/>
              <a:gd name="T29" fmla="*/ 232 h 621"/>
              <a:gd name="T30" fmla="*/ 375 w 620"/>
              <a:gd name="T31" fmla="*/ 192 h 621"/>
              <a:gd name="T32" fmla="*/ 445 w 620"/>
              <a:gd name="T33" fmla="*/ 271 h 621"/>
              <a:gd name="T34" fmla="*/ 445 w 620"/>
              <a:gd name="T35" fmla="*/ 350 h 621"/>
              <a:gd name="T36" fmla="*/ 375 w 620"/>
              <a:gd name="T37" fmla="*/ 429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0" h="621">
                <a:moveTo>
                  <a:pt x="310" y="0"/>
                </a:moveTo>
                <a:cubicBezTo>
                  <a:pt x="139" y="0"/>
                  <a:pt x="0" y="139"/>
                  <a:pt x="0" y="311"/>
                </a:cubicBezTo>
                <a:cubicBezTo>
                  <a:pt x="0" y="482"/>
                  <a:pt x="139" y="621"/>
                  <a:pt x="310" y="621"/>
                </a:cubicBezTo>
                <a:cubicBezTo>
                  <a:pt x="481" y="621"/>
                  <a:pt x="620" y="482"/>
                  <a:pt x="620" y="311"/>
                </a:cubicBezTo>
                <a:cubicBezTo>
                  <a:pt x="620" y="139"/>
                  <a:pt x="481" y="0"/>
                  <a:pt x="310" y="0"/>
                </a:cubicBezTo>
                <a:close/>
                <a:moveTo>
                  <a:pt x="195" y="429"/>
                </a:moveTo>
                <a:cubicBezTo>
                  <a:pt x="176" y="451"/>
                  <a:pt x="160" y="433"/>
                  <a:pt x="160" y="390"/>
                </a:cubicBezTo>
                <a:cubicBezTo>
                  <a:pt x="160" y="346"/>
                  <a:pt x="160" y="275"/>
                  <a:pt x="160" y="232"/>
                </a:cubicBezTo>
                <a:cubicBezTo>
                  <a:pt x="160" y="188"/>
                  <a:pt x="176" y="170"/>
                  <a:pt x="196" y="192"/>
                </a:cubicBezTo>
                <a:cubicBezTo>
                  <a:pt x="215" y="214"/>
                  <a:pt x="247" y="249"/>
                  <a:pt x="266" y="271"/>
                </a:cubicBezTo>
                <a:cubicBezTo>
                  <a:pt x="285" y="293"/>
                  <a:pt x="285" y="329"/>
                  <a:pt x="266" y="350"/>
                </a:cubicBezTo>
                <a:cubicBezTo>
                  <a:pt x="246" y="372"/>
                  <a:pt x="215" y="407"/>
                  <a:pt x="195" y="429"/>
                </a:cubicBezTo>
                <a:close/>
                <a:moveTo>
                  <a:pt x="375" y="429"/>
                </a:moveTo>
                <a:cubicBezTo>
                  <a:pt x="355" y="451"/>
                  <a:pt x="339" y="433"/>
                  <a:pt x="339" y="390"/>
                </a:cubicBezTo>
                <a:cubicBezTo>
                  <a:pt x="339" y="346"/>
                  <a:pt x="340" y="275"/>
                  <a:pt x="340" y="232"/>
                </a:cubicBezTo>
                <a:cubicBezTo>
                  <a:pt x="340" y="188"/>
                  <a:pt x="356" y="170"/>
                  <a:pt x="375" y="192"/>
                </a:cubicBezTo>
                <a:cubicBezTo>
                  <a:pt x="394" y="214"/>
                  <a:pt x="426" y="249"/>
                  <a:pt x="445" y="271"/>
                </a:cubicBezTo>
                <a:cubicBezTo>
                  <a:pt x="465" y="293"/>
                  <a:pt x="465" y="329"/>
                  <a:pt x="445" y="350"/>
                </a:cubicBezTo>
                <a:cubicBezTo>
                  <a:pt x="426" y="372"/>
                  <a:pt x="394" y="407"/>
                  <a:pt x="375" y="4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Freeform 300"/>
          <p:cNvSpPr>
            <a:spLocks noEditPoints="1"/>
          </p:cNvSpPr>
          <p:nvPr/>
        </p:nvSpPr>
        <p:spPr bwMode="auto">
          <a:xfrm>
            <a:off x="3965576" y="4316413"/>
            <a:ext cx="188912" cy="188912"/>
          </a:xfrm>
          <a:custGeom>
            <a:avLst/>
            <a:gdLst>
              <a:gd name="T0" fmla="*/ 312 w 625"/>
              <a:gd name="T1" fmla="*/ 0 h 625"/>
              <a:gd name="T2" fmla="*/ 0 w 625"/>
              <a:gd name="T3" fmla="*/ 313 h 625"/>
              <a:gd name="T4" fmla="*/ 312 w 625"/>
              <a:gd name="T5" fmla="*/ 625 h 625"/>
              <a:gd name="T6" fmla="*/ 625 w 625"/>
              <a:gd name="T7" fmla="*/ 313 h 625"/>
              <a:gd name="T8" fmla="*/ 312 w 625"/>
              <a:gd name="T9" fmla="*/ 0 h 625"/>
              <a:gd name="T10" fmla="*/ 282 w 625"/>
              <a:gd name="T11" fmla="*/ 424 h 625"/>
              <a:gd name="T12" fmla="*/ 256 w 625"/>
              <a:gd name="T13" fmla="*/ 449 h 625"/>
              <a:gd name="T14" fmla="*/ 231 w 625"/>
              <a:gd name="T15" fmla="*/ 424 h 625"/>
              <a:gd name="T16" fmla="*/ 231 w 625"/>
              <a:gd name="T17" fmla="*/ 202 h 625"/>
              <a:gd name="T18" fmla="*/ 256 w 625"/>
              <a:gd name="T19" fmla="*/ 176 h 625"/>
              <a:gd name="T20" fmla="*/ 282 w 625"/>
              <a:gd name="T21" fmla="*/ 202 h 625"/>
              <a:gd name="T22" fmla="*/ 282 w 625"/>
              <a:gd name="T23" fmla="*/ 424 h 625"/>
              <a:gd name="T24" fmla="*/ 394 w 625"/>
              <a:gd name="T25" fmla="*/ 424 h 625"/>
              <a:gd name="T26" fmla="*/ 369 w 625"/>
              <a:gd name="T27" fmla="*/ 449 h 625"/>
              <a:gd name="T28" fmla="*/ 343 w 625"/>
              <a:gd name="T29" fmla="*/ 424 h 625"/>
              <a:gd name="T30" fmla="*/ 343 w 625"/>
              <a:gd name="T31" fmla="*/ 202 h 625"/>
              <a:gd name="T32" fmla="*/ 369 w 625"/>
              <a:gd name="T33" fmla="*/ 176 h 625"/>
              <a:gd name="T34" fmla="*/ 394 w 625"/>
              <a:gd name="T35" fmla="*/ 202 h 625"/>
              <a:gd name="T36" fmla="*/ 394 w 625"/>
              <a:gd name="T37" fmla="*/ 4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5" h="625">
                <a:moveTo>
                  <a:pt x="312" y="0"/>
                </a:moveTo>
                <a:cubicBezTo>
                  <a:pt x="140" y="0"/>
                  <a:pt x="0" y="140"/>
                  <a:pt x="0" y="313"/>
                </a:cubicBezTo>
                <a:cubicBezTo>
                  <a:pt x="0" y="485"/>
                  <a:pt x="140" y="625"/>
                  <a:pt x="312" y="625"/>
                </a:cubicBezTo>
                <a:cubicBezTo>
                  <a:pt x="485" y="625"/>
                  <a:pt x="625" y="485"/>
                  <a:pt x="625" y="313"/>
                </a:cubicBezTo>
                <a:cubicBezTo>
                  <a:pt x="625" y="140"/>
                  <a:pt x="485" y="0"/>
                  <a:pt x="312" y="0"/>
                </a:cubicBezTo>
                <a:close/>
                <a:moveTo>
                  <a:pt x="282" y="424"/>
                </a:moveTo>
                <a:cubicBezTo>
                  <a:pt x="282" y="438"/>
                  <a:pt x="270" y="449"/>
                  <a:pt x="256" y="449"/>
                </a:cubicBezTo>
                <a:cubicBezTo>
                  <a:pt x="242" y="449"/>
                  <a:pt x="231" y="438"/>
                  <a:pt x="231" y="424"/>
                </a:cubicBezTo>
                <a:lnTo>
                  <a:pt x="231" y="202"/>
                </a:lnTo>
                <a:cubicBezTo>
                  <a:pt x="231" y="188"/>
                  <a:pt x="242" y="176"/>
                  <a:pt x="256" y="176"/>
                </a:cubicBezTo>
                <a:cubicBezTo>
                  <a:pt x="270" y="176"/>
                  <a:pt x="282" y="188"/>
                  <a:pt x="282" y="202"/>
                </a:cubicBezTo>
                <a:lnTo>
                  <a:pt x="282" y="424"/>
                </a:lnTo>
                <a:close/>
                <a:moveTo>
                  <a:pt x="394" y="424"/>
                </a:moveTo>
                <a:cubicBezTo>
                  <a:pt x="394" y="438"/>
                  <a:pt x="383" y="449"/>
                  <a:pt x="369" y="449"/>
                </a:cubicBezTo>
                <a:cubicBezTo>
                  <a:pt x="355" y="449"/>
                  <a:pt x="343" y="438"/>
                  <a:pt x="343" y="424"/>
                </a:cubicBezTo>
                <a:lnTo>
                  <a:pt x="343" y="202"/>
                </a:lnTo>
                <a:cubicBezTo>
                  <a:pt x="343" y="188"/>
                  <a:pt x="355" y="176"/>
                  <a:pt x="369" y="176"/>
                </a:cubicBezTo>
                <a:cubicBezTo>
                  <a:pt x="383" y="176"/>
                  <a:pt x="394" y="188"/>
                  <a:pt x="394" y="202"/>
                </a:cubicBezTo>
                <a:lnTo>
                  <a:pt x="394" y="4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Freeform 301"/>
          <p:cNvSpPr>
            <a:spLocks noEditPoints="1"/>
          </p:cNvSpPr>
          <p:nvPr/>
        </p:nvSpPr>
        <p:spPr bwMode="auto">
          <a:xfrm>
            <a:off x="5076825" y="6154740"/>
            <a:ext cx="196851" cy="200025"/>
          </a:xfrm>
          <a:custGeom>
            <a:avLst/>
            <a:gdLst>
              <a:gd name="T0" fmla="*/ 333 w 651"/>
              <a:gd name="T1" fmla="*/ 579 h 664"/>
              <a:gd name="T2" fmla="*/ 72 w 651"/>
              <a:gd name="T3" fmla="*/ 318 h 664"/>
              <a:gd name="T4" fmla="*/ 333 w 651"/>
              <a:gd name="T5" fmla="*/ 57 h 664"/>
              <a:gd name="T6" fmla="*/ 595 w 651"/>
              <a:gd name="T7" fmla="*/ 318 h 664"/>
              <a:gd name="T8" fmla="*/ 333 w 651"/>
              <a:gd name="T9" fmla="*/ 579 h 664"/>
              <a:gd name="T10" fmla="*/ 383 w 651"/>
              <a:gd name="T11" fmla="*/ 266 h 664"/>
              <a:gd name="T12" fmla="*/ 397 w 651"/>
              <a:gd name="T13" fmla="*/ 297 h 664"/>
              <a:gd name="T14" fmla="*/ 402 w 651"/>
              <a:gd name="T15" fmla="*/ 307 h 664"/>
              <a:gd name="T16" fmla="*/ 452 w 651"/>
              <a:gd name="T17" fmla="*/ 304 h 664"/>
              <a:gd name="T18" fmla="*/ 554 w 651"/>
              <a:gd name="T19" fmla="*/ 314 h 664"/>
              <a:gd name="T20" fmla="*/ 505 w 651"/>
              <a:gd name="T21" fmla="*/ 180 h 664"/>
              <a:gd name="T22" fmla="*/ 383 w 651"/>
              <a:gd name="T23" fmla="*/ 266 h 664"/>
              <a:gd name="T24" fmla="*/ 416 w 651"/>
              <a:gd name="T25" fmla="*/ 345 h 664"/>
              <a:gd name="T26" fmla="*/ 458 w 651"/>
              <a:gd name="T27" fmla="*/ 500 h 664"/>
              <a:gd name="T28" fmla="*/ 551 w 651"/>
              <a:gd name="T29" fmla="*/ 354 h 664"/>
              <a:gd name="T30" fmla="*/ 461 w 651"/>
              <a:gd name="T31" fmla="*/ 342 h 664"/>
              <a:gd name="T32" fmla="*/ 416 w 651"/>
              <a:gd name="T33" fmla="*/ 345 h 664"/>
              <a:gd name="T34" fmla="*/ 0 w 651"/>
              <a:gd name="T35" fmla="*/ 664 h 664"/>
              <a:gd name="T36" fmla="*/ 34 w 651"/>
              <a:gd name="T37" fmla="*/ 632 h 664"/>
              <a:gd name="T38" fmla="*/ 49 w 651"/>
              <a:gd name="T39" fmla="*/ 635 h 664"/>
              <a:gd name="T40" fmla="*/ 617 w 651"/>
              <a:gd name="T41" fmla="*/ 635 h 664"/>
              <a:gd name="T42" fmla="*/ 651 w 651"/>
              <a:gd name="T43" fmla="*/ 602 h 664"/>
              <a:gd name="T44" fmla="*/ 651 w 651"/>
              <a:gd name="T45" fmla="*/ 34 h 664"/>
              <a:gd name="T46" fmla="*/ 617 w 651"/>
              <a:gd name="T47" fmla="*/ 0 h 664"/>
              <a:gd name="T48" fmla="*/ 49 w 651"/>
              <a:gd name="T49" fmla="*/ 0 h 664"/>
              <a:gd name="T50" fmla="*/ 16 w 651"/>
              <a:gd name="T51" fmla="*/ 34 h 664"/>
              <a:gd name="T52" fmla="*/ 16 w 651"/>
              <a:gd name="T53" fmla="*/ 602 h 664"/>
              <a:gd name="T54" fmla="*/ 33 w 651"/>
              <a:gd name="T55" fmla="*/ 631 h 664"/>
              <a:gd name="T56" fmla="*/ 0 w 651"/>
              <a:gd name="T57" fmla="*/ 664 h 664"/>
              <a:gd name="T58" fmla="*/ 348 w 651"/>
              <a:gd name="T59" fmla="*/ 319 h 664"/>
              <a:gd name="T60" fmla="*/ 356 w 651"/>
              <a:gd name="T61" fmla="*/ 317 h 664"/>
              <a:gd name="T62" fmla="*/ 339 w 651"/>
              <a:gd name="T63" fmla="*/ 281 h 664"/>
              <a:gd name="T64" fmla="*/ 118 w 651"/>
              <a:gd name="T65" fmla="*/ 313 h 664"/>
              <a:gd name="T66" fmla="*/ 113 w 651"/>
              <a:gd name="T67" fmla="*/ 313 h 664"/>
              <a:gd name="T68" fmla="*/ 113 w 651"/>
              <a:gd name="T69" fmla="*/ 318 h 664"/>
              <a:gd name="T70" fmla="*/ 168 w 651"/>
              <a:gd name="T71" fmla="*/ 464 h 664"/>
              <a:gd name="T72" fmla="*/ 348 w 651"/>
              <a:gd name="T73" fmla="*/ 319 h 664"/>
              <a:gd name="T74" fmla="*/ 479 w 651"/>
              <a:gd name="T75" fmla="*/ 152 h 664"/>
              <a:gd name="T76" fmla="*/ 333 w 651"/>
              <a:gd name="T77" fmla="*/ 98 h 664"/>
              <a:gd name="T78" fmla="*/ 284 w 651"/>
              <a:gd name="T79" fmla="*/ 103 h 664"/>
              <a:gd name="T80" fmla="*/ 365 w 651"/>
              <a:gd name="T81" fmla="*/ 231 h 664"/>
              <a:gd name="T82" fmla="*/ 479 w 651"/>
              <a:gd name="T83" fmla="*/ 152 h 664"/>
              <a:gd name="T84" fmla="*/ 372 w 651"/>
              <a:gd name="T85" fmla="*/ 356 h 664"/>
              <a:gd name="T86" fmla="*/ 199 w 651"/>
              <a:gd name="T87" fmla="*/ 493 h 664"/>
              <a:gd name="T88" fmla="*/ 333 w 651"/>
              <a:gd name="T89" fmla="*/ 539 h 664"/>
              <a:gd name="T90" fmla="*/ 419 w 651"/>
              <a:gd name="T91" fmla="*/ 521 h 664"/>
              <a:gd name="T92" fmla="*/ 372 w 651"/>
              <a:gd name="T93" fmla="*/ 356 h 664"/>
              <a:gd name="T94" fmla="*/ 319 w 651"/>
              <a:gd name="T95" fmla="*/ 245 h 664"/>
              <a:gd name="T96" fmla="*/ 239 w 651"/>
              <a:gd name="T97" fmla="*/ 119 h 664"/>
              <a:gd name="T98" fmla="*/ 118 w 651"/>
              <a:gd name="T99" fmla="*/ 271 h 664"/>
              <a:gd name="T100" fmla="*/ 120 w 651"/>
              <a:gd name="T101" fmla="*/ 271 h 664"/>
              <a:gd name="T102" fmla="*/ 319 w 651"/>
              <a:gd name="T103" fmla="*/ 245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1" h="664">
                <a:moveTo>
                  <a:pt x="333" y="579"/>
                </a:moveTo>
                <a:cubicBezTo>
                  <a:pt x="189" y="579"/>
                  <a:pt x="72" y="462"/>
                  <a:pt x="72" y="318"/>
                </a:cubicBezTo>
                <a:cubicBezTo>
                  <a:pt x="72" y="174"/>
                  <a:pt x="189" y="57"/>
                  <a:pt x="333" y="57"/>
                </a:cubicBezTo>
                <a:cubicBezTo>
                  <a:pt x="477" y="57"/>
                  <a:pt x="595" y="174"/>
                  <a:pt x="595" y="318"/>
                </a:cubicBezTo>
                <a:cubicBezTo>
                  <a:pt x="595" y="462"/>
                  <a:pt x="477" y="579"/>
                  <a:pt x="333" y="579"/>
                </a:cubicBezTo>
                <a:close/>
                <a:moveTo>
                  <a:pt x="383" y="266"/>
                </a:moveTo>
                <a:cubicBezTo>
                  <a:pt x="388" y="276"/>
                  <a:pt x="393" y="286"/>
                  <a:pt x="397" y="297"/>
                </a:cubicBezTo>
                <a:cubicBezTo>
                  <a:pt x="399" y="300"/>
                  <a:pt x="400" y="304"/>
                  <a:pt x="402" y="307"/>
                </a:cubicBezTo>
                <a:cubicBezTo>
                  <a:pt x="419" y="305"/>
                  <a:pt x="436" y="304"/>
                  <a:pt x="452" y="304"/>
                </a:cubicBezTo>
                <a:cubicBezTo>
                  <a:pt x="502" y="304"/>
                  <a:pt x="544" y="312"/>
                  <a:pt x="554" y="314"/>
                </a:cubicBezTo>
                <a:cubicBezTo>
                  <a:pt x="553" y="264"/>
                  <a:pt x="535" y="217"/>
                  <a:pt x="505" y="180"/>
                </a:cubicBezTo>
                <a:cubicBezTo>
                  <a:pt x="498" y="190"/>
                  <a:pt x="460" y="234"/>
                  <a:pt x="383" y="266"/>
                </a:cubicBezTo>
                <a:close/>
                <a:moveTo>
                  <a:pt x="416" y="345"/>
                </a:moveTo>
                <a:cubicBezTo>
                  <a:pt x="444" y="421"/>
                  <a:pt x="455" y="483"/>
                  <a:pt x="458" y="500"/>
                </a:cubicBezTo>
                <a:cubicBezTo>
                  <a:pt x="507" y="466"/>
                  <a:pt x="541" y="414"/>
                  <a:pt x="551" y="354"/>
                </a:cubicBezTo>
                <a:cubicBezTo>
                  <a:pt x="543" y="352"/>
                  <a:pt x="507" y="342"/>
                  <a:pt x="461" y="342"/>
                </a:cubicBezTo>
                <a:cubicBezTo>
                  <a:pt x="446" y="342"/>
                  <a:pt x="432" y="342"/>
                  <a:pt x="416" y="345"/>
                </a:cubicBezTo>
                <a:close/>
                <a:moveTo>
                  <a:pt x="0" y="664"/>
                </a:moveTo>
                <a:cubicBezTo>
                  <a:pt x="12" y="653"/>
                  <a:pt x="23" y="642"/>
                  <a:pt x="34" y="632"/>
                </a:cubicBezTo>
                <a:cubicBezTo>
                  <a:pt x="39" y="634"/>
                  <a:pt x="44" y="635"/>
                  <a:pt x="49" y="635"/>
                </a:cubicBezTo>
                <a:lnTo>
                  <a:pt x="617" y="635"/>
                </a:lnTo>
                <a:cubicBezTo>
                  <a:pt x="636" y="635"/>
                  <a:pt x="651" y="620"/>
                  <a:pt x="651" y="602"/>
                </a:cubicBezTo>
                <a:lnTo>
                  <a:pt x="651" y="34"/>
                </a:lnTo>
                <a:cubicBezTo>
                  <a:pt x="651" y="15"/>
                  <a:pt x="636" y="0"/>
                  <a:pt x="617" y="0"/>
                </a:cubicBezTo>
                <a:lnTo>
                  <a:pt x="49" y="0"/>
                </a:lnTo>
                <a:cubicBezTo>
                  <a:pt x="31" y="0"/>
                  <a:pt x="16" y="15"/>
                  <a:pt x="16" y="34"/>
                </a:cubicBezTo>
                <a:lnTo>
                  <a:pt x="16" y="602"/>
                </a:lnTo>
                <a:cubicBezTo>
                  <a:pt x="16" y="614"/>
                  <a:pt x="23" y="625"/>
                  <a:pt x="33" y="631"/>
                </a:cubicBezTo>
                <a:lnTo>
                  <a:pt x="0" y="664"/>
                </a:lnTo>
                <a:close/>
                <a:moveTo>
                  <a:pt x="348" y="319"/>
                </a:moveTo>
                <a:cubicBezTo>
                  <a:pt x="351" y="318"/>
                  <a:pt x="353" y="317"/>
                  <a:pt x="356" y="317"/>
                </a:cubicBezTo>
                <a:cubicBezTo>
                  <a:pt x="351" y="305"/>
                  <a:pt x="345" y="293"/>
                  <a:pt x="339" y="281"/>
                </a:cubicBezTo>
                <a:cubicBezTo>
                  <a:pt x="241" y="310"/>
                  <a:pt x="146" y="313"/>
                  <a:pt x="118" y="313"/>
                </a:cubicBezTo>
                <a:cubicBezTo>
                  <a:pt x="116" y="313"/>
                  <a:pt x="114" y="313"/>
                  <a:pt x="113" y="313"/>
                </a:cubicBezTo>
                <a:cubicBezTo>
                  <a:pt x="113" y="314"/>
                  <a:pt x="113" y="316"/>
                  <a:pt x="113" y="318"/>
                </a:cubicBezTo>
                <a:cubicBezTo>
                  <a:pt x="113" y="374"/>
                  <a:pt x="134" y="425"/>
                  <a:pt x="168" y="464"/>
                </a:cubicBezTo>
                <a:cubicBezTo>
                  <a:pt x="177" y="449"/>
                  <a:pt x="238" y="354"/>
                  <a:pt x="348" y="319"/>
                </a:cubicBezTo>
                <a:close/>
                <a:moveTo>
                  <a:pt x="479" y="152"/>
                </a:moveTo>
                <a:cubicBezTo>
                  <a:pt x="440" y="118"/>
                  <a:pt x="389" y="98"/>
                  <a:pt x="333" y="98"/>
                </a:cubicBezTo>
                <a:cubicBezTo>
                  <a:pt x="316" y="98"/>
                  <a:pt x="300" y="100"/>
                  <a:pt x="284" y="103"/>
                </a:cubicBezTo>
                <a:cubicBezTo>
                  <a:pt x="293" y="115"/>
                  <a:pt x="330" y="168"/>
                  <a:pt x="365" y="231"/>
                </a:cubicBezTo>
                <a:cubicBezTo>
                  <a:pt x="439" y="202"/>
                  <a:pt x="473" y="161"/>
                  <a:pt x="479" y="152"/>
                </a:cubicBezTo>
                <a:close/>
                <a:moveTo>
                  <a:pt x="372" y="356"/>
                </a:moveTo>
                <a:cubicBezTo>
                  <a:pt x="251" y="398"/>
                  <a:pt x="205" y="480"/>
                  <a:pt x="199" y="493"/>
                </a:cubicBezTo>
                <a:cubicBezTo>
                  <a:pt x="236" y="521"/>
                  <a:pt x="283" y="539"/>
                  <a:pt x="333" y="539"/>
                </a:cubicBezTo>
                <a:cubicBezTo>
                  <a:pt x="364" y="539"/>
                  <a:pt x="392" y="532"/>
                  <a:pt x="419" y="521"/>
                </a:cubicBezTo>
                <a:cubicBezTo>
                  <a:pt x="415" y="501"/>
                  <a:pt x="402" y="435"/>
                  <a:pt x="372" y="356"/>
                </a:cubicBezTo>
                <a:close/>
                <a:moveTo>
                  <a:pt x="319" y="245"/>
                </a:moveTo>
                <a:cubicBezTo>
                  <a:pt x="284" y="182"/>
                  <a:pt x="246" y="129"/>
                  <a:pt x="239" y="119"/>
                </a:cubicBezTo>
                <a:cubicBezTo>
                  <a:pt x="178" y="148"/>
                  <a:pt x="132" y="204"/>
                  <a:pt x="118" y="271"/>
                </a:cubicBezTo>
                <a:lnTo>
                  <a:pt x="120" y="271"/>
                </a:lnTo>
                <a:cubicBezTo>
                  <a:pt x="140" y="271"/>
                  <a:pt x="224" y="270"/>
                  <a:pt x="319" y="24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Freeform 302"/>
          <p:cNvSpPr>
            <a:spLocks/>
          </p:cNvSpPr>
          <p:nvPr/>
        </p:nvSpPr>
        <p:spPr bwMode="auto">
          <a:xfrm>
            <a:off x="5138740" y="6154740"/>
            <a:ext cx="73025" cy="73025"/>
          </a:xfrm>
          <a:custGeom>
            <a:avLst/>
            <a:gdLst>
              <a:gd name="T0" fmla="*/ 0 w 242"/>
              <a:gd name="T1" fmla="*/ 241 h 241"/>
              <a:gd name="T2" fmla="*/ 242 w 242"/>
              <a:gd name="T3" fmla="*/ 0 h 241"/>
              <a:gd name="T4" fmla="*/ 0 w 242"/>
              <a:gd name="T5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2" h="241">
                <a:moveTo>
                  <a:pt x="0" y="241"/>
                </a:moveTo>
                <a:cubicBezTo>
                  <a:pt x="86" y="166"/>
                  <a:pt x="166" y="86"/>
                  <a:pt x="242" y="0"/>
                </a:cubicBezTo>
                <a:lnTo>
                  <a:pt x="0" y="24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Freeform 303"/>
          <p:cNvSpPr>
            <a:spLocks/>
          </p:cNvSpPr>
          <p:nvPr/>
        </p:nvSpPr>
        <p:spPr bwMode="auto">
          <a:xfrm>
            <a:off x="2590802" y="5861051"/>
            <a:ext cx="98425" cy="188912"/>
          </a:xfrm>
          <a:custGeom>
            <a:avLst/>
            <a:gdLst>
              <a:gd name="T0" fmla="*/ 325 w 325"/>
              <a:gd name="T1" fmla="*/ 104 h 626"/>
              <a:gd name="T2" fmla="*/ 266 w 325"/>
              <a:gd name="T3" fmla="*/ 104 h 626"/>
              <a:gd name="T4" fmla="*/ 211 w 325"/>
              <a:gd name="T5" fmla="*/ 158 h 626"/>
              <a:gd name="T6" fmla="*/ 211 w 325"/>
              <a:gd name="T7" fmla="*/ 229 h 626"/>
              <a:gd name="T8" fmla="*/ 321 w 325"/>
              <a:gd name="T9" fmla="*/ 229 h 626"/>
              <a:gd name="T10" fmla="*/ 321 w 325"/>
              <a:gd name="T11" fmla="*/ 340 h 626"/>
              <a:gd name="T12" fmla="*/ 211 w 325"/>
              <a:gd name="T13" fmla="*/ 340 h 626"/>
              <a:gd name="T14" fmla="*/ 211 w 325"/>
              <a:gd name="T15" fmla="*/ 626 h 626"/>
              <a:gd name="T16" fmla="*/ 96 w 325"/>
              <a:gd name="T17" fmla="*/ 626 h 626"/>
              <a:gd name="T18" fmla="*/ 96 w 325"/>
              <a:gd name="T19" fmla="*/ 340 h 626"/>
              <a:gd name="T20" fmla="*/ 0 w 325"/>
              <a:gd name="T21" fmla="*/ 340 h 626"/>
              <a:gd name="T22" fmla="*/ 0 w 325"/>
              <a:gd name="T23" fmla="*/ 229 h 626"/>
              <a:gd name="T24" fmla="*/ 96 w 325"/>
              <a:gd name="T25" fmla="*/ 229 h 626"/>
              <a:gd name="T26" fmla="*/ 96 w 325"/>
              <a:gd name="T27" fmla="*/ 147 h 626"/>
              <a:gd name="T28" fmla="*/ 239 w 325"/>
              <a:gd name="T29" fmla="*/ 0 h 626"/>
              <a:gd name="T30" fmla="*/ 325 w 325"/>
              <a:gd name="T31" fmla="*/ 0 h 626"/>
              <a:gd name="T32" fmla="*/ 325 w 325"/>
              <a:gd name="T33" fmla="*/ 104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5" h="626">
                <a:moveTo>
                  <a:pt x="325" y="104"/>
                </a:moveTo>
                <a:lnTo>
                  <a:pt x="266" y="104"/>
                </a:lnTo>
                <a:cubicBezTo>
                  <a:pt x="220" y="104"/>
                  <a:pt x="211" y="126"/>
                  <a:pt x="211" y="158"/>
                </a:cubicBezTo>
                <a:lnTo>
                  <a:pt x="211" y="229"/>
                </a:lnTo>
                <a:lnTo>
                  <a:pt x="321" y="229"/>
                </a:lnTo>
                <a:lnTo>
                  <a:pt x="321" y="340"/>
                </a:lnTo>
                <a:lnTo>
                  <a:pt x="211" y="340"/>
                </a:lnTo>
                <a:lnTo>
                  <a:pt x="211" y="626"/>
                </a:lnTo>
                <a:lnTo>
                  <a:pt x="96" y="626"/>
                </a:lnTo>
                <a:lnTo>
                  <a:pt x="96" y="340"/>
                </a:lnTo>
                <a:lnTo>
                  <a:pt x="0" y="340"/>
                </a:lnTo>
                <a:lnTo>
                  <a:pt x="0" y="229"/>
                </a:lnTo>
                <a:lnTo>
                  <a:pt x="96" y="229"/>
                </a:lnTo>
                <a:lnTo>
                  <a:pt x="96" y="147"/>
                </a:lnTo>
                <a:cubicBezTo>
                  <a:pt x="96" y="52"/>
                  <a:pt x="154" y="0"/>
                  <a:pt x="239" y="0"/>
                </a:cubicBezTo>
                <a:lnTo>
                  <a:pt x="325" y="0"/>
                </a:lnTo>
                <a:lnTo>
                  <a:pt x="325" y="10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Freeform 304"/>
          <p:cNvSpPr>
            <a:spLocks/>
          </p:cNvSpPr>
          <p:nvPr/>
        </p:nvSpPr>
        <p:spPr bwMode="auto">
          <a:xfrm>
            <a:off x="2897189" y="5878513"/>
            <a:ext cx="185737" cy="152400"/>
          </a:xfrm>
          <a:custGeom>
            <a:avLst/>
            <a:gdLst>
              <a:gd name="T0" fmla="*/ 616 w 616"/>
              <a:gd name="T1" fmla="*/ 60 h 503"/>
              <a:gd name="T2" fmla="*/ 613 w 616"/>
              <a:gd name="T3" fmla="*/ 59 h 503"/>
              <a:gd name="T4" fmla="*/ 555 w 616"/>
              <a:gd name="T5" fmla="*/ 77 h 503"/>
              <a:gd name="T6" fmla="*/ 600 w 616"/>
              <a:gd name="T7" fmla="*/ 14 h 503"/>
              <a:gd name="T8" fmla="*/ 599 w 616"/>
              <a:gd name="T9" fmla="*/ 10 h 503"/>
              <a:gd name="T10" fmla="*/ 595 w 616"/>
              <a:gd name="T11" fmla="*/ 10 h 503"/>
              <a:gd name="T12" fmla="*/ 518 w 616"/>
              <a:gd name="T13" fmla="*/ 40 h 503"/>
              <a:gd name="T14" fmla="*/ 426 w 616"/>
              <a:gd name="T15" fmla="*/ 0 h 503"/>
              <a:gd name="T16" fmla="*/ 297 w 616"/>
              <a:gd name="T17" fmla="*/ 129 h 503"/>
              <a:gd name="T18" fmla="*/ 300 w 616"/>
              <a:gd name="T19" fmla="*/ 154 h 503"/>
              <a:gd name="T20" fmla="*/ 48 w 616"/>
              <a:gd name="T21" fmla="*/ 25 h 503"/>
              <a:gd name="T22" fmla="*/ 45 w 616"/>
              <a:gd name="T23" fmla="*/ 23 h 503"/>
              <a:gd name="T24" fmla="*/ 43 w 616"/>
              <a:gd name="T25" fmla="*/ 25 h 503"/>
              <a:gd name="T26" fmla="*/ 25 w 616"/>
              <a:gd name="T27" fmla="*/ 89 h 503"/>
              <a:gd name="T28" fmla="*/ 74 w 616"/>
              <a:gd name="T29" fmla="*/ 190 h 503"/>
              <a:gd name="T30" fmla="*/ 29 w 616"/>
              <a:gd name="T31" fmla="*/ 175 h 503"/>
              <a:gd name="T32" fmla="*/ 26 w 616"/>
              <a:gd name="T33" fmla="*/ 176 h 503"/>
              <a:gd name="T34" fmla="*/ 24 w 616"/>
              <a:gd name="T35" fmla="*/ 178 h 503"/>
              <a:gd name="T36" fmla="*/ 24 w 616"/>
              <a:gd name="T37" fmla="*/ 180 h 503"/>
              <a:gd name="T38" fmla="*/ 115 w 616"/>
              <a:gd name="T39" fmla="*/ 302 h 503"/>
              <a:gd name="T40" fmla="*/ 72 w 616"/>
              <a:gd name="T41" fmla="*/ 302 h 503"/>
              <a:gd name="T42" fmla="*/ 69 w 616"/>
              <a:gd name="T43" fmla="*/ 303 h 503"/>
              <a:gd name="T44" fmla="*/ 68 w 616"/>
              <a:gd name="T45" fmla="*/ 306 h 503"/>
              <a:gd name="T46" fmla="*/ 180 w 616"/>
              <a:gd name="T47" fmla="*/ 395 h 503"/>
              <a:gd name="T48" fmla="*/ 33 w 616"/>
              <a:gd name="T49" fmla="*/ 443 h 503"/>
              <a:gd name="T50" fmla="*/ 3 w 616"/>
              <a:gd name="T51" fmla="*/ 441 h 503"/>
              <a:gd name="T52" fmla="*/ 0 w 616"/>
              <a:gd name="T53" fmla="*/ 443 h 503"/>
              <a:gd name="T54" fmla="*/ 1 w 616"/>
              <a:gd name="T55" fmla="*/ 446 h 503"/>
              <a:gd name="T56" fmla="*/ 195 w 616"/>
              <a:gd name="T57" fmla="*/ 503 h 503"/>
              <a:gd name="T58" fmla="*/ 555 w 616"/>
              <a:gd name="T59" fmla="*/ 143 h 503"/>
              <a:gd name="T60" fmla="*/ 555 w 616"/>
              <a:gd name="T61" fmla="*/ 129 h 503"/>
              <a:gd name="T62" fmla="*/ 616 w 616"/>
              <a:gd name="T63" fmla="*/ 64 h 503"/>
              <a:gd name="T64" fmla="*/ 616 w 616"/>
              <a:gd name="T65" fmla="*/ 6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16" h="503">
                <a:moveTo>
                  <a:pt x="616" y="60"/>
                </a:moveTo>
                <a:lnTo>
                  <a:pt x="613" y="59"/>
                </a:lnTo>
                <a:cubicBezTo>
                  <a:pt x="594" y="68"/>
                  <a:pt x="575" y="74"/>
                  <a:pt x="555" y="77"/>
                </a:cubicBezTo>
                <a:cubicBezTo>
                  <a:pt x="576" y="61"/>
                  <a:pt x="592" y="39"/>
                  <a:pt x="600" y="14"/>
                </a:cubicBezTo>
                <a:lnTo>
                  <a:pt x="599" y="10"/>
                </a:lnTo>
                <a:lnTo>
                  <a:pt x="595" y="10"/>
                </a:lnTo>
                <a:cubicBezTo>
                  <a:pt x="572" y="24"/>
                  <a:pt x="546" y="34"/>
                  <a:pt x="518" y="40"/>
                </a:cubicBezTo>
                <a:cubicBezTo>
                  <a:pt x="494" y="15"/>
                  <a:pt x="461" y="0"/>
                  <a:pt x="426" y="0"/>
                </a:cubicBezTo>
                <a:cubicBezTo>
                  <a:pt x="355" y="0"/>
                  <a:pt x="297" y="58"/>
                  <a:pt x="297" y="129"/>
                </a:cubicBezTo>
                <a:cubicBezTo>
                  <a:pt x="297" y="137"/>
                  <a:pt x="298" y="146"/>
                  <a:pt x="300" y="154"/>
                </a:cubicBezTo>
                <a:cubicBezTo>
                  <a:pt x="202" y="148"/>
                  <a:pt x="110" y="101"/>
                  <a:pt x="48" y="25"/>
                </a:cubicBezTo>
                <a:lnTo>
                  <a:pt x="45" y="23"/>
                </a:lnTo>
                <a:lnTo>
                  <a:pt x="43" y="25"/>
                </a:lnTo>
                <a:cubicBezTo>
                  <a:pt x="31" y="44"/>
                  <a:pt x="25" y="67"/>
                  <a:pt x="25" y="89"/>
                </a:cubicBezTo>
                <a:cubicBezTo>
                  <a:pt x="25" y="129"/>
                  <a:pt x="43" y="166"/>
                  <a:pt x="74" y="190"/>
                </a:cubicBezTo>
                <a:cubicBezTo>
                  <a:pt x="58" y="188"/>
                  <a:pt x="43" y="183"/>
                  <a:pt x="29" y="175"/>
                </a:cubicBezTo>
                <a:lnTo>
                  <a:pt x="26" y="176"/>
                </a:lnTo>
                <a:lnTo>
                  <a:pt x="24" y="178"/>
                </a:lnTo>
                <a:lnTo>
                  <a:pt x="24" y="180"/>
                </a:lnTo>
                <a:cubicBezTo>
                  <a:pt x="24" y="236"/>
                  <a:pt x="61" y="286"/>
                  <a:pt x="115" y="302"/>
                </a:cubicBezTo>
                <a:cubicBezTo>
                  <a:pt x="101" y="305"/>
                  <a:pt x="86" y="305"/>
                  <a:pt x="72" y="302"/>
                </a:cubicBezTo>
                <a:lnTo>
                  <a:pt x="69" y="303"/>
                </a:lnTo>
                <a:lnTo>
                  <a:pt x="68" y="306"/>
                </a:lnTo>
                <a:cubicBezTo>
                  <a:pt x="84" y="355"/>
                  <a:pt x="128" y="390"/>
                  <a:pt x="180" y="395"/>
                </a:cubicBezTo>
                <a:cubicBezTo>
                  <a:pt x="137" y="426"/>
                  <a:pt x="86" y="443"/>
                  <a:pt x="33" y="443"/>
                </a:cubicBezTo>
                <a:cubicBezTo>
                  <a:pt x="23" y="443"/>
                  <a:pt x="13" y="442"/>
                  <a:pt x="3" y="441"/>
                </a:cubicBezTo>
                <a:cubicBezTo>
                  <a:pt x="2" y="441"/>
                  <a:pt x="0" y="442"/>
                  <a:pt x="0" y="443"/>
                </a:cubicBezTo>
                <a:lnTo>
                  <a:pt x="1" y="446"/>
                </a:lnTo>
                <a:cubicBezTo>
                  <a:pt x="59" y="484"/>
                  <a:pt x="126" y="503"/>
                  <a:pt x="195" y="503"/>
                </a:cubicBezTo>
                <a:cubicBezTo>
                  <a:pt x="420" y="503"/>
                  <a:pt x="555" y="320"/>
                  <a:pt x="555" y="143"/>
                </a:cubicBezTo>
                <a:cubicBezTo>
                  <a:pt x="555" y="138"/>
                  <a:pt x="555" y="134"/>
                  <a:pt x="555" y="129"/>
                </a:cubicBezTo>
                <a:cubicBezTo>
                  <a:pt x="579" y="111"/>
                  <a:pt x="600" y="89"/>
                  <a:pt x="616" y="64"/>
                </a:cubicBezTo>
                <a:lnTo>
                  <a:pt x="616" y="6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Freeform 305"/>
          <p:cNvSpPr>
            <a:spLocks noEditPoints="1"/>
          </p:cNvSpPr>
          <p:nvPr/>
        </p:nvSpPr>
        <p:spPr bwMode="auto">
          <a:xfrm>
            <a:off x="3619502" y="5859463"/>
            <a:ext cx="184151" cy="190500"/>
          </a:xfrm>
          <a:custGeom>
            <a:avLst/>
            <a:gdLst>
              <a:gd name="T0" fmla="*/ 215 w 610"/>
              <a:gd name="T1" fmla="*/ 593 h 628"/>
              <a:gd name="T2" fmla="*/ 72 w 610"/>
              <a:gd name="T3" fmla="*/ 493 h 628"/>
              <a:gd name="T4" fmla="*/ 142 w 610"/>
              <a:gd name="T5" fmla="*/ 409 h 628"/>
              <a:gd name="T6" fmla="*/ 228 w 610"/>
              <a:gd name="T7" fmla="*/ 396 h 628"/>
              <a:gd name="T8" fmla="*/ 246 w 610"/>
              <a:gd name="T9" fmla="*/ 397 h 628"/>
              <a:gd name="T10" fmla="*/ 336 w 610"/>
              <a:gd name="T11" fmla="*/ 505 h 628"/>
              <a:gd name="T12" fmla="*/ 215 w 610"/>
              <a:gd name="T13" fmla="*/ 593 h 628"/>
              <a:gd name="T14" fmla="*/ 528 w 610"/>
              <a:gd name="T15" fmla="*/ 263 h 628"/>
              <a:gd name="T16" fmla="*/ 528 w 610"/>
              <a:gd name="T17" fmla="*/ 181 h 628"/>
              <a:gd name="T18" fmla="*/ 487 w 610"/>
              <a:gd name="T19" fmla="*/ 181 h 628"/>
              <a:gd name="T20" fmla="*/ 487 w 610"/>
              <a:gd name="T21" fmla="*/ 263 h 628"/>
              <a:gd name="T22" fmla="*/ 406 w 610"/>
              <a:gd name="T23" fmla="*/ 263 h 628"/>
              <a:gd name="T24" fmla="*/ 406 w 610"/>
              <a:gd name="T25" fmla="*/ 304 h 628"/>
              <a:gd name="T26" fmla="*/ 487 w 610"/>
              <a:gd name="T27" fmla="*/ 304 h 628"/>
              <a:gd name="T28" fmla="*/ 487 w 610"/>
              <a:gd name="T29" fmla="*/ 386 h 628"/>
              <a:gd name="T30" fmla="*/ 528 w 610"/>
              <a:gd name="T31" fmla="*/ 386 h 628"/>
              <a:gd name="T32" fmla="*/ 528 w 610"/>
              <a:gd name="T33" fmla="*/ 304 h 628"/>
              <a:gd name="T34" fmla="*/ 610 w 610"/>
              <a:gd name="T35" fmla="*/ 304 h 628"/>
              <a:gd name="T36" fmla="*/ 610 w 610"/>
              <a:gd name="T37" fmla="*/ 263 h 628"/>
              <a:gd name="T38" fmla="*/ 528 w 610"/>
              <a:gd name="T39" fmla="*/ 263 h 628"/>
              <a:gd name="T40" fmla="*/ 215 w 610"/>
              <a:gd name="T41" fmla="*/ 264 h 628"/>
              <a:gd name="T42" fmla="*/ 113 w 610"/>
              <a:gd name="T43" fmla="*/ 119 h 628"/>
              <a:gd name="T44" fmla="*/ 131 w 610"/>
              <a:gd name="T45" fmla="*/ 58 h 628"/>
              <a:gd name="T46" fmla="*/ 188 w 610"/>
              <a:gd name="T47" fmla="*/ 31 h 628"/>
              <a:gd name="T48" fmla="*/ 291 w 610"/>
              <a:gd name="T49" fmla="*/ 182 h 628"/>
              <a:gd name="T50" fmla="*/ 270 w 610"/>
              <a:gd name="T51" fmla="*/ 241 h 628"/>
              <a:gd name="T52" fmla="*/ 215 w 610"/>
              <a:gd name="T53" fmla="*/ 264 h 628"/>
              <a:gd name="T54" fmla="*/ 322 w 610"/>
              <a:gd name="T55" fmla="*/ 358 h 628"/>
              <a:gd name="T56" fmla="*/ 292 w 610"/>
              <a:gd name="T57" fmla="*/ 335 h 628"/>
              <a:gd name="T58" fmla="*/ 271 w 610"/>
              <a:gd name="T59" fmla="*/ 300 h 628"/>
              <a:gd name="T60" fmla="*/ 294 w 610"/>
              <a:gd name="T61" fmla="*/ 260 h 628"/>
              <a:gd name="T62" fmla="*/ 362 w 610"/>
              <a:gd name="T63" fmla="*/ 144 h 628"/>
              <a:gd name="T64" fmla="*/ 304 w 610"/>
              <a:gd name="T65" fmla="*/ 34 h 628"/>
              <a:gd name="T66" fmla="*/ 355 w 610"/>
              <a:gd name="T67" fmla="*/ 34 h 628"/>
              <a:gd name="T68" fmla="*/ 408 w 610"/>
              <a:gd name="T69" fmla="*/ 0 h 628"/>
              <a:gd name="T70" fmla="*/ 247 w 610"/>
              <a:gd name="T71" fmla="*/ 0 h 628"/>
              <a:gd name="T72" fmla="*/ 93 w 610"/>
              <a:gd name="T73" fmla="*/ 49 h 628"/>
              <a:gd name="T74" fmla="*/ 41 w 610"/>
              <a:gd name="T75" fmla="*/ 159 h 628"/>
              <a:gd name="T76" fmla="*/ 176 w 610"/>
              <a:gd name="T77" fmla="*/ 287 h 628"/>
              <a:gd name="T78" fmla="*/ 202 w 610"/>
              <a:gd name="T79" fmla="*/ 286 h 628"/>
              <a:gd name="T80" fmla="*/ 194 w 610"/>
              <a:gd name="T81" fmla="*/ 317 h 628"/>
              <a:gd name="T82" fmla="*/ 219 w 610"/>
              <a:gd name="T83" fmla="*/ 373 h 628"/>
              <a:gd name="T84" fmla="*/ 63 w 610"/>
              <a:gd name="T85" fmla="*/ 411 h 628"/>
              <a:gd name="T86" fmla="*/ 0 w 610"/>
              <a:gd name="T87" fmla="*/ 511 h 628"/>
              <a:gd name="T88" fmla="*/ 175 w 610"/>
              <a:gd name="T89" fmla="*/ 628 h 628"/>
              <a:gd name="T90" fmla="*/ 390 w 610"/>
              <a:gd name="T91" fmla="*/ 473 h 628"/>
              <a:gd name="T92" fmla="*/ 322 w 610"/>
              <a:gd name="T93" fmla="*/ 358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10" h="628">
                <a:moveTo>
                  <a:pt x="215" y="593"/>
                </a:moveTo>
                <a:cubicBezTo>
                  <a:pt x="128" y="593"/>
                  <a:pt x="72" y="551"/>
                  <a:pt x="72" y="493"/>
                </a:cubicBezTo>
                <a:cubicBezTo>
                  <a:pt x="72" y="435"/>
                  <a:pt x="124" y="416"/>
                  <a:pt x="142" y="409"/>
                </a:cubicBezTo>
                <a:cubicBezTo>
                  <a:pt x="176" y="398"/>
                  <a:pt x="220" y="396"/>
                  <a:pt x="228" y="396"/>
                </a:cubicBezTo>
                <a:cubicBezTo>
                  <a:pt x="236" y="396"/>
                  <a:pt x="240" y="396"/>
                  <a:pt x="246" y="397"/>
                </a:cubicBezTo>
                <a:cubicBezTo>
                  <a:pt x="309" y="441"/>
                  <a:pt x="336" y="463"/>
                  <a:pt x="336" y="505"/>
                </a:cubicBezTo>
                <a:cubicBezTo>
                  <a:pt x="336" y="556"/>
                  <a:pt x="294" y="593"/>
                  <a:pt x="215" y="593"/>
                </a:cubicBezTo>
                <a:close/>
                <a:moveTo>
                  <a:pt x="528" y="263"/>
                </a:moveTo>
                <a:lnTo>
                  <a:pt x="528" y="181"/>
                </a:lnTo>
                <a:lnTo>
                  <a:pt x="487" y="181"/>
                </a:lnTo>
                <a:lnTo>
                  <a:pt x="487" y="263"/>
                </a:lnTo>
                <a:lnTo>
                  <a:pt x="406" y="263"/>
                </a:lnTo>
                <a:lnTo>
                  <a:pt x="406" y="304"/>
                </a:lnTo>
                <a:lnTo>
                  <a:pt x="487" y="304"/>
                </a:lnTo>
                <a:lnTo>
                  <a:pt x="487" y="386"/>
                </a:lnTo>
                <a:lnTo>
                  <a:pt x="528" y="386"/>
                </a:lnTo>
                <a:lnTo>
                  <a:pt x="528" y="304"/>
                </a:lnTo>
                <a:lnTo>
                  <a:pt x="610" y="304"/>
                </a:lnTo>
                <a:lnTo>
                  <a:pt x="610" y="263"/>
                </a:lnTo>
                <a:lnTo>
                  <a:pt x="528" y="263"/>
                </a:lnTo>
                <a:close/>
                <a:moveTo>
                  <a:pt x="215" y="264"/>
                </a:moveTo>
                <a:cubicBezTo>
                  <a:pt x="144" y="264"/>
                  <a:pt x="113" y="173"/>
                  <a:pt x="113" y="119"/>
                </a:cubicBezTo>
                <a:cubicBezTo>
                  <a:pt x="113" y="97"/>
                  <a:pt x="117" y="75"/>
                  <a:pt x="131" y="58"/>
                </a:cubicBezTo>
                <a:cubicBezTo>
                  <a:pt x="144" y="42"/>
                  <a:pt x="166" y="31"/>
                  <a:pt x="188" y="31"/>
                </a:cubicBezTo>
                <a:cubicBezTo>
                  <a:pt x="255" y="31"/>
                  <a:pt x="291" y="123"/>
                  <a:pt x="291" y="182"/>
                </a:cubicBezTo>
                <a:cubicBezTo>
                  <a:pt x="291" y="196"/>
                  <a:pt x="289" y="222"/>
                  <a:pt x="270" y="241"/>
                </a:cubicBezTo>
                <a:cubicBezTo>
                  <a:pt x="257" y="254"/>
                  <a:pt x="235" y="264"/>
                  <a:pt x="215" y="264"/>
                </a:cubicBezTo>
                <a:close/>
                <a:moveTo>
                  <a:pt x="322" y="358"/>
                </a:moveTo>
                <a:lnTo>
                  <a:pt x="292" y="335"/>
                </a:lnTo>
                <a:cubicBezTo>
                  <a:pt x="283" y="328"/>
                  <a:pt x="271" y="318"/>
                  <a:pt x="271" y="300"/>
                </a:cubicBezTo>
                <a:cubicBezTo>
                  <a:pt x="271" y="282"/>
                  <a:pt x="283" y="271"/>
                  <a:pt x="294" y="260"/>
                </a:cubicBezTo>
                <a:cubicBezTo>
                  <a:pt x="328" y="233"/>
                  <a:pt x="362" y="205"/>
                  <a:pt x="362" y="144"/>
                </a:cubicBezTo>
                <a:cubicBezTo>
                  <a:pt x="362" y="82"/>
                  <a:pt x="323" y="49"/>
                  <a:pt x="304" y="34"/>
                </a:cubicBezTo>
                <a:lnTo>
                  <a:pt x="355" y="34"/>
                </a:lnTo>
                <a:lnTo>
                  <a:pt x="408" y="0"/>
                </a:lnTo>
                <a:lnTo>
                  <a:pt x="247" y="0"/>
                </a:lnTo>
                <a:cubicBezTo>
                  <a:pt x="203" y="0"/>
                  <a:pt x="140" y="11"/>
                  <a:pt x="93" y="49"/>
                </a:cubicBezTo>
                <a:cubicBezTo>
                  <a:pt x="58" y="79"/>
                  <a:pt x="41" y="121"/>
                  <a:pt x="41" y="159"/>
                </a:cubicBezTo>
                <a:cubicBezTo>
                  <a:pt x="41" y="222"/>
                  <a:pt x="90" y="287"/>
                  <a:pt x="176" y="287"/>
                </a:cubicBezTo>
                <a:cubicBezTo>
                  <a:pt x="184" y="287"/>
                  <a:pt x="193" y="286"/>
                  <a:pt x="202" y="286"/>
                </a:cubicBezTo>
                <a:cubicBezTo>
                  <a:pt x="198" y="295"/>
                  <a:pt x="194" y="304"/>
                  <a:pt x="194" y="317"/>
                </a:cubicBezTo>
                <a:cubicBezTo>
                  <a:pt x="194" y="343"/>
                  <a:pt x="207" y="358"/>
                  <a:pt x="219" y="373"/>
                </a:cubicBezTo>
                <a:cubicBezTo>
                  <a:pt x="182" y="376"/>
                  <a:pt x="113" y="380"/>
                  <a:pt x="63" y="411"/>
                </a:cubicBezTo>
                <a:cubicBezTo>
                  <a:pt x="15" y="439"/>
                  <a:pt x="0" y="481"/>
                  <a:pt x="0" y="511"/>
                </a:cubicBezTo>
                <a:cubicBezTo>
                  <a:pt x="0" y="571"/>
                  <a:pt x="57" y="628"/>
                  <a:pt x="175" y="628"/>
                </a:cubicBezTo>
                <a:cubicBezTo>
                  <a:pt x="316" y="628"/>
                  <a:pt x="390" y="550"/>
                  <a:pt x="390" y="473"/>
                </a:cubicBezTo>
                <a:cubicBezTo>
                  <a:pt x="390" y="416"/>
                  <a:pt x="358" y="389"/>
                  <a:pt x="322" y="35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Freeform 306"/>
          <p:cNvSpPr>
            <a:spLocks noEditPoints="1"/>
          </p:cNvSpPr>
          <p:nvPr/>
        </p:nvSpPr>
        <p:spPr bwMode="auto">
          <a:xfrm>
            <a:off x="4021137" y="5865813"/>
            <a:ext cx="157163" cy="177800"/>
          </a:xfrm>
          <a:custGeom>
            <a:avLst/>
            <a:gdLst>
              <a:gd name="T0" fmla="*/ 520 w 520"/>
              <a:gd name="T1" fmla="*/ 586 h 586"/>
              <a:gd name="T2" fmla="*/ 252 w 520"/>
              <a:gd name="T3" fmla="*/ 586 h 586"/>
              <a:gd name="T4" fmla="*/ 252 w 520"/>
              <a:gd name="T5" fmla="*/ 460 h 586"/>
              <a:gd name="T6" fmla="*/ 107 w 520"/>
              <a:gd name="T7" fmla="*/ 460 h 586"/>
              <a:gd name="T8" fmla="*/ 107 w 520"/>
              <a:gd name="T9" fmla="*/ 357 h 586"/>
              <a:gd name="T10" fmla="*/ 0 w 520"/>
              <a:gd name="T11" fmla="*/ 357 h 586"/>
              <a:gd name="T12" fmla="*/ 0 w 520"/>
              <a:gd name="T13" fmla="*/ 223 h 586"/>
              <a:gd name="T14" fmla="*/ 0 w 520"/>
              <a:gd name="T15" fmla="*/ 223 h 586"/>
              <a:gd name="T16" fmla="*/ 71 w 520"/>
              <a:gd name="T17" fmla="*/ 154 h 586"/>
              <a:gd name="T18" fmla="*/ 140 w 520"/>
              <a:gd name="T19" fmla="*/ 205 h 586"/>
              <a:gd name="T20" fmla="*/ 206 w 520"/>
              <a:gd name="T21" fmla="*/ 179 h 586"/>
              <a:gd name="T22" fmla="*/ 297 w 520"/>
              <a:gd name="T23" fmla="*/ 239 h 586"/>
              <a:gd name="T24" fmla="*/ 386 w 520"/>
              <a:gd name="T25" fmla="*/ 205 h 586"/>
              <a:gd name="T26" fmla="*/ 520 w 520"/>
              <a:gd name="T27" fmla="*/ 334 h 586"/>
              <a:gd name="T28" fmla="*/ 520 w 520"/>
              <a:gd name="T29" fmla="*/ 334 h 586"/>
              <a:gd name="T30" fmla="*/ 520 w 520"/>
              <a:gd name="T31" fmla="*/ 586 h 586"/>
              <a:gd name="T32" fmla="*/ 70 w 520"/>
              <a:gd name="T33" fmla="*/ 45 h 586"/>
              <a:gd name="T34" fmla="*/ 120 w 520"/>
              <a:gd name="T35" fmla="*/ 95 h 586"/>
              <a:gd name="T36" fmla="*/ 70 w 520"/>
              <a:gd name="T37" fmla="*/ 145 h 586"/>
              <a:gd name="T38" fmla="*/ 20 w 520"/>
              <a:gd name="T39" fmla="*/ 95 h 586"/>
              <a:gd name="T40" fmla="*/ 70 w 520"/>
              <a:gd name="T41" fmla="*/ 45 h 586"/>
              <a:gd name="T42" fmla="*/ 204 w 520"/>
              <a:gd name="T43" fmla="*/ 27 h 586"/>
              <a:gd name="T44" fmla="*/ 274 w 520"/>
              <a:gd name="T45" fmla="*/ 97 h 586"/>
              <a:gd name="T46" fmla="*/ 204 w 520"/>
              <a:gd name="T47" fmla="*/ 167 h 586"/>
              <a:gd name="T48" fmla="*/ 135 w 520"/>
              <a:gd name="T49" fmla="*/ 97 h 586"/>
              <a:gd name="T50" fmla="*/ 204 w 520"/>
              <a:gd name="T51" fmla="*/ 27 h 586"/>
              <a:gd name="T52" fmla="*/ 383 w 520"/>
              <a:gd name="T53" fmla="*/ 0 h 586"/>
              <a:gd name="T54" fmla="*/ 478 w 520"/>
              <a:gd name="T55" fmla="*/ 94 h 586"/>
              <a:gd name="T56" fmla="*/ 383 w 520"/>
              <a:gd name="T57" fmla="*/ 188 h 586"/>
              <a:gd name="T58" fmla="*/ 289 w 520"/>
              <a:gd name="T59" fmla="*/ 94 h 586"/>
              <a:gd name="T60" fmla="*/ 383 w 520"/>
              <a:gd name="T61" fmla="*/ 0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20" h="586">
                <a:moveTo>
                  <a:pt x="520" y="586"/>
                </a:moveTo>
                <a:lnTo>
                  <a:pt x="252" y="586"/>
                </a:lnTo>
                <a:lnTo>
                  <a:pt x="252" y="460"/>
                </a:lnTo>
                <a:lnTo>
                  <a:pt x="107" y="460"/>
                </a:lnTo>
                <a:lnTo>
                  <a:pt x="107" y="357"/>
                </a:lnTo>
                <a:lnTo>
                  <a:pt x="0" y="357"/>
                </a:lnTo>
                <a:lnTo>
                  <a:pt x="0" y="223"/>
                </a:lnTo>
                <a:lnTo>
                  <a:pt x="0" y="223"/>
                </a:lnTo>
                <a:cubicBezTo>
                  <a:pt x="2" y="185"/>
                  <a:pt x="33" y="154"/>
                  <a:pt x="71" y="154"/>
                </a:cubicBezTo>
                <a:cubicBezTo>
                  <a:pt x="104" y="154"/>
                  <a:pt x="131" y="176"/>
                  <a:pt x="140" y="205"/>
                </a:cubicBezTo>
                <a:cubicBezTo>
                  <a:pt x="157" y="189"/>
                  <a:pt x="181" y="179"/>
                  <a:pt x="206" y="179"/>
                </a:cubicBezTo>
                <a:cubicBezTo>
                  <a:pt x="247" y="179"/>
                  <a:pt x="282" y="204"/>
                  <a:pt x="297" y="239"/>
                </a:cubicBezTo>
                <a:cubicBezTo>
                  <a:pt x="321" y="218"/>
                  <a:pt x="352" y="205"/>
                  <a:pt x="386" y="205"/>
                </a:cubicBezTo>
                <a:cubicBezTo>
                  <a:pt x="458" y="205"/>
                  <a:pt x="517" y="263"/>
                  <a:pt x="520" y="334"/>
                </a:cubicBezTo>
                <a:lnTo>
                  <a:pt x="520" y="334"/>
                </a:lnTo>
                <a:lnTo>
                  <a:pt x="520" y="586"/>
                </a:lnTo>
                <a:close/>
                <a:moveTo>
                  <a:pt x="70" y="45"/>
                </a:moveTo>
                <a:cubicBezTo>
                  <a:pt x="98" y="45"/>
                  <a:pt x="120" y="68"/>
                  <a:pt x="120" y="95"/>
                </a:cubicBezTo>
                <a:cubicBezTo>
                  <a:pt x="120" y="123"/>
                  <a:pt x="98" y="145"/>
                  <a:pt x="70" y="145"/>
                </a:cubicBezTo>
                <a:cubicBezTo>
                  <a:pt x="42" y="145"/>
                  <a:pt x="20" y="123"/>
                  <a:pt x="20" y="95"/>
                </a:cubicBezTo>
                <a:cubicBezTo>
                  <a:pt x="20" y="68"/>
                  <a:pt x="42" y="45"/>
                  <a:pt x="70" y="45"/>
                </a:cubicBezTo>
                <a:close/>
                <a:moveTo>
                  <a:pt x="204" y="27"/>
                </a:moveTo>
                <a:cubicBezTo>
                  <a:pt x="243" y="27"/>
                  <a:pt x="274" y="59"/>
                  <a:pt x="274" y="97"/>
                </a:cubicBezTo>
                <a:cubicBezTo>
                  <a:pt x="274" y="136"/>
                  <a:pt x="243" y="167"/>
                  <a:pt x="204" y="167"/>
                </a:cubicBezTo>
                <a:cubicBezTo>
                  <a:pt x="166" y="167"/>
                  <a:pt x="135" y="136"/>
                  <a:pt x="135" y="97"/>
                </a:cubicBezTo>
                <a:cubicBezTo>
                  <a:pt x="135" y="59"/>
                  <a:pt x="166" y="27"/>
                  <a:pt x="204" y="27"/>
                </a:cubicBezTo>
                <a:close/>
                <a:moveTo>
                  <a:pt x="383" y="0"/>
                </a:moveTo>
                <a:cubicBezTo>
                  <a:pt x="435" y="0"/>
                  <a:pt x="478" y="42"/>
                  <a:pt x="478" y="94"/>
                </a:cubicBezTo>
                <a:cubicBezTo>
                  <a:pt x="478" y="146"/>
                  <a:pt x="435" y="188"/>
                  <a:pt x="383" y="188"/>
                </a:cubicBezTo>
                <a:cubicBezTo>
                  <a:pt x="331" y="188"/>
                  <a:pt x="289" y="146"/>
                  <a:pt x="289" y="94"/>
                </a:cubicBezTo>
                <a:cubicBezTo>
                  <a:pt x="289" y="42"/>
                  <a:pt x="331" y="0"/>
                  <a:pt x="38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Freeform 307"/>
          <p:cNvSpPr>
            <a:spLocks noEditPoints="1"/>
          </p:cNvSpPr>
          <p:nvPr/>
        </p:nvSpPr>
        <p:spPr bwMode="auto">
          <a:xfrm>
            <a:off x="6635751" y="5854702"/>
            <a:ext cx="176212" cy="180975"/>
          </a:xfrm>
          <a:custGeom>
            <a:avLst/>
            <a:gdLst>
              <a:gd name="T0" fmla="*/ 278 w 585"/>
              <a:gd name="T1" fmla="*/ 358 h 597"/>
              <a:gd name="T2" fmla="*/ 238 w 585"/>
              <a:gd name="T3" fmla="*/ 318 h 597"/>
              <a:gd name="T4" fmla="*/ 192 w 585"/>
              <a:gd name="T5" fmla="*/ 303 h 597"/>
              <a:gd name="T6" fmla="*/ 118 w 585"/>
              <a:gd name="T7" fmla="*/ 283 h 597"/>
              <a:gd name="T8" fmla="*/ 86 w 585"/>
              <a:gd name="T9" fmla="*/ 267 h 597"/>
              <a:gd name="T10" fmla="*/ 76 w 585"/>
              <a:gd name="T11" fmla="*/ 246 h 597"/>
              <a:gd name="T12" fmla="*/ 106 w 585"/>
              <a:gd name="T13" fmla="*/ 208 h 597"/>
              <a:gd name="T14" fmla="*/ 159 w 585"/>
              <a:gd name="T15" fmla="*/ 206 h 597"/>
              <a:gd name="T16" fmla="*/ 202 w 585"/>
              <a:gd name="T17" fmla="*/ 238 h 597"/>
              <a:gd name="T18" fmla="*/ 208 w 585"/>
              <a:gd name="T19" fmla="*/ 256 h 597"/>
              <a:gd name="T20" fmla="*/ 275 w 585"/>
              <a:gd name="T21" fmla="*/ 256 h 597"/>
              <a:gd name="T22" fmla="*/ 275 w 585"/>
              <a:gd name="T23" fmla="*/ 253 h 597"/>
              <a:gd name="T24" fmla="*/ 272 w 585"/>
              <a:gd name="T25" fmla="*/ 235 h 597"/>
              <a:gd name="T26" fmla="*/ 203 w 585"/>
              <a:gd name="T27" fmla="*/ 154 h 597"/>
              <a:gd name="T28" fmla="*/ 126 w 585"/>
              <a:gd name="T29" fmla="*/ 145 h 597"/>
              <a:gd name="T30" fmla="*/ 71 w 585"/>
              <a:gd name="T31" fmla="*/ 156 h 597"/>
              <a:gd name="T32" fmla="*/ 15 w 585"/>
              <a:gd name="T33" fmla="*/ 204 h 597"/>
              <a:gd name="T34" fmla="*/ 6 w 585"/>
              <a:gd name="T35" fmla="*/ 258 h 597"/>
              <a:gd name="T36" fmla="*/ 18 w 585"/>
              <a:gd name="T37" fmla="*/ 304 h 597"/>
              <a:gd name="T38" fmla="*/ 60 w 585"/>
              <a:gd name="T39" fmla="*/ 338 h 597"/>
              <a:gd name="T40" fmla="*/ 126 w 585"/>
              <a:gd name="T41" fmla="*/ 357 h 597"/>
              <a:gd name="T42" fmla="*/ 172 w 585"/>
              <a:gd name="T43" fmla="*/ 370 h 597"/>
              <a:gd name="T44" fmla="*/ 205 w 585"/>
              <a:gd name="T45" fmla="*/ 388 h 597"/>
              <a:gd name="T46" fmla="*/ 215 w 585"/>
              <a:gd name="T47" fmla="*/ 420 h 597"/>
              <a:gd name="T48" fmla="*/ 188 w 585"/>
              <a:gd name="T49" fmla="*/ 448 h 597"/>
              <a:gd name="T50" fmla="*/ 106 w 585"/>
              <a:gd name="T51" fmla="*/ 445 h 597"/>
              <a:gd name="T52" fmla="*/ 80 w 585"/>
              <a:gd name="T53" fmla="*/ 422 h 597"/>
              <a:gd name="T54" fmla="*/ 73 w 585"/>
              <a:gd name="T55" fmla="*/ 401 h 597"/>
              <a:gd name="T56" fmla="*/ 72 w 585"/>
              <a:gd name="T57" fmla="*/ 396 h 597"/>
              <a:gd name="T58" fmla="*/ 37 w 585"/>
              <a:gd name="T59" fmla="*/ 396 h 597"/>
              <a:gd name="T60" fmla="*/ 0 w 585"/>
              <a:gd name="T61" fmla="*/ 396 h 597"/>
              <a:gd name="T62" fmla="*/ 1 w 585"/>
              <a:gd name="T63" fmla="*/ 399 h 597"/>
              <a:gd name="T64" fmla="*/ 14 w 585"/>
              <a:gd name="T65" fmla="*/ 451 h 597"/>
              <a:gd name="T66" fmla="*/ 88 w 585"/>
              <a:gd name="T67" fmla="*/ 507 h 597"/>
              <a:gd name="T68" fmla="*/ 156 w 585"/>
              <a:gd name="T69" fmla="*/ 513 h 597"/>
              <a:gd name="T70" fmla="*/ 213 w 585"/>
              <a:gd name="T71" fmla="*/ 504 h 597"/>
              <a:gd name="T72" fmla="*/ 267 w 585"/>
              <a:gd name="T73" fmla="*/ 467 h 597"/>
              <a:gd name="T74" fmla="*/ 286 w 585"/>
              <a:gd name="T75" fmla="*/ 415 h 597"/>
              <a:gd name="T76" fmla="*/ 278 w 585"/>
              <a:gd name="T77" fmla="*/ 358 h 597"/>
              <a:gd name="T78" fmla="*/ 391 w 585"/>
              <a:gd name="T79" fmla="*/ 369 h 597"/>
              <a:gd name="T80" fmla="*/ 585 w 585"/>
              <a:gd name="T81" fmla="*/ 228 h 597"/>
              <a:gd name="T82" fmla="*/ 344 w 585"/>
              <a:gd name="T83" fmla="*/ 228 h 597"/>
              <a:gd name="T84" fmla="*/ 270 w 585"/>
              <a:gd name="T85" fmla="*/ 0 h 597"/>
              <a:gd name="T86" fmla="*/ 228 w 585"/>
              <a:gd name="T87" fmla="*/ 129 h 597"/>
              <a:gd name="T88" fmla="*/ 230 w 585"/>
              <a:gd name="T89" fmla="*/ 130 h 597"/>
              <a:gd name="T90" fmla="*/ 272 w 585"/>
              <a:gd name="T91" fmla="*/ 161 h 597"/>
              <a:gd name="T92" fmla="*/ 306 w 585"/>
              <a:gd name="T93" fmla="*/ 237 h 597"/>
              <a:gd name="T94" fmla="*/ 308 w 585"/>
              <a:gd name="T95" fmla="*/ 272 h 597"/>
              <a:gd name="T96" fmla="*/ 308 w 585"/>
              <a:gd name="T97" fmla="*/ 276 h 597"/>
              <a:gd name="T98" fmla="*/ 436 w 585"/>
              <a:gd name="T99" fmla="*/ 276 h 597"/>
              <a:gd name="T100" fmla="*/ 333 w 585"/>
              <a:gd name="T101" fmla="*/ 350 h 597"/>
              <a:gd name="T102" fmla="*/ 368 w 585"/>
              <a:gd name="T103" fmla="*/ 456 h 597"/>
              <a:gd name="T104" fmla="*/ 372 w 585"/>
              <a:gd name="T105" fmla="*/ 470 h 597"/>
              <a:gd name="T106" fmla="*/ 317 w 585"/>
              <a:gd name="T107" fmla="*/ 430 h 597"/>
              <a:gd name="T108" fmla="*/ 301 w 585"/>
              <a:gd name="T109" fmla="*/ 475 h 597"/>
              <a:gd name="T110" fmla="*/ 300 w 585"/>
              <a:gd name="T111" fmla="*/ 477 h 597"/>
              <a:gd name="T112" fmla="*/ 444 w 585"/>
              <a:gd name="T113" fmla="*/ 582 h 597"/>
              <a:gd name="T114" fmla="*/ 465 w 585"/>
              <a:gd name="T115" fmla="*/ 597 h 597"/>
              <a:gd name="T116" fmla="*/ 428 w 585"/>
              <a:gd name="T117" fmla="*/ 484 h 597"/>
              <a:gd name="T118" fmla="*/ 391 w 585"/>
              <a:gd name="T119" fmla="*/ 369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85" h="597">
                <a:moveTo>
                  <a:pt x="278" y="358"/>
                </a:moveTo>
                <a:cubicBezTo>
                  <a:pt x="270" y="340"/>
                  <a:pt x="257" y="327"/>
                  <a:pt x="238" y="318"/>
                </a:cubicBezTo>
                <a:cubicBezTo>
                  <a:pt x="223" y="312"/>
                  <a:pt x="208" y="306"/>
                  <a:pt x="192" y="303"/>
                </a:cubicBezTo>
                <a:lnTo>
                  <a:pt x="118" y="283"/>
                </a:lnTo>
                <a:cubicBezTo>
                  <a:pt x="106" y="279"/>
                  <a:pt x="95" y="275"/>
                  <a:pt x="86" y="267"/>
                </a:cubicBezTo>
                <a:cubicBezTo>
                  <a:pt x="80" y="261"/>
                  <a:pt x="76" y="255"/>
                  <a:pt x="76" y="246"/>
                </a:cubicBezTo>
                <a:cubicBezTo>
                  <a:pt x="76" y="228"/>
                  <a:pt x="87" y="213"/>
                  <a:pt x="106" y="208"/>
                </a:cubicBezTo>
                <a:cubicBezTo>
                  <a:pt x="123" y="203"/>
                  <a:pt x="141" y="203"/>
                  <a:pt x="159" y="206"/>
                </a:cubicBezTo>
                <a:cubicBezTo>
                  <a:pt x="178" y="210"/>
                  <a:pt x="193" y="219"/>
                  <a:pt x="202" y="238"/>
                </a:cubicBezTo>
                <a:cubicBezTo>
                  <a:pt x="207" y="250"/>
                  <a:pt x="208" y="256"/>
                  <a:pt x="208" y="256"/>
                </a:cubicBezTo>
                <a:lnTo>
                  <a:pt x="275" y="256"/>
                </a:lnTo>
                <a:lnTo>
                  <a:pt x="275" y="253"/>
                </a:lnTo>
                <a:cubicBezTo>
                  <a:pt x="274" y="247"/>
                  <a:pt x="274" y="241"/>
                  <a:pt x="272" y="235"/>
                </a:cubicBezTo>
                <a:cubicBezTo>
                  <a:pt x="264" y="196"/>
                  <a:pt x="242" y="168"/>
                  <a:pt x="203" y="154"/>
                </a:cubicBezTo>
                <a:cubicBezTo>
                  <a:pt x="178" y="145"/>
                  <a:pt x="152" y="144"/>
                  <a:pt x="126" y="145"/>
                </a:cubicBezTo>
                <a:cubicBezTo>
                  <a:pt x="107" y="146"/>
                  <a:pt x="89" y="149"/>
                  <a:pt x="71" y="156"/>
                </a:cubicBezTo>
                <a:cubicBezTo>
                  <a:pt x="46" y="165"/>
                  <a:pt x="27" y="180"/>
                  <a:pt x="15" y="204"/>
                </a:cubicBezTo>
                <a:cubicBezTo>
                  <a:pt x="7" y="221"/>
                  <a:pt x="5" y="240"/>
                  <a:pt x="6" y="258"/>
                </a:cubicBezTo>
                <a:cubicBezTo>
                  <a:pt x="6" y="275"/>
                  <a:pt x="11" y="290"/>
                  <a:pt x="18" y="304"/>
                </a:cubicBezTo>
                <a:cubicBezTo>
                  <a:pt x="27" y="321"/>
                  <a:pt x="43" y="331"/>
                  <a:pt x="60" y="338"/>
                </a:cubicBezTo>
                <a:cubicBezTo>
                  <a:pt x="81" y="347"/>
                  <a:pt x="104" y="351"/>
                  <a:pt x="126" y="357"/>
                </a:cubicBezTo>
                <a:cubicBezTo>
                  <a:pt x="142" y="361"/>
                  <a:pt x="157" y="365"/>
                  <a:pt x="172" y="370"/>
                </a:cubicBezTo>
                <a:cubicBezTo>
                  <a:pt x="184" y="375"/>
                  <a:pt x="195" y="380"/>
                  <a:pt x="205" y="388"/>
                </a:cubicBezTo>
                <a:cubicBezTo>
                  <a:pt x="215" y="397"/>
                  <a:pt x="218" y="407"/>
                  <a:pt x="215" y="420"/>
                </a:cubicBezTo>
                <a:cubicBezTo>
                  <a:pt x="211" y="435"/>
                  <a:pt x="201" y="444"/>
                  <a:pt x="188" y="448"/>
                </a:cubicBezTo>
                <a:cubicBezTo>
                  <a:pt x="161" y="456"/>
                  <a:pt x="132" y="455"/>
                  <a:pt x="106" y="445"/>
                </a:cubicBezTo>
                <a:cubicBezTo>
                  <a:pt x="95" y="440"/>
                  <a:pt x="86" y="433"/>
                  <a:pt x="80" y="422"/>
                </a:cubicBezTo>
                <a:cubicBezTo>
                  <a:pt x="76" y="415"/>
                  <a:pt x="74" y="408"/>
                  <a:pt x="73" y="401"/>
                </a:cubicBezTo>
                <a:lnTo>
                  <a:pt x="72" y="396"/>
                </a:lnTo>
                <a:cubicBezTo>
                  <a:pt x="72" y="396"/>
                  <a:pt x="47" y="396"/>
                  <a:pt x="37" y="396"/>
                </a:cubicBezTo>
                <a:cubicBezTo>
                  <a:pt x="26" y="396"/>
                  <a:pt x="11" y="396"/>
                  <a:pt x="0" y="396"/>
                </a:cubicBezTo>
                <a:lnTo>
                  <a:pt x="1" y="399"/>
                </a:lnTo>
                <a:cubicBezTo>
                  <a:pt x="2" y="417"/>
                  <a:pt x="5" y="435"/>
                  <a:pt x="14" y="451"/>
                </a:cubicBezTo>
                <a:cubicBezTo>
                  <a:pt x="30" y="481"/>
                  <a:pt x="56" y="499"/>
                  <a:pt x="88" y="507"/>
                </a:cubicBezTo>
                <a:cubicBezTo>
                  <a:pt x="110" y="513"/>
                  <a:pt x="133" y="514"/>
                  <a:pt x="156" y="513"/>
                </a:cubicBezTo>
                <a:cubicBezTo>
                  <a:pt x="175" y="513"/>
                  <a:pt x="194" y="510"/>
                  <a:pt x="213" y="504"/>
                </a:cubicBezTo>
                <a:cubicBezTo>
                  <a:pt x="234" y="497"/>
                  <a:pt x="253" y="486"/>
                  <a:pt x="267" y="467"/>
                </a:cubicBezTo>
                <a:cubicBezTo>
                  <a:pt x="278" y="452"/>
                  <a:pt x="284" y="434"/>
                  <a:pt x="286" y="415"/>
                </a:cubicBezTo>
                <a:cubicBezTo>
                  <a:pt x="288" y="395"/>
                  <a:pt x="287" y="376"/>
                  <a:pt x="278" y="358"/>
                </a:cubicBezTo>
                <a:close/>
                <a:moveTo>
                  <a:pt x="391" y="369"/>
                </a:moveTo>
                <a:lnTo>
                  <a:pt x="585" y="228"/>
                </a:lnTo>
                <a:lnTo>
                  <a:pt x="344" y="228"/>
                </a:lnTo>
                <a:lnTo>
                  <a:pt x="270" y="0"/>
                </a:lnTo>
                <a:lnTo>
                  <a:pt x="228" y="129"/>
                </a:lnTo>
                <a:lnTo>
                  <a:pt x="230" y="130"/>
                </a:lnTo>
                <a:cubicBezTo>
                  <a:pt x="246" y="137"/>
                  <a:pt x="260" y="148"/>
                  <a:pt x="272" y="161"/>
                </a:cubicBezTo>
                <a:cubicBezTo>
                  <a:pt x="291" y="183"/>
                  <a:pt x="302" y="208"/>
                  <a:pt x="306" y="237"/>
                </a:cubicBezTo>
                <a:cubicBezTo>
                  <a:pt x="308" y="248"/>
                  <a:pt x="308" y="260"/>
                  <a:pt x="308" y="272"/>
                </a:cubicBezTo>
                <a:lnTo>
                  <a:pt x="308" y="276"/>
                </a:lnTo>
                <a:cubicBezTo>
                  <a:pt x="348" y="276"/>
                  <a:pt x="396" y="276"/>
                  <a:pt x="436" y="276"/>
                </a:cubicBezTo>
                <a:lnTo>
                  <a:pt x="333" y="350"/>
                </a:lnTo>
                <a:lnTo>
                  <a:pt x="368" y="456"/>
                </a:lnTo>
                <a:cubicBezTo>
                  <a:pt x="369" y="460"/>
                  <a:pt x="372" y="470"/>
                  <a:pt x="372" y="470"/>
                </a:cubicBezTo>
                <a:cubicBezTo>
                  <a:pt x="372" y="470"/>
                  <a:pt x="335" y="443"/>
                  <a:pt x="317" y="430"/>
                </a:cubicBezTo>
                <a:cubicBezTo>
                  <a:pt x="315" y="447"/>
                  <a:pt x="309" y="462"/>
                  <a:pt x="301" y="475"/>
                </a:cubicBezTo>
                <a:lnTo>
                  <a:pt x="300" y="477"/>
                </a:lnTo>
                <a:cubicBezTo>
                  <a:pt x="347" y="511"/>
                  <a:pt x="397" y="547"/>
                  <a:pt x="444" y="582"/>
                </a:cubicBezTo>
                <a:cubicBezTo>
                  <a:pt x="451" y="586"/>
                  <a:pt x="465" y="597"/>
                  <a:pt x="465" y="597"/>
                </a:cubicBezTo>
                <a:lnTo>
                  <a:pt x="428" y="484"/>
                </a:lnTo>
                <a:lnTo>
                  <a:pt x="391" y="36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Freeform 308"/>
          <p:cNvSpPr>
            <a:spLocks noEditPoints="1"/>
          </p:cNvSpPr>
          <p:nvPr/>
        </p:nvSpPr>
        <p:spPr bwMode="auto">
          <a:xfrm>
            <a:off x="7081837" y="5854702"/>
            <a:ext cx="146051" cy="184151"/>
          </a:xfrm>
          <a:custGeom>
            <a:avLst/>
            <a:gdLst>
              <a:gd name="T0" fmla="*/ 415 w 483"/>
              <a:gd name="T1" fmla="*/ 384 h 607"/>
              <a:gd name="T2" fmla="*/ 362 w 483"/>
              <a:gd name="T3" fmla="*/ 485 h 607"/>
              <a:gd name="T4" fmla="*/ 270 w 483"/>
              <a:gd name="T5" fmla="*/ 532 h 607"/>
              <a:gd name="T6" fmla="*/ 154 w 483"/>
              <a:gd name="T7" fmla="*/ 510 h 607"/>
              <a:gd name="T8" fmla="*/ 106 w 483"/>
              <a:gd name="T9" fmla="*/ 467 h 607"/>
              <a:gd name="T10" fmla="*/ 100 w 483"/>
              <a:gd name="T11" fmla="*/ 256 h 607"/>
              <a:gd name="T12" fmla="*/ 151 w 483"/>
              <a:gd name="T13" fmla="*/ 207 h 607"/>
              <a:gd name="T14" fmla="*/ 222 w 483"/>
              <a:gd name="T15" fmla="*/ 182 h 607"/>
              <a:gd name="T16" fmla="*/ 343 w 483"/>
              <a:gd name="T17" fmla="*/ 213 h 607"/>
              <a:gd name="T18" fmla="*/ 403 w 483"/>
              <a:gd name="T19" fmla="*/ 288 h 607"/>
              <a:gd name="T20" fmla="*/ 415 w 483"/>
              <a:gd name="T21" fmla="*/ 384 h 607"/>
              <a:gd name="T22" fmla="*/ 144 w 483"/>
              <a:gd name="T23" fmla="*/ 305 h 607"/>
              <a:gd name="T24" fmla="*/ 102 w 483"/>
              <a:gd name="T25" fmla="*/ 328 h 607"/>
              <a:gd name="T26" fmla="*/ 94 w 483"/>
              <a:gd name="T27" fmla="*/ 361 h 607"/>
              <a:gd name="T28" fmla="*/ 113 w 483"/>
              <a:gd name="T29" fmla="*/ 394 h 607"/>
              <a:gd name="T30" fmla="*/ 163 w 483"/>
              <a:gd name="T31" fmla="*/ 401 h 607"/>
              <a:gd name="T32" fmla="*/ 192 w 483"/>
              <a:gd name="T33" fmla="*/ 361 h 607"/>
              <a:gd name="T34" fmla="*/ 183 w 483"/>
              <a:gd name="T35" fmla="*/ 324 h 607"/>
              <a:gd name="T36" fmla="*/ 144 w 483"/>
              <a:gd name="T37" fmla="*/ 305 h 607"/>
              <a:gd name="T38" fmla="*/ 472 w 483"/>
              <a:gd name="T39" fmla="*/ 284 h 607"/>
              <a:gd name="T40" fmla="*/ 358 w 483"/>
              <a:gd name="T41" fmla="*/ 143 h 607"/>
              <a:gd name="T42" fmla="*/ 156 w 483"/>
              <a:gd name="T43" fmla="*/ 129 h 607"/>
              <a:gd name="T44" fmla="*/ 68 w 483"/>
              <a:gd name="T45" fmla="*/ 189 h 607"/>
              <a:gd name="T46" fmla="*/ 68 w 483"/>
              <a:gd name="T47" fmla="*/ 29 h 607"/>
              <a:gd name="T48" fmla="*/ 52 w 483"/>
              <a:gd name="T49" fmla="*/ 5 h 607"/>
              <a:gd name="T50" fmla="*/ 16 w 483"/>
              <a:gd name="T51" fmla="*/ 5 h 607"/>
              <a:gd name="T52" fmla="*/ 1 w 483"/>
              <a:gd name="T53" fmla="*/ 29 h 607"/>
              <a:gd name="T54" fmla="*/ 1 w 483"/>
              <a:gd name="T55" fmla="*/ 191 h 607"/>
              <a:gd name="T56" fmla="*/ 2 w 483"/>
              <a:gd name="T57" fmla="*/ 366 h 607"/>
              <a:gd name="T58" fmla="*/ 24 w 483"/>
              <a:gd name="T59" fmla="*/ 462 h 607"/>
              <a:gd name="T60" fmla="*/ 145 w 483"/>
              <a:gd name="T61" fmla="*/ 581 h 607"/>
              <a:gd name="T62" fmla="*/ 286 w 483"/>
              <a:gd name="T63" fmla="*/ 597 h 607"/>
              <a:gd name="T64" fmla="*/ 432 w 483"/>
              <a:gd name="T65" fmla="*/ 508 h 607"/>
              <a:gd name="T66" fmla="*/ 483 w 483"/>
              <a:gd name="T67" fmla="*/ 355 h 607"/>
              <a:gd name="T68" fmla="*/ 472 w 483"/>
              <a:gd name="T69" fmla="*/ 284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83" h="607">
                <a:moveTo>
                  <a:pt x="415" y="384"/>
                </a:moveTo>
                <a:cubicBezTo>
                  <a:pt x="409" y="422"/>
                  <a:pt x="390" y="459"/>
                  <a:pt x="362" y="485"/>
                </a:cubicBezTo>
                <a:cubicBezTo>
                  <a:pt x="337" y="510"/>
                  <a:pt x="305" y="526"/>
                  <a:pt x="270" y="532"/>
                </a:cubicBezTo>
                <a:cubicBezTo>
                  <a:pt x="230" y="538"/>
                  <a:pt x="188" y="530"/>
                  <a:pt x="154" y="510"/>
                </a:cubicBezTo>
                <a:cubicBezTo>
                  <a:pt x="135" y="498"/>
                  <a:pt x="119" y="484"/>
                  <a:pt x="106" y="467"/>
                </a:cubicBezTo>
                <a:cubicBezTo>
                  <a:pt x="58" y="408"/>
                  <a:pt x="55" y="317"/>
                  <a:pt x="100" y="256"/>
                </a:cubicBezTo>
                <a:cubicBezTo>
                  <a:pt x="114" y="237"/>
                  <a:pt x="131" y="219"/>
                  <a:pt x="151" y="207"/>
                </a:cubicBezTo>
                <a:cubicBezTo>
                  <a:pt x="172" y="193"/>
                  <a:pt x="197" y="185"/>
                  <a:pt x="222" y="182"/>
                </a:cubicBezTo>
                <a:cubicBezTo>
                  <a:pt x="264" y="177"/>
                  <a:pt x="309" y="188"/>
                  <a:pt x="343" y="213"/>
                </a:cubicBezTo>
                <a:cubicBezTo>
                  <a:pt x="369" y="232"/>
                  <a:pt x="390" y="258"/>
                  <a:pt x="403" y="288"/>
                </a:cubicBezTo>
                <a:cubicBezTo>
                  <a:pt x="415" y="318"/>
                  <a:pt x="420" y="351"/>
                  <a:pt x="415" y="384"/>
                </a:cubicBezTo>
                <a:close/>
                <a:moveTo>
                  <a:pt x="144" y="305"/>
                </a:moveTo>
                <a:cubicBezTo>
                  <a:pt x="128" y="305"/>
                  <a:pt x="110" y="313"/>
                  <a:pt x="102" y="328"/>
                </a:cubicBezTo>
                <a:cubicBezTo>
                  <a:pt x="96" y="338"/>
                  <a:pt x="93" y="349"/>
                  <a:pt x="94" y="361"/>
                </a:cubicBezTo>
                <a:cubicBezTo>
                  <a:pt x="97" y="373"/>
                  <a:pt x="102" y="386"/>
                  <a:pt x="113" y="394"/>
                </a:cubicBezTo>
                <a:cubicBezTo>
                  <a:pt x="127" y="405"/>
                  <a:pt x="147" y="409"/>
                  <a:pt x="163" y="401"/>
                </a:cubicBezTo>
                <a:cubicBezTo>
                  <a:pt x="180" y="394"/>
                  <a:pt x="189" y="378"/>
                  <a:pt x="192" y="361"/>
                </a:cubicBezTo>
                <a:cubicBezTo>
                  <a:pt x="194" y="348"/>
                  <a:pt x="190" y="335"/>
                  <a:pt x="183" y="324"/>
                </a:cubicBezTo>
                <a:cubicBezTo>
                  <a:pt x="174" y="312"/>
                  <a:pt x="159" y="306"/>
                  <a:pt x="144" y="305"/>
                </a:cubicBezTo>
                <a:close/>
                <a:moveTo>
                  <a:pt x="472" y="284"/>
                </a:moveTo>
                <a:cubicBezTo>
                  <a:pt x="454" y="224"/>
                  <a:pt x="412" y="174"/>
                  <a:pt x="358" y="143"/>
                </a:cubicBezTo>
                <a:cubicBezTo>
                  <a:pt x="298" y="108"/>
                  <a:pt x="221" y="105"/>
                  <a:pt x="156" y="129"/>
                </a:cubicBezTo>
                <a:cubicBezTo>
                  <a:pt x="123" y="142"/>
                  <a:pt x="93" y="163"/>
                  <a:pt x="68" y="189"/>
                </a:cubicBezTo>
                <a:cubicBezTo>
                  <a:pt x="68" y="136"/>
                  <a:pt x="68" y="82"/>
                  <a:pt x="68" y="29"/>
                </a:cubicBezTo>
                <a:cubicBezTo>
                  <a:pt x="68" y="19"/>
                  <a:pt x="62" y="9"/>
                  <a:pt x="52" y="5"/>
                </a:cubicBezTo>
                <a:cubicBezTo>
                  <a:pt x="41" y="0"/>
                  <a:pt x="27" y="0"/>
                  <a:pt x="16" y="5"/>
                </a:cubicBezTo>
                <a:cubicBezTo>
                  <a:pt x="7" y="9"/>
                  <a:pt x="1" y="19"/>
                  <a:pt x="1" y="29"/>
                </a:cubicBezTo>
                <a:cubicBezTo>
                  <a:pt x="0" y="83"/>
                  <a:pt x="2" y="137"/>
                  <a:pt x="1" y="191"/>
                </a:cubicBezTo>
                <a:cubicBezTo>
                  <a:pt x="1" y="250"/>
                  <a:pt x="2" y="308"/>
                  <a:pt x="2" y="366"/>
                </a:cubicBezTo>
                <a:cubicBezTo>
                  <a:pt x="3" y="399"/>
                  <a:pt x="11" y="432"/>
                  <a:pt x="24" y="462"/>
                </a:cubicBezTo>
                <a:cubicBezTo>
                  <a:pt x="49" y="514"/>
                  <a:pt x="92" y="557"/>
                  <a:pt x="145" y="581"/>
                </a:cubicBezTo>
                <a:cubicBezTo>
                  <a:pt x="189" y="599"/>
                  <a:pt x="238" y="607"/>
                  <a:pt x="286" y="597"/>
                </a:cubicBezTo>
                <a:cubicBezTo>
                  <a:pt x="343" y="587"/>
                  <a:pt x="397" y="554"/>
                  <a:pt x="432" y="508"/>
                </a:cubicBezTo>
                <a:cubicBezTo>
                  <a:pt x="466" y="465"/>
                  <a:pt x="483" y="409"/>
                  <a:pt x="483" y="355"/>
                </a:cubicBezTo>
                <a:cubicBezTo>
                  <a:pt x="483" y="331"/>
                  <a:pt x="479" y="307"/>
                  <a:pt x="472" y="28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Freeform 309"/>
          <p:cNvSpPr>
            <a:spLocks noEditPoints="1"/>
          </p:cNvSpPr>
          <p:nvPr/>
        </p:nvSpPr>
        <p:spPr bwMode="auto">
          <a:xfrm>
            <a:off x="7894639" y="5864227"/>
            <a:ext cx="161925" cy="163512"/>
          </a:xfrm>
          <a:custGeom>
            <a:avLst/>
            <a:gdLst>
              <a:gd name="T0" fmla="*/ 510 w 537"/>
              <a:gd name="T1" fmla="*/ 510 h 537"/>
              <a:gd name="T2" fmla="*/ 296 w 537"/>
              <a:gd name="T3" fmla="*/ 510 h 537"/>
              <a:gd name="T4" fmla="*/ 296 w 537"/>
              <a:gd name="T5" fmla="*/ 296 h 537"/>
              <a:gd name="T6" fmla="*/ 510 w 537"/>
              <a:gd name="T7" fmla="*/ 296 h 537"/>
              <a:gd name="T8" fmla="*/ 510 w 537"/>
              <a:gd name="T9" fmla="*/ 510 h 537"/>
              <a:gd name="T10" fmla="*/ 27 w 537"/>
              <a:gd name="T11" fmla="*/ 27 h 537"/>
              <a:gd name="T12" fmla="*/ 241 w 537"/>
              <a:gd name="T13" fmla="*/ 27 h 537"/>
              <a:gd name="T14" fmla="*/ 241 w 537"/>
              <a:gd name="T15" fmla="*/ 241 h 537"/>
              <a:gd name="T16" fmla="*/ 27 w 537"/>
              <a:gd name="T17" fmla="*/ 241 h 537"/>
              <a:gd name="T18" fmla="*/ 27 w 537"/>
              <a:gd name="T19" fmla="*/ 27 h 537"/>
              <a:gd name="T20" fmla="*/ 269 w 537"/>
              <a:gd name="T21" fmla="*/ 0 h 537"/>
              <a:gd name="T22" fmla="*/ 269 w 537"/>
              <a:gd name="T23" fmla="*/ 0 h 537"/>
              <a:gd name="T24" fmla="*/ 0 w 537"/>
              <a:gd name="T25" fmla="*/ 0 h 537"/>
              <a:gd name="T26" fmla="*/ 0 w 537"/>
              <a:gd name="T27" fmla="*/ 269 h 537"/>
              <a:gd name="T28" fmla="*/ 0 w 537"/>
              <a:gd name="T29" fmla="*/ 269 h 537"/>
              <a:gd name="T30" fmla="*/ 0 w 537"/>
              <a:gd name="T31" fmla="*/ 537 h 537"/>
              <a:gd name="T32" fmla="*/ 269 w 537"/>
              <a:gd name="T33" fmla="*/ 537 h 537"/>
              <a:gd name="T34" fmla="*/ 537 w 537"/>
              <a:gd name="T35" fmla="*/ 537 h 537"/>
              <a:gd name="T36" fmla="*/ 537 w 537"/>
              <a:gd name="T37" fmla="*/ 269 h 537"/>
              <a:gd name="T38" fmla="*/ 537 w 537"/>
              <a:gd name="T39" fmla="*/ 0 h 537"/>
              <a:gd name="T40" fmla="*/ 269 w 537"/>
              <a:gd name="T41" fmla="*/ 0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7" h="537">
                <a:moveTo>
                  <a:pt x="510" y="510"/>
                </a:moveTo>
                <a:lnTo>
                  <a:pt x="296" y="510"/>
                </a:lnTo>
                <a:lnTo>
                  <a:pt x="296" y="296"/>
                </a:lnTo>
                <a:lnTo>
                  <a:pt x="510" y="296"/>
                </a:lnTo>
                <a:lnTo>
                  <a:pt x="510" y="510"/>
                </a:lnTo>
                <a:close/>
                <a:moveTo>
                  <a:pt x="27" y="27"/>
                </a:moveTo>
                <a:lnTo>
                  <a:pt x="241" y="27"/>
                </a:lnTo>
                <a:lnTo>
                  <a:pt x="241" y="241"/>
                </a:lnTo>
                <a:lnTo>
                  <a:pt x="27" y="241"/>
                </a:lnTo>
                <a:lnTo>
                  <a:pt x="27" y="27"/>
                </a:lnTo>
                <a:close/>
                <a:moveTo>
                  <a:pt x="269" y="0"/>
                </a:moveTo>
                <a:lnTo>
                  <a:pt x="269" y="0"/>
                </a:lnTo>
                <a:lnTo>
                  <a:pt x="0" y="0"/>
                </a:lnTo>
                <a:lnTo>
                  <a:pt x="0" y="269"/>
                </a:lnTo>
                <a:lnTo>
                  <a:pt x="0" y="269"/>
                </a:lnTo>
                <a:lnTo>
                  <a:pt x="0" y="537"/>
                </a:lnTo>
                <a:lnTo>
                  <a:pt x="269" y="537"/>
                </a:lnTo>
                <a:lnTo>
                  <a:pt x="537" y="537"/>
                </a:lnTo>
                <a:lnTo>
                  <a:pt x="537" y="269"/>
                </a:lnTo>
                <a:lnTo>
                  <a:pt x="537" y="0"/>
                </a:lnTo>
                <a:lnTo>
                  <a:pt x="26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Freeform 310"/>
          <p:cNvSpPr>
            <a:spLocks/>
          </p:cNvSpPr>
          <p:nvPr/>
        </p:nvSpPr>
        <p:spPr bwMode="auto">
          <a:xfrm>
            <a:off x="3259137" y="5900738"/>
            <a:ext cx="196851" cy="107951"/>
          </a:xfrm>
          <a:custGeom>
            <a:avLst/>
            <a:gdLst>
              <a:gd name="T0" fmla="*/ 487 w 654"/>
              <a:gd name="T1" fmla="*/ 0 h 355"/>
              <a:gd name="T2" fmla="*/ 339 w 654"/>
              <a:gd name="T3" fmla="*/ 94 h 355"/>
              <a:gd name="T4" fmla="*/ 427 w 654"/>
              <a:gd name="T5" fmla="*/ 184 h 355"/>
              <a:gd name="T6" fmla="*/ 426 w 654"/>
              <a:gd name="T7" fmla="*/ 178 h 355"/>
              <a:gd name="T8" fmla="*/ 486 w 654"/>
              <a:gd name="T9" fmla="*/ 115 h 355"/>
              <a:gd name="T10" fmla="*/ 546 w 654"/>
              <a:gd name="T11" fmla="*/ 178 h 355"/>
              <a:gd name="T12" fmla="*/ 486 w 654"/>
              <a:gd name="T13" fmla="*/ 241 h 355"/>
              <a:gd name="T14" fmla="*/ 448 w 654"/>
              <a:gd name="T15" fmla="*/ 227 h 355"/>
              <a:gd name="T16" fmla="*/ 287 w 654"/>
              <a:gd name="T17" fmla="*/ 54 h 355"/>
              <a:gd name="T18" fmla="*/ 167 w 654"/>
              <a:gd name="T19" fmla="*/ 0 h 355"/>
              <a:gd name="T20" fmla="*/ 0 w 654"/>
              <a:gd name="T21" fmla="*/ 178 h 355"/>
              <a:gd name="T22" fmla="*/ 167 w 654"/>
              <a:gd name="T23" fmla="*/ 355 h 355"/>
              <a:gd name="T24" fmla="*/ 314 w 654"/>
              <a:gd name="T25" fmla="*/ 262 h 355"/>
              <a:gd name="T26" fmla="*/ 228 w 654"/>
              <a:gd name="T27" fmla="*/ 172 h 355"/>
              <a:gd name="T28" fmla="*/ 228 w 654"/>
              <a:gd name="T29" fmla="*/ 179 h 355"/>
              <a:gd name="T30" fmla="*/ 168 w 654"/>
              <a:gd name="T31" fmla="*/ 242 h 355"/>
              <a:gd name="T32" fmla="*/ 109 w 654"/>
              <a:gd name="T33" fmla="*/ 179 h 355"/>
              <a:gd name="T34" fmla="*/ 168 w 654"/>
              <a:gd name="T35" fmla="*/ 115 h 355"/>
              <a:gd name="T36" fmla="*/ 207 w 654"/>
              <a:gd name="T37" fmla="*/ 131 h 355"/>
              <a:gd name="T38" fmla="*/ 368 w 654"/>
              <a:gd name="T39" fmla="*/ 304 h 355"/>
              <a:gd name="T40" fmla="*/ 487 w 654"/>
              <a:gd name="T41" fmla="*/ 355 h 355"/>
              <a:gd name="T42" fmla="*/ 654 w 654"/>
              <a:gd name="T43" fmla="*/ 178 h 355"/>
              <a:gd name="T44" fmla="*/ 487 w 654"/>
              <a:gd name="T45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54" h="355">
                <a:moveTo>
                  <a:pt x="487" y="0"/>
                </a:moveTo>
                <a:cubicBezTo>
                  <a:pt x="423" y="0"/>
                  <a:pt x="367" y="38"/>
                  <a:pt x="339" y="94"/>
                </a:cubicBezTo>
                <a:lnTo>
                  <a:pt x="427" y="184"/>
                </a:lnTo>
                <a:cubicBezTo>
                  <a:pt x="427" y="182"/>
                  <a:pt x="426" y="180"/>
                  <a:pt x="426" y="178"/>
                </a:cubicBezTo>
                <a:cubicBezTo>
                  <a:pt x="426" y="143"/>
                  <a:pt x="453" y="115"/>
                  <a:pt x="486" y="115"/>
                </a:cubicBezTo>
                <a:cubicBezTo>
                  <a:pt x="519" y="115"/>
                  <a:pt x="546" y="143"/>
                  <a:pt x="546" y="178"/>
                </a:cubicBezTo>
                <a:cubicBezTo>
                  <a:pt x="546" y="213"/>
                  <a:pt x="519" y="241"/>
                  <a:pt x="486" y="241"/>
                </a:cubicBezTo>
                <a:cubicBezTo>
                  <a:pt x="472" y="241"/>
                  <a:pt x="458" y="236"/>
                  <a:pt x="448" y="227"/>
                </a:cubicBezTo>
                <a:lnTo>
                  <a:pt x="287" y="54"/>
                </a:lnTo>
                <a:cubicBezTo>
                  <a:pt x="256" y="21"/>
                  <a:pt x="214" y="0"/>
                  <a:pt x="167" y="0"/>
                </a:cubicBezTo>
                <a:cubicBezTo>
                  <a:pt x="75" y="0"/>
                  <a:pt x="0" y="80"/>
                  <a:pt x="0" y="178"/>
                </a:cubicBezTo>
                <a:cubicBezTo>
                  <a:pt x="0" y="276"/>
                  <a:pt x="75" y="355"/>
                  <a:pt x="167" y="355"/>
                </a:cubicBezTo>
                <a:cubicBezTo>
                  <a:pt x="231" y="355"/>
                  <a:pt x="286" y="318"/>
                  <a:pt x="314" y="262"/>
                </a:cubicBezTo>
                <a:lnTo>
                  <a:pt x="228" y="172"/>
                </a:lnTo>
                <a:cubicBezTo>
                  <a:pt x="228" y="174"/>
                  <a:pt x="228" y="176"/>
                  <a:pt x="228" y="179"/>
                </a:cubicBezTo>
                <a:cubicBezTo>
                  <a:pt x="228" y="213"/>
                  <a:pt x="201" y="242"/>
                  <a:pt x="168" y="242"/>
                </a:cubicBezTo>
                <a:cubicBezTo>
                  <a:pt x="135" y="242"/>
                  <a:pt x="109" y="213"/>
                  <a:pt x="109" y="179"/>
                </a:cubicBezTo>
                <a:cubicBezTo>
                  <a:pt x="109" y="144"/>
                  <a:pt x="135" y="115"/>
                  <a:pt x="168" y="115"/>
                </a:cubicBezTo>
                <a:cubicBezTo>
                  <a:pt x="183" y="115"/>
                  <a:pt x="197" y="121"/>
                  <a:pt x="207" y="131"/>
                </a:cubicBezTo>
                <a:lnTo>
                  <a:pt x="368" y="304"/>
                </a:lnTo>
                <a:cubicBezTo>
                  <a:pt x="399" y="336"/>
                  <a:pt x="440" y="355"/>
                  <a:pt x="487" y="355"/>
                </a:cubicBezTo>
                <a:cubicBezTo>
                  <a:pt x="579" y="355"/>
                  <a:pt x="654" y="276"/>
                  <a:pt x="654" y="178"/>
                </a:cubicBezTo>
                <a:cubicBezTo>
                  <a:pt x="654" y="80"/>
                  <a:pt x="579" y="0"/>
                  <a:pt x="48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Freeform 311"/>
          <p:cNvSpPr>
            <a:spLocks noEditPoints="1"/>
          </p:cNvSpPr>
          <p:nvPr/>
        </p:nvSpPr>
        <p:spPr bwMode="auto">
          <a:xfrm>
            <a:off x="7472363" y="5888039"/>
            <a:ext cx="171451" cy="130175"/>
          </a:xfrm>
          <a:custGeom>
            <a:avLst/>
            <a:gdLst>
              <a:gd name="T0" fmla="*/ 555 w 567"/>
              <a:gd name="T1" fmla="*/ 260 h 430"/>
              <a:gd name="T2" fmla="*/ 507 w 567"/>
              <a:gd name="T3" fmla="*/ 251 h 430"/>
              <a:gd name="T4" fmla="*/ 68 w 567"/>
              <a:gd name="T5" fmla="*/ 177 h 430"/>
              <a:gd name="T6" fmla="*/ 20 w 567"/>
              <a:gd name="T7" fmla="*/ 168 h 430"/>
              <a:gd name="T8" fmla="*/ 11 w 567"/>
              <a:gd name="T9" fmla="*/ 217 h 430"/>
              <a:gd name="T10" fmla="*/ 263 w 567"/>
              <a:gd name="T11" fmla="*/ 382 h 430"/>
              <a:gd name="T12" fmla="*/ 321 w 567"/>
              <a:gd name="T13" fmla="*/ 387 h 430"/>
              <a:gd name="T14" fmla="*/ 547 w 567"/>
              <a:gd name="T15" fmla="*/ 309 h 430"/>
              <a:gd name="T16" fmla="*/ 555 w 567"/>
              <a:gd name="T17" fmla="*/ 260 h 430"/>
              <a:gd name="T18" fmla="*/ 193 w 567"/>
              <a:gd name="T19" fmla="*/ 111 h 430"/>
              <a:gd name="T20" fmla="*/ 249 w 567"/>
              <a:gd name="T21" fmla="*/ 56 h 430"/>
              <a:gd name="T22" fmla="*/ 193 w 567"/>
              <a:gd name="T23" fmla="*/ 0 h 430"/>
              <a:gd name="T24" fmla="*/ 137 w 567"/>
              <a:gd name="T25" fmla="*/ 56 h 430"/>
              <a:gd name="T26" fmla="*/ 193 w 567"/>
              <a:gd name="T27" fmla="*/ 111 h 430"/>
              <a:gd name="T28" fmla="*/ 406 w 567"/>
              <a:gd name="T29" fmla="*/ 150 h 430"/>
              <a:gd name="T30" fmla="*/ 462 w 567"/>
              <a:gd name="T31" fmla="*/ 94 h 430"/>
              <a:gd name="T32" fmla="*/ 406 w 567"/>
              <a:gd name="T33" fmla="*/ 38 h 430"/>
              <a:gd name="T34" fmla="*/ 350 w 567"/>
              <a:gd name="T35" fmla="*/ 94 h 430"/>
              <a:gd name="T36" fmla="*/ 406 w 567"/>
              <a:gd name="T37" fmla="*/ 15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7" h="430">
                <a:moveTo>
                  <a:pt x="555" y="260"/>
                </a:moveTo>
                <a:cubicBezTo>
                  <a:pt x="544" y="244"/>
                  <a:pt x="523" y="240"/>
                  <a:pt x="507" y="251"/>
                </a:cubicBezTo>
                <a:cubicBezTo>
                  <a:pt x="250" y="430"/>
                  <a:pt x="76" y="187"/>
                  <a:pt x="68" y="177"/>
                </a:cubicBezTo>
                <a:cubicBezTo>
                  <a:pt x="57" y="161"/>
                  <a:pt x="36" y="157"/>
                  <a:pt x="20" y="168"/>
                </a:cubicBezTo>
                <a:cubicBezTo>
                  <a:pt x="4" y="179"/>
                  <a:pt x="0" y="201"/>
                  <a:pt x="11" y="217"/>
                </a:cubicBezTo>
                <a:cubicBezTo>
                  <a:pt x="15" y="222"/>
                  <a:pt x="108" y="354"/>
                  <a:pt x="263" y="382"/>
                </a:cubicBezTo>
                <a:cubicBezTo>
                  <a:pt x="282" y="386"/>
                  <a:pt x="301" y="387"/>
                  <a:pt x="321" y="387"/>
                </a:cubicBezTo>
                <a:cubicBezTo>
                  <a:pt x="396" y="387"/>
                  <a:pt x="472" y="361"/>
                  <a:pt x="547" y="309"/>
                </a:cubicBezTo>
                <a:cubicBezTo>
                  <a:pt x="563" y="298"/>
                  <a:pt x="567" y="276"/>
                  <a:pt x="555" y="260"/>
                </a:cubicBezTo>
                <a:close/>
                <a:moveTo>
                  <a:pt x="193" y="111"/>
                </a:moveTo>
                <a:cubicBezTo>
                  <a:pt x="224" y="111"/>
                  <a:pt x="249" y="86"/>
                  <a:pt x="249" y="56"/>
                </a:cubicBezTo>
                <a:cubicBezTo>
                  <a:pt x="249" y="25"/>
                  <a:pt x="224" y="0"/>
                  <a:pt x="193" y="0"/>
                </a:cubicBezTo>
                <a:cubicBezTo>
                  <a:pt x="162" y="0"/>
                  <a:pt x="137" y="25"/>
                  <a:pt x="137" y="56"/>
                </a:cubicBezTo>
                <a:cubicBezTo>
                  <a:pt x="137" y="86"/>
                  <a:pt x="162" y="111"/>
                  <a:pt x="193" y="111"/>
                </a:cubicBezTo>
                <a:close/>
                <a:moveTo>
                  <a:pt x="406" y="150"/>
                </a:moveTo>
                <a:cubicBezTo>
                  <a:pt x="437" y="150"/>
                  <a:pt x="462" y="125"/>
                  <a:pt x="462" y="94"/>
                </a:cubicBezTo>
                <a:cubicBezTo>
                  <a:pt x="462" y="63"/>
                  <a:pt x="437" y="38"/>
                  <a:pt x="406" y="38"/>
                </a:cubicBezTo>
                <a:cubicBezTo>
                  <a:pt x="375" y="38"/>
                  <a:pt x="350" y="63"/>
                  <a:pt x="350" y="94"/>
                </a:cubicBezTo>
                <a:cubicBezTo>
                  <a:pt x="350" y="125"/>
                  <a:pt x="375" y="150"/>
                  <a:pt x="406" y="15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Freeform 312"/>
          <p:cNvSpPr>
            <a:spLocks noEditPoints="1"/>
          </p:cNvSpPr>
          <p:nvPr/>
        </p:nvSpPr>
        <p:spPr bwMode="auto">
          <a:xfrm>
            <a:off x="5459414" y="5892801"/>
            <a:ext cx="201612" cy="127000"/>
          </a:xfrm>
          <a:custGeom>
            <a:avLst/>
            <a:gdLst>
              <a:gd name="T0" fmla="*/ 202 w 664"/>
              <a:gd name="T1" fmla="*/ 328 h 415"/>
              <a:gd name="T2" fmla="*/ 91 w 664"/>
              <a:gd name="T3" fmla="*/ 328 h 415"/>
              <a:gd name="T4" fmla="*/ 91 w 664"/>
              <a:gd name="T5" fmla="*/ 222 h 415"/>
              <a:gd name="T6" fmla="*/ 207 w 664"/>
              <a:gd name="T7" fmla="*/ 222 h 415"/>
              <a:gd name="T8" fmla="*/ 250 w 664"/>
              <a:gd name="T9" fmla="*/ 276 h 415"/>
              <a:gd name="T10" fmla="*/ 202 w 664"/>
              <a:gd name="T11" fmla="*/ 328 h 415"/>
              <a:gd name="T12" fmla="*/ 565 w 664"/>
              <a:gd name="T13" fmla="*/ 222 h 415"/>
              <a:gd name="T14" fmla="*/ 434 w 664"/>
              <a:gd name="T15" fmla="*/ 222 h 415"/>
              <a:gd name="T16" fmla="*/ 505 w 664"/>
              <a:gd name="T17" fmla="*/ 160 h 415"/>
              <a:gd name="T18" fmla="*/ 565 w 664"/>
              <a:gd name="T19" fmla="*/ 222 h 415"/>
              <a:gd name="T20" fmla="*/ 503 w 664"/>
              <a:gd name="T21" fmla="*/ 102 h 415"/>
              <a:gd name="T22" fmla="*/ 350 w 664"/>
              <a:gd name="T23" fmla="*/ 255 h 415"/>
              <a:gd name="T24" fmla="*/ 503 w 664"/>
              <a:gd name="T25" fmla="*/ 407 h 415"/>
              <a:gd name="T26" fmla="*/ 640 w 664"/>
              <a:gd name="T27" fmla="*/ 301 h 415"/>
              <a:gd name="T28" fmla="*/ 569 w 664"/>
              <a:gd name="T29" fmla="*/ 301 h 415"/>
              <a:gd name="T30" fmla="*/ 505 w 664"/>
              <a:gd name="T31" fmla="*/ 344 h 415"/>
              <a:gd name="T32" fmla="*/ 435 w 664"/>
              <a:gd name="T33" fmla="*/ 275 h 415"/>
              <a:gd name="T34" fmla="*/ 642 w 664"/>
              <a:gd name="T35" fmla="*/ 275 h 415"/>
              <a:gd name="T36" fmla="*/ 503 w 664"/>
              <a:gd name="T37" fmla="*/ 102 h 415"/>
              <a:gd name="T38" fmla="*/ 582 w 664"/>
              <a:gd name="T39" fmla="*/ 24 h 415"/>
              <a:gd name="T40" fmla="*/ 417 w 664"/>
              <a:gd name="T41" fmla="*/ 24 h 415"/>
              <a:gd name="T42" fmla="*/ 417 w 664"/>
              <a:gd name="T43" fmla="*/ 73 h 415"/>
              <a:gd name="T44" fmla="*/ 582 w 664"/>
              <a:gd name="T45" fmla="*/ 73 h 415"/>
              <a:gd name="T46" fmla="*/ 582 w 664"/>
              <a:gd name="T47" fmla="*/ 24 h 415"/>
              <a:gd name="T48" fmla="*/ 91 w 664"/>
              <a:gd name="T49" fmla="*/ 71 h 415"/>
              <a:gd name="T50" fmla="*/ 193 w 664"/>
              <a:gd name="T51" fmla="*/ 71 h 415"/>
              <a:gd name="T52" fmla="*/ 207 w 664"/>
              <a:gd name="T53" fmla="*/ 71 h 415"/>
              <a:gd name="T54" fmla="*/ 236 w 664"/>
              <a:gd name="T55" fmla="*/ 113 h 415"/>
              <a:gd name="T56" fmla="*/ 200 w 664"/>
              <a:gd name="T57" fmla="*/ 160 h 415"/>
              <a:gd name="T58" fmla="*/ 91 w 664"/>
              <a:gd name="T59" fmla="*/ 160 h 415"/>
              <a:gd name="T60" fmla="*/ 91 w 664"/>
              <a:gd name="T61" fmla="*/ 71 h 415"/>
              <a:gd name="T62" fmla="*/ 259 w 664"/>
              <a:gd name="T63" fmla="*/ 182 h 415"/>
              <a:gd name="T64" fmla="*/ 320 w 664"/>
              <a:gd name="T65" fmla="*/ 106 h 415"/>
              <a:gd name="T66" fmla="*/ 207 w 664"/>
              <a:gd name="T67" fmla="*/ 0 h 415"/>
              <a:gd name="T68" fmla="*/ 91 w 664"/>
              <a:gd name="T69" fmla="*/ 0 h 415"/>
              <a:gd name="T70" fmla="*/ 88 w 664"/>
              <a:gd name="T71" fmla="*/ 0 h 415"/>
              <a:gd name="T72" fmla="*/ 0 w 664"/>
              <a:gd name="T73" fmla="*/ 0 h 415"/>
              <a:gd name="T74" fmla="*/ 0 w 664"/>
              <a:gd name="T75" fmla="*/ 399 h 415"/>
              <a:gd name="T76" fmla="*/ 88 w 664"/>
              <a:gd name="T77" fmla="*/ 399 h 415"/>
              <a:gd name="T78" fmla="*/ 91 w 664"/>
              <a:gd name="T79" fmla="*/ 399 h 415"/>
              <a:gd name="T80" fmla="*/ 207 w 664"/>
              <a:gd name="T81" fmla="*/ 399 h 415"/>
              <a:gd name="T82" fmla="*/ 334 w 664"/>
              <a:gd name="T83" fmla="*/ 281 h 415"/>
              <a:gd name="T84" fmla="*/ 259 w 664"/>
              <a:gd name="T85" fmla="*/ 182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4" h="415">
                <a:moveTo>
                  <a:pt x="202" y="328"/>
                </a:moveTo>
                <a:lnTo>
                  <a:pt x="91" y="328"/>
                </a:lnTo>
                <a:lnTo>
                  <a:pt x="91" y="222"/>
                </a:lnTo>
                <a:lnTo>
                  <a:pt x="207" y="222"/>
                </a:lnTo>
                <a:cubicBezTo>
                  <a:pt x="207" y="222"/>
                  <a:pt x="250" y="221"/>
                  <a:pt x="250" y="276"/>
                </a:cubicBezTo>
                <a:cubicBezTo>
                  <a:pt x="250" y="322"/>
                  <a:pt x="219" y="328"/>
                  <a:pt x="202" y="328"/>
                </a:cubicBezTo>
                <a:close/>
                <a:moveTo>
                  <a:pt x="565" y="222"/>
                </a:moveTo>
                <a:lnTo>
                  <a:pt x="434" y="222"/>
                </a:lnTo>
                <a:cubicBezTo>
                  <a:pt x="434" y="222"/>
                  <a:pt x="443" y="160"/>
                  <a:pt x="505" y="160"/>
                </a:cubicBezTo>
                <a:cubicBezTo>
                  <a:pt x="566" y="160"/>
                  <a:pt x="565" y="222"/>
                  <a:pt x="565" y="222"/>
                </a:cubicBezTo>
                <a:close/>
                <a:moveTo>
                  <a:pt x="503" y="102"/>
                </a:moveTo>
                <a:cubicBezTo>
                  <a:pt x="350" y="102"/>
                  <a:pt x="350" y="255"/>
                  <a:pt x="350" y="255"/>
                </a:cubicBezTo>
                <a:cubicBezTo>
                  <a:pt x="350" y="255"/>
                  <a:pt x="339" y="407"/>
                  <a:pt x="503" y="407"/>
                </a:cubicBezTo>
                <a:cubicBezTo>
                  <a:pt x="503" y="407"/>
                  <a:pt x="640" y="415"/>
                  <a:pt x="640" y="301"/>
                </a:cubicBezTo>
                <a:lnTo>
                  <a:pt x="569" y="301"/>
                </a:lnTo>
                <a:cubicBezTo>
                  <a:pt x="569" y="301"/>
                  <a:pt x="572" y="344"/>
                  <a:pt x="505" y="344"/>
                </a:cubicBezTo>
                <a:cubicBezTo>
                  <a:pt x="505" y="344"/>
                  <a:pt x="435" y="349"/>
                  <a:pt x="435" y="275"/>
                </a:cubicBezTo>
                <a:lnTo>
                  <a:pt x="642" y="275"/>
                </a:lnTo>
                <a:cubicBezTo>
                  <a:pt x="642" y="275"/>
                  <a:pt x="664" y="102"/>
                  <a:pt x="503" y="102"/>
                </a:cubicBezTo>
                <a:close/>
                <a:moveTo>
                  <a:pt x="582" y="24"/>
                </a:moveTo>
                <a:lnTo>
                  <a:pt x="417" y="24"/>
                </a:lnTo>
                <a:lnTo>
                  <a:pt x="417" y="73"/>
                </a:lnTo>
                <a:lnTo>
                  <a:pt x="582" y="73"/>
                </a:lnTo>
                <a:lnTo>
                  <a:pt x="582" y="24"/>
                </a:lnTo>
                <a:close/>
                <a:moveTo>
                  <a:pt x="91" y="71"/>
                </a:moveTo>
                <a:lnTo>
                  <a:pt x="193" y="71"/>
                </a:lnTo>
                <a:lnTo>
                  <a:pt x="207" y="71"/>
                </a:lnTo>
                <a:cubicBezTo>
                  <a:pt x="207" y="71"/>
                  <a:pt x="236" y="71"/>
                  <a:pt x="236" y="113"/>
                </a:cubicBezTo>
                <a:cubicBezTo>
                  <a:pt x="236" y="154"/>
                  <a:pt x="219" y="160"/>
                  <a:pt x="200" y="160"/>
                </a:cubicBezTo>
                <a:lnTo>
                  <a:pt x="91" y="160"/>
                </a:lnTo>
                <a:lnTo>
                  <a:pt x="91" y="71"/>
                </a:lnTo>
                <a:close/>
                <a:moveTo>
                  <a:pt x="259" y="182"/>
                </a:moveTo>
                <a:cubicBezTo>
                  <a:pt x="259" y="182"/>
                  <a:pt x="320" y="178"/>
                  <a:pt x="320" y="106"/>
                </a:cubicBezTo>
                <a:cubicBezTo>
                  <a:pt x="320" y="35"/>
                  <a:pt x="271" y="0"/>
                  <a:pt x="207" y="0"/>
                </a:cubicBezTo>
                <a:lnTo>
                  <a:pt x="91" y="0"/>
                </a:lnTo>
                <a:lnTo>
                  <a:pt x="88" y="0"/>
                </a:lnTo>
                <a:lnTo>
                  <a:pt x="0" y="0"/>
                </a:lnTo>
                <a:lnTo>
                  <a:pt x="0" y="399"/>
                </a:lnTo>
                <a:lnTo>
                  <a:pt x="88" y="399"/>
                </a:lnTo>
                <a:lnTo>
                  <a:pt x="91" y="399"/>
                </a:lnTo>
                <a:lnTo>
                  <a:pt x="207" y="399"/>
                </a:lnTo>
                <a:cubicBezTo>
                  <a:pt x="207" y="399"/>
                  <a:pt x="334" y="403"/>
                  <a:pt x="334" y="281"/>
                </a:cubicBezTo>
                <a:cubicBezTo>
                  <a:pt x="334" y="281"/>
                  <a:pt x="340" y="182"/>
                  <a:pt x="259" y="18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Freeform 313"/>
          <p:cNvSpPr>
            <a:spLocks noEditPoints="1"/>
          </p:cNvSpPr>
          <p:nvPr/>
        </p:nvSpPr>
        <p:spPr bwMode="auto">
          <a:xfrm>
            <a:off x="8266114" y="5853114"/>
            <a:ext cx="184151" cy="185737"/>
          </a:xfrm>
          <a:custGeom>
            <a:avLst/>
            <a:gdLst>
              <a:gd name="T0" fmla="*/ 442 w 609"/>
              <a:gd name="T1" fmla="*/ 541 h 609"/>
              <a:gd name="T2" fmla="*/ 526 w 609"/>
              <a:gd name="T3" fmla="*/ 299 h 609"/>
              <a:gd name="T4" fmla="*/ 546 w 609"/>
              <a:gd name="T5" fmla="*/ 201 h 609"/>
              <a:gd name="T6" fmla="*/ 545 w 609"/>
              <a:gd name="T7" fmla="*/ 173 h 609"/>
              <a:gd name="T8" fmla="*/ 578 w 609"/>
              <a:gd name="T9" fmla="*/ 305 h 609"/>
              <a:gd name="T10" fmla="*/ 442 w 609"/>
              <a:gd name="T11" fmla="*/ 541 h 609"/>
              <a:gd name="T12" fmla="*/ 342 w 609"/>
              <a:gd name="T13" fmla="*/ 176 h 609"/>
              <a:gd name="T14" fmla="*/ 374 w 609"/>
              <a:gd name="T15" fmla="*/ 174 h 609"/>
              <a:gd name="T16" fmla="*/ 372 w 609"/>
              <a:gd name="T17" fmla="*/ 151 h 609"/>
              <a:gd name="T18" fmla="*/ 299 w 609"/>
              <a:gd name="T19" fmla="*/ 155 h 609"/>
              <a:gd name="T20" fmla="*/ 227 w 609"/>
              <a:gd name="T21" fmla="*/ 151 h 609"/>
              <a:gd name="T22" fmla="*/ 225 w 609"/>
              <a:gd name="T23" fmla="*/ 174 h 609"/>
              <a:gd name="T24" fmla="*/ 254 w 609"/>
              <a:gd name="T25" fmla="*/ 176 h 609"/>
              <a:gd name="T26" fmla="*/ 296 w 609"/>
              <a:gd name="T27" fmla="*/ 293 h 609"/>
              <a:gd name="T28" fmla="*/ 237 w 609"/>
              <a:gd name="T29" fmla="*/ 473 h 609"/>
              <a:gd name="T30" fmla="*/ 137 w 609"/>
              <a:gd name="T31" fmla="*/ 176 h 609"/>
              <a:gd name="T32" fmla="*/ 168 w 609"/>
              <a:gd name="T33" fmla="*/ 174 h 609"/>
              <a:gd name="T34" fmla="*/ 166 w 609"/>
              <a:gd name="T35" fmla="*/ 151 h 609"/>
              <a:gd name="T36" fmla="*/ 94 w 609"/>
              <a:gd name="T37" fmla="*/ 155 h 609"/>
              <a:gd name="T38" fmla="*/ 76 w 609"/>
              <a:gd name="T39" fmla="*/ 154 h 609"/>
              <a:gd name="T40" fmla="*/ 305 w 609"/>
              <a:gd name="T41" fmla="*/ 31 h 609"/>
              <a:gd name="T42" fmla="*/ 489 w 609"/>
              <a:gd name="T43" fmla="*/ 103 h 609"/>
              <a:gd name="T44" fmla="*/ 486 w 609"/>
              <a:gd name="T45" fmla="*/ 102 h 609"/>
              <a:gd name="T46" fmla="*/ 440 w 609"/>
              <a:gd name="T47" fmla="*/ 151 h 609"/>
              <a:gd name="T48" fmla="*/ 467 w 609"/>
              <a:gd name="T49" fmla="*/ 215 h 609"/>
              <a:gd name="T50" fmla="*/ 489 w 609"/>
              <a:gd name="T51" fmla="*/ 291 h 609"/>
              <a:gd name="T52" fmla="*/ 468 w 609"/>
              <a:gd name="T53" fmla="*/ 379 h 609"/>
              <a:gd name="T54" fmla="*/ 441 w 609"/>
              <a:gd name="T55" fmla="*/ 470 h 609"/>
              <a:gd name="T56" fmla="*/ 342 w 609"/>
              <a:gd name="T57" fmla="*/ 176 h 609"/>
              <a:gd name="T58" fmla="*/ 305 w 609"/>
              <a:gd name="T59" fmla="*/ 578 h 609"/>
              <a:gd name="T60" fmla="*/ 227 w 609"/>
              <a:gd name="T61" fmla="*/ 567 h 609"/>
              <a:gd name="T62" fmla="*/ 309 w 609"/>
              <a:gd name="T63" fmla="*/ 328 h 609"/>
              <a:gd name="T64" fmla="*/ 393 w 609"/>
              <a:gd name="T65" fmla="*/ 559 h 609"/>
              <a:gd name="T66" fmla="*/ 395 w 609"/>
              <a:gd name="T67" fmla="*/ 563 h 609"/>
              <a:gd name="T68" fmla="*/ 305 w 609"/>
              <a:gd name="T69" fmla="*/ 578 h 609"/>
              <a:gd name="T70" fmla="*/ 31 w 609"/>
              <a:gd name="T71" fmla="*/ 304 h 609"/>
              <a:gd name="T72" fmla="*/ 55 w 609"/>
              <a:gd name="T73" fmla="*/ 193 h 609"/>
              <a:gd name="T74" fmla="*/ 185 w 609"/>
              <a:gd name="T75" fmla="*/ 551 h 609"/>
              <a:gd name="T76" fmla="*/ 31 w 609"/>
              <a:gd name="T77" fmla="*/ 304 h 609"/>
              <a:gd name="T78" fmla="*/ 305 w 609"/>
              <a:gd name="T79" fmla="*/ 0 h 609"/>
              <a:gd name="T80" fmla="*/ 0 w 609"/>
              <a:gd name="T81" fmla="*/ 304 h 609"/>
              <a:gd name="T82" fmla="*/ 305 w 609"/>
              <a:gd name="T83" fmla="*/ 609 h 609"/>
              <a:gd name="T84" fmla="*/ 609 w 609"/>
              <a:gd name="T85" fmla="*/ 304 h 609"/>
              <a:gd name="T86" fmla="*/ 305 w 609"/>
              <a:gd name="T87" fmla="*/ 0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9" h="609">
                <a:moveTo>
                  <a:pt x="442" y="541"/>
                </a:moveTo>
                <a:lnTo>
                  <a:pt x="526" y="299"/>
                </a:lnTo>
                <a:cubicBezTo>
                  <a:pt x="541" y="260"/>
                  <a:pt x="546" y="229"/>
                  <a:pt x="546" y="201"/>
                </a:cubicBezTo>
                <a:cubicBezTo>
                  <a:pt x="546" y="191"/>
                  <a:pt x="546" y="182"/>
                  <a:pt x="545" y="173"/>
                </a:cubicBezTo>
                <a:cubicBezTo>
                  <a:pt x="566" y="212"/>
                  <a:pt x="578" y="257"/>
                  <a:pt x="578" y="305"/>
                </a:cubicBezTo>
                <a:cubicBezTo>
                  <a:pt x="578" y="405"/>
                  <a:pt x="523" y="494"/>
                  <a:pt x="442" y="541"/>
                </a:cubicBezTo>
                <a:close/>
                <a:moveTo>
                  <a:pt x="342" y="176"/>
                </a:moveTo>
                <a:cubicBezTo>
                  <a:pt x="359" y="175"/>
                  <a:pt x="374" y="174"/>
                  <a:pt x="374" y="174"/>
                </a:cubicBezTo>
                <a:cubicBezTo>
                  <a:pt x="388" y="172"/>
                  <a:pt x="387" y="150"/>
                  <a:pt x="372" y="151"/>
                </a:cubicBezTo>
                <a:cubicBezTo>
                  <a:pt x="372" y="151"/>
                  <a:pt x="328" y="155"/>
                  <a:pt x="299" y="155"/>
                </a:cubicBezTo>
                <a:cubicBezTo>
                  <a:pt x="272" y="155"/>
                  <a:pt x="227" y="151"/>
                  <a:pt x="227" y="151"/>
                </a:cubicBezTo>
                <a:cubicBezTo>
                  <a:pt x="212" y="150"/>
                  <a:pt x="210" y="173"/>
                  <a:pt x="225" y="174"/>
                </a:cubicBezTo>
                <a:cubicBezTo>
                  <a:pt x="225" y="174"/>
                  <a:pt x="239" y="175"/>
                  <a:pt x="254" y="176"/>
                </a:cubicBezTo>
                <a:lnTo>
                  <a:pt x="296" y="293"/>
                </a:lnTo>
                <a:lnTo>
                  <a:pt x="237" y="473"/>
                </a:lnTo>
                <a:lnTo>
                  <a:pt x="137" y="176"/>
                </a:lnTo>
                <a:cubicBezTo>
                  <a:pt x="153" y="175"/>
                  <a:pt x="168" y="174"/>
                  <a:pt x="168" y="174"/>
                </a:cubicBezTo>
                <a:cubicBezTo>
                  <a:pt x="183" y="172"/>
                  <a:pt x="181" y="150"/>
                  <a:pt x="166" y="151"/>
                </a:cubicBezTo>
                <a:cubicBezTo>
                  <a:pt x="166" y="151"/>
                  <a:pt x="122" y="155"/>
                  <a:pt x="94" y="155"/>
                </a:cubicBezTo>
                <a:cubicBezTo>
                  <a:pt x="88" y="155"/>
                  <a:pt x="82" y="154"/>
                  <a:pt x="76" y="154"/>
                </a:cubicBezTo>
                <a:cubicBezTo>
                  <a:pt x="125" y="80"/>
                  <a:pt x="209" y="31"/>
                  <a:pt x="305" y="31"/>
                </a:cubicBezTo>
                <a:cubicBezTo>
                  <a:pt x="376" y="31"/>
                  <a:pt x="441" y="58"/>
                  <a:pt x="489" y="103"/>
                </a:cubicBezTo>
                <a:lnTo>
                  <a:pt x="486" y="102"/>
                </a:lnTo>
                <a:cubicBezTo>
                  <a:pt x="459" y="102"/>
                  <a:pt x="440" y="126"/>
                  <a:pt x="440" y="151"/>
                </a:cubicBezTo>
                <a:cubicBezTo>
                  <a:pt x="440" y="174"/>
                  <a:pt x="453" y="193"/>
                  <a:pt x="467" y="215"/>
                </a:cubicBezTo>
                <a:cubicBezTo>
                  <a:pt x="477" y="233"/>
                  <a:pt x="489" y="257"/>
                  <a:pt x="489" y="291"/>
                </a:cubicBezTo>
                <a:cubicBezTo>
                  <a:pt x="489" y="314"/>
                  <a:pt x="480" y="341"/>
                  <a:pt x="468" y="379"/>
                </a:cubicBezTo>
                <a:lnTo>
                  <a:pt x="441" y="470"/>
                </a:lnTo>
                <a:lnTo>
                  <a:pt x="342" y="176"/>
                </a:lnTo>
                <a:close/>
                <a:moveTo>
                  <a:pt x="305" y="578"/>
                </a:moveTo>
                <a:cubicBezTo>
                  <a:pt x="278" y="578"/>
                  <a:pt x="252" y="574"/>
                  <a:pt x="227" y="567"/>
                </a:cubicBezTo>
                <a:lnTo>
                  <a:pt x="309" y="328"/>
                </a:lnTo>
                <a:lnTo>
                  <a:pt x="393" y="559"/>
                </a:lnTo>
                <a:lnTo>
                  <a:pt x="395" y="563"/>
                </a:lnTo>
                <a:cubicBezTo>
                  <a:pt x="367" y="573"/>
                  <a:pt x="336" y="578"/>
                  <a:pt x="305" y="578"/>
                </a:cubicBezTo>
                <a:close/>
                <a:moveTo>
                  <a:pt x="31" y="304"/>
                </a:moveTo>
                <a:cubicBezTo>
                  <a:pt x="31" y="265"/>
                  <a:pt x="39" y="227"/>
                  <a:pt x="55" y="193"/>
                </a:cubicBezTo>
                <a:lnTo>
                  <a:pt x="185" y="551"/>
                </a:lnTo>
                <a:cubicBezTo>
                  <a:pt x="94" y="506"/>
                  <a:pt x="31" y="413"/>
                  <a:pt x="31" y="304"/>
                </a:cubicBezTo>
                <a:close/>
                <a:moveTo>
                  <a:pt x="305" y="0"/>
                </a:moveTo>
                <a:cubicBezTo>
                  <a:pt x="137" y="0"/>
                  <a:pt x="0" y="137"/>
                  <a:pt x="0" y="304"/>
                </a:cubicBezTo>
                <a:cubicBezTo>
                  <a:pt x="0" y="472"/>
                  <a:pt x="137" y="609"/>
                  <a:pt x="305" y="609"/>
                </a:cubicBezTo>
                <a:cubicBezTo>
                  <a:pt x="472" y="609"/>
                  <a:pt x="609" y="472"/>
                  <a:pt x="609" y="304"/>
                </a:cubicBezTo>
                <a:cubicBezTo>
                  <a:pt x="609" y="137"/>
                  <a:pt x="472" y="0"/>
                  <a:pt x="30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Freeform 314"/>
          <p:cNvSpPr>
            <a:spLocks noEditPoints="1"/>
          </p:cNvSpPr>
          <p:nvPr/>
        </p:nvSpPr>
        <p:spPr bwMode="auto">
          <a:xfrm>
            <a:off x="4364037" y="5868988"/>
            <a:ext cx="171451" cy="173037"/>
          </a:xfrm>
          <a:custGeom>
            <a:avLst/>
            <a:gdLst>
              <a:gd name="T0" fmla="*/ 398 w 567"/>
              <a:gd name="T1" fmla="*/ 441 h 573"/>
              <a:gd name="T2" fmla="*/ 167 w 567"/>
              <a:gd name="T3" fmla="*/ 441 h 573"/>
              <a:gd name="T4" fmla="*/ 118 w 567"/>
              <a:gd name="T5" fmla="*/ 392 h 573"/>
              <a:gd name="T6" fmla="*/ 167 w 567"/>
              <a:gd name="T7" fmla="*/ 342 h 573"/>
              <a:gd name="T8" fmla="*/ 398 w 567"/>
              <a:gd name="T9" fmla="*/ 342 h 573"/>
              <a:gd name="T10" fmla="*/ 448 w 567"/>
              <a:gd name="T11" fmla="*/ 392 h 573"/>
              <a:gd name="T12" fmla="*/ 398 w 567"/>
              <a:gd name="T13" fmla="*/ 441 h 573"/>
              <a:gd name="T14" fmla="*/ 181 w 567"/>
              <a:gd name="T15" fmla="*/ 117 h 573"/>
              <a:gd name="T16" fmla="*/ 297 w 567"/>
              <a:gd name="T17" fmla="*/ 116 h 573"/>
              <a:gd name="T18" fmla="*/ 345 w 567"/>
              <a:gd name="T19" fmla="*/ 168 h 573"/>
              <a:gd name="T20" fmla="*/ 296 w 567"/>
              <a:gd name="T21" fmla="*/ 215 h 573"/>
              <a:gd name="T22" fmla="*/ 180 w 567"/>
              <a:gd name="T23" fmla="*/ 215 h 573"/>
              <a:gd name="T24" fmla="*/ 131 w 567"/>
              <a:gd name="T25" fmla="*/ 165 h 573"/>
              <a:gd name="T26" fmla="*/ 181 w 567"/>
              <a:gd name="T27" fmla="*/ 117 h 573"/>
              <a:gd name="T28" fmla="*/ 567 w 567"/>
              <a:gd name="T29" fmla="*/ 358 h 573"/>
              <a:gd name="T30" fmla="*/ 545 w 567"/>
              <a:gd name="T31" fmla="*/ 257 h 573"/>
              <a:gd name="T32" fmla="*/ 455 w 567"/>
              <a:gd name="T33" fmla="*/ 221 h 573"/>
              <a:gd name="T34" fmla="*/ 459 w 567"/>
              <a:gd name="T35" fmla="*/ 150 h 573"/>
              <a:gd name="T36" fmla="*/ 307 w 567"/>
              <a:gd name="T37" fmla="*/ 0 h 573"/>
              <a:gd name="T38" fmla="*/ 306 w 567"/>
              <a:gd name="T39" fmla="*/ 0 h 573"/>
              <a:gd name="T40" fmla="*/ 170 w 567"/>
              <a:gd name="T41" fmla="*/ 0 h 573"/>
              <a:gd name="T42" fmla="*/ 169 w 567"/>
              <a:gd name="T43" fmla="*/ 0 h 573"/>
              <a:gd name="T44" fmla="*/ 46 w 567"/>
              <a:gd name="T45" fmla="*/ 47 h 573"/>
              <a:gd name="T46" fmla="*/ 1 w 567"/>
              <a:gd name="T47" fmla="*/ 154 h 573"/>
              <a:gd name="T48" fmla="*/ 1 w 567"/>
              <a:gd name="T49" fmla="*/ 372 h 573"/>
              <a:gd name="T50" fmla="*/ 1 w 567"/>
              <a:gd name="T51" fmla="*/ 384 h 573"/>
              <a:gd name="T52" fmla="*/ 42 w 567"/>
              <a:gd name="T53" fmla="*/ 524 h 573"/>
              <a:gd name="T54" fmla="*/ 178 w 567"/>
              <a:gd name="T55" fmla="*/ 573 h 573"/>
              <a:gd name="T56" fmla="*/ 181 w 567"/>
              <a:gd name="T57" fmla="*/ 573 h 573"/>
              <a:gd name="T58" fmla="*/ 388 w 567"/>
              <a:gd name="T59" fmla="*/ 573 h 573"/>
              <a:gd name="T60" fmla="*/ 388 w 567"/>
              <a:gd name="T61" fmla="*/ 573 h 573"/>
              <a:gd name="T62" fmla="*/ 518 w 567"/>
              <a:gd name="T63" fmla="*/ 523 h 573"/>
              <a:gd name="T64" fmla="*/ 567 w 567"/>
              <a:gd name="T65" fmla="*/ 389 h 573"/>
              <a:gd name="T66" fmla="*/ 567 w 567"/>
              <a:gd name="T67" fmla="*/ 358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67" h="573">
                <a:moveTo>
                  <a:pt x="398" y="441"/>
                </a:moveTo>
                <a:lnTo>
                  <a:pt x="167" y="441"/>
                </a:lnTo>
                <a:cubicBezTo>
                  <a:pt x="140" y="441"/>
                  <a:pt x="118" y="419"/>
                  <a:pt x="118" y="392"/>
                </a:cubicBezTo>
                <a:cubicBezTo>
                  <a:pt x="118" y="364"/>
                  <a:pt x="140" y="342"/>
                  <a:pt x="167" y="342"/>
                </a:cubicBezTo>
                <a:lnTo>
                  <a:pt x="398" y="342"/>
                </a:lnTo>
                <a:cubicBezTo>
                  <a:pt x="426" y="342"/>
                  <a:pt x="448" y="364"/>
                  <a:pt x="448" y="392"/>
                </a:cubicBezTo>
                <a:cubicBezTo>
                  <a:pt x="448" y="419"/>
                  <a:pt x="426" y="441"/>
                  <a:pt x="398" y="441"/>
                </a:cubicBezTo>
                <a:close/>
                <a:moveTo>
                  <a:pt x="181" y="117"/>
                </a:moveTo>
                <a:lnTo>
                  <a:pt x="297" y="116"/>
                </a:lnTo>
                <a:cubicBezTo>
                  <a:pt x="324" y="117"/>
                  <a:pt x="346" y="141"/>
                  <a:pt x="345" y="168"/>
                </a:cubicBezTo>
                <a:cubicBezTo>
                  <a:pt x="345" y="195"/>
                  <a:pt x="323" y="215"/>
                  <a:pt x="296" y="215"/>
                </a:cubicBezTo>
                <a:lnTo>
                  <a:pt x="180" y="215"/>
                </a:lnTo>
                <a:cubicBezTo>
                  <a:pt x="153" y="215"/>
                  <a:pt x="131" y="192"/>
                  <a:pt x="131" y="165"/>
                </a:cubicBezTo>
                <a:cubicBezTo>
                  <a:pt x="132" y="138"/>
                  <a:pt x="154" y="116"/>
                  <a:pt x="181" y="117"/>
                </a:cubicBezTo>
                <a:close/>
                <a:moveTo>
                  <a:pt x="567" y="358"/>
                </a:moveTo>
                <a:cubicBezTo>
                  <a:pt x="566" y="315"/>
                  <a:pt x="566" y="284"/>
                  <a:pt x="545" y="257"/>
                </a:cubicBezTo>
                <a:cubicBezTo>
                  <a:pt x="522" y="227"/>
                  <a:pt x="485" y="222"/>
                  <a:pt x="455" y="221"/>
                </a:cubicBezTo>
                <a:cubicBezTo>
                  <a:pt x="460" y="199"/>
                  <a:pt x="462" y="175"/>
                  <a:pt x="459" y="150"/>
                </a:cubicBezTo>
                <a:cubicBezTo>
                  <a:pt x="459" y="64"/>
                  <a:pt x="395" y="3"/>
                  <a:pt x="307" y="0"/>
                </a:cubicBezTo>
                <a:lnTo>
                  <a:pt x="306" y="0"/>
                </a:lnTo>
                <a:lnTo>
                  <a:pt x="170" y="0"/>
                </a:lnTo>
                <a:lnTo>
                  <a:pt x="169" y="0"/>
                </a:lnTo>
                <a:cubicBezTo>
                  <a:pt x="116" y="0"/>
                  <a:pt x="75" y="16"/>
                  <a:pt x="46" y="47"/>
                </a:cubicBezTo>
                <a:cubicBezTo>
                  <a:pt x="27" y="66"/>
                  <a:pt x="3" y="100"/>
                  <a:pt x="1" y="154"/>
                </a:cubicBezTo>
                <a:lnTo>
                  <a:pt x="1" y="372"/>
                </a:lnTo>
                <a:cubicBezTo>
                  <a:pt x="0" y="376"/>
                  <a:pt x="1" y="380"/>
                  <a:pt x="1" y="384"/>
                </a:cubicBezTo>
                <a:cubicBezTo>
                  <a:pt x="1" y="446"/>
                  <a:pt x="11" y="491"/>
                  <a:pt x="42" y="524"/>
                </a:cubicBezTo>
                <a:cubicBezTo>
                  <a:pt x="73" y="557"/>
                  <a:pt x="118" y="573"/>
                  <a:pt x="178" y="573"/>
                </a:cubicBezTo>
                <a:lnTo>
                  <a:pt x="181" y="573"/>
                </a:lnTo>
                <a:lnTo>
                  <a:pt x="388" y="573"/>
                </a:lnTo>
                <a:lnTo>
                  <a:pt x="388" y="573"/>
                </a:lnTo>
                <a:cubicBezTo>
                  <a:pt x="441" y="573"/>
                  <a:pt x="486" y="555"/>
                  <a:pt x="518" y="523"/>
                </a:cubicBezTo>
                <a:cubicBezTo>
                  <a:pt x="549" y="490"/>
                  <a:pt x="566" y="444"/>
                  <a:pt x="567" y="389"/>
                </a:cubicBezTo>
                <a:cubicBezTo>
                  <a:pt x="567" y="389"/>
                  <a:pt x="567" y="367"/>
                  <a:pt x="567" y="35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Freeform 315"/>
          <p:cNvSpPr>
            <a:spLocks noEditPoints="1"/>
          </p:cNvSpPr>
          <p:nvPr/>
        </p:nvSpPr>
        <p:spPr bwMode="auto">
          <a:xfrm>
            <a:off x="9066213" y="5861051"/>
            <a:ext cx="171451" cy="169863"/>
          </a:xfrm>
          <a:custGeom>
            <a:avLst/>
            <a:gdLst>
              <a:gd name="T0" fmla="*/ 68 w 566"/>
              <a:gd name="T1" fmla="*/ 0 h 565"/>
              <a:gd name="T2" fmla="*/ 0 w 566"/>
              <a:gd name="T3" fmla="*/ 68 h 565"/>
              <a:gd name="T4" fmla="*/ 68 w 566"/>
              <a:gd name="T5" fmla="*/ 136 h 565"/>
              <a:gd name="T6" fmla="*/ 136 w 566"/>
              <a:gd name="T7" fmla="*/ 68 h 565"/>
              <a:gd name="T8" fmla="*/ 68 w 566"/>
              <a:gd name="T9" fmla="*/ 0 h 565"/>
              <a:gd name="T10" fmla="*/ 425 w 566"/>
              <a:gd name="T11" fmla="*/ 178 h 565"/>
              <a:gd name="T12" fmla="*/ 314 w 566"/>
              <a:gd name="T13" fmla="*/ 239 h 565"/>
              <a:gd name="T14" fmla="*/ 313 w 566"/>
              <a:gd name="T15" fmla="*/ 239 h 565"/>
              <a:gd name="T16" fmla="*/ 313 w 566"/>
              <a:gd name="T17" fmla="*/ 188 h 565"/>
              <a:gd name="T18" fmla="*/ 200 w 566"/>
              <a:gd name="T19" fmla="*/ 188 h 565"/>
              <a:gd name="T20" fmla="*/ 200 w 566"/>
              <a:gd name="T21" fmla="*/ 565 h 565"/>
              <a:gd name="T22" fmla="*/ 317 w 566"/>
              <a:gd name="T23" fmla="*/ 565 h 565"/>
              <a:gd name="T24" fmla="*/ 317 w 566"/>
              <a:gd name="T25" fmla="*/ 378 h 565"/>
              <a:gd name="T26" fmla="*/ 388 w 566"/>
              <a:gd name="T27" fmla="*/ 281 h 565"/>
              <a:gd name="T28" fmla="*/ 449 w 566"/>
              <a:gd name="T29" fmla="*/ 382 h 565"/>
              <a:gd name="T30" fmla="*/ 449 w 566"/>
              <a:gd name="T31" fmla="*/ 565 h 565"/>
              <a:gd name="T32" fmla="*/ 566 w 566"/>
              <a:gd name="T33" fmla="*/ 565 h 565"/>
              <a:gd name="T34" fmla="*/ 566 w 566"/>
              <a:gd name="T35" fmla="*/ 358 h 565"/>
              <a:gd name="T36" fmla="*/ 425 w 566"/>
              <a:gd name="T37" fmla="*/ 178 h 565"/>
              <a:gd name="T38" fmla="*/ 9 w 566"/>
              <a:gd name="T39" fmla="*/ 565 h 565"/>
              <a:gd name="T40" fmla="*/ 126 w 566"/>
              <a:gd name="T41" fmla="*/ 565 h 565"/>
              <a:gd name="T42" fmla="*/ 126 w 566"/>
              <a:gd name="T43" fmla="*/ 188 h 565"/>
              <a:gd name="T44" fmla="*/ 9 w 566"/>
              <a:gd name="T45" fmla="*/ 188 h 565"/>
              <a:gd name="T46" fmla="*/ 9 w 566"/>
              <a:gd name="T47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66" h="565">
                <a:moveTo>
                  <a:pt x="68" y="0"/>
                </a:moveTo>
                <a:cubicBezTo>
                  <a:pt x="30" y="0"/>
                  <a:pt x="0" y="30"/>
                  <a:pt x="0" y="68"/>
                </a:cubicBezTo>
                <a:cubicBezTo>
                  <a:pt x="0" y="105"/>
                  <a:pt x="30" y="136"/>
                  <a:pt x="68" y="136"/>
                </a:cubicBezTo>
                <a:cubicBezTo>
                  <a:pt x="105" y="136"/>
                  <a:pt x="136" y="105"/>
                  <a:pt x="136" y="68"/>
                </a:cubicBezTo>
                <a:cubicBezTo>
                  <a:pt x="136" y="30"/>
                  <a:pt x="105" y="0"/>
                  <a:pt x="68" y="0"/>
                </a:cubicBezTo>
                <a:close/>
                <a:moveTo>
                  <a:pt x="425" y="178"/>
                </a:moveTo>
                <a:cubicBezTo>
                  <a:pt x="368" y="178"/>
                  <a:pt x="330" y="209"/>
                  <a:pt x="314" y="239"/>
                </a:cubicBezTo>
                <a:lnTo>
                  <a:pt x="313" y="239"/>
                </a:lnTo>
                <a:lnTo>
                  <a:pt x="313" y="188"/>
                </a:lnTo>
                <a:lnTo>
                  <a:pt x="200" y="188"/>
                </a:lnTo>
                <a:lnTo>
                  <a:pt x="200" y="565"/>
                </a:lnTo>
                <a:lnTo>
                  <a:pt x="317" y="565"/>
                </a:lnTo>
                <a:lnTo>
                  <a:pt x="317" y="378"/>
                </a:lnTo>
                <a:cubicBezTo>
                  <a:pt x="317" y="329"/>
                  <a:pt x="327" y="281"/>
                  <a:pt x="388" y="281"/>
                </a:cubicBezTo>
                <a:cubicBezTo>
                  <a:pt x="448" y="281"/>
                  <a:pt x="449" y="338"/>
                  <a:pt x="449" y="382"/>
                </a:cubicBezTo>
                <a:lnTo>
                  <a:pt x="449" y="565"/>
                </a:lnTo>
                <a:lnTo>
                  <a:pt x="566" y="565"/>
                </a:lnTo>
                <a:lnTo>
                  <a:pt x="566" y="358"/>
                </a:lnTo>
                <a:cubicBezTo>
                  <a:pt x="566" y="256"/>
                  <a:pt x="544" y="178"/>
                  <a:pt x="425" y="178"/>
                </a:cubicBezTo>
                <a:close/>
                <a:moveTo>
                  <a:pt x="9" y="565"/>
                </a:moveTo>
                <a:lnTo>
                  <a:pt x="126" y="565"/>
                </a:lnTo>
                <a:lnTo>
                  <a:pt x="126" y="188"/>
                </a:lnTo>
                <a:lnTo>
                  <a:pt x="9" y="188"/>
                </a:lnTo>
                <a:lnTo>
                  <a:pt x="9" y="5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Freeform 316"/>
          <p:cNvSpPr>
            <a:spLocks noEditPoints="1"/>
          </p:cNvSpPr>
          <p:nvPr/>
        </p:nvSpPr>
        <p:spPr bwMode="auto">
          <a:xfrm>
            <a:off x="4738688" y="5859465"/>
            <a:ext cx="161925" cy="192087"/>
          </a:xfrm>
          <a:custGeom>
            <a:avLst/>
            <a:gdLst>
              <a:gd name="T0" fmla="*/ 430 w 534"/>
              <a:gd name="T1" fmla="*/ 473 h 632"/>
              <a:gd name="T2" fmla="*/ 446 w 534"/>
              <a:gd name="T3" fmla="*/ 530 h 632"/>
              <a:gd name="T4" fmla="*/ 461 w 534"/>
              <a:gd name="T5" fmla="*/ 495 h 632"/>
              <a:gd name="T6" fmla="*/ 494 w 534"/>
              <a:gd name="T7" fmla="*/ 500 h 632"/>
              <a:gd name="T8" fmla="*/ 486 w 534"/>
              <a:gd name="T9" fmla="*/ 540 h 632"/>
              <a:gd name="T10" fmla="*/ 408 w 534"/>
              <a:gd name="T11" fmla="*/ 541 h 632"/>
              <a:gd name="T12" fmla="*/ 398 w 534"/>
              <a:gd name="T13" fmla="*/ 436 h 632"/>
              <a:gd name="T14" fmla="*/ 446 w 534"/>
              <a:gd name="T15" fmla="*/ 376 h 632"/>
              <a:gd name="T16" fmla="*/ 494 w 534"/>
              <a:gd name="T17" fmla="*/ 436 h 632"/>
              <a:gd name="T18" fmla="*/ 230 w 534"/>
              <a:gd name="T19" fmla="*/ 113 h 632"/>
              <a:gd name="T20" fmla="*/ 261 w 534"/>
              <a:gd name="T21" fmla="*/ 113 h 632"/>
              <a:gd name="T22" fmla="*/ 245 w 534"/>
              <a:gd name="T23" fmla="*/ 214 h 632"/>
              <a:gd name="T24" fmla="*/ 230 w 534"/>
              <a:gd name="T25" fmla="*/ 113 h 632"/>
              <a:gd name="T26" fmla="*/ 283 w 534"/>
              <a:gd name="T27" fmla="*/ 225 h 632"/>
              <a:gd name="T28" fmla="*/ 293 w 534"/>
              <a:gd name="T29" fmla="*/ 120 h 632"/>
              <a:gd name="T30" fmla="*/ 245 w 534"/>
              <a:gd name="T31" fmla="*/ 59 h 632"/>
              <a:gd name="T32" fmla="*/ 197 w 534"/>
              <a:gd name="T33" fmla="*/ 120 h 632"/>
              <a:gd name="T34" fmla="*/ 207 w 534"/>
              <a:gd name="T35" fmla="*/ 225 h 632"/>
              <a:gd name="T36" fmla="*/ 117 w 534"/>
              <a:gd name="T37" fmla="*/ 143 h 632"/>
              <a:gd name="T38" fmla="*/ 153 w 534"/>
              <a:gd name="T39" fmla="*/ 241 h 632"/>
              <a:gd name="T40" fmla="*/ 197 w 534"/>
              <a:gd name="T41" fmla="*/ 0 h 632"/>
              <a:gd name="T42" fmla="*/ 136 w 534"/>
              <a:gd name="T43" fmla="*/ 94 h 632"/>
              <a:gd name="T44" fmla="*/ 72 w 534"/>
              <a:gd name="T45" fmla="*/ 0 h 632"/>
              <a:gd name="T46" fmla="*/ 117 w 534"/>
              <a:gd name="T47" fmla="*/ 143 h 632"/>
              <a:gd name="T48" fmla="*/ 381 w 534"/>
              <a:gd name="T49" fmla="*/ 221 h 632"/>
              <a:gd name="T50" fmla="*/ 414 w 534"/>
              <a:gd name="T51" fmla="*/ 241 h 632"/>
              <a:gd name="T52" fmla="*/ 381 w 534"/>
              <a:gd name="T53" fmla="*/ 61 h 632"/>
              <a:gd name="T54" fmla="*/ 361 w 534"/>
              <a:gd name="T55" fmla="*/ 214 h 632"/>
              <a:gd name="T56" fmla="*/ 353 w 534"/>
              <a:gd name="T57" fmla="*/ 194 h 632"/>
              <a:gd name="T58" fmla="*/ 320 w 534"/>
              <a:gd name="T59" fmla="*/ 61 h 632"/>
              <a:gd name="T60" fmla="*/ 323 w 534"/>
              <a:gd name="T61" fmla="*/ 230 h 632"/>
              <a:gd name="T62" fmla="*/ 326 w 534"/>
              <a:gd name="T63" fmla="*/ 405 h 632"/>
              <a:gd name="T64" fmla="*/ 310 w 534"/>
              <a:gd name="T65" fmla="*/ 522 h 632"/>
              <a:gd name="T66" fmla="*/ 340 w 534"/>
              <a:gd name="T67" fmla="*/ 506 h 632"/>
              <a:gd name="T68" fmla="*/ 326 w 534"/>
              <a:gd name="T69" fmla="*/ 405 h 632"/>
              <a:gd name="T70" fmla="*/ 430 w 534"/>
              <a:gd name="T71" fmla="*/ 430 h 632"/>
              <a:gd name="T72" fmla="*/ 462 w 534"/>
              <a:gd name="T73" fmla="*/ 446 h 632"/>
              <a:gd name="T74" fmla="*/ 446 w 534"/>
              <a:gd name="T75" fmla="*/ 405 h 632"/>
              <a:gd name="T76" fmla="*/ 369 w 534"/>
              <a:gd name="T77" fmla="*/ 539 h 632"/>
              <a:gd name="T78" fmla="*/ 310 w 534"/>
              <a:gd name="T79" fmla="*/ 539 h 632"/>
              <a:gd name="T80" fmla="*/ 278 w 534"/>
              <a:gd name="T81" fmla="*/ 556 h 632"/>
              <a:gd name="T82" fmla="*/ 310 w 534"/>
              <a:gd name="T83" fmla="*/ 318 h 632"/>
              <a:gd name="T84" fmla="*/ 343 w 534"/>
              <a:gd name="T85" fmla="*/ 376 h 632"/>
              <a:gd name="T86" fmla="*/ 372 w 534"/>
              <a:gd name="T87" fmla="*/ 432 h 632"/>
              <a:gd name="T88" fmla="*/ 250 w 534"/>
              <a:gd name="T89" fmla="*/ 556 h 632"/>
              <a:gd name="T90" fmla="*/ 218 w 534"/>
              <a:gd name="T91" fmla="*/ 537 h 632"/>
              <a:gd name="T92" fmla="*/ 160 w 534"/>
              <a:gd name="T93" fmla="*/ 546 h 632"/>
              <a:gd name="T94" fmla="*/ 157 w 534"/>
              <a:gd name="T95" fmla="*/ 378 h 632"/>
              <a:gd name="T96" fmla="*/ 189 w 534"/>
              <a:gd name="T97" fmla="*/ 510 h 632"/>
              <a:gd name="T98" fmla="*/ 197 w 534"/>
              <a:gd name="T99" fmla="*/ 530 h 632"/>
              <a:gd name="T100" fmla="*/ 218 w 534"/>
              <a:gd name="T101" fmla="*/ 378 h 632"/>
              <a:gd name="T102" fmla="*/ 250 w 534"/>
              <a:gd name="T103" fmla="*/ 556 h 632"/>
              <a:gd name="T104" fmla="*/ 114 w 534"/>
              <a:gd name="T105" fmla="*/ 351 h 632"/>
              <a:gd name="T106" fmla="*/ 78 w 534"/>
              <a:gd name="T107" fmla="*/ 556 h 632"/>
              <a:gd name="T108" fmla="*/ 40 w 534"/>
              <a:gd name="T109" fmla="*/ 351 h 632"/>
              <a:gd name="T110" fmla="*/ 152 w 534"/>
              <a:gd name="T111" fmla="*/ 318 h 632"/>
              <a:gd name="T112" fmla="*/ 525 w 534"/>
              <a:gd name="T113" fmla="*/ 320 h 632"/>
              <a:gd name="T114" fmla="*/ 267 w 534"/>
              <a:gd name="T115" fmla="*/ 260 h 632"/>
              <a:gd name="T116" fmla="*/ 9 w 534"/>
              <a:gd name="T117" fmla="*/ 320 h 632"/>
              <a:gd name="T118" fmla="*/ 9 w 534"/>
              <a:gd name="T119" fmla="*/ 572 h 632"/>
              <a:gd name="T120" fmla="*/ 267 w 534"/>
              <a:gd name="T121" fmla="*/ 632 h 632"/>
              <a:gd name="T122" fmla="*/ 525 w 534"/>
              <a:gd name="T123" fmla="*/ 572 h 632"/>
              <a:gd name="T124" fmla="*/ 525 w 534"/>
              <a:gd name="T125" fmla="*/ 320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4" h="632">
                <a:moveTo>
                  <a:pt x="494" y="473"/>
                </a:moveTo>
                <a:lnTo>
                  <a:pt x="430" y="473"/>
                </a:lnTo>
                <a:lnTo>
                  <a:pt x="430" y="505"/>
                </a:lnTo>
                <a:cubicBezTo>
                  <a:pt x="430" y="521"/>
                  <a:pt x="435" y="530"/>
                  <a:pt x="446" y="530"/>
                </a:cubicBezTo>
                <a:cubicBezTo>
                  <a:pt x="454" y="530"/>
                  <a:pt x="459" y="525"/>
                  <a:pt x="461" y="517"/>
                </a:cubicBezTo>
                <a:cubicBezTo>
                  <a:pt x="461" y="515"/>
                  <a:pt x="461" y="508"/>
                  <a:pt x="461" y="495"/>
                </a:cubicBezTo>
                <a:lnTo>
                  <a:pt x="494" y="495"/>
                </a:lnTo>
                <a:lnTo>
                  <a:pt x="494" y="500"/>
                </a:lnTo>
                <a:cubicBezTo>
                  <a:pt x="494" y="510"/>
                  <a:pt x="494" y="517"/>
                  <a:pt x="493" y="520"/>
                </a:cubicBezTo>
                <a:cubicBezTo>
                  <a:pt x="492" y="527"/>
                  <a:pt x="490" y="534"/>
                  <a:pt x="486" y="540"/>
                </a:cubicBezTo>
                <a:cubicBezTo>
                  <a:pt x="477" y="553"/>
                  <a:pt x="464" y="559"/>
                  <a:pt x="447" y="559"/>
                </a:cubicBezTo>
                <a:cubicBezTo>
                  <a:pt x="430" y="559"/>
                  <a:pt x="417" y="553"/>
                  <a:pt x="408" y="541"/>
                </a:cubicBezTo>
                <a:cubicBezTo>
                  <a:pt x="401" y="532"/>
                  <a:pt x="398" y="518"/>
                  <a:pt x="398" y="499"/>
                </a:cubicBezTo>
                <a:lnTo>
                  <a:pt x="398" y="436"/>
                </a:lnTo>
                <a:cubicBezTo>
                  <a:pt x="398" y="417"/>
                  <a:pt x="401" y="404"/>
                  <a:pt x="407" y="395"/>
                </a:cubicBezTo>
                <a:cubicBezTo>
                  <a:pt x="417" y="382"/>
                  <a:pt x="430" y="376"/>
                  <a:pt x="446" y="376"/>
                </a:cubicBezTo>
                <a:cubicBezTo>
                  <a:pt x="462" y="376"/>
                  <a:pt x="475" y="382"/>
                  <a:pt x="484" y="395"/>
                </a:cubicBezTo>
                <a:cubicBezTo>
                  <a:pt x="491" y="404"/>
                  <a:pt x="494" y="417"/>
                  <a:pt x="494" y="436"/>
                </a:cubicBezTo>
                <a:lnTo>
                  <a:pt x="494" y="473"/>
                </a:lnTo>
                <a:close/>
                <a:moveTo>
                  <a:pt x="230" y="113"/>
                </a:moveTo>
                <a:cubicBezTo>
                  <a:pt x="230" y="97"/>
                  <a:pt x="235" y="88"/>
                  <a:pt x="245" y="88"/>
                </a:cubicBezTo>
                <a:cubicBezTo>
                  <a:pt x="256" y="88"/>
                  <a:pt x="261" y="97"/>
                  <a:pt x="261" y="113"/>
                </a:cubicBezTo>
                <a:lnTo>
                  <a:pt x="261" y="189"/>
                </a:lnTo>
                <a:cubicBezTo>
                  <a:pt x="261" y="206"/>
                  <a:pt x="256" y="214"/>
                  <a:pt x="245" y="214"/>
                </a:cubicBezTo>
                <a:cubicBezTo>
                  <a:pt x="235" y="214"/>
                  <a:pt x="230" y="206"/>
                  <a:pt x="230" y="189"/>
                </a:cubicBezTo>
                <a:lnTo>
                  <a:pt x="230" y="113"/>
                </a:lnTo>
                <a:close/>
                <a:moveTo>
                  <a:pt x="245" y="244"/>
                </a:moveTo>
                <a:cubicBezTo>
                  <a:pt x="262" y="244"/>
                  <a:pt x="274" y="237"/>
                  <a:pt x="283" y="225"/>
                </a:cubicBezTo>
                <a:cubicBezTo>
                  <a:pt x="290" y="216"/>
                  <a:pt x="293" y="202"/>
                  <a:pt x="293" y="183"/>
                </a:cubicBezTo>
                <a:lnTo>
                  <a:pt x="293" y="120"/>
                </a:lnTo>
                <a:cubicBezTo>
                  <a:pt x="293" y="101"/>
                  <a:pt x="290" y="87"/>
                  <a:pt x="283" y="77"/>
                </a:cubicBezTo>
                <a:cubicBezTo>
                  <a:pt x="274" y="65"/>
                  <a:pt x="262" y="59"/>
                  <a:pt x="245" y="59"/>
                </a:cubicBezTo>
                <a:cubicBezTo>
                  <a:pt x="229" y="59"/>
                  <a:pt x="216" y="65"/>
                  <a:pt x="207" y="77"/>
                </a:cubicBezTo>
                <a:cubicBezTo>
                  <a:pt x="200" y="87"/>
                  <a:pt x="197" y="101"/>
                  <a:pt x="197" y="120"/>
                </a:cubicBezTo>
                <a:lnTo>
                  <a:pt x="197" y="183"/>
                </a:lnTo>
                <a:cubicBezTo>
                  <a:pt x="197" y="202"/>
                  <a:pt x="200" y="216"/>
                  <a:pt x="207" y="225"/>
                </a:cubicBezTo>
                <a:cubicBezTo>
                  <a:pt x="216" y="237"/>
                  <a:pt x="229" y="244"/>
                  <a:pt x="245" y="244"/>
                </a:cubicBezTo>
                <a:close/>
                <a:moveTo>
                  <a:pt x="117" y="143"/>
                </a:moveTo>
                <a:lnTo>
                  <a:pt x="117" y="241"/>
                </a:lnTo>
                <a:lnTo>
                  <a:pt x="153" y="241"/>
                </a:lnTo>
                <a:lnTo>
                  <a:pt x="153" y="143"/>
                </a:lnTo>
                <a:lnTo>
                  <a:pt x="197" y="0"/>
                </a:lnTo>
                <a:lnTo>
                  <a:pt x="160" y="0"/>
                </a:lnTo>
                <a:lnTo>
                  <a:pt x="136" y="94"/>
                </a:lnTo>
                <a:lnTo>
                  <a:pt x="110" y="0"/>
                </a:lnTo>
                <a:lnTo>
                  <a:pt x="72" y="0"/>
                </a:lnTo>
                <a:cubicBezTo>
                  <a:pt x="79" y="22"/>
                  <a:pt x="87" y="45"/>
                  <a:pt x="95" y="67"/>
                </a:cubicBezTo>
                <a:cubicBezTo>
                  <a:pt x="107" y="101"/>
                  <a:pt x="114" y="126"/>
                  <a:pt x="117" y="143"/>
                </a:cubicBezTo>
                <a:close/>
                <a:moveTo>
                  <a:pt x="344" y="244"/>
                </a:moveTo>
                <a:cubicBezTo>
                  <a:pt x="356" y="244"/>
                  <a:pt x="368" y="236"/>
                  <a:pt x="381" y="221"/>
                </a:cubicBezTo>
                <a:lnTo>
                  <a:pt x="381" y="241"/>
                </a:lnTo>
                <a:lnTo>
                  <a:pt x="414" y="241"/>
                </a:lnTo>
                <a:lnTo>
                  <a:pt x="414" y="61"/>
                </a:lnTo>
                <a:lnTo>
                  <a:pt x="381" y="61"/>
                </a:lnTo>
                <a:lnTo>
                  <a:pt x="381" y="199"/>
                </a:lnTo>
                <a:cubicBezTo>
                  <a:pt x="374" y="209"/>
                  <a:pt x="367" y="214"/>
                  <a:pt x="361" y="214"/>
                </a:cubicBezTo>
                <a:cubicBezTo>
                  <a:pt x="356" y="214"/>
                  <a:pt x="354" y="211"/>
                  <a:pt x="353" y="206"/>
                </a:cubicBezTo>
                <a:cubicBezTo>
                  <a:pt x="353" y="205"/>
                  <a:pt x="353" y="201"/>
                  <a:pt x="353" y="194"/>
                </a:cubicBezTo>
                <a:lnTo>
                  <a:pt x="353" y="61"/>
                </a:lnTo>
                <a:lnTo>
                  <a:pt x="320" y="61"/>
                </a:lnTo>
                <a:lnTo>
                  <a:pt x="320" y="203"/>
                </a:lnTo>
                <a:cubicBezTo>
                  <a:pt x="320" y="216"/>
                  <a:pt x="321" y="225"/>
                  <a:pt x="323" y="230"/>
                </a:cubicBezTo>
                <a:cubicBezTo>
                  <a:pt x="326" y="239"/>
                  <a:pt x="334" y="244"/>
                  <a:pt x="344" y="244"/>
                </a:cubicBezTo>
                <a:close/>
                <a:moveTo>
                  <a:pt x="326" y="405"/>
                </a:moveTo>
                <a:cubicBezTo>
                  <a:pt x="321" y="405"/>
                  <a:pt x="315" y="408"/>
                  <a:pt x="310" y="413"/>
                </a:cubicBezTo>
                <a:lnTo>
                  <a:pt x="310" y="522"/>
                </a:lnTo>
                <a:cubicBezTo>
                  <a:pt x="315" y="527"/>
                  <a:pt x="321" y="530"/>
                  <a:pt x="326" y="530"/>
                </a:cubicBezTo>
                <a:cubicBezTo>
                  <a:pt x="335" y="530"/>
                  <a:pt x="340" y="522"/>
                  <a:pt x="340" y="506"/>
                </a:cubicBezTo>
                <a:lnTo>
                  <a:pt x="340" y="430"/>
                </a:lnTo>
                <a:cubicBezTo>
                  <a:pt x="340" y="414"/>
                  <a:pt x="335" y="405"/>
                  <a:pt x="326" y="405"/>
                </a:cubicBezTo>
                <a:close/>
                <a:moveTo>
                  <a:pt x="446" y="405"/>
                </a:moveTo>
                <a:cubicBezTo>
                  <a:pt x="435" y="405"/>
                  <a:pt x="430" y="414"/>
                  <a:pt x="430" y="430"/>
                </a:cubicBezTo>
                <a:lnTo>
                  <a:pt x="430" y="446"/>
                </a:lnTo>
                <a:lnTo>
                  <a:pt x="462" y="446"/>
                </a:lnTo>
                <a:lnTo>
                  <a:pt x="462" y="430"/>
                </a:lnTo>
                <a:cubicBezTo>
                  <a:pt x="462" y="414"/>
                  <a:pt x="457" y="405"/>
                  <a:pt x="446" y="405"/>
                </a:cubicBezTo>
                <a:close/>
                <a:moveTo>
                  <a:pt x="372" y="503"/>
                </a:moveTo>
                <a:cubicBezTo>
                  <a:pt x="372" y="520"/>
                  <a:pt x="371" y="531"/>
                  <a:pt x="369" y="539"/>
                </a:cubicBezTo>
                <a:cubicBezTo>
                  <a:pt x="365" y="552"/>
                  <a:pt x="356" y="559"/>
                  <a:pt x="343" y="559"/>
                </a:cubicBezTo>
                <a:cubicBezTo>
                  <a:pt x="332" y="559"/>
                  <a:pt x="321" y="553"/>
                  <a:pt x="310" y="539"/>
                </a:cubicBezTo>
                <a:lnTo>
                  <a:pt x="310" y="556"/>
                </a:lnTo>
                <a:lnTo>
                  <a:pt x="278" y="556"/>
                </a:lnTo>
                <a:lnTo>
                  <a:pt x="278" y="318"/>
                </a:lnTo>
                <a:lnTo>
                  <a:pt x="310" y="318"/>
                </a:lnTo>
                <a:lnTo>
                  <a:pt x="310" y="396"/>
                </a:lnTo>
                <a:cubicBezTo>
                  <a:pt x="320" y="383"/>
                  <a:pt x="332" y="376"/>
                  <a:pt x="343" y="376"/>
                </a:cubicBezTo>
                <a:cubicBezTo>
                  <a:pt x="356" y="376"/>
                  <a:pt x="365" y="383"/>
                  <a:pt x="369" y="396"/>
                </a:cubicBezTo>
                <a:cubicBezTo>
                  <a:pt x="371" y="404"/>
                  <a:pt x="372" y="415"/>
                  <a:pt x="372" y="432"/>
                </a:cubicBezTo>
                <a:lnTo>
                  <a:pt x="372" y="503"/>
                </a:lnTo>
                <a:close/>
                <a:moveTo>
                  <a:pt x="250" y="556"/>
                </a:moveTo>
                <a:lnTo>
                  <a:pt x="218" y="556"/>
                </a:lnTo>
                <a:lnTo>
                  <a:pt x="218" y="537"/>
                </a:lnTo>
                <a:cubicBezTo>
                  <a:pt x="205" y="552"/>
                  <a:pt x="193" y="559"/>
                  <a:pt x="181" y="559"/>
                </a:cubicBezTo>
                <a:cubicBezTo>
                  <a:pt x="170" y="559"/>
                  <a:pt x="163" y="555"/>
                  <a:pt x="160" y="546"/>
                </a:cubicBezTo>
                <a:cubicBezTo>
                  <a:pt x="158" y="540"/>
                  <a:pt x="157" y="532"/>
                  <a:pt x="157" y="519"/>
                </a:cubicBezTo>
                <a:lnTo>
                  <a:pt x="157" y="378"/>
                </a:lnTo>
                <a:lnTo>
                  <a:pt x="189" y="378"/>
                </a:lnTo>
                <a:lnTo>
                  <a:pt x="189" y="510"/>
                </a:lnTo>
                <a:cubicBezTo>
                  <a:pt x="189" y="517"/>
                  <a:pt x="189" y="521"/>
                  <a:pt x="190" y="522"/>
                </a:cubicBezTo>
                <a:cubicBezTo>
                  <a:pt x="190" y="527"/>
                  <a:pt x="193" y="530"/>
                  <a:pt x="197" y="530"/>
                </a:cubicBezTo>
                <a:cubicBezTo>
                  <a:pt x="204" y="530"/>
                  <a:pt x="210" y="525"/>
                  <a:pt x="218" y="515"/>
                </a:cubicBezTo>
                <a:lnTo>
                  <a:pt x="218" y="378"/>
                </a:lnTo>
                <a:lnTo>
                  <a:pt x="250" y="378"/>
                </a:lnTo>
                <a:lnTo>
                  <a:pt x="250" y="556"/>
                </a:lnTo>
                <a:close/>
                <a:moveTo>
                  <a:pt x="152" y="351"/>
                </a:moveTo>
                <a:lnTo>
                  <a:pt x="114" y="351"/>
                </a:lnTo>
                <a:lnTo>
                  <a:pt x="114" y="556"/>
                </a:lnTo>
                <a:lnTo>
                  <a:pt x="78" y="556"/>
                </a:lnTo>
                <a:lnTo>
                  <a:pt x="78" y="351"/>
                </a:lnTo>
                <a:lnTo>
                  <a:pt x="40" y="351"/>
                </a:lnTo>
                <a:lnTo>
                  <a:pt x="40" y="318"/>
                </a:lnTo>
                <a:lnTo>
                  <a:pt x="152" y="318"/>
                </a:lnTo>
                <a:lnTo>
                  <a:pt x="152" y="351"/>
                </a:lnTo>
                <a:close/>
                <a:moveTo>
                  <a:pt x="525" y="320"/>
                </a:moveTo>
                <a:cubicBezTo>
                  <a:pt x="518" y="291"/>
                  <a:pt x="495" y="270"/>
                  <a:pt x="467" y="267"/>
                </a:cubicBezTo>
                <a:cubicBezTo>
                  <a:pt x="401" y="260"/>
                  <a:pt x="334" y="260"/>
                  <a:pt x="267" y="260"/>
                </a:cubicBezTo>
                <a:cubicBezTo>
                  <a:pt x="200" y="260"/>
                  <a:pt x="133" y="260"/>
                  <a:pt x="67" y="267"/>
                </a:cubicBezTo>
                <a:cubicBezTo>
                  <a:pt x="39" y="270"/>
                  <a:pt x="16" y="291"/>
                  <a:pt x="9" y="320"/>
                </a:cubicBezTo>
                <a:cubicBezTo>
                  <a:pt x="0" y="360"/>
                  <a:pt x="0" y="404"/>
                  <a:pt x="0" y="446"/>
                </a:cubicBezTo>
                <a:cubicBezTo>
                  <a:pt x="0" y="488"/>
                  <a:pt x="0" y="532"/>
                  <a:pt x="9" y="572"/>
                </a:cubicBezTo>
                <a:cubicBezTo>
                  <a:pt x="16" y="601"/>
                  <a:pt x="39" y="622"/>
                  <a:pt x="67" y="625"/>
                </a:cubicBezTo>
                <a:cubicBezTo>
                  <a:pt x="133" y="632"/>
                  <a:pt x="200" y="632"/>
                  <a:pt x="267" y="632"/>
                </a:cubicBezTo>
                <a:cubicBezTo>
                  <a:pt x="334" y="632"/>
                  <a:pt x="401" y="632"/>
                  <a:pt x="467" y="625"/>
                </a:cubicBezTo>
                <a:cubicBezTo>
                  <a:pt x="495" y="622"/>
                  <a:pt x="518" y="601"/>
                  <a:pt x="525" y="572"/>
                </a:cubicBezTo>
                <a:cubicBezTo>
                  <a:pt x="534" y="532"/>
                  <a:pt x="534" y="488"/>
                  <a:pt x="534" y="446"/>
                </a:cubicBezTo>
                <a:cubicBezTo>
                  <a:pt x="534" y="404"/>
                  <a:pt x="534" y="360"/>
                  <a:pt x="525" y="32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Freeform 317"/>
          <p:cNvSpPr>
            <a:spLocks/>
          </p:cNvSpPr>
          <p:nvPr/>
        </p:nvSpPr>
        <p:spPr bwMode="auto">
          <a:xfrm>
            <a:off x="8683627" y="5862639"/>
            <a:ext cx="190500" cy="165100"/>
          </a:xfrm>
          <a:custGeom>
            <a:avLst/>
            <a:gdLst>
              <a:gd name="T0" fmla="*/ 626 w 630"/>
              <a:gd name="T1" fmla="*/ 128 h 544"/>
              <a:gd name="T2" fmla="*/ 498 w 630"/>
              <a:gd name="T3" fmla="*/ 378 h 544"/>
              <a:gd name="T4" fmla="*/ 282 w 630"/>
              <a:gd name="T5" fmla="*/ 544 h 544"/>
              <a:gd name="T6" fmla="*/ 190 w 630"/>
              <a:gd name="T7" fmla="*/ 443 h 544"/>
              <a:gd name="T8" fmla="*/ 139 w 630"/>
              <a:gd name="T9" fmla="*/ 258 h 544"/>
              <a:gd name="T10" fmla="*/ 79 w 630"/>
              <a:gd name="T11" fmla="*/ 157 h 544"/>
              <a:gd name="T12" fmla="*/ 30 w 630"/>
              <a:gd name="T13" fmla="*/ 186 h 544"/>
              <a:gd name="T14" fmla="*/ 0 w 630"/>
              <a:gd name="T15" fmla="*/ 148 h 544"/>
              <a:gd name="T16" fmla="*/ 92 w 630"/>
              <a:gd name="T17" fmla="*/ 67 h 544"/>
              <a:gd name="T18" fmla="*/ 185 w 630"/>
              <a:gd name="T19" fmla="*/ 11 h 544"/>
              <a:gd name="T20" fmla="*/ 274 w 630"/>
              <a:gd name="T21" fmla="*/ 111 h 544"/>
              <a:gd name="T22" fmla="*/ 300 w 630"/>
              <a:gd name="T23" fmla="*/ 254 h 544"/>
              <a:gd name="T24" fmla="*/ 346 w 630"/>
              <a:gd name="T25" fmla="*/ 350 h 544"/>
              <a:gd name="T26" fmla="*/ 405 w 630"/>
              <a:gd name="T27" fmla="*/ 288 h 544"/>
              <a:gd name="T28" fmla="*/ 447 w 630"/>
              <a:gd name="T29" fmla="*/ 193 h 544"/>
              <a:gd name="T30" fmla="*/ 405 w 630"/>
              <a:gd name="T31" fmla="*/ 140 h 544"/>
              <a:gd name="T32" fmla="*/ 359 w 630"/>
              <a:gd name="T33" fmla="*/ 150 h 544"/>
              <a:gd name="T34" fmla="*/ 535 w 630"/>
              <a:gd name="T35" fmla="*/ 3 h 544"/>
              <a:gd name="T36" fmla="*/ 626 w 630"/>
              <a:gd name="T37" fmla="*/ 128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0" h="544">
                <a:moveTo>
                  <a:pt x="626" y="128"/>
                </a:moveTo>
                <a:cubicBezTo>
                  <a:pt x="623" y="189"/>
                  <a:pt x="581" y="272"/>
                  <a:pt x="498" y="378"/>
                </a:cubicBezTo>
                <a:cubicBezTo>
                  <a:pt x="413" y="489"/>
                  <a:pt x="341" y="544"/>
                  <a:pt x="282" y="544"/>
                </a:cubicBezTo>
                <a:cubicBezTo>
                  <a:pt x="246" y="544"/>
                  <a:pt x="215" y="511"/>
                  <a:pt x="190" y="443"/>
                </a:cubicBezTo>
                <a:cubicBezTo>
                  <a:pt x="173" y="381"/>
                  <a:pt x="156" y="320"/>
                  <a:pt x="139" y="258"/>
                </a:cubicBezTo>
                <a:cubicBezTo>
                  <a:pt x="121" y="191"/>
                  <a:pt x="101" y="157"/>
                  <a:pt x="79" y="157"/>
                </a:cubicBezTo>
                <a:cubicBezTo>
                  <a:pt x="74" y="157"/>
                  <a:pt x="58" y="167"/>
                  <a:pt x="30" y="186"/>
                </a:cubicBezTo>
                <a:lnTo>
                  <a:pt x="0" y="148"/>
                </a:lnTo>
                <a:cubicBezTo>
                  <a:pt x="31" y="121"/>
                  <a:pt x="62" y="94"/>
                  <a:pt x="92" y="67"/>
                </a:cubicBezTo>
                <a:cubicBezTo>
                  <a:pt x="133" y="31"/>
                  <a:pt x="164" y="13"/>
                  <a:pt x="185" y="11"/>
                </a:cubicBezTo>
                <a:cubicBezTo>
                  <a:pt x="233" y="6"/>
                  <a:pt x="263" y="39"/>
                  <a:pt x="274" y="111"/>
                </a:cubicBezTo>
                <a:cubicBezTo>
                  <a:pt x="287" y="188"/>
                  <a:pt x="295" y="235"/>
                  <a:pt x="300" y="254"/>
                </a:cubicBezTo>
                <a:cubicBezTo>
                  <a:pt x="314" y="318"/>
                  <a:pt x="329" y="350"/>
                  <a:pt x="346" y="350"/>
                </a:cubicBezTo>
                <a:cubicBezTo>
                  <a:pt x="359" y="350"/>
                  <a:pt x="379" y="329"/>
                  <a:pt x="405" y="288"/>
                </a:cubicBezTo>
                <a:cubicBezTo>
                  <a:pt x="431" y="246"/>
                  <a:pt x="445" y="215"/>
                  <a:pt x="447" y="193"/>
                </a:cubicBezTo>
                <a:cubicBezTo>
                  <a:pt x="451" y="157"/>
                  <a:pt x="437" y="140"/>
                  <a:pt x="405" y="140"/>
                </a:cubicBezTo>
                <a:cubicBezTo>
                  <a:pt x="390" y="140"/>
                  <a:pt x="375" y="143"/>
                  <a:pt x="359" y="150"/>
                </a:cubicBezTo>
                <a:cubicBezTo>
                  <a:pt x="390" y="49"/>
                  <a:pt x="448" y="0"/>
                  <a:pt x="535" y="3"/>
                </a:cubicBezTo>
                <a:cubicBezTo>
                  <a:pt x="599" y="5"/>
                  <a:pt x="630" y="46"/>
                  <a:pt x="626" y="12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Freeform 318"/>
          <p:cNvSpPr>
            <a:spLocks/>
          </p:cNvSpPr>
          <p:nvPr/>
        </p:nvSpPr>
        <p:spPr bwMode="auto">
          <a:xfrm>
            <a:off x="6283327" y="5853114"/>
            <a:ext cx="161925" cy="184151"/>
          </a:xfrm>
          <a:custGeom>
            <a:avLst/>
            <a:gdLst>
              <a:gd name="T0" fmla="*/ 533 w 533"/>
              <a:gd name="T1" fmla="*/ 301 h 607"/>
              <a:gd name="T2" fmla="*/ 500 w 533"/>
              <a:gd name="T3" fmla="*/ 307 h 607"/>
              <a:gd name="T4" fmla="*/ 369 w 533"/>
              <a:gd name="T5" fmla="*/ 248 h 607"/>
              <a:gd name="T6" fmla="*/ 348 w 533"/>
              <a:gd name="T7" fmla="*/ 153 h 607"/>
              <a:gd name="T8" fmla="*/ 359 w 533"/>
              <a:gd name="T9" fmla="*/ 114 h 607"/>
              <a:gd name="T10" fmla="*/ 388 w 533"/>
              <a:gd name="T11" fmla="*/ 96 h 607"/>
              <a:gd name="T12" fmla="*/ 426 w 533"/>
              <a:gd name="T13" fmla="*/ 130 h 607"/>
              <a:gd name="T14" fmla="*/ 420 w 533"/>
              <a:gd name="T15" fmla="*/ 217 h 607"/>
              <a:gd name="T16" fmla="*/ 417 w 533"/>
              <a:gd name="T17" fmla="*/ 226 h 607"/>
              <a:gd name="T18" fmla="*/ 424 w 533"/>
              <a:gd name="T19" fmla="*/ 233 h 607"/>
              <a:gd name="T20" fmla="*/ 495 w 533"/>
              <a:gd name="T21" fmla="*/ 256 h 607"/>
              <a:gd name="T22" fmla="*/ 505 w 533"/>
              <a:gd name="T23" fmla="*/ 255 h 607"/>
              <a:gd name="T24" fmla="*/ 508 w 533"/>
              <a:gd name="T25" fmla="*/ 245 h 607"/>
              <a:gd name="T26" fmla="*/ 524 w 533"/>
              <a:gd name="T27" fmla="*/ 125 h 607"/>
              <a:gd name="T28" fmla="*/ 411 w 533"/>
              <a:gd name="T29" fmla="*/ 7 h 607"/>
              <a:gd name="T30" fmla="*/ 264 w 533"/>
              <a:gd name="T31" fmla="*/ 95 h 607"/>
              <a:gd name="T32" fmla="*/ 257 w 533"/>
              <a:gd name="T33" fmla="*/ 208 h 607"/>
              <a:gd name="T34" fmla="*/ 356 w 533"/>
              <a:gd name="T35" fmla="*/ 357 h 607"/>
              <a:gd name="T36" fmla="*/ 359 w 533"/>
              <a:gd name="T37" fmla="*/ 369 h 607"/>
              <a:gd name="T38" fmla="*/ 274 w 533"/>
              <a:gd name="T39" fmla="*/ 492 h 607"/>
              <a:gd name="T40" fmla="*/ 246 w 533"/>
              <a:gd name="T41" fmla="*/ 490 h 607"/>
              <a:gd name="T42" fmla="*/ 118 w 533"/>
              <a:gd name="T43" fmla="*/ 195 h 607"/>
              <a:gd name="T44" fmla="*/ 103 w 533"/>
              <a:gd name="T45" fmla="*/ 106 h 607"/>
              <a:gd name="T46" fmla="*/ 102 w 533"/>
              <a:gd name="T47" fmla="*/ 96 h 607"/>
              <a:gd name="T48" fmla="*/ 0 w 533"/>
              <a:gd name="T49" fmla="*/ 96 h 607"/>
              <a:gd name="T50" fmla="*/ 1 w 533"/>
              <a:gd name="T51" fmla="*/ 102 h 607"/>
              <a:gd name="T52" fmla="*/ 68 w 533"/>
              <a:gd name="T53" fmla="*/ 373 h 607"/>
              <a:gd name="T54" fmla="*/ 172 w 533"/>
              <a:gd name="T55" fmla="*/ 549 h 607"/>
              <a:gd name="T56" fmla="*/ 223 w 533"/>
              <a:gd name="T57" fmla="*/ 593 h 607"/>
              <a:gd name="T58" fmla="*/ 289 w 533"/>
              <a:gd name="T59" fmla="*/ 591 h 607"/>
              <a:gd name="T60" fmla="*/ 307 w 533"/>
              <a:gd name="T61" fmla="*/ 577 h 607"/>
              <a:gd name="T62" fmla="*/ 450 w 533"/>
              <a:gd name="T63" fmla="*/ 390 h 607"/>
              <a:gd name="T64" fmla="*/ 462 w 533"/>
              <a:gd name="T65" fmla="*/ 382 h 607"/>
              <a:gd name="T66" fmla="*/ 507 w 533"/>
              <a:gd name="T67" fmla="*/ 378 h 607"/>
              <a:gd name="T68" fmla="*/ 533 w 533"/>
              <a:gd name="T69" fmla="*/ 372 h 607"/>
              <a:gd name="T70" fmla="*/ 533 w 533"/>
              <a:gd name="T71" fmla="*/ 301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3" h="607">
                <a:moveTo>
                  <a:pt x="533" y="301"/>
                </a:moveTo>
                <a:cubicBezTo>
                  <a:pt x="523" y="304"/>
                  <a:pt x="512" y="306"/>
                  <a:pt x="500" y="307"/>
                </a:cubicBezTo>
                <a:cubicBezTo>
                  <a:pt x="446" y="312"/>
                  <a:pt x="400" y="296"/>
                  <a:pt x="369" y="248"/>
                </a:cubicBezTo>
                <a:cubicBezTo>
                  <a:pt x="351" y="219"/>
                  <a:pt x="346" y="186"/>
                  <a:pt x="348" y="153"/>
                </a:cubicBezTo>
                <a:cubicBezTo>
                  <a:pt x="349" y="139"/>
                  <a:pt x="352" y="126"/>
                  <a:pt x="359" y="114"/>
                </a:cubicBezTo>
                <a:cubicBezTo>
                  <a:pt x="366" y="103"/>
                  <a:pt x="375" y="96"/>
                  <a:pt x="388" y="96"/>
                </a:cubicBezTo>
                <a:cubicBezTo>
                  <a:pt x="407" y="95"/>
                  <a:pt x="420" y="107"/>
                  <a:pt x="426" y="130"/>
                </a:cubicBezTo>
                <a:cubicBezTo>
                  <a:pt x="433" y="160"/>
                  <a:pt x="428" y="188"/>
                  <a:pt x="420" y="217"/>
                </a:cubicBezTo>
                <a:cubicBezTo>
                  <a:pt x="419" y="220"/>
                  <a:pt x="417" y="226"/>
                  <a:pt x="417" y="226"/>
                </a:cubicBezTo>
                <a:cubicBezTo>
                  <a:pt x="417" y="226"/>
                  <a:pt x="421" y="231"/>
                  <a:pt x="424" y="233"/>
                </a:cubicBezTo>
                <a:cubicBezTo>
                  <a:pt x="444" y="253"/>
                  <a:pt x="468" y="258"/>
                  <a:pt x="495" y="256"/>
                </a:cubicBezTo>
                <a:cubicBezTo>
                  <a:pt x="499" y="255"/>
                  <a:pt x="505" y="255"/>
                  <a:pt x="505" y="255"/>
                </a:cubicBezTo>
                <a:cubicBezTo>
                  <a:pt x="505" y="255"/>
                  <a:pt x="507" y="248"/>
                  <a:pt x="508" y="245"/>
                </a:cubicBezTo>
                <a:cubicBezTo>
                  <a:pt x="523" y="206"/>
                  <a:pt x="528" y="166"/>
                  <a:pt x="524" y="125"/>
                </a:cubicBezTo>
                <a:cubicBezTo>
                  <a:pt x="518" y="66"/>
                  <a:pt x="487" y="14"/>
                  <a:pt x="411" y="7"/>
                </a:cubicBezTo>
                <a:cubicBezTo>
                  <a:pt x="344" y="0"/>
                  <a:pt x="288" y="31"/>
                  <a:pt x="264" y="95"/>
                </a:cubicBezTo>
                <a:cubicBezTo>
                  <a:pt x="251" y="132"/>
                  <a:pt x="250" y="170"/>
                  <a:pt x="257" y="208"/>
                </a:cubicBezTo>
                <a:cubicBezTo>
                  <a:pt x="269" y="272"/>
                  <a:pt x="299" y="324"/>
                  <a:pt x="356" y="357"/>
                </a:cubicBezTo>
                <a:cubicBezTo>
                  <a:pt x="362" y="361"/>
                  <a:pt x="362" y="363"/>
                  <a:pt x="359" y="369"/>
                </a:cubicBezTo>
                <a:cubicBezTo>
                  <a:pt x="336" y="413"/>
                  <a:pt x="308" y="455"/>
                  <a:pt x="274" y="492"/>
                </a:cubicBezTo>
                <a:cubicBezTo>
                  <a:pt x="260" y="508"/>
                  <a:pt x="260" y="508"/>
                  <a:pt x="246" y="490"/>
                </a:cubicBezTo>
                <a:cubicBezTo>
                  <a:pt x="177" y="403"/>
                  <a:pt x="139" y="303"/>
                  <a:pt x="118" y="195"/>
                </a:cubicBezTo>
                <a:cubicBezTo>
                  <a:pt x="112" y="165"/>
                  <a:pt x="107" y="136"/>
                  <a:pt x="103" y="106"/>
                </a:cubicBezTo>
                <a:lnTo>
                  <a:pt x="102" y="96"/>
                </a:lnTo>
                <a:lnTo>
                  <a:pt x="0" y="96"/>
                </a:lnTo>
                <a:lnTo>
                  <a:pt x="1" y="102"/>
                </a:lnTo>
                <a:cubicBezTo>
                  <a:pt x="14" y="194"/>
                  <a:pt x="33" y="285"/>
                  <a:pt x="68" y="373"/>
                </a:cubicBezTo>
                <a:cubicBezTo>
                  <a:pt x="93" y="437"/>
                  <a:pt x="126" y="497"/>
                  <a:pt x="172" y="549"/>
                </a:cubicBezTo>
                <a:cubicBezTo>
                  <a:pt x="187" y="566"/>
                  <a:pt x="204" y="581"/>
                  <a:pt x="223" y="593"/>
                </a:cubicBezTo>
                <a:cubicBezTo>
                  <a:pt x="246" y="607"/>
                  <a:pt x="267" y="607"/>
                  <a:pt x="289" y="591"/>
                </a:cubicBezTo>
                <a:cubicBezTo>
                  <a:pt x="295" y="587"/>
                  <a:pt x="301" y="582"/>
                  <a:pt x="307" y="577"/>
                </a:cubicBezTo>
                <a:cubicBezTo>
                  <a:pt x="366" y="524"/>
                  <a:pt x="414" y="461"/>
                  <a:pt x="450" y="390"/>
                </a:cubicBezTo>
                <a:cubicBezTo>
                  <a:pt x="453" y="385"/>
                  <a:pt x="456" y="382"/>
                  <a:pt x="462" y="382"/>
                </a:cubicBezTo>
                <a:cubicBezTo>
                  <a:pt x="477" y="382"/>
                  <a:pt x="492" y="380"/>
                  <a:pt x="507" y="378"/>
                </a:cubicBezTo>
                <a:cubicBezTo>
                  <a:pt x="516" y="376"/>
                  <a:pt x="525" y="374"/>
                  <a:pt x="533" y="372"/>
                </a:cubicBezTo>
                <a:lnTo>
                  <a:pt x="533" y="30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Freeform 319"/>
          <p:cNvSpPr>
            <a:spLocks noEditPoints="1"/>
          </p:cNvSpPr>
          <p:nvPr/>
        </p:nvSpPr>
        <p:spPr bwMode="auto">
          <a:xfrm>
            <a:off x="5087940" y="5867402"/>
            <a:ext cx="174625" cy="176212"/>
          </a:xfrm>
          <a:custGeom>
            <a:avLst/>
            <a:gdLst>
              <a:gd name="T0" fmla="*/ 429 w 580"/>
              <a:gd name="T1" fmla="*/ 492 h 580"/>
              <a:gd name="T2" fmla="*/ 382 w 580"/>
              <a:gd name="T3" fmla="*/ 320 h 580"/>
              <a:gd name="T4" fmla="*/ 431 w 580"/>
              <a:gd name="T5" fmla="*/ 316 h 580"/>
              <a:gd name="T6" fmla="*/ 531 w 580"/>
              <a:gd name="T7" fmla="*/ 330 h 580"/>
              <a:gd name="T8" fmla="*/ 429 w 580"/>
              <a:gd name="T9" fmla="*/ 492 h 580"/>
              <a:gd name="T10" fmla="*/ 290 w 580"/>
              <a:gd name="T11" fmla="*/ 535 h 580"/>
              <a:gd name="T12" fmla="*/ 140 w 580"/>
              <a:gd name="T13" fmla="*/ 484 h 580"/>
              <a:gd name="T14" fmla="*/ 332 w 580"/>
              <a:gd name="T15" fmla="*/ 332 h 580"/>
              <a:gd name="T16" fmla="*/ 333 w 580"/>
              <a:gd name="T17" fmla="*/ 332 h 580"/>
              <a:gd name="T18" fmla="*/ 384 w 580"/>
              <a:gd name="T19" fmla="*/ 516 h 580"/>
              <a:gd name="T20" fmla="*/ 290 w 580"/>
              <a:gd name="T21" fmla="*/ 535 h 580"/>
              <a:gd name="T22" fmla="*/ 45 w 580"/>
              <a:gd name="T23" fmla="*/ 290 h 580"/>
              <a:gd name="T24" fmla="*/ 45 w 580"/>
              <a:gd name="T25" fmla="*/ 284 h 580"/>
              <a:gd name="T26" fmla="*/ 51 w 580"/>
              <a:gd name="T27" fmla="*/ 284 h 580"/>
              <a:gd name="T28" fmla="*/ 296 w 580"/>
              <a:gd name="T29" fmla="*/ 249 h 580"/>
              <a:gd name="T30" fmla="*/ 315 w 580"/>
              <a:gd name="T31" fmla="*/ 289 h 580"/>
              <a:gd name="T32" fmla="*/ 307 w 580"/>
              <a:gd name="T33" fmla="*/ 291 h 580"/>
              <a:gd name="T34" fmla="*/ 106 w 580"/>
              <a:gd name="T35" fmla="*/ 452 h 580"/>
              <a:gd name="T36" fmla="*/ 45 w 580"/>
              <a:gd name="T37" fmla="*/ 290 h 580"/>
              <a:gd name="T38" fmla="*/ 185 w 580"/>
              <a:gd name="T39" fmla="*/ 69 h 580"/>
              <a:gd name="T40" fmla="*/ 274 w 580"/>
              <a:gd name="T41" fmla="*/ 209 h 580"/>
              <a:gd name="T42" fmla="*/ 53 w 580"/>
              <a:gd name="T43" fmla="*/ 238 h 580"/>
              <a:gd name="T44" fmla="*/ 50 w 580"/>
              <a:gd name="T45" fmla="*/ 238 h 580"/>
              <a:gd name="T46" fmla="*/ 185 w 580"/>
              <a:gd name="T47" fmla="*/ 69 h 580"/>
              <a:gd name="T48" fmla="*/ 290 w 580"/>
              <a:gd name="T49" fmla="*/ 46 h 580"/>
              <a:gd name="T50" fmla="*/ 451 w 580"/>
              <a:gd name="T51" fmla="*/ 106 h 580"/>
              <a:gd name="T52" fmla="*/ 325 w 580"/>
              <a:gd name="T53" fmla="*/ 193 h 580"/>
              <a:gd name="T54" fmla="*/ 235 w 580"/>
              <a:gd name="T55" fmla="*/ 52 h 580"/>
              <a:gd name="T56" fmla="*/ 290 w 580"/>
              <a:gd name="T57" fmla="*/ 46 h 580"/>
              <a:gd name="T58" fmla="*/ 481 w 580"/>
              <a:gd name="T59" fmla="*/ 137 h 580"/>
              <a:gd name="T60" fmla="*/ 535 w 580"/>
              <a:gd name="T61" fmla="*/ 286 h 580"/>
              <a:gd name="T62" fmla="*/ 421 w 580"/>
              <a:gd name="T63" fmla="*/ 275 h 580"/>
              <a:gd name="T64" fmla="*/ 366 w 580"/>
              <a:gd name="T65" fmla="*/ 278 h 580"/>
              <a:gd name="T66" fmla="*/ 361 w 580"/>
              <a:gd name="T67" fmla="*/ 267 h 580"/>
              <a:gd name="T68" fmla="*/ 345 w 580"/>
              <a:gd name="T69" fmla="*/ 232 h 580"/>
              <a:gd name="T70" fmla="*/ 481 w 580"/>
              <a:gd name="T71" fmla="*/ 137 h 580"/>
              <a:gd name="T72" fmla="*/ 290 w 580"/>
              <a:gd name="T73" fmla="*/ 0 h 580"/>
              <a:gd name="T74" fmla="*/ 0 w 580"/>
              <a:gd name="T75" fmla="*/ 290 h 580"/>
              <a:gd name="T76" fmla="*/ 290 w 580"/>
              <a:gd name="T77" fmla="*/ 580 h 580"/>
              <a:gd name="T78" fmla="*/ 580 w 580"/>
              <a:gd name="T79" fmla="*/ 290 h 580"/>
              <a:gd name="T80" fmla="*/ 290 w 580"/>
              <a:gd name="T81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0" h="580">
                <a:moveTo>
                  <a:pt x="429" y="492"/>
                </a:moveTo>
                <a:cubicBezTo>
                  <a:pt x="425" y="473"/>
                  <a:pt x="412" y="404"/>
                  <a:pt x="382" y="320"/>
                </a:cubicBezTo>
                <a:cubicBezTo>
                  <a:pt x="399" y="317"/>
                  <a:pt x="415" y="316"/>
                  <a:pt x="431" y="316"/>
                </a:cubicBezTo>
                <a:cubicBezTo>
                  <a:pt x="482" y="316"/>
                  <a:pt x="522" y="327"/>
                  <a:pt x="531" y="330"/>
                </a:cubicBezTo>
                <a:cubicBezTo>
                  <a:pt x="520" y="397"/>
                  <a:pt x="482" y="455"/>
                  <a:pt x="429" y="492"/>
                </a:cubicBezTo>
                <a:close/>
                <a:moveTo>
                  <a:pt x="290" y="535"/>
                </a:moveTo>
                <a:cubicBezTo>
                  <a:pt x="234" y="535"/>
                  <a:pt x="182" y="516"/>
                  <a:pt x="140" y="484"/>
                </a:cubicBezTo>
                <a:cubicBezTo>
                  <a:pt x="147" y="470"/>
                  <a:pt x="198" y="379"/>
                  <a:pt x="332" y="332"/>
                </a:cubicBezTo>
                <a:lnTo>
                  <a:pt x="333" y="332"/>
                </a:lnTo>
                <a:cubicBezTo>
                  <a:pt x="366" y="420"/>
                  <a:pt x="380" y="493"/>
                  <a:pt x="384" y="516"/>
                </a:cubicBezTo>
                <a:cubicBezTo>
                  <a:pt x="355" y="528"/>
                  <a:pt x="323" y="535"/>
                  <a:pt x="290" y="535"/>
                </a:cubicBezTo>
                <a:close/>
                <a:moveTo>
                  <a:pt x="45" y="290"/>
                </a:moveTo>
                <a:cubicBezTo>
                  <a:pt x="45" y="288"/>
                  <a:pt x="45" y="286"/>
                  <a:pt x="45" y="284"/>
                </a:cubicBezTo>
                <a:cubicBezTo>
                  <a:pt x="46" y="284"/>
                  <a:pt x="48" y="284"/>
                  <a:pt x="51" y="284"/>
                </a:cubicBezTo>
                <a:cubicBezTo>
                  <a:pt x="82" y="284"/>
                  <a:pt x="187" y="282"/>
                  <a:pt x="296" y="249"/>
                </a:cubicBezTo>
                <a:cubicBezTo>
                  <a:pt x="303" y="262"/>
                  <a:pt x="309" y="275"/>
                  <a:pt x="315" y="289"/>
                </a:cubicBezTo>
                <a:cubicBezTo>
                  <a:pt x="312" y="289"/>
                  <a:pt x="309" y="290"/>
                  <a:pt x="307" y="291"/>
                </a:cubicBezTo>
                <a:cubicBezTo>
                  <a:pt x="184" y="331"/>
                  <a:pt x="117" y="435"/>
                  <a:pt x="106" y="452"/>
                </a:cubicBezTo>
                <a:cubicBezTo>
                  <a:pt x="68" y="409"/>
                  <a:pt x="45" y="352"/>
                  <a:pt x="45" y="290"/>
                </a:cubicBezTo>
                <a:close/>
                <a:moveTo>
                  <a:pt x="185" y="69"/>
                </a:moveTo>
                <a:cubicBezTo>
                  <a:pt x="193" y="81"/>
                  <a:pt x="235" y="139"/>
                  <a:pt x="274" y="209"/>
                </a:cubicBezTo>
                <a:cubicBezTo>
                  <a:pt x="169" y="237"/>
                  <a:pt x="75" y="238"/>
                  <a:pt x="53" y="238"/>
                </a:cubicBezTo>
                <a:lnTo>
                  <a:pt x="50" y="238"/>
                </a:lnTo>
                <a:cubicBezTo>
                  <a:pt x="67" y="164"/>
                  <a:pt x="117" y="102"/>
                  <a:pt x="185" y="69"/>
                </a:cubicBezTo>
                <a:close/>
                <a:moveTo>
                  <a:pt x="290" y="46"/>
                </a:moveTo>
                <a:cubicBezTo>
                  <a:pt x="352" y="46"/>
                  <a:pt x="408" y="68"/>
                  <a:pt x="451" y="106"/>
                </a:cubicBezTo>
                <a:cubicBezTo>
                  <a:pt x="444" y="116"/>
                  <a:pt x="407" y="162"/>
                  <a:pt x="325" y="193"/>
                </a:cubicBezTo>
                <a:cubicBezTo>
                  <a:pt x="286" y="123"/>
                  <a:pt x="244" y="65"/>
                  <a:pt x="235" y="52"/>
                </a:cubicBezTo>
                <a:cubicBezTo>
                  <a:pt x="252" y="48"/>
                  <a:pt x="271" y="46"/>
                  <a:pt x="290" y="46"/>
                </a:cubicBezTo>
                <a:close/>
                <a:moveTo>
                  <a:pt x="481" y="137"/>
                </a:moveTo>
                <a:cubicBezTo>
                  <a:pt x="514" y="178"/>
                  <a:pt x="534" y="230"/>
                  <a:pt x="535" y="286"/>
                </a:cubicBezTo>
                <a:cubicBezTo>
                  <a:pt x="524" y="284"/>
                  <a:pt x="477" y="275"/>
                  <a:pt x="421" y="275"/>
                </a:cubicBezTo>
                <a:cubicBezTo>
                  <a:pt x="403" y="275"/>
                  <a:pt x="384" y="276"/>
                  <a:pt x="366" y="278"/>
                </a:cubicBezTo>
                <a:cubicBezTo>
                  <a:pt x="364" y="275"/>
                  <a:pt x="362" y="271"/>
                  <a:pt x="361" y="267"/>
                </a:cubicBezTo>
                <a:cubicBezTo>
                  <a:pt x="356" y="255"/>
                  <a:pt x="350" y="244"/>
                  <a:pt x="345" y="232"/>
                </a:cubicBezTo>
                <a:cubicBezTo>
                  <a:pt x="431" y="197"/>
                  <a:pt x="472" y="148"/>
                  <a:pt x="481" y="137"/>
                </a:cubicBezTo>
                <a:close/>
                <a:moveTo>
                  <a:pt x="290" y="0"/>
                </a:moveTo>
                <a:cubicBezTo>
                  <a:pt x="130" y="0"/>
                  <a:pt x="0" y="130"/>
                  <a:pt x="0" y="290"/>
                </a:cubicBezTo>
                <a:cubicBezTo>
                  <a:pt x="0" y="450"/>
                  <a:pt x="130" y="580"/>
                  <a:pt x="290" y="580"/>
                </a:cubicBezTo>
                <a:cubicBezTo>
                  <a:pt x="450" y="580"/>
                  <a:pt x="580" y="450"/>
                  <a:pt x="580" y="290"/>
                </a:cubicBezTo>
                <a:cubicBezTo>
                  <a:pt x="580" y="130"/>
                  <a:pt x="450" y="0"/>
                  <a:pt x="29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Freeform 320"/>
          <p:cNvSpPr>
            <a:spLocks noEditPoints="1"/>
          </p:cNvSpPr>
          <p:nvPr/>
        </p:nvSpPr>
        <p:spPr bwMode="auto">
          <a:xfrm>
            <a:off x="2894013" y="6154739"/>
            <a:ext cx="193675" cy="193675"/>
          </a:xfrm>
          <a:custGeom>
            <a:avLst/>
            <a:gdLst>
              <a:gd name="T0" fmla="*/ 585 w 640"/>
              <a:gd name="T1" fmla="*/ 159 h 640"/>
              <a:gd name="T2" fmla="*/ 531 w 640"/>
              <a:gd name="T3" fmla="*/ 214 h 640"/>
              <a:gd name="T4" fmla="*/ 532 w 640"/>
              <a:gd name="T5" fmla="*/ 227 h 640"/>
              <a:gd name="T6" fmla="*/ 223 w 640"/>
              <a:gd name="T7" fmla="*/ 536 h 640"/>
              <a:gd name="T8" fmla="*/ 56 w 640"/>
              <a:gd name="T9" fmla="*/ 487 h 640"/>
              <a:gd name="T10" fmla="*/ 55 w 640"/>
              <a:gd name="T11" fmla="*/ 484 h 640"/>
              <a:gd name="T12" fmla="*/ 58 w 640"/>
              <a:gd name="T13" fmla="*/ 482 h 640"/>
              <a:gd name="T14" fmla="*/ 84 w 640"/>
              <a:gd name="T15" fmla="*/ 484 h 640"/>
              <a:gd name="T16" fmla="*/ 210 w 640"/>
              <a:gd name="T17" fmla="*/ 442 h 640"/>
              <a:gd name="T18" fmla="*/ 114 w 640"/>
              <a:gd name="T19" fmla="*/ 366 h 640"/>
              <a:gd name="T20" fmla="*/ 115 w 640"/>
              <a:gd name="T21" fmla="*/ 364 h 640"/>
              <a:gd name="T22" fmla="*/ 117 w 640"/>
              <a:gd name="T23" fmla="*/ 363 h 640"/>
              <a:gd name="T24" fmla="*/ 154 w 640"/>
              <a:gd name="T25" fmla="*/ 363 h 640"/>
              <a:gd name="T26" fmla="*/ 76 w 640"/>
              <a:gd name="T27" fmla="*/ 258 h 640"/>
              <a:gd name="T28" fmla="*/ 76 w 640"/>
              <a:gd name="T29" fmla="*/ 257 h 640"/>
              <a:gd name="T30" fmla="*/ 78 w 640"/>
              <a:gd name="T31" fmla="*/ 254 h 640"/>
              <a:gd name="T32" fmla="*/ 80 w 640"/>
              <a:gd name="T33" fmla="*/ 254 h 640"/>
              <a:gd name="T34" fmla="*/ 119 w 640"/>
              <a:gd name="T35" fmla="*/ 267 h 640"/>
              <a:gd name="T36" fmla="*/ 77 w 640"/>
              <a:gd name="T37" fmla="*/ 180 h 640"/>
              <a:gd name="T38" fmla="*/ 92 w 640"/>
              <a:gd name="T39" fmla="*/ 125 h 640"/>
              <a:gd name="T40" fmla="*/ 94 w 640"/>
              <a:gd name="T41" fmla="*/ 124 h 640"/>
              <a:gd name="T42" fmla="*/ 96 w 640"/>
              <a:gd name="T43" fmla="*/ 125 h 640"/>
              <a:gd name="T44" fmla="*/ 313 w 640"/>
              <a:gd name="T45" fmla="*/ 236 h 640"/>
              <a:gd name="T46" fmla="*/ 311 w 640"/>
              <a:gd name="T47" fmla="*/ 214 h 640"/>
              <a:gd name="T48" fmla="*/ 421 w 640"/>
              <a:gd name="T49" fmla="*/ 104 h 640"/>
              <a:gd name="T50" fmla="*/ 501 w 640"/>
              <a:gd name="T51" fmla="*/ 138 h 640"/>
              <a:gd name="T52" fmla="*/ 567 w 640"/>
              <a:gd name="T53" fmla="*/ 112 h 640"/>
              <a:gd name="T54" fmla="*/ 570 w 640"/>
              <a:gd name="T55" fmla="*/ 112 h 640"/>
              <a:gd name="T56" fmla="*/ 571 w 640"/>
              <a:gd name="T57" fmla="*/ 115 h 640"/>
              <a:gd name="T58" fmla="*/ 532 w 640"/>
              <a:gd name="T59" fmla="*/ 170 h 640"/>
              <a:gd name="T60" fmla="*/ 581 w 640"/>
              <a:gd name="T61" fmla="*/ 155 h 640"/>
              <a:gd name="T62" fmla="*/ 585 w 640"/>
              <a:gd name="T63" fmla="*/ 155 h 640"/>
              <a:gd name="T64" fmla="*/ 585 w 640"/>
              <a:gd name="T65" fmla="*/ 159 h 640"/>
              <a:gd name="T66" fmla="*/ 606 w 640"/>
              <a:gd name="T67" fmla="*/ 0 h 640"/>
              <a:gd name="T68" fmla="*/ 34 w 640"/>
              <a:gd name="T69" fmla="*/ 0 h 640"/>
              <a:gd name="T70" fmla="*/ 0 w 640"/>
              <a:gd name="T71" fmla="*/ 34 h 640"/>
              <a:gd name="T72" fmla="*/ 0 w 640"/>
              <a:gd name="T73" fmla="*/ 606 h 640"/>
              <a:gd name="T74" fmla="*/ 34 w 640"/>
              <a:gd name="T75" fmla="*/ 640 h 640"/>
              <a:gd name="T76" fmla="*/ 606 w 640"/>
              <a:gd name="T77" fmla="*/ 640 h 640"/>
              <a:gd name="T78" fmla="*/ 640 w 640"/>
              <a:gd name="T79" fmla="*/ 606 h 640"/>
              <a:gd name="T80" fmla="*/ 640 w 640"/>
              <a:gd name="T81" fmla="*/ 34 h 640"/>
              <a:gd name="T82" fmla="*/ 606 w 640"/>
              <a:gd name="T83" fmla="*/ 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40" h="640">
                <a:moveTo>
                  <a:pt x="585" y="159"/>
                </a:moveTo>
                <a:cubicBezTo>
                  <a:pt x="570" y="180"/>
                  <a:pt x="552" y="199"/>
                  <a:pt x="531" y="214"/>
                </a:cubicBezTo>
                <a:cubicBezTo>
                  <a:pt x="532" y="218"/>
                  <a:pt x="532" y="223"/>
                  <a:pt x="532" y="227"/>
                </a:cubicBezTo>
                <a:cubicBezTo>
                  <a:pt x="532" y="379"/>
                  <a:pt x="416" y="536"/>
                  <a:pt x="223" y="536"/>
                </a:cubicBezTo>
                <a:cubicBezTo>
                  <a:pt x="164" y="536"/>
                  <a:pt x="106" y="519"/>
                  <a:pt x="56" y="487"/>
                </a:cubicBezTo>
                <a:lnTo>
                  <a:pt x="55" y="484"/>
                </a:lnTo>
                <a:lnTo>
                  <a:pt x="58" y="482"/>
                </a:lnTo>
                <a:cubicBezTo>
                  <a:pt x="66" y="483"/>
                  <a:pt x="75" y="484"/>
                  <a:pt x="84" y="484"/>
                </a:cubicBezTo>
                <a:cubicBezTo>
                  <a:pt x="129" y="484"/>
                  <a:pt x="173" y="469"/>
                  <a:pt x="210" y="442"/>
                </a:cubicBezTo>
                <a:cubicBezTo>
                  <a:pt x="166" y="439"/>
                  <a:pt x="128" y="409"/>
                  <a:pt x="114" y="366"/>
                </a:cubicBezTo>
                <a:lnTo>
                  <a:pt x="115" y="364"/>
                </a:lnTo>
                <a:lnTo>
                  <a:pt x="117" y="363"/>
                </a:lnTo>
                <a:cubicBezTo>
                  <a:pt x="129" y="365"/>
                  <a:pt x="142" y="365"/>
                  <a:pt x="154" y="363"/>
                </a:cubicBezTo>
                <a:cubicBezTo>
                  <a:pt x="108" y="349"/>
                  <a:pt x="76" y="307"/>
                  <a:pt x="76" y="258"/>
                </a:cubicBezTo>
                <a:lnTo>
                  <a:pt x="76" y="257"/>
                </a:lnTo>
                <a:lnTo>
                  <a:pt x="78" y="254"/>
                </a:lnTo>
                <a:lnTo>
                  <a:pt x="80" y="254"/>
                </a:lnTo>
                <a:cubicBezTo>
                  <a:pt x="92" y="261"/>
                  <a:pt x="105" y="265"/>
                  <a:pt x="119" y="267"/>
                </a:cubicBezTo>
                <a:cubicBezTo>
                  <a:pt x="93" y="246"/>
                  <a:pt x="77" y="214"/>
                  <a:pt x="77" y="180"/>
                </a:cubicBezTo>
                <a:cubicBezTo>
                  <a:pt x="77" y="161"/>
                  <a:pt x="82" y="142"/>
                  <a:pt x="92" y="125"/>
                </a:cubicBezTo>
                <a:lnTo>
                  <a:pt x="94" y="124"/>
                </a:lnTo>
                <a:lnTo>
                  <a:pt x="96" y="125"/>
                </a:lnTo>
                <a:cubicBezTo>
                  <a:pt x="150" y="190"/>
                  <a:pt x="229" y="231"/>
                  <a:pt x="313" y="236"/>
                </a:cubicBezTo>
                <a:cubicBezTo>
                  <a:pt x="311" y="229"/>
                  <a:pt x="311" y="222"/>
                  <a:pt x="311" y="214"/>
                </a:cubicBezTo>
                <a:cubicBezTo>
                  <a:pt x="311" y="154"/>
                  <a:pt x="360" y="104"/>
                  <a:pt x="421" y="104"/>
                </a:cubicBezTo>
                <a:cubicBezTo>
                  <a:pt x="451" y="104"/>
                  <a:pt x="480" y="116"/>
                  <a:pt x="501" y="138"/>
                </a:cubicBezTo>
                <a:cubicBezTo>
                  <a:pt x="524" y="133"/>
                  <a:pt x="546" y="124"/>
                  <a:pt x="567" y="112"/>
                </a:cubicBezTo>
                <a:lnTo>
                  <a:pt x="570" y="112"/>
                </a:lnTo>
                <a:lnTo>
                  <a:pt x="571" y="115"/>
                </a:lnTo>
                <a:cubicBezTo>
                  <a:pt x="564" y="137"/>
                  <a:pt x="550" y="156"/>
                  <a:pt x="532" y="170"/>
                </a:cubicBezTo>
                <a:cubicBezTo>
                  <a:pt x="549" y="167"/>
                  <a:pt x="566" y="162"/>
                  <a:pt x="581" y="155"/>
                </a:cubicBezTo>
                <a:lnTo>
                  <a:pt x="585" y="155"/>
                </a:lnTo>
                <a:lnTo>
                  <a:pt x="585" y="159"/>
                </a:lnTo>
                <a:close/>
                <a:moveTo>
                  <a:pt x="606" y="0"/>
                </a:moveTo>
                <a:lnTo>
                  <a:pt x="34" y="0"/>
                </a:lnTo>
                <a:cubicBezTo>
                  <a:pt x="16" y="0"/>
                  <a:pt x="0" y="15"/>
                  <a:pt x="0" y="34"/>
                </a:cubicBezTo>
                <a:lnTo>
                  <a:pt x="0" y="606"/>
                </a:lnTo>
                <a:cubicBezTo>
                  <a:pt x="0" y="624"/>
                  <a:pt x="16" y="640"/>
                  <a:pt x="34" y="640"/>
                </a:cubicBezTo>
                <a:lnTo>
                  <a:pt x="606" y="640"/>
                </a:lnTo>
                <a:cubicBezTo>
                  <a:pt x="625" y="640"/>
                  <a:pt x="640" y="624"/>
                  <a:pt x="640" y="606"/>
                </a:cubicBezTo>
                <a:lnTo>
                  <a:pt x="640" y="34"/>
                </a:lnTo>
                <a:cubicBezTo>
                  <a:pt x="640" y="15"/>
                  <a:pt x="625" y="0"/>
                  <a:pt x="60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Freeform 321"/>
          <p:cNvSpPr>
            <a:spLocks noEditPoints="1"/>
          </p:cNvSpPr>
          <p:nvPr/>
        </p:nvSpPr>
        <p:spPr bwMode="auto">
          <a:xfrm>
            <a:off x="2543177" y="6154739"/>
            <a:ext cx="193675" cy="193675"/>
          </a:xfrm>
          <a:custGeom>
            <a:avLst/>
            <a:gdLst>
              <a:gd name="T0" fmla="*/ 455 w 639"/>
              <a:gd name="T1" fmla="*/ 145 h 640"/>
              <a:gd name="T2" fmla="*/ 406 w 639"/>
              <a:gd name="T3" fmla="*/ 145 h 640"/>
              <a:gd name="T4" fmla="*/ 360 w 639"/>
              <a:gd name="T5" fmla="*/ 191 h 640"/>
              <a:gd name="T6" fmla="*/ 360 w 639"/>
              <a:gd name="T7" fmla="*/ 250 h 640"/>
              <a:gd name="T8" fmla="*/ 452 w 639"/>
              <a:gd name="T9" fmla="*/ 250 h 640"/>
              <a:gd name="T10" fmla="*/ 452 w 639"/>
              <a:gd name="T11" fmla="*/ 343 h 640"/>
              <a:gd name="T12" fmla="*/ 360 w 639"/>
              <a:gd name="T13" fmla="*/ 343 h 640"/>
              <a:gd name="T14" fmla="*/ 360 w 639"/>
              <a:gd name="T15" fmla="*/ 581 h 640"/>
              <a:gd name="T16" fmla="*/ 264 w 639"/>
              <a:gd name="T17" fmla="*/ 581 h 640"/>
              <a:gd name="T18" fmla="*/ 264 w 639"/>
              <a:gd name="T19" fmla="*/ 343 h 640"/>
              <a:gd name="T20" fmla="*/ 184 w 639"/>
              <a:gd name="T21" fmla="*/ 343 h 640"/>
              <a:gd name="T22" fmla="*/ 184 w 639"/>
              <a:gd name="T23" fmla="*/ 250 h 640"/>
              <a:gd name="T24" fmla="*/ 264 w 639"/>
              <a:gd name="T25" fmla="*/ 250 h 640"/>
              <a:gd name="T26" fmla="*/ 264 w 639"/>
              <a:gd name="T27" fmla="*/ 181 h 640"/>
              <a:gd name="T28" fmla="*/ 384 w 639"/>
              <a:gd name="T29" fmla="*/ 59 h 640"/>
              <a:gd name="T30" fmla="*/ 455 w 639"/>
              <a:gd name="T31" fmla="*/ 59 h 640"/>
              <a:gd name="T32" fmla="*/ 455 w 639"/>
              <a:gd name="T33" fmla="*/ 145 h 640"/>
              <a:gd name="T34" fmla="*/ 605 w 639"/>
              <a:gd name="T35" fmla="*/ 0 h 640"/>
              <a:gd name="T36" fmla="*/ 34 w 639"/>
              <a:gd name="T37" fmla="*/ 0 h 640"/>
              <a:gd name="T38" fmla="*/ 0 w 639"/>
              <a:gd name="T39" fmla="*/ 34 h 640"/>
              <a:gd name="T40" fmla="*/ 0 w 639"/>
              <a:gd name="T41" fmla="*/ 606 h 640"/>
              <a:gd name="T42" fmla="*/ 34 w 639"/>
              <a:gd name="T43" fmla="*/ 640 h 640"/>
              <a:gd name="T44" fmla="*/ 605 w 639"/>
              <a:gd name="T45" fmla="*/ 640 h 640"/>
              <a:gd name="T46" fmla="*/ 639 w 639"/>
              <a:gd name="T47" fmla="*/ 606 h 640"/>
              <a:gd name="T48" fmla="*/ 639 w 639"/>
              <a:gd name="T49" fmla="*/ 34 h 640"/>
              <a:gd name="T50" fmla="*/ 605 w 639"/>
              <a:gd name="T51" fmla="*/ 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39" h="640">
                <a:moveTo>
                  <a:pt x="455" y="145"/>
                </a:moveTo>
                <a:lnTo>
                  <a:pt x="406" y="145"/>
                </a:lnTo>
                <a:cubicBezTo>
                  <a:pt x="368" y="145"/>
                  <a:pt x="360" y="164"/>
                  <a:pt x="360" y="191"/>
                </a:cubicBezTo>
                <a:lnTo>
                  <a:pt x="360" y="250"/>
                </a:lnTo>
                <a:lnTo>
                  <a:pt x="452" y="250"/>
                </a:lnTo>
                <a:lnTo>
                  <a:pt x="452" y="343"/>
                </a:lnTo>
                <a:lnTo>
                  <a:pt x="360" y="343"/>
                </a:lnTo>
                <a:lnTo>
                  <a:pt x="360" y="581"/>
                </a:lnTo>
                <a:lnTo>
                  <a:pt x="264" y="581"/>
                </a:lnTo>
                <a:lnTo>
                  <a:pt x="264" y="343"/>
                </a:lnTo>
                <a:lnTo>
                  <a:pt x="184" y="343"/>
                </a:lnTo>
                <a:lnTo>
                  <a:pt x="184" y="250"/>
                </a:lnTo>
                <a:lnTo>
                  <a:pt x="264" y="250"/>
                </a:lnTo>
                <a:lnTo>
                  <a:pt x="264" y="181"/>
                </a:lnTo>
                <a:cubicBezTo>
                  <a:pt x="264" y="102"/>
                  <a:pt x="313" y="59"/>
                  <a:pt x="384" y="59"/>
                </a:cubicBezTo>
                <a:lnTo>
                  <a:pt x="455" y="59"/>
                </a:lnTo>
                <a:lnTo>
                  <a:pt x="455" y="145"/>
                </a:lnTo>
                <a:close/>
                <a:moveTo>
                  <a:pt x="605" y="0"/>
                </a:moveTo>
                <a:lnTo>
                  <a:pt x="34" y="0"/>
                </a:lnTo>
                <a:cubicBezTo>
                  <a:pt x="15" y="0"/>
                  <a:pt x="0" y="15"/>
                  <a:pt x="0" y="34"/>
                </a:cubicBezTo>
                <a:lnTo>
                  <a:pt x="0" y="606"/>
                </a:lnTo>
                <a:cubicBezTo>
                  <a:pt x="0" y="624"/>
                  <a:pt x="15" y="640"/>
                  <a:pt x="34" y="640"/>
                </a:cubicBezTo>
                <a:lnTo>
                  <a:pt x="605" y="640"/>
                </a:lnTo>
                <a:cubicBezTo>
                  <a:pt x="624" y="640"/>
                  <a:pt x="639" y="624"/>
                  <a:pt x="639" y="606"/>
                </a:cubicBezTo>
                <a:lnTo>
                  <a:pt x="639" y="34"/>
                </a:lnTo>
                <a:cubicBezTo>
                  <a:pt x="639" y="15"/>
                  <a:pt x="624" y="0"/>
                  <a:pt x="60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Freeform 322"/>
          <p:cNvSpPr>
            <a:spLocks noEditPoints="1"/>
          </p:cNvSpPr>
          <p:nvPr/>
        </p:nvSpPr>
        <p:spPr bwMode="auto">
          <a:xfrm>
            <a:off x="4003678" y="6154739"/>
            <a:ext cx="192087" cy="192087"/>
          </a:xfrm>
          <a:custGeom>
            <a:avLst/>
            <a:gdLst>
              <a:gd name="T0" fmla="*/ 552 w 636"/>
              <a:gd name="T1" fmla="*/ 582 h 636"/>
              <a:gd name="T2" fmla="*/ 311 w 636"/>
              <a:gd name="T3" fmla="*/ 582 h 636"/>
              <a:gd name="T4" fmla="*/ 311 w 636"/>
              <a:gd name="T5" fmla="*/ 469 h 636"/>
              <a:gd name="T6" fmla="*/ 181 w 636"/>
              <a:gd name="T7" fmla="*/ 469 h 636"/>
              <a:gd name="T8" fmla="*/ 181 w 636"/>
              <a:gd name="T9" fmla="*/ 375 h 636"/>
              <a:gd name="T10" fmla="*/ 85 w 636"/>
              <a:gd name="T11" fmla="*/ 375 h 636"/>
              <a:gd name="T12" fmla="*/ 85 w 636"/>
              <a:gd name="T13" fmla="*/ 255 h 636"/>
              <a:gd name="T14" fmla="*/ 85 w 636"/>
              <a:gd name="T15" fmla="*/ 255 h 636"/>
              <a:gd name="T16" fmla="*/ 149 w 636"/>
              <a:gd name="T17" fmla="*/ 194 h 636"/>
              <a:gd name="T18" fmla="*/ 210 w 636"/>
              <a:gd name="T19" fmla="*/ 239 h 636"/>
              <a:gd name="T20" fmla="*/ 270 w 636"/>
              <a:gd name="T21" fmla="*/ 216 h 636"/>
              <a:gd name="T22" fmla="*/ 351 w 636"/>
              <a:gd name="T23" fmla="*/ 269 h 636"/>
              <a:gd name="T24" fmla="*/ 431 w 636"/>
              <a:gd name="T25" fmla="*/ 239 h 636"/>
              <a:gd name="T26" fmla="*/ 551 w 636"/>
              <a:gd name="T27" fmla="*/ 355 h 636"/>
              <a:gd name="T28" fmla="*/ 552 w 636"/>
              <a:gd name="T29" fmla="*/ 355 h 636"/>
              <a:gd name="T30" fmla="*/ 552 w 636"/>
              <a:gd name="T31" fmla="*/ 582 h 636"/>
              <a:gd name="T32" fmla="*/ 147 w 636"/>
              <a:gd name="T33" fmla="*/ 96 h 636"/>
              <a:gd name="T34" fmla="*/ 192 w 636"/>
              <a:gd name="T35" fmla="*/ 141 h 636"/>
              <a:gd name="T36" fmla="*/ 147 w 636"/>
              <a:gd name="T37" fmla="*/ 186 h 636"/>
              <a:gd name="T38" fmla="*/ 102 w 636"/>
              <a:gd name="T39" fmla="*/ 141 h 636"/>
              <a:gd name="T40" fmla="*/ 147 w 636"/>
              <a:gd name="T41" fmla="*/ 96 h 636"/>
              <a:gd name="T42" fmla="*/ 268 w 636"/>
              <a:gd name="T43" fmla="*/ 80 h 636"/>
              <a:gd name="T44" fmla="*/ 331 w 636"/>
              <a:gd name="T45" fmla="*/ 142 h 636"/>
              <a:gd name="T46" fmla="*/ 268 w 636"/>
              <a:gd name="T47" fmla="*/ 205 h 636"/>
              <a:gd name="T48" fmla="*/ 205 w 636"/>
              <a:gd name="T49" fmla="*/ 142 h 636"/>
              <a:gd name="T50" fmla="*/ 268 w 636"/>
              <a:gd name="T51" fmla="*/ 80 h 636"/>
              <a:gd name="T52" fmla="*/ 429 w 636"/>
              <a:gd name="T53" fmla="*/ 55 h 636"/>
              <a:gd name="T54" fmla="*/ 513 w 636"/>
              <a:gd name="T55" fmla="*/ 139 h 636"/>
              <a:gd name="T56" fmla="*/ 429 w 636"/>
              <a:gd name="T57" fmla="*/ 224 h 636"/>
              <a:gd name="T58" fmla="*/ 344 w 636"/>
              <a:gd name="T59" fmla="*/ 139 h 636"/>
              <a:gd name="T60" fmla="*/ 429 w 636"/>
              <a:gd name="T61" fmla="*/ 55 h 636"/>
              <a:gd name="T62" fmla="*/ 602 w 636"/>
              <a:gd name="T63" fmla="*/ 0 h 636"/>
              <a:gd name="T64" fmla="*/ 34 w 636"/>
              <a:gd name="T65" fmla="*/ 0 h 636"/>
              <a:gd name="T66" fmla="*/ 0 w 636"/>
              <a:gd name="T67" fmla="*/ 34 h 636"/>
              <a:gd name="T68" fmla="*/ 0 w 636"/>
              <a:gd name="T69" fmla="*/ 602 h 636"/>
              <a:gd name="T70" fmla="*/ 34 w 636"/>
              <a:gd name="T71" fmla="*/ 636 h 636"/>
              <a:gd name="T72" fmla="*/ 602 w 636"/>
              <a:gd name="T73" fmla="*/ 636 h 636"/>
              <a:gd name="T74" fmla="*/ 636 w 636"/>
              <a:gd name="T75" fmla="*/ 602 h 636"/>
              <a:gd name="T76" fmla="*/ 636 w 636"/>
              <a:gd name="T77" fmla="*/ 34 h 636"/>
              <a:gd name="T78" fmla="*/ 602 w 636"/>
              <a:gd name="T79" fmla="*/ 0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6" h="636">
                <a:moveTo>
                  <a:pt x="552" y="582"/>
                </a:moveTo>
                <a:lnTo>
                  <a:pt x="311" y="582"/>
                </a:lnTo>
                <a:lnTo>
                  <a:pt x="311" y="469"/>
                </a:lnTo>
                <a:lnTo>
                  <a:pt x="181" y="469"/>
                </a:lnTo>
                <a:lnTo>
                  <a:pt x="181" y="375"/>
                </a:lnTo>
                <a:lnTo>
                  <a:pt x="85" y="375"/>
                </a:lnTo>
                <a:lnTo>
                  <a:pt x="85" y="255"/>
                </a:lnTo>
                <a:lnTo>
                  <a:pt x="85" y="255"/>
                </a:lnTo>
                <a:cubicBezTo>
                  <a:pt x="86" y="221"/>
                  <a:pt x="114" y="194"/>
                  <a:pt x="149" y="194"/>
                </a:cubicBezTo>
                <a:cubicBezTo>
                  <a:pt x="177" y="194"/>
                  <a:pt x="202" y="213"/>
                  <a:pt x="210" y="239"/>
                </a:cubicBezTo>
                <a:cubicBezTo>
                  <a:pt x="226" y="225"/>
                  <a:pt x="247" y="216"/>
                  <a:pt x="270" y="216"/>
                </a:cubicBezTo>
                <a:cubicBezTo>
                  <a:pt x="306" y="216"/>
                  <a:pt x="338" y="238"/>
                  <a:pt x="351" y="269"/>
                </a:cubicBezTo>
                <a:cubicBezTo>
                  <a:pt x="373" y="251"/>
                  <a:pt x="401" y="239"/>
                  <a:pt x="431" y="239"/>
                </a:cubicBezTo>
                <a:cubicBezTo>
                  <a:pt x="496" y="239"/>
                  <a:pt x="549" y="291"/>
                  <a:pt x="551" y="355"/>
                </a:cubicBezTo>
                <a:lnTo>
                  <a:pt x="552" y="355"/>
                </a:lnTo>
                <a:lnTo>
                  <a:pt x="552" y="582"/>
                </a:lnTo>
                <a:close/>
                <a:moveTo>
                  <a:pt x="147" y="96"/>
                </a:moveTo>
                <a:cubicBezTo>
                  <a:pt x="172" y="96"/>
                  <a:pt x="192" y="116"/>
                  <a:pt x="192" y="141"/>
                </a:cubicBezTo>
                <a:cubicBezTo>
                  <a:pt x="192" y="165"/>
                  <a:pt x="172" y="186"/>
                  <a:pt x="147" y="186"/>
                </a:cubicBezTo>
                <a:cubicBezTo>
                  <a:pt x="122" y="186"/>
                  <a:pt x="102" y="165"/>
                  <a:pt x="102" y="141"/>
                </a:cubicBezTo>
                <a:cubicBezTo>
                  <a:pt x="102" y="116"/>
                  <a:pt x="122" y="96"/>
                  <a:pt x="147" y="96"/>
                </a:cubicBezTo>
                <a:close/>
                <a:moveTo>
                  <a:pt x="268" y="80"/>
                </a:moveTo>
                <a:cubicBezTo>
                  <a:pt x="303" y="80"/>
                  <a:pt x="331" y="108"/>
                  <a:pt x="331" y="142"/>
                </a:cubicBezTo>
                <a:cubicBezTo>
                  <a:pt x="331" y="177"/>
                  <a:pt x="303" y="205"/>
                  <a:pt x="268" y="205"/>
                </a:cubicBezTo>
                <a:cubicBezTo>
                  <a:pt x="233" y="205"/>
                  <a:pt x="205" y="177"/>
                  <a:pt x="205" y="142"/>
                </a:cubicBezTo>
                <a:cubicBezTo>
                  <a:pt x="205" y="108"/>
                  <a:pt x="233" y="80"/>
                  <a:pt x="268" y="80"/>
                </a:cubicBezTo>
                <a:close/>
                <a:moveTo>
                  <a:pt x="429" y="55"/>
                </a:moveTo>
                <a:cubicBezTo>
                  <a:pt x="475" y="55"/>
                  <a:pt x="513" y="92"/>
                  <a:pt x="513" y="139"/>
                </a:cubicBezTo>
                <a:cubicBezTo>
                  <a:pt x="513" y="186"/>
                  <a:pt x="475" y="224"/>
                  <a:pt x="429" y="224"/>
                </a:cubicBezTo>
                <a:cubicBezTo>
                  <a:pt x="382" y="224"/>
                  <a:pt x="344" y="186"/>
                  <a:pt x="344" y="139"/>
                </a:cubicBezTo>
                <a:cubicBezTo>
                  <a:pt x="344" y="93"/>
                  <a:pt x="382" y="55"/>
                  <a:pt x="429" y="55"/>
                </a:cubicBezTo>
                <a:close/>
                <a:moveTo>
                  <a:pt x="602" y="0"/>
                </a:moveTo>
                <a:lnTo>
                  <a:pt x="34" y="0"/>
                </a:lnTo>
                <a:cubicBezTo>
                  <a:pt x="15" y="0"/>
                  <a:pt x="0" y="15"/>
                  <a:pt x="0" y="34"/>
                </a:cubicBezTo>
                <a:lnTo>
                  <a:pt x="0" y="602"/>
                </a:lnTo>
                <a:cubicBezTo>
                  <a:pt x="0" y="621"/>
                  <a:pt x="15" y="636"/>
                  <a:pt x="34" y="636"/>
                </a:cubicBezTo>
                <a:lnTo>
                  <a:pt x="602" y="636"/>
                </a:lnTo>
                <a:cubicBezTo>
                  <a:pt x="621" y="636"/>
                  <a:pt x="636" y="621"/>
                  <a:pt x="636" y="602"/>
                </a:cubicBezTo>
                <a:lnTo>
                  <a:pt x="636" y="34"/>
                </a:lnTo>
                <a:cubicBezTo>
                  <a:pt x="636" y="15"/>
                  <a:pt x="621" y="0"/>
                  <a:pt x="60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Freeform 323"/>
          <p:cNvSpPr>
            <a:spLocks noEditPoints="1"/>
          </p:cNvSpPr>
          <p:nvPr/>
        </p:nvSpPr>
        <p:spPr bwMode="auto">
          <a:xfrm>
            <a:off x="6626226" y="6161089"/>
            <a:ext cx="195263" cy="195263"/>
          </a:xfrm>
          <a:custGeom>
            <a:avLst/>
            <a:gdLst>
              <a:gd name="T0" fmla="*/ 480 w 645"/>
              <a:gd name="T1" fmla="*/ 595 h 645"/>
              <a:gd name="T2" fmla="*/ 329 w 645"/>
              <a:gd name="T3" fmla="*/ 486 h 645"/>
              <a:gd name="T4" fmla="*/ 345 w 645"/>
              <a:gd name="T5" fmla="*/ 443 h 645"/>
              <a:gd name="T6" fmla="*/ 391 w 645"/>
              <a:gd name="T7" fmla="*/ 466 h 645"/>
              <a:gd name="T8" fmla="*/ 453 w 645"/>
              <a:gd name="T9" fmla="*/ 303 h 645"/>
              <a:gd name="T10" fmla="*/ 337 w 645"/>
              <a:gd name="T11" fmla="*/ 299 h 645"/>
              <a:gd name="T12" fmla="*/ 304 w 645"/>
              <a:gd name="T13" fmla="*/ 198 h 645"/>
              <a:gd name="T14" fmla="*/ 264 w 645"/>
              <a:gd name="T15" fmla="*/ 168 h 645"/>
              <a:gd name="T16" fmla="*/ 370 w 645"/>
              <a:gd name="T17" fmla="*/ 258 h 645"/>
              <a:gd name="T18" fmla="*/ 412 w 645"/>
              <a:gd name="T19" fmla="*/ 387 h 645"/>
              <a:gd name="T20" fmla="*/ 317 w 645"/>
              <a:gd name="T21" fmla="*/ 429 h 645"/>
              <a:gd name="T22" fmla="*/ 250 w 645"/>
              <a:gd name="T23" fmla="*/ 510 h 645"/>
              <a:gd name="T24" fmla="*/ 136 w 645"/>
              <a:gd name="T25" fmla="*/ 513 h 645"/>
              <a:gd name="T26" fmla="*/ 57 w 645"/>
              <a:gd name="T27" fmla="*/ 414 h 645"/>
              <a:gd name="T28" fmla="*/ 89 w 645"/>
              <a:gd name="T29" fmla="*/ 412 h 645"/>
              <a:gd name="T30" fmla="*/ 123 w 645"/>
              <a:gd name="T31" fmla="*/ 416 h 645"/>
              <a:gd name="T32" fmla="*/ 153 w 645"/>
              <a:gd name="T33" fmla="*/ 456 h 645"/>
              <a:gd name="T34" fmla="*/ 252 w 645"/>
              <a:gd name="T35" fmla="*/ 434 h 645"/>
              <a:gd name="T36" fmla="*/ 213 w 645"/>
              <a:gd name="T37" fmla="*/ 388 h 645"/>
              <a:gd name="T38" fmla="*/ 111 w 645"/>
              <a:gd name="T39" fmla="*/ 359 h 645"/>
              <a:gd name="T40" fmla="*/ 61 w 645"/>
              <a:gd name="T41" fmla="*/ 286 h 645"/>
              <a:gd name="T42" fmla="*/ 121 w 645"/>
              <a:gd name="T43" fmla="*/ 193 h 645"/>
              <a:gd name="T44" fmla="*/ 241 w 645"/>
              <a:gd name="T45" fmla="*/ 191 h 645"/>
              <a:gd name="T46" fmla="*/ 306 w 645"/>
              <a:gd name="T47" fmla="*/ 282 h 645"/>
              <a:gd name="T48" fmla="*/ 245 w 645"/>
              <a:gd name="T49" fmla="*/ 284 h 645"/>
              <a:gd name="T50" fmla="*/ 201 w 645"/>
              <a:gd name="T51" fmla="*/ 239 h 645"/>
              <a:gd name="T52" fmla="*/ 126 w 645"/>
              <a:gd name="T53" fmla="*/ 275 h 645"/>
              <a:gd name="T54" fmla="*/ 164 w 645"/>
              <a:gd name="T55" fmla="*/ 308 h 645"/>
              <a:gd name="T56" fmla="*/ 273 w 645"/>
              <a:gd name="T57" fmla="*/ 341 h 645"/>
              <a:gd name="T58" fmla="*/ 317 w 645"/>
              <a:gd name="T59" fmla="*/ 429 h 645"/>
              <a:gd name="T60" fmla="*/ 35 w 645"/>
              <a:gd name="T61" fmla="*/ 0 h 645"/>
              <a:gd name="T62" fmla="*/ 0 w 645"/>
              <a:gd name="T63" fmla="*/ 611 h 645"/>
              <a:gd name="T64" fmla="*/ 611 w 645"/>
              <a:gd name="T65" fmla="*/ 645 h 645"/>
              <a:gd name="T66" fmla="*/ 645 w 645"/>
              <a:gd name="T67" fmla="*/ 35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45" h="645">
                <a:moveTo>
                  <a:pt x="446" y="491"/>
                </a:moveTo>
                <a:lnTo>
                  <a:pt x="480" y="595"/>
                </a:lnTo>
                <a:cubicBezTo>
                  <a:pt x="480" y="595"/>
                  <a:pt x="466" y="585"/>
                  <a:pt x="460" y="581"/>
                </a:cubicBezTo>
                <a:cubicBezTo>
                  <a:pt x="417" y="549"/>
                  <a:pt x="372" y="517"/>
                  <a:pt x="329" y="486"/>
                </a:cubicBezTo>
                <a:lnTo>
                  <a:pt x="330" y="484"/>
                </a:lnTo>
                <a:cubicBezTo>
                  <a:pt x="337" y="472"/>
                  <a:pt x="343" y="458"/>
                  <a:pt x="345" y="443"/>
                </a:cubicBezTo>
                <a:cubicBezTo>
                  <a:pt x="362" y="455"/>
                  <a:pt x="395" y="479"/>
                  <a:pt x="395" y="479"/>
                </a:cubicBezTo>
                <a:cubicBezTo>
                  <a:pt x="395" y="479"/>
                  <a:pt x="392" y="470"/>
                  <a:pt x="391" y="466"/>
                </a:cubicBezTo>
                <a:lnTo>
                  <a:pt x="359" y="370"/>
                </a:lnTo>
                <a:lnTo>
                  <a:pt x="453" y="303"/>
                </a:lnTo>
                <a:cubicBezTo>
                  <a:pt x="417" y="303"/>
                  <a:pt x="373" y="303"/>
                  <a:pt x="337" y="303"/>
                </a:cubicBezTo>
                <a:lnTo>
                  <a:pt x="337" y="299"/>
                </a:lnTo>
                <a:cubicBezTo>
                  <a:pt x="336" y="288"/>
                  <a:pt x="336" y="277"/>
                  <a:pt x="335" y="266"/>
                </a:cubicBezTo>
                <a:cubicBezTo>
                  <a:pt x="331" y="241"/>
                  <a:pt x="321" y="218"/>
                  <a:pt x="304" y="198"/>
                </a:cubicBezTo>
                <a:cubicBezTo>
                  <a:pt x="293" y="186"/>
                  <a:pt x="281" y="176"/>
                  <a:pt x="266" y="169"/>
                </a:cubicBezTo>
                <a:lnTo>
                  <a:pt x="264" y="168"/>
                </a:lnTo>
                <a:lnTo>
                  <a:pt x="302" y="51"/>
                </a:lnTo>
                <a:lnTo>
                  <a:pt x="370" y="258"/>
                </a:lnTo>
                <a:lnTo>
                  <a:pt x="589" y="258"/>
                </a:lnTo>
                <a:lnTo>
                  <a:pt x="412" y="387"/>
                </a:lnTo>
                <a:lnTo>
                  <a:pt x="446" y="491"/>
                </a:lnTo>
                <a:close/>
                <a:moveTo>
                  <a:pt x="317" y="429"/>
                </a:moveTo>
                <a:cubicBezTo>
                  <a:pt x="315" y="446"/>
                  <a:pt x="310" y="462"/>
                  <a:pt x="299" y="476"/>
                </a:cubicBezTo>
                <a:cubicBezTo>
                  <a:pt x="287" y="494"/>
                  <a:pt x="270" y="504"/>
                  <a:pt x="250" y="510"/>
                </a:cubicBezTo>
                <a:cubicBezTo>
                  <a:pt x="233" y="516"/>
                  <a:pt x="216" y="518"/>
                  <a:pt x="198" y="518"/>
                </a:cubicBezTo>
                <a:cubicBezTo>
                  <a:pt x="177" y="519"/>
                  <a:pt x="157" y="518"/>
                  <a:pt x="136" y="513"/>
                </a:cubicBezTo>
                <a:cubicBezTo>
                  <a:pt x="107" y="505"/>
                  <a:pt x="84" y="489"/>
                  <a:pt x="69" y="462"/>
                </a:cubicBezTo>
                <a:cubicBezTo>
                  <a:pt x="61" y="447"/>
                  <a:pt x="58" y="431"/>
                  <a:pt x="57" y="414"/>
                </a:cubicBezTo>
                <a:lnTo>
                  <a:pt x="56" y="412"/>
                </a:lnTo>
                <a:cubicBezTo>
                  <a:pt x="67" y="412"/>
                  <a:pt x="79" y="412"/>
                  <a:pt x="89" y="412"/>
                </a:cubicBezTo>
                <a:cubicBezTo>
                  <a:pt x="99" y="412"/>
                  <a:pt x="122" y="412"/>
                  <a:pt x="122" y="412"/>
                </a:cubicBezTo>
                <a:lnTo>
                  <a:pt x="123" y="416"/>
                </a:lnTo>
                <a:cubicBezTo>
                  <a:pt x="124" y="423"/>
                  <a:pt x="126" y="429"/>
                  <a:pt x="129" y="435"/>
                </a:cubicBezTo>
                <a:cubicBezTo>
                  <a:pt x="134" y="445"/>
                  <a:pt x="143" y="452"/>
                  <a:pt x="153" y="456"/>
                </a:cubicBezTo>
                <a:cubicBezTo>
                  <a:pt x="177" y="466"/>
                  <a:pt x="203" y="466"/>
                  <a:pt x="227" y="459"/>
                </a:cubicBezTo>
                <a:cubicBezTo>
                  <a:pt x="240" y="455"/>
                  <a:pt x="249" y="447"/>
                  <a:pt x="252" y="434"/>
                </a:cubicBezTo>
                <a:cubicBezTo>
                  <a:pt x="255" y="422"/>
                  <a:pt x="252" y="412"/>
                  <a:pt x="243" y="404"/>
                </a:cubicBezTo>
                <a:cubicBezTo>
                  <a:pt x="234" y="397"/>
                  <a:pt x="224" y="392"/>
                  <a:pt x="213" y="388"/>
                </a:cubicBezTo>
                <a:cubicBezTo>
                  <a:pt x="199" y="383"/>
                  <a:pt x="185" y="380"/>
                  <a:pt x="171" y="376"/>
                </a:cubicBezTo>
                <a:cubicBezTo>
                  <a:pt x="151" y="371"/>
                  <a:pt x="130" y="367"/>
                  <a:pt x="111" y="359"/>
                </a:cubicBezTo>
                <a:cubicBezTo>
                  <a:pt x="95" y="352"/>
                  <a:pt x="81" y="344"/>
                  <a:pt x="73" y="328"/>
                </a:cubicBezTo>
                <a:cubicBezTo>
                  <a:pt x="66" y="315"/>
                  <a:pt x="62" y="301"/>
                  <a:pt x="61" y="286"/>
                </a:cubicBezTo>
                <a:cubicBezTo>
                  <a:pt x="61" y="269"/>
                  <a:pt x="63" y="252"/>
                  <a:pt x="70" y="237"/>
                </a:cubicBezTo>
                <a:cubicBezTo>
                  <a:pt x="81" y="215"/>
                  <a:pt x="98" y="201"/>
                  <a:pt x="121" y="193"/>
                </a:cubicBezTo>
                <a:cubicBezTo>
                  <a:pt x="137" y="187"/>
                  <a:pt x="154" y="184"/>
                  <a:pt x="171" y="183"/>
                </a:cubicBezTo>
                <a:cubicBezTo>
                  <a:pt x="195" y="182"/>
                  <a:pt x="219" y="183"/>
                  <a:pt x="241" y="191"/>
                </a:cubicBezTo>
                <a:cubicBezTo>
                  <a:pt x="277" y="204"/>
                  <a:pt x="297" y="229"/>
                  <a:pt x="304" y="265"/>
                </a:cubicBezTo>
                <a:cubicBezTo>
                  <a:pt x="305" y="271"/>
                  <a:pt x="306" y="276"/>
                  <a:pt x="306" y="282"/>
                </a:cubicBezTo>
                <a:lnTo>
                  <a:pt x="306" y="284"/>
                </a:lnTo>
                <a:lnTo>
                  <a:pt x="245" y="284"/>
                </a:lnTo>
                <a:cubicBezTo>
                  <a:pt x="245" y="284"/>
                  <a:pt x="245" y="278"/>
                  <a:pt x="240" y="267"/>
                </a:cubicBezTo>
                <a:cubicBezTo>
                  <a:pt x="232" y="251"/>
                  <a:pt x="218" y="242"/>
                  <a:pt x="201" y="239"/>
                </a:cubicBezTo>
                <a:cubicBezTo>
                  <a:pt x="185" y="236"/>
                  <a:pt x="168" y="236"/>
                  <a:pt x="153" y="240"/>
                </a:cubicBezTo>
                <a:cubicBezTo>
                  <a:pt x="136" y="245"/>
                  <a:pt x="126" y="259"/>
                  <a:pt x="126" y="275"/>
                </a:cubicBezTo>
                <a:cubicBezTo>
                  <a:pt x="126" y="283"/>
                  <a:pt x="129" y="289"/>
                  <a:pt x="135" y="294"/>
                </a:cubicBezTo>
                <a:cubicBezTo>
                  <a:pt x="143" y="301"/>
                  <a:pt x="153" y="305"/>
                  <a:pt x="164" y="308"/>
                </a:cubicBezTo>
                <a:lnTo>
                  <a:pt x="231" y="326"/>
                </a:lnTo>
                <a:cubicBezTo>
                  <a:pt x="245" y="330"/>
                  <a:pt x="260" y="335"/>
                  <a:pt x="273" y="341"/>
                </a:cubicBezTo>
                <a:cubicBezTo>
                  <a:pt x="290" y="349"/>
                  <a:pt x="302" y="361"/>
                  <a:pt x="310" y="377"/>
                </a:cubicBezTo>
                <a:cubicBezTo>
                  <a:pt x="317" y="393"/>
                  <a:pt x="319" y="411"/>
                  <a:pt x="317" y="429"/>
                </a:cubicBezTo>
                <a:close/>
                <a:moveTo>
                  <a:pt x="611" y="0"/>
                </a:moveTo>
                <a:lnTo>
                  <a:pt x="35" y="0"/>
                </a:lnTo>
                <a:cubicBezTo>
                  <a:pt x="16" y="0"/>
                  <a:pt x="0" y="16"/>
                  <a:pt x="0" y="35"/>
                </a:cubicBezTo>
                <a:lnTo>
                  <a:pt x="0" y="611"/>
                </a:lnTo>
                <a:cubicBezTo>
                  <a:pt x="0" y="630"/>
                  <a:pt x="16" y="645"/>
                  <a:pt x="35" y="645"/>
                </a:cubicBezTo>
                <a:lnTo>
                  <a:pt x="611" y="645"/>
                </a:lnTo>
                <a:cubicBezTo>
                  <a:pt x="630" y="645"/>
                  <a:pt x="645" y="630"/>
                  <a:pt x="645" y="611"/>
                </a:cubicBezTo>
                <a:lnTo>
                  <a:pt x="645" y="35"/>
                </a:lnTo>
                <a:cubicBezTo>
                  <a:pt x="645" y="16"/>
                  <a:pt x="630" y="0"/>
                  <a:pt x="6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Freeform 324"/>
          <p:cNvSpPr>
            <a:spLocks noEditPoints="1"/>
          </p:cNvSpPr>
          <p:nvPr/>
        </p:nvSpPr>
        <p:spPr bwMode="auto">
          <a:xfrm>
            <a:off x="7058026" y="6161089"/>
            <a:ext cx="195263" cy="195263"/>
          </a:xfrm>
          <a:custGeom>
            <a:avLst/>
            <a:gdLst>
              <a:gd name="T0" fmla="*/ 278 w 645"/>
              <a:gd name="T1" fmla="*/ 375 h 645"/>
              <a:gd name="T2" fmla="*/ 252 w 645"/>
              <a:gd name="T3" fmla="*/ 410 h 645"/>
              <a:gd name="T4" fmla="*/ 208 w 645"/>
              <a:gd name="T5" fmla="*/ 405 h 645"/>
              <a:gd name="T6" fmla="*/ 192 w 645"/>
              <a:gd name="T7" fmla="*/ 375 h 645"/>
              <a:gd name="T8" fmla="*/ 198 w 645"/>
              <a:gd name="T9" fmla="*/ 346 h 645"/>
              <a:gd name="T10" fmla="*/ 236 w 645"/>
              <a:gd name="T11" fmla="*/ 326 h 645"/>
              <a:gd name="T12" fmla="*/ 270 w 645"/>
              <a:gd name="T13" fmla="*/ 343 h 645"/>
              <a:gd name="T14" fmla="*/ 278 w 645"/>
              <a:gd name="T15" fmla="*/ 375 h 645"/>
              <a:gd name="T16" fmla="*/ 490 w 645"/>
              <a:gd name="T17" fmla="*/ 505 h 645"/>
              <a:gd name="T18" fmla="*/ 360 w 645"/>
              <a:gd name="T19" fmla="*/ 584 h 645"/>
              <a:gd name="T20" fmla="*/ 236 w 645"/>
              <a:gd name="T21" fmla="*/ 569 h 645"/>
              <a:gd name="T22" fmla="*/ 130 w 645"/>
              <a:gd name="T23" fmla="*/ 465 h 645"/>
              <a:gd name="T24" fmla="*/ 110 w 645"/>
              <a:gd name="T25" fmla="*/ 380 h 645"/>
              <a:gd name="T26" fmla="*/ 110 w 645"/>
              <a:gd name="T27" fmla="*/ 225 h 645"/>
              <a:gd name="T28" fmla="*/ 110 w 645"/>
              <a:gd name="T29" fmla="*/ 83 h 645"/>
              <a:gd name="T30" fmla="*/ 123 w 645"/>
              <a:gd name="T31" fmla="*/ 62 h 645"/>
              <a:gd name="T32" fmla="*/ 154 w 645"/>
              <a:gd name="T33" fmla="*/ 61 h 645"/>
              <a:gd name="T34" fmla="*/ 168 w 645"/>
              <a:gd name="T35" fmla="*/ 83 h 645"/>
              <a:gd name="T36" fmla="*/ 169 w 645"/>
              <a:gd name="T37" fmla="*/ 223 h 645"/>
              <a:gd name="T38" fmla="*/ 246 w 645"/>
              <a:gd name="T39" fmla="*/ 171 h 645"/>
              <a:gd name="T40" fmla="*/ 425 w 645"/>
              <a:gd name="T41" fmla="*/ 183 h 645"/>
              <a:gd name="T42" fmla="*/ 525 w 645"/>
              <a:gd name="T43" fmla="*/ 307 h 645"/>
              <a:gd name="T44" fmla="*/ 535 w 645"/>
              <a:gd name="T45" fmla="*/ 370 h 645"/>
              <a:gd name="T46" fmla="*/ 490 w 645"/>
              <a:gd name="T47" fmla="*/ 505 h 645"/>
              <a:gd name="T48" fmla="*/ 610 w 645"/>
              <a:gd name="T49" fmla="*/ 0 h 645"/>
              <a:gd name="T50" fmla="*/ 34 w 645"/>
              <a:gd name="T51" fmla="*/ 0 h 645"/>
              <a:gd name="T52" fmla="*/ 0 w 645"/>
              <a:gd name="T53" fmla="*/ 35 h 645"/>
              <a:gd name="T54" fmla="*/ 0 w 645"/>
              <a:gd name="T55" fmla="*/ 611 h 645"/>
              <a:gd name="T56" fmla="*/ 34 w 645"/>
              <a:gd name="T57" fmla="*/ 645 h 645"/>
              <a:gd name="T58" fmla="*/ 610 w 645"/>
              <a:gd name="T59" fmla="*/ 645 h 645"/>
              <a:gd name="T60" fmla="*/ 645 w 645"/>
              <a:gd name="T61" fmla="*/ 611 h 645"/>
              <a:gd name="T62" fmla="*/ 645 w 645"/>
              <a:gd name="T63" fmla="*/ 35 h 645"/>
              <a:gd name="T64" fmla="*/ 610 w 645"/>
              <a:gd name="T65" fmla="*/ 0 h 645"/>
              <a:gd name="T66" fmla="*/ 411 w 645"/>
              <a:gd name="T67" fmla="*/ 245 h 645"/>
              <a:gd name="T68" fmla="*/ 305 w 645"/>
              <a:gd name="T69" fmla="*/ 218 h 645"/>
              <a:gd name="T70" fmla="*/ 242 w 645"/>
              <a:gd name="T71" fmla="*/ 239 h 645"/>
              <a:gd name="T72" fmla="*/ 196 w 645"/>
              <a:gd name="T73" fmla="*/ 282 h 645"/>
              <a:gd name="T74" fmla="*/ 202 w 645"/>
              <a:gd name="T75" fmla="*/ 469 h 645"/>
              <a:gd name="T76" fmla="*/ 244 w 645"/>
              <a:gd name="T77" fmla="*/ 506 h 645"/>
              <a:gd name="T78" fmla="*/ 347 w 645"/>
              <a:gd name="T79" fmla="*/ 526 h 645"/>
              <a:gd name="T80" fmla="*/ 428 w 645"/>
              <a:gd name="T81" fmla="*/ 485 h 645"/>
              <a:gd name="T82" fmla="*/ 474 w 645"/>
              <a:gd name="T83" fmla="*/ 395 h 645"/>
              <a:gd name="T84" fmla="*/ 464 w 645"/>
              <a:gd name="T85" fmla="*/ 311 h 645"/>
              <a:gd name="T86" fmla="*/ 411 w 645"/>
              <a:gd name="T87" fmla="*/ 245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5" h="645">
                <a:moveTo>
                  <a:pt x="278" y="375"/>
                </a:moveTo>
                <a:cubicBezTo>
                  <a:pt x="276" y="390"/>
                  <a:pt x="267" y="405"/>
                  <a:pt x="252" y="410"/>
                </a:cubicBezTo>
                <a:cubicBezTo>
                  <a:pt x="238" y="417"/>
                  <a:pt x="220" y="414"/>
                  <a:pt x="208" y="405"/>
                </a:cubicBezTo>
                <a:cubicBezTo>
                  <a:pt x="199" y="398"/>
                  <a:pt x="194" y="386"/>
                  <a:pt x="192" y="375"/>
                </a:cubicBezTo>
                <a:cubicBezTo>
                  <a:pt x="190" y="365"/>
                  <a:pt x="193" y="355"/>
                  <a:pt x="198" y="346"/>
                </a:cubicBezTo>
                <a:cubicBezTo>
                  <a:pt x="206" y="333"/>
                  <a:pt x="221" y="326"/>
                  <a:pt x="236" y="326"/>
                </a:cubicBezTo>
                <a:cubicBezTo>
                  <a:pt x="249" y="326"/>
                  <a:pt x="262" y="332"/>
                  <a:pt x="270" y="343"/>
                </a:cubicBezTo>
                <a:cubicBezTo>
                  <a:pt x="276" y="352"/>
                  <a:pt x="279" y="364"/>
                  <a:pt x="278" y="375"/>
                </a:cubicBezTo>
                <a:close/>
                <a:moveTo>
                  <a:pt x="490" y="505"/>
                </a:moveTo>
                <a:cubicBezTo>
                  <a:pt x="458" y="546"/>
                  <a:pt x="411" y="575"/>
                  <a:pt x="360" y="584"/>
                </a:cubicBezTo>
                <a:cubicBezTo>
                  <a:pt x="319" y="592"/>
                  <a:pt x="275" y="585"/>
                  <a:pt x="236" y="569"/>
                </a:cubicBezTo>
                <a:cubicBezTo>
                  <a:pt x="190" y="548"/>
                  <a:pt x="152" y="510"/>
                  <a:pt x="130" y="465"/>
                </a:cubicBezTo>
                <a:cubicBezTo>
                  <a:pt x="118" y="438"/>
                  <a:pt x="111" y="409"/>
                  <a:pt x="110" y="380"/>
                </a:cubicBezTo>
                <a:cubicBezTo>
                  <a:pt x="111" y="328"/>
                  <a:pt x="110" y="277"/>
                  <a:pt x="110" y="225"/>
                </a:cubicBezTo>
                <a:cubicBezTo>
                  <a:pt x="110" y="178"/>
                  <a:pt x="109" y="130"/>
                  <a:pt x="110" y="83"/>
                </a:cubicBezTo>
                <a:cubicBezTo>
                  <a:pt x="110" y="74"/>
                  <a:pt x="115" y="65"/>
                  <a:pt x="123" y="62"/>
                </a:cubicBezTo>
                <a:cubicBezTo>
                  <a:pt x="133" y="57"/>
                  <a:pt x="144" y="57"/>
                  <a:pt x="154" y="61"/>
                </a:cubicBezTo>
                <a:cubicBezTo>
                  <a:pt x="163" y="65"/>
                  <a:pt x="168" y="74"/>
                  <a:pt x="168" y="83"/>
                </a:cubicBezTo>
                <a:cubicBezTo>
                  <a:pt x="169" y="130"/>
                  <a:pt x="168" y="176"/>
                  <a:pt x="169" y="223"/>
                </a:cubicBezTo>
                <a:cubicBezTo>
                  <a:pt x="190" y="201"/>
                  <a:pt x="217" y="182"/>
                  <a:pt x="246" y="171"/>
                </a:cubicBezTo>
                <a:cubicBezTo>
                  <a:pt x="304" y="149"/>
                  <a:pt x="371" y="152"/>
                  <a:pt x="425" y="183"/>
                </a:cubicBezTo>
                <a:cubicBezTo>
                  <a:pt x="472" y="210"/>
                  <a:pt x="509" y="255"/>
                  <a:pt x="525" y="307"/>
                </a:cubicBezTo>
                <a:cubicBezTo>
                  <a:pt x="531" y="327"/>
                  <a:pt x="534" y="349"/>
                  <a:pt x="535" y="370"/>
                </a:cubicBezTo>
                <a:cubicBezTo>
                  <a:pt x="534" y="418"/>
                  <a:pt x="520" y="467"/>
                  <a:pt x="490" y="505"/>
                </a:cubicBezTo>
                <a:close/>
                <a:moveTo>
                  <a:pt x="610" y="0"/>
                </a:moveTo>
                <a:lnTo>
                  <a:pt x="34" y="0"/>
                </a:lnTo>
                <a:cubicBezTo>
                  <a:pt x="15" y="0"/>
                  <a:pt x="0" y="16"/>
                  <a:pt x="0" y="35"/>
                </a:cubicBezTo>
                <a:lnTo>
                  <a:pt x="0" y="611"/>
                </a:lnTo>
                <a:cubicBezTo>
                  <a:pt x="0" y="630"/>
                  <a:pt x="15" y="645"/>
                  <a:pt x="34" y="645"/>
                </a:cubicBezTo>
                <a:lnTo>
                  <a:pt x="610" y="645"/>
                </a:lnTo>
                <a:cubicBezTo>
                  <a:pt x="629" y="645"/>
                  <a:pt x="645" y="630"/>
                  <a:pt x="645" y="611"/>
                </a:cubicBezTo>
                <a:lnTo>
                  <a:pt x="645" y="35"/>
                </a:lnTo>
                <a:cubicBezTo>
                  <a:pt x="645" y="16"/>
                  <a:pt x="629" y="0"/>
                  <a:pt x="610" y="0"/>
                </a:cubicBezTo>
                <a:close/>
                <a:moveTo>
                  <a:pt x="411" y="245"/>
                </a:moveTo>
                <a:cubicBezTo>
                  <a:pt x="381" y="223"/>
                  <a:pt x="342" y="213"/>
                  <a:pt x="305" y="218"/>
                </a:cubicBezTo>
                <a:cubicBezTo>
                  <a:pt x="282" y="220"/>
                  <a:pt x="261" y="227"/>
                  <a:pt x="242" y="239"/>
                </a:cubicBezTo>
                <a:cubicBezTo>
                  <a:pt x="224" y="250"/>
                  <a:pt x="209" y="266"/>
                  <a:pt x="196" y="282"/>
                </a:cubicBezTo>
                <a:cubicBezTo>
                  <a:pt x="157" y="337"/>
                  <a:pt x="160" y="417"/>
                  <a:pt x="202" y="469"/>
                </a:cubicBezTo>
                <a:cubicBezTo>
                  <a:pt x="214" y="483"/>
                  <a:pt x="228" y="496"/>
                  <a:pt x="244" y="506"/>
                </a:cubicBezTo>
                <a:cubicBezTo>
                  <a:pt x="275" y="525"/>
                  <a:pt x="312" y="532"/>
                  <a:pt x="347" y="526"/>
                </a:cubicBezTo>
                <a:cubicBezTo>
                  <a:pt x="377" y="521"/>
                  <a:pt x="406" y="507"/>
                  <a:pt x="428" y="485"/>
                </a:cubicBezTo>
                <a:cubicBezTo>
                  <a:pt x="453" y="461"/>
                  <a:pt x="469" y="429"/>
                  <a:pt x="474" y="395"/>
                </a:cubicBezTo>
                <a:cubicBezTo>
                  <a:pt x="479" y="367"/>
                  <a:pt x="475" y="337"/>
                  <a:pt x="464" y="311"/>
                </a:cubicBezTo>
                <a:cubicBezTo>
                  <a:pt x="453" y="284"/>
                  <a:pt x="434" y="262"/>
                  <a:pt x="411" y="24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Freeform 325"/>
          <p:cNvSpPr>
            <a:spLocks noEditPoints="1"/>
          </p:cNvSpPr>
          <p:nvPr/>
        </p:nvSpPr>
        <p:spPr bwMode="auto">
          <a:xfrm>
            <a:off x="7877176" y="6161089"/>
            <a:ext cx="196851" cy="195263"/>
          </a:xfrm>
          <a:custGeom>
            <a:avLst/>
            <a:gdLst>
              <a:gd name="T0" fmla="*/ 560 w 647"/>
              <a:gd name="T1" fmla="*/ 351 h 648"/>
              <a:gd name="T2" fmla="*/ 350 w 647"/>
              <a:gd name="T3" fmla="*/ 351 h 648"/>
              <a:gd name="T4" fmla="*/ 350 w 647"/>
              <a:gd name="T5" fmla="*/ 560 h 648"/>
              <a:gd name="T6" fmla="*/ 560 w 647"/>
              <a:gd name="T7" fmla="*/ 560 h 648"/>
              <a:gd name="T8" fmla="*/ 560 w 647"/>
              <a:gd name="T9" fmla="*/ 351 h 648"/>
              <a:gd name="T10" fmla="*/ 87 w 647"/>
              <a:gd name="T11" fmla="*/ 298 h 648"/>
              <a:gd name="T12" fmla="*/ 297 w 647"/>
              <a:gd name="T13" fmla="*/ 298 h 648"/>
              <a:gd name="T14" fmla="*/ 297 w 647"/>
              <a:gd name="T15" fmla="*/ 88 h 648"/>
              <a:gd name="T16" fmla="*/ 87 w 647"/>
              <a:gd name="T17" fmla="*/ 88 h 648"/>
              <a:gd name="T18" fmla="*/ 87 w 647"/>
              <a:gd name="T19" fmla="*/ 298 h 648"/>
              <a:gd name="T20" fmla="*/ 587 w 647"/>
              <a:gd name="T21" fmla="*/ 324 h 648"/>
              <a:gd name="T22" fmla="*/ 587 w 647"/>
              <a:gd name="T23" fmla="*/ 587 h 648"/>
              <a:gd name="T24" fmla="*/ 324 w 647"/>
              <a:gd name="T25" fmla="*/ 587 h 648"/>
              <a:gd name="T26" fmla="*/ 61 w 647"/>
              <a:gd name="T27" fmla="*/ 587 h 648"/>
              <a:gd name="T28" fmla="*/ 61 w 647"/>
              <a:gd name="T29" fmla="*/ 324 h 648"/>
              <a:gd name="T30" fmla="*/ 61 w 647"/>
              <a:gd name="T31" fmla="*/ 324 h 648"/>
              <a:gd name="T32" fmla="*/ 61 w 647"/>
              <a:gd name="T33" fmla="*/ 61 h 648"/>
              <a:gd name="T34" fmla="*/ 324 w 647"/>
              <a:gd name="T35" fmla="*/ 61 h 648"/>
              <a:gd name="T36" fmla="*/ 324 w 647"/>
              <a:gd name="T37" fmla="*/ 61 h 648"/>
              <a:gd name="T38" fmla="*/ 587 w 647"/>
              <a:gd name="T39" fmla="*/ 61 h 648"/>
              <a:gd name="T40" fmla="*/ 587 w 647"/>
              <a:gd name="T41" fmla="*/ 324 h 648"/>
              <a:gd name="T42" fmla="*/ 613 w 647"/>
              <a:gd name="T43" fmla="*/ 0 h 648"/>
              <a:gd name="T44" fmla="*/ 34 w 647"/>
              <a:gd name="T45" fmla="*/ 0 h 648"/>
              <a:gd name="T46" fmla="*/ 0 w 647"/>
              <a:gd name="T47" fmla="*/ 35 h 648"/>
              <a:gd name="T48" fmla="*/ 0 w 647"/>
              <a:gd name="T49" fmla="*/ 613 h 648"/>
              <a:gd name="T50" fmla="*/ 34 w 647"/>
              <a:gd name="T51" fmla="*/ 648 h 648"/>
              <a:gd name="T52" fmla="*/ 613 w 647"/>
              <a:gd name="T53" fmla="*/ 648 h 648"/>
              <a:gd name="T54" fmla="*/ 647 w 647"/>
              <a:gd name="T55" fmla="*/ 613 h 648"/>
              <a:gd name="T56" fmla="*/ 647 w 647"/>
              <a:gd name="T57" fmla="*/ 35 h 648"/>
              <a:gd name="T58" fmla="*/ 613 w 647"/>
              <a:gd name="T59" fmla="*/ 0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47" h="648">
                <a:moveTo>
                  <a:pt x="560" y="351"/>
                </a:moveTo>
                <a:lnTo>
                  <a:pt x="350" y="351"/>
                </a:lnTo>
                <a:lnTo>
                  <a:pt x="350" y="560"/>
                </a:lnTo>
                <a:lnTo>
                  <a:pt x="560" y="560"/>
                </a:lnTo>
                <a:lnTo>
                  <a:pt x="560" y="351"/>
                </a:lnTo>
                <a:close/>
                <a:moveTo>
                  <a:pt x="87" y="298"/>
                </a:moveTo>
                <a:lnTo>
                  <a:pt x="297" y="298"/>
                </a:lnTo>
                <a:lnTo>
                  <a:pt x="297" y="88"/>
                </a:lnTo>
                <a:lnTo>
                  <a:pt x="87" y="88"/>
                </a:lnTo>
                <a:lnTo>
                  <a:pt x="87" y="298"/>
                </a:lnTo>
                <a:close/>
                <a:moveTo>
                  <a:pt x="587" y="324"/>
                </a:moveTo>
                <a:lnTo>
                  <a:pt x="587" y="587"/>
                </a:lnTo>
                <a:lnTo>
                  <a:pt x="324" y="587"/>
                </a:lnTo>
                <a:lnTo>
                  <a:pt x="61" y="587"/>
                </a:lnTo>
                <a:lnTo>
                  <a:pt x="61" y="324"/>
                </a:lnTo>
                <a:lnTo>
                  <a:pt x="61" y="324"/>
                </a:lnTo>
                <a:lnTo>
                  <a:pt x="61" y="61"/>
                </a:lnTo>
                <a:lnTo>
                  <a:pt x="324" y="61"/>
                </a:lnTo>
                <a:lnTo>
                  <a:pt x="324" y="61"/>
                </a:lnTo>
                <a:lnTo>
                  <a:pt x="587" y="61"/>
                </a:lnTo>
                <a:lnTo>
                  <a:pt x="587" y="324"/>
                </a:lnTo>
                <a:close/>
                <a:moveTo>
                  <a:pt x="613" y="0"/>
                </a:moveTo>
                <a:lnTo>
                  <a:pt x="34" y="0"/>
                </a:lnTo>
                <a:cubicBezTo>
                  <a:pt x="15" y="0"/>
                  <a:pt x="0" y="16"/>
                  <a:pt x="0" y="35"/>
                </a:cubicBezTo>
                <a:lnTo>
                  <a:pt x="0" y="613"/>
                </a:lnTo>
                <a:cubicBezTo>
                  <a:pt x="0" y="632"/>
                  <a:pt x="15" y="648"/>
                  <a:pt x="34" y="648"/>
                </a:cubicBezTo>
                <a:lnTo>
                  <a:pt x="613" y="648"/>
                </a:lnTo>
                <a:cubicBezTo>
                  <a:pt x="632" y="648"/>
                  <a:pt x="647" y="632"/>
                  <a:pt x="647" y="613"/>
                </a:cubicBezTo>
                <a:lnTo>
                  <a:pt x="647" y="35"/>
                </a:lnTo>
                <a:cubicBezTo>
                  <a:pt x="647" y="16"/>
                  <a:pt x="632" y="0"/>
                  <a:pt x="61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Freeform 326"/>
          <p:cNvSpPr>
            <a:spLocks noEditPoints="1"/>
          </p:cNvSpPr>
          <p:nvPr/>
        </p:nvSpPr>
        <p:spPr bwMode="auto">
          <a:xfrm>
            <a:off x="3260727" y="6154739"/>
            <a:ext cx="193675" cy="192087"/>
          </a:xfrm>
          <a:custGeom>
            <a:avLst/>
            <a:gdLst>
              <a:gd name="T0" fmla="*/ 448 w 638"/>
              <a:gd name="T1" fmla="*/ 176 h 638"/>
              <a:gd name="T2" fmla="*/ 329 w 638"/>
              <a:gd name="T3" fmla="*/ 251 h 638"/>
              <a:gd name="T4" fmla="*/ 400 w 638"/>
              <a:gd name="T5" fmla="*/ 324 h 638"/>
              <a:gd name="T6" fmla="*/ 399 w 638"/>
              <a:gd name="T7" fmla="*/ 319 h 638"/>
              <a:gd name="T8" fmla="*/ 447 w 638"/>
              <a:gd name="T9" fmla="*/ 268 h 638"/>
              <a:gd name="T10" fmla="*/ 496 w 638"/>
              <a:gd name="T11" fmla="*/ 319 h 638"/>
              <a:gd name="T12" fmla="*/ 447 w 638"/>
              <a:gd name="T13" fmla="*/ 370 h 638"/>
              <a:gd name="T14" fmla="*/ 417 w 638"/>
              <a:gd name="T15" fmla="*/ 359 h 638"/>
              <a:gd name="T16" fmla="*/ 286 w 638"/>
              <a:gd name="T17" fmla="*/ 219 h 638"/>
              <a:gd name="T18" fmla="*/ 190 w 638"/>
              <a:gd name="T19" fmla="*/ 176 h 638"/>
              <a:gd name="T20" fmla="*/ 55 w 638"/>
              <a:gd name="T21" fmla="*/ 319 h 638"/>
              <a:gd name="T22" fmla="*/ 190 w 638"/>
              <a:gd name="T23" fmla="*/ 462 h 638"/>
              <a:gd name="T24" fmla="*/ 309 w 638"/>
              <a:gd name="T25" fmla="*/ 387 h 638"/>
              <a:gd name="T26" fmla="*/ 239 w 638"/>
              <a:gd name="T27" fmla="*/ 315 h 638"/>
              <a:gd name="T28" fmla="*/ 239 w 638"/>
              <a:gd name="T29" fmla="*/ 320 h 638"/>
              <a:gd name="T30" fmla="*/ 191 w 638"/>
              <a:gd name="T31" fmla="*/ 371 h 638"/>
              <a:gd name="T32" fmla="*/ 143 w 638"/>
              <a:gd name="T33" fmla="*/ 320 h 638"/>
              <a:gd name="T34" fmla="*/ 191 w 638"/>
              <a:gd name="T35" fmla="*/ 269 h 638"/>
              <a:gd name="T36" fmla="*/ 222 w 638"/>
              <a:gd name="T37" fmla="*/ 281 h 638"/>
              <a:gd name="T38" fmla="*/ 352 w 638"/>
              <a:gd name="T39" fmla="*/ 421 h 638"/>
              <a:gd name="T40" fmla="*/ 448 w 638"/>
              <a:gd name="T41" fmla="*/ 462 h 638"/>
              <a:gd name="T42" fmla="*/ 583 w 638"/>
              <a:gd name="T43" fmla="*/ 319 h 638"/>
              <a:gd name="T44" fmla="*/ 448 w 638"/>
              <a:gd name="T45" fmla="*/ 176 h 638"/>
              <a:gd name="T46" fmla="*/ 638 w 638"/>
              <a:gd name="T47" fmla="*/ 604 h 638"/>
              <a:gd name="T48" fmla="*/ 604 w 638"/>
              <a:gd name="T49" fmla="*/ 638 h 638"/>
              <a:gd name="T50" fmla="*/ 34 w 638"/>
              <a:gd name="T51" fmla="*/ 638 h 638"/>
              <a:gd name="T52" fmla="*/ 0 w 638"/>
              <a:gd name="T53" fmla="*/ 604 h 638"/>
              <a:gd name="T54" fmla="*/ 0 w 638"/>
              <a:gd name="T55" fmla="*/ 34 h 638"/>
              <a:gd name="T56" fmla="*/ 34 w 638"/>
              <a:gd name="T57" fmla="*/ 0 h 638"/>
              <a:gd name="T58" fmla="*/ 604 w 638"/>
              <a:gd name="T59" fmla="*/ 0 h 638"/>
              <a:gd name="T60" fmla="*/ 638 w 638"/>
              <a:gd name="T61" fmla="*/ 34 h 638"/>
              <a:gd name="T62" fmla="*/ 638 w 638"/>
              <a:gd name="T63" fmla="*/ 604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38" h="638">
                <a:moveTo>
                  <a:pt x="448" y="176"/>
                </a:moveTo>
                <a:cubicBezTo>
                  <a:pt x="396" y="176"/>
                  <a:pt x="352" y="206"/>
                  <a:pt x="329" y="251"/>
                </a:cubicBezTo>
                <a:lnTo>
                  <a:pt x="400" y="324"/>
                </a:lnTo>
                <a:cubicBezTo>
                  <a:pt x="399" y="323"/>
                  <a:pt x="399" y="321"/>
                  <a:pt x="399" y="319"/>
                </a:cubicBezTo>
                <a:cubicBezTo>
                  <a:pt x="399" y="291"/>
                  <a:pt x="421" y="268"/>
                  <a:pt x="447" y="268"/>
                </a:cubicBezTo>
                <a:cubicBezTo>
                  <a:pt x="474" y="268"/>
                  <a:pt x="496" y="291"/>
                  <a:pt x="496" y="319"/>
                </a:cubicBezTo>
                <a:cubicBezTo>
                  <a:pt x="496" y="347"/>
                  <a:pt x="474" y="370"/>
                  <a:pt x="447" y="370"/>
                </a:cubicBezTo>
                <a:cubicBezTo>
                  <a:pt x="436" y="370"/>
                  <a:pt x="425" y="366"/>
                  <a:pt x="417" y="359"/>
                </a:cubicBezTo>
                <a:lnTo>
                  <a:pt x="286" y="219"/>
                </a:lnTo>
                <a:cubicBezTo>
                  <a:pt x="262" y="192"/>
                  <a:pt x="228" y="176"/>
                  <a:pt x="190" y="176"/>
                </a:cubicBezTo>
                <a:cubicBezTo>
                  <a:pt x="115" y="176"/>
                  <a:pt x="55" y="240"/>
                  <a:pt x="55" y="319"/>
                </a:cubicBezTo>
                <a:cubicBezTo>
                  <a:pt x="55" y="398"/>
                  <a:pt x="115" y="462"/>
                  <a:pt x="190" y="462"/>
                </a:cubicBezTo>
                <a:cubicBezTo>
                  <a:pt x="241" y="462"/>
                  <a:pt x="286" y="432"/>
                  <a:pt x="309" y="387"/>
                </a:cubicBezTo>
                <a:lnTo>
                  <a:pt x="239" y="315"/>
                </a:lnTo>
                <a:cubicBezTo>
                  <a:pt x="239" y="316"/>
                  <a:pt x="239" y="318"/>
                  <a:pt x="239" y="320"/>
                </a:cubicBezTo>
                <a:cubicBezTo>
                  <a:pt x="239" y="348"/>
                  <a:pt x="217" y="371"/>
                  <a:pt x="191" y="371"/>
                </a:cubicBezTo>
                <a:cubicBezTo>
                  <a:pt x="164" y="371"/>
                  <a:pt x="143" y="348"/>
                  <a:pt x="143" y="320"/>
                </a:cubicBezTo>
                <a:cubicBezTo>
                  <a:pt x="143" y="292"/>
                  <a:pt x="164" y="269"/>
                  <a:pt x="191" y="269"/>
                </a:cubicBezTo>
                <a:cubicBezTo>
                  <a:pt x="203" y="269"/>
                  <a:pt x="214" y="273"/>
                  <a:pt x="222" y="281"/>
                </a:cubicBezTo>
                <a:lnTo>
                  <a:pt x="352" y="421"/>
                </a:lnTo>
                <a:cubicBezTo>
                  <a:pt x="377" y="447"/>
                  <a:pt x="411" y="462"/>
                  <a:pt x="448" y="462"/>
                </a:cubicBezTo>
                <a:cubicBezTo>
                  <a:pt x="522" y="462"/>
                  <a:pt x="583" y="398"/>
                  <a:pt x="583" y="319"/>
                </a:cubicBezTo>
                <a:cubicBezTo>
                  <a:pt x="583" y="240"/>
                  <a:pt x="522" y="176"/>
                  <a:pt x="448" y="176"/>
                </a:cubicBezTo>
                <a:close/>
                <a:moveTo>
                  <a:pt x="638" y="604"/>
                </a:moveTo>
                <a:cubicBezTo>
                  <a:pt x="638" y="623"/>
                  <a:pt x="623" y="638"/>
                  <a:pt x="604" y="638"/>
                </a:cubicBezTo>
                <a:lnTo>
                  <a:pt x="34" y="638"/>
                </a:lnTo>
                <a:cubicBezTo>
                  <a:pt x="15" y="638"/>
                  <a:pt x="0" y="623"/>
                  <a:pt x="0" y="604"/>
                </a:cubicBezTo>
                <a:lnTo>
                  <a:pt x="0" y="34"/>
                </a:lnTo>
                <a:cubicBezTo>
                  <a:pt x="0" y="15"/>
                  <a:pt x="15" y="0"/>
                  <a:pt x="34" y="0"/>
                </a:cubicBezTo>
                <a:lnTo>
                  <a:pt x="604" y="0"/>
                </a:lnTo>
                <a:cubicBezTo>
                  <a:pt x="623" y="0"/>
                  <a:pt x="638" y="15"/>
                  <a:pt x="638" y="34"/>
                </a:cubicBezTo>
                <a:lnTo>
                  <a:pt x="638" y="60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Freeform 327"/>
          <p:cNvSpPr>
            <a:spLocks noEditPoints="1"/>
          </p:cNvSpPr>
          <p:nvPr/>
        </p:nvSpPr>
        <p:spPr bwMode="auto">
          <a:xfrm>
            <a:off x="7459663" y="6161089"/>
            <a:ext cx="195263" cy="193675"/>
          </a:xfrm>
          <a:custGeom>
            <a:avLst/>
            <a:gdLst>
              <a:gd name="T0" fmla="*/ 585 w 643"/>
              <a:gd name="T1" fmla="*/ 437 h 643"/>
              <a:gd name="T2" fmla="*/ 359 w 643"/>
              <a:gd name="T3" fmla="*/ 516 h 643"/>
              <a:gd name="T4" fmla="*/ 301 w 643"/>
              <a:gd name="T5" fmla="*/ 510 h 643"/>
              <a:gd name="T6" fmla="*/ 49 w 643"/>
              <a:gd name="T7" fmla="*/ 345 h 643"/>
              <a:gd name="T8" fmla="*/ 58 w 643"/>
              <a:gd name="T9" fmla="*/ 296 h 643"/>
              <a:gd name="T10" fmla="*/ 106 w 643"/>
              <a:gd name="T11" fmla="*/ 305 h 643"/>
              <a:gd name="T12" fmla="*/ 545 w 643"/>
              <a:gd name="T13" fmla="*/ 379 h 643"/>
              <a:gd name="T14" fmla="*/ 593 w 643"/>
              <a:gd name="T15" fmla="*/ 388 h 643"/>
              <a:gd name="T16" fmla="*/ 585 w 643"/>
              <a:gd name="T17" fmla="*/ 437 h 643"/>
              <a:gd name="T18" fmla="*/ 231 w 643"/>
              <a:gd name="T19" fmla="*/ 128 h 643"/>
              <a:gd name="T20" fmla="*/ 287 w 643"/>
              <a:gd name="T21" fmla="*/ 184 h 643"/>
              <a:gd name="T22" fmla="*/ 231 w 643"/>
              <a:gd name="T23" fmla="*/ 240 h 643"/>
              <a:gd name="T24" fmla="*/ 175 w 643"/>
              <a:gd name="T25" fmla="*/ 184 h 643"/>
              <a:gd name="T26" fmla="*/ 231 w 643"/>
              <a:gd name="T27" fmla="*/ 128 h 643"/>
              <a:gd name="T28" fmla="*/ 444 w 643"/>
              <a:gd name="T29" fmla="*/ 166 h 643"/>
              <a:gd name="T30" fmla="*/ 500 w 643"/>
              <a:gd name="T31" fmla="*/ 222 h 643"/>
              <a:gd name="T32" fmla="*/ 444 w 643"/>
              <a:gd name="T33" fmla="*/ 278 h 643"/>
              <a:gd name="T34" fmla="*/ 388 w 643"/>
              <a:gd name="T35" fmla="*/ 222 h 643"/>
              <a:gd name="T36" fmla="*/ 444 w 643"/>
              <a:gd name="T37" fmla="*/ 166 h 643"/>
              <a:gd name="T38" fmla="*/ 608 w 643"/>
              <a:gd name="T39" fmla="*/ 0 h 643"/>
              <a:gd name="T40" fmla="*/ 34 w 643"/>
              <a:gd name="T41" fmla="*/ 0 h 643"/>
              <a:gd name="T42" fmla="*/ 0 w 643"/>
              <a:gd name="T43" fmla="*/ 34 h 643"/>
              <a:gd name="T44" fmla="*/ 0 w 643"/>
              <a:gd name="T45" fmla="*/ 609 h 643"/>
              <a:gd name="T46" fmla="*/ 34 w 643"/>
              <a:gd name="T47" fmla="*/ 643 h 643"/>
              <a:gd name="T48" fmla="*/ 608 w 643"/>
              <a:gd name="T49" fmla="*/ 643 h 643"/>
              <a:gd name="T50" fmla="*/ 643 w 643"/>
              <a:gd name="T51" fmla="*/ 609 h 643"/>
              <a:gd name="T52" fmla="*/ 643 w 643"/>
              <a:gd name="T53" fmla="*/ 34 h 643"/>
              <a:gd name="T54" fmla="*/ 608 w 643"/>
              <a:gd name="T55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3" h="643">
                <a:moveTo>
                  <a:pt x="585" y="437"/>
                </a:moveTo>
                <a:cubicBezTo>
                  <a:pt x="510" y="489"/>
                  <a:pt x="434" y="516"/>
                  <a:pt x="359" y="516"/>
                </a:cubicBezTo>
                <a:cubicBezTo>
                  <a:pt x="339" y="516"/>
                  <a:pt x="320" y="514"/>
                  <a:pt x="301" y="510"/>
                </a:cubicBezTo>
                <a:cubicBezTo>
                  <a:pt x="146" y="482"/>
                  <a:pt x="53" y="350"/>
                  <a:pt x="49" y="345"/>
                </a:cubicBezTo>
                <a:cubicBezTo>
                  <a:pt x="38" y="329"/>
                  <a:pt x="42" y="307"/>
                  <a:pt x="58" y="296"/>
                </a:cubicBezTo>
                <a:cubicBezTo>
                  <a:pt x="74" y="285"/>
                  <a:pt x="95" y="289"/>
                  <a:pt x="106" y="305"/>
                </a:cubicBezTo>
                <a:cubicBezTo>
                  <a:pt x="114" y="315"/>
                  <a:pt x="288" y="558"/>
                  <a:pt x="545" y="379"/>
                </a:cubicBezTo>
                <a:cubicBezTo>
                  <a:pt x="560" y="368"/>
                  <a:pt x="582" y="372"/>
                  <a:pt x="593" y="388"/>
                </a:cubicBezTo>
                <a:cubicBezTo>
                  <a:pt x="605" y="404"/>
                  <a:pt x="601" y="426"/>
                  <a:pt x="585" y="437"/>
                </a:cubicBezTo>
                <a:close/>
                <a:moveTo>
                  <a:pt x="231" y="128"/>
                </a:moveTo>
                <a:cubicBezTo>
                  <a:pt x="262" y="128"/>
                  <a:pt x="287" y="153"/>
                  <a:pt x="287" y="184"/>
                </a:cubicBezTo>
                <a:cubicBezTo>
                  <a:pt x="287" y="215"/>
                  <a:pt x="262" y="240"/>
                  <a:pt x="231" y="240"/>
                </a:cubicBezTo>
                <a:cubicBezTo>
                  <a:pt x="201" y="240"/>
                  <a:pt x="175" y="215"/>
                  <a:pt x="175" y="184"/>
                </a:cubicBezTo>
                <a:cubicBezTo>
                  <a:pt x="175" y="153"/>
                  <a:pt x="201" y="128"/>
                  <a:pt x="231" y="128"/>
                </a:cubicBezTo>
                <a:close/>
                <a:moveTo>
                  <a:pt x="444" y="166"/>
                </a:moveTo>
                <a:cubicBezTo>
                  <a:pt x="475" y="166"/>
                  <a:pt x="500" y="191"/>
                  <a:pt x="500" y="222"/>
                </a:cubicBezTo>
                <a:cubicBezTo>
                  <a:pt x="500" y="253"/>
                  <a:pt x="475" y="278"/>
                  <a:pt x="444" y="278"/>
                </a:cubicBezTo>
                <a:cubicBezTo>
                  <a:pt x="413" y="278"/>
                  <a:pt x="388" y="253"/>
                  <a:pt x="388" y="222"/>
                </a:cubicBezTo>
                <a:cubicBezTo>
                  <a:pt x="388" y="191"/>
                  <a:pt x="413" y="166"/>
                  <a:pt x="444" y="166"/>
                </a:cubicBezTo>
                <a:close/>
                <a:moveTo>
                  <a:pt x="608" y="0"/>
                </a:moveTo>
                <a:lnTo>
                  <a:pt x="34" y="0"/>
                </a:lnTo>
                <a:cubicBezTo>
                  <a:pt x="15" y="0"/>
                  <a:pt x="0" y="16"/>
                  <a:pt x="0" y="34"/>
                </a:cubicBezTo>
                <a:lnTo>
                  <a:pt x="0" y="609"/>
                </a:lnTo>
                <a:cubicBezTo>
                  <a:pt x="0" y="628"/>
                  <a:pt x="15" y="643"/>
                  <a:pt x="34" y="643"/>
                </a:cubicBezTo>
                <a:lnTo>
                  <a:pt x="608" y="643"/>
                </a:lnTo>
                <a:cubicBezTo>
                  <a:pt x="627" y="643"/>
                  <a:pt x="643" y="628"/>
                  <a:pt x="643" y="609"/>
                </a:cubicBezTo>
                <a:lnTo>
                  <a:pt x="643" y="34"/>
                </a:lnTo>
                <a:cubicBezTo>
                  <a:pt x="643" y="16"/>
                  <a:pt x="627" y="0"/>
                  <a:pt x="60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Freeform 328"/>
          <p:cNvSpPr>
            <a:spLocks noEditPoints="1"/>
          </p:cNvSpPr>
          <p:nvPr/>
        </p:nvSpPr>
        <p:spPr bwMode="auto">
          <a:xfrm>
            <a:off x="5461002" y="6154739"/>
            <a:ext cx="192087" cy="193675"/>
          </a:xfrm>
          <a:custGeom>
            <a:avLst/>
            <a:gdLst>
              <a:gd name="T0" fmla="*/ 467 w 639"/>
              <a:gd name="T1" fmla="*/ 284 h 639"/>
              <a:gd name="T2" fmla="*/ 411 w 639"/>
              <a:gd name="T3" fmla="*/ 334 h 639"/>
              <a:gd name="T4" fmla="*/ 516 w 639"/>
              <a:gd name="T5" fmla="*/ 334 h 639"/>
              <a:gd name="T6" fmla="*/ 467 w 639"/>
              <a:gd name="T7" fmla="*/ 284 h 639"/>
              <a:gd name="T8" fmla="*/ 578 w 639"/>
              <a:gd name="T9" fmla="*/ 377 h 639"/>
              <a:gd name="T10" fmla="*/ 411 w 639"/>
              <a:gd name="T11" fmla="*/ 377 h 639"/>
              <a:gd name="T12" fmla="*/ 468 w 639"/>
              <a:gd name="T13" fmla="*/ 433 h 639"/>
              <a:gd name="T14" fmla="*/ 520 w 639"/>
              <a:gd name="T15" fmla="*/ 398 h 639"/>
              <a:gd name="T16" fmla="*/ 576 w 639"/>
              <a:gd name="T17" fmla="*/ 398 h 639"/>
              <a:gd name="T18" fmla="*/ 466 w 639"/>
              <a:gd name="T19" fmla="*/ 484 h 639"/>
              <a:gd name="T20" fmla="*/ 342 w 639"/>
              <a:gd name="T21" fmla="*/ 361 h 639"/>
              <a:gd name="T22" fmla="*/ 466 w 639"/>
              <a:gd name="T23" fmla="*/ 237 h 639"/>
              <a:gd name="T24" fmla="*/ 578 w 639"/>
              <a:gd name="T25" fmla="*/ 377 h 639"/>
              <a:gd name="T26" fmla="*/ 330 w 639"/>
              <a:gd name="T27" fmla="*/ 382 h 639"/>
              <a:gd name="T28" fmla="*/ 227 w 639"/>
              <a:gd name="T29" fmla="*/ 477 h 639"/>
              <a:gd name="T30" fmla="*/ 134 w 639"/>
              <a:gd name="T31" fmla="*/ 477 h 639"/>
              <a:gd name="T32" fmla="*/ 131 w 639"/>
              <a:gd name="T33" fmla="*/ 477 h 639"/>
              <a:gd name="T34" fmla="*/ 60 w 639"/>
              <a:gd name="T35" fmla="*/ 477 h 639"/>
              <a:gd name="T36" fmla="*/ 60 w 639"/>
              <a:gd name="T37" fmla="*/ 155 h 639"/>
              <a:gd name="T38" fmla="*/ 131 w 639"/>
              <a:gd name="T39" fmla="*/ 155 h 639"/>
              <a:gd name="T40" fmla="*/ 134 w 639"/>
              <a:gd name="T41" fmla="*/ 155 h 639"/>
              <a:gd name="T42" fmla="*/ 227 w 639"/>
              <a:gd name="T43" fmla="*/ 155 h 639"/>
              <a:gd name="T44" fmla="*/ 319 w 639"/>
              <a:gd name="T45" fmla="*/ 241 h 639"/>
              <a:gd name="T46" fmla="*/ 269 w 639"/>
              <a:gd name="T47" fmla="*/ 302 h 639"/>
              <a:gd name="T48" fmla="*/ 330 w 639"/>
              <a:gd name="T49" fmla="*/ 382 h 639"/>
              <a:gd name="T50" fmla="*/ 397 w 639"/>
              <a:gd name="T51" fmla="*/ 174 h 639"/>
              <a:gd name="T52" fmla="*/ 530 w 639"/>
              <a:gd name="T53" fmla="*/ 174 h 639"/>
              <a:gd name="T54" fmla="*/ 530 w 639"/>
              <a:gd name="T55" fmla="*/ 214 h 639"/>
              <a:gd name="T56" fmla="*/ 397 w 639"/>
              <a:gd name="T57" fmla="*/ 214 h 639"/>
              <a:gd name="T58" fmla="*/ 397 w 639"/>
              <a:gd name="T59" fmla="*/ 174 h 639"/>
              <a:gd name="T60" fmla="*/ 605 w 639"/>
              <a:gd name="T61" fmla="*/ 0 h 639"/>
              <a:gd name="T62" fmla="*/ 34 w 639"/>
              <a:gd name="T63" fmla="*/ 0 h 639"/>
              <a:gd name="T64" fmla="*/ 0 w 639"/>
              <a:gd name="T65" fmla="*/ 34 h 639"/>
              <a:gd name="T66" fmla="*/ 0 w 639"/>
              <a:gd name="T67" fmla="*/ 605 h 639"/>
              <a:gd name="T68" fmla="*/ 34 w 639"/>
              <a:gd name="T69" fmla="*/ 639 h 639"/>
              <a:gd name="T70" fmla="*/ 605 w 639"/>
              <a:gd name="T71" fmla="*/ 639 h 639"/>
              <a:gd name="T72" fmla="*/ 639 w 639"/>
              <a:gd name="T73" fmla="*/ 605 h 639"/>
              <a:gd name="T74" fmla="*/ 639 w 639"/>
              <a:gd name="T75" fmla="*/ 34 h 639"/>
              <a:gd name="T76" fmla="*/ 605 w 639"/>
              <a:gd name="T77" fmla="*/ 0 h 639"/>
              <a:gd name="T78" fmla="*/ 250 w 639"/>
              <a:gd name="T79" fmla="*/ 246 h 639"/>
              <a:gd name="T80" fmla="*/ 227 w 639"/>
              <a:gd name="T81" fmla="*/ 212 h 639"/>
              <a:gd name="T82" fmla="*/ 215 w 639"/>
              <a:gd name="T83" fmla="*/ 212 h 639"/>
              <a:gd name="T84" fmla="*/ 134 w 639"/>
              <a:gd name="T85" fmla="*/ 212 h 639"/>
              <a:gd name="T86" fmla="*/ 134 w 639"/>
              <a:gd name="T87" fmla="*/ 284 h 639"/>
              <a:gd name="T88" fmla="*/ 222 w 639"/>
              <a:gd name="T89" fmla="*/ 284 h 639"/>
              <a:gd name="T90" fmla="*/ 250 w 639"/>
              <a:gd name="T91" fmla="*/ 246 h 639"/>
              <a:gd name="T92" fmla="*/ 227 w 639"/>
              <a:gd name="T93" fmla="*/ 334 h 639"/>
              <a:gd name="T94" fmla="*/ 134 w 639"/>
              <a:gd name="T95" fmla="*/ 334 h 639"/>
              <a:gd name="T96" fmla="*/ 134 w 639"/>
              <a:gd name="T97" fmla="*/ 420 h 639"/>
              <a:gd name="T98" fmla="*/ 223 w 639"/>
              <a:gd name="T99" fmla="*/ 420 h 639"/>
              <a:gd name="T100" fmla="*/ 261 w 639"/>
              <a:gd name="T101" fmla="*/ 378 h 639"/>
              <a:gd name="T102" fmla="*/ 227 w 639"/>
              <a:gd name="T103" fmla="*/ 334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39" h="639">
                <a:moveTo>
                  <a:pt x="467" y="284"/>
                </a:moveTo>
                <a:cubicBezTo>
                  <a:pt x="418" y="284"/>
                  <a:pt x="411" y="334"/>
                  <a:pt x="411" y="334"/>
                </a:cubicBezTo>
                <a:lnTo>
                  <a:pt x="516" y="334"/>
                </a:lnTo>
                <a:cubicBezTo>
                  <a:pt x="516" y="334"/>
                  <a:pt x="517" y="284"/>
                  <a:pt x="467" y="284"/>
                </a:cubicBezTo>
                <a:close/>
                <a:moveTo>
                  <a:pt x="578" y="377"/>
                </a:moveTo>
                <a:lnTo>
                  <a:pt x="411" y="377"/>
                </a:lnTo>
                <a:cubicBezTo>
                  <a:pt x="411" y="436"/>
                  <a:pt x="468" y="433"/>
                  <a:pt x="468" y="433"/>
                </a:cubicBezTo>
                <a:cubicBezTo>
                  <a:pt x="522" y="433"/>
                  <a:pt x="520" y="398"/>
                  <a:pt x="520" y="398"/>
                </a:cubicBezTo>
                <a:lnTo>
                  <a:pt x="576" y="398"/>
                </a:lnTo>
                <a:cubicBezTo>
                  <a:pt x="576" y="490"/>
                  <a:pt x="466" y="484"/>
                  <a:pt x="466" y="484"/>
                </a:cubicBezTo>
                <a:cubicBezTo>
                  <a:pt x="334" y="484"/>
                  <a:pt x="342" y="361"/>
                  <a:pt x="342" y="361"/>
                </a:cubicBezTo>
                <a:cubicBezTo>
                  <a:pt x="342" y="361"/>
                  <a:pt x="342" y="237"/>
                  <a:pt x="466" y="237"/>
                </a:cubicBezTo>
                <a:cubicBezTo>
                  <a:pt x="596" y="237"/>
                  <a:pt x="578" y="377"/>
                  <a:pt x="578" y="377"/>
                </a:cubicBezTo>
                <a:close/>
                <a:moveTo>
                  <a:pt x="330" y="382"/>
                </a:moveTo>
                <a:cubicBezTo>
                  <a:pt x="330" y="480"/>
                  <a:pt x="227" y="477"/>
                  <a:pt x="227" y="477"/>
                </a:cubicBezTo>
                <a:lnTo>
                  <a:pt x="134" y="477"/>
                </a:lnTo>
                <a:lnTo>
                  <a:pt x="131" y="477"/>
                </a:lnTo>
                <a:lnTo>
                  <a:pt x="60" y="477"/>
                </a:lnTo>
                <a:lnTo>
                  <a:pt x="60" y="155"/>
                </a:lnTo>
                <a:lnTo>
                  <a:pt x="131" y="155"/>
                </a:lnTo>
                <a:lnTo>
                  <a:pt x="134" y="155"/>
                </a:lnTo>
                <a:lnTo>
                  <a:pt x="227" y="155"/>
                </a:lnTo>
                <a:cubicBezTo>
                  <a:pt x="278" y="155"/>
                  <a:pt x="319" y="183"/>
                  <a:pt x="319" y="241"/>
                </a:cubicBezTo>
                <a:cubicBezTo>
                  <a:pt x="319" y="298"/>
                  <a:pt x="269" y="302"/>
                  <a:pt x="269" y="302"/>
                </a:cubicBezTo>
                <a:cubicBezTo>
                  <a:pt x="334" y="302"/>
                  <a:pt x="330" y="382"/>
                  <a:pt x="330" y="382"/>
                </a:cubicBezTo>
                <a:close/>
                <a:moveTo>
                  <a:pt x="397" y="174"/>
                </a:moveTo>
                <a:lnTo>
                  <a:pt x="530" y="174"/>
                </a:lnTo>
                <a:lnTo>
                  <a:pt x="530" y="214"/>
                </a:lnTo>
                <a:lnTo>
                  <a:pt x="397" y="214"/>
                </a:lnTo>
                <a:lnTo>
                  <a:pt x="397" y="174"/>
                </a:lnTo>
                <a:close/>
                <a:moveTo>
                  <a:pt x="605" y="0"/>
                </a:moveTo>
                <a:lnTo>
                  <a:pt x="34" y="0"/>
                </a:lnTo>
                <a:cubicBezTo>
                  <a:pt x="15" y="0"/>
                  <a:pt x="0" y="15"/>
                  <a:pt x="0" y="34"/>
                </a:cubicBezTo>
                <a:lnTo>
                  <a:pt x="0" y="605"/>
                </a:lnTo>
                <a:cubicBezTo>
                  <a:pt x="0" y="623"/>
                  <a:pt x="15" y="639"/>
                  <a:pt x="34" y="639"/>
                </a:cubicBezTo>
                <a:lnTo>
                  <a:pt x="605" y="639"/>
                </a:lnTo>
                <a:cubicBezTo>
                  <a:pt x="624" y="639"/>
                  <a:pt x="639" y="623"/>
                  <a:pt x="639" y="605"/>
                </a:cubicBezTo>
                <a:lnTo>
                  <a:pt x="639" y="34"/>
                </a:lnTo>
                <a:cubicBezTo>
                  <a:pt x="639" y="15"/>
                  <a:pt x="624" y="0"/>
                  <a:pt x="605" y="0"/>
                </a:cubicBezTo>
                <a:close/>
                <a:moveTo>
                  <a:pt x="250" y="246"/>
                </a:moveTo>
                <a:cubicBezTo>
                  <a:pt x="250" y="212"/>
                  <a:pt x="227" y="212"/>
                  <a:pt x="227" y="212"/>
                </a:cubicBezTo>
                <a:lnTo>
                  <a:pt x="215" y="212"/>
                </a:lnTo>
                <a:lnTo>
                  <a:pt x="134" y="212"/>
                </a:lnTo>
                <a:lnTo>
                  <a:pt x="134" y="284"/>
                </a:lnTo>
                <a:lnTo>
                  <a:pt x="222" y="284"/>
                </a:lnTo>
                <a:cubicBezTo>
                  <a:pt x="237" y="284"/>
                  <a:pt x="250" y="279"/>
                  <a:pt x="250" y="246"/>
                </a:cubicBezTo>
                <a:close/>
                <a:moveTo>
                  <a:pt x="227" y="334"/>
                </a:moveTo>
                <a:lnTo>
                  <a:pt x="134" y="334"/>
                </a:lnTo>
                <a:lnTo>
                  <a:pt x="134" y="420"/>
                </a:lnTo>
                <a:lnTo>
                  <a:pt x="223" y="420"/>
                </a:lnTo>
                <a:cubicBezTo>
                  <a:pt x="237" y="419"/>
                  <a:pt x="261" y="415"/>
                  <a:pt x="261" y="378"/>
                </a:cubicBezTo>
                <a:cubicBezTo>
                  <a:pt x="261" y="333"/>
                  <a:pt x="227" y="334"/>
                  <a:pt x="227" y="33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Freeform 329"/>
          <p:cNvSpPr>
            <a:spLocks noEditPoints="1"/>
          </p:cNvSpPr>
          <p:nvPr/>
        </p:nvSpPr>
        <p:spPr bwMode="auto">
          <a:xfrm>
            <a:off x="8259763" y="6161089"/>
            <a:ext cx="195263" cy="195263"/>
          </a:xfrm>
          <a:custGeom>
            <a:avLst/>
            <a:gdLst>
              <a:gd name="T0" fmla="*/ 327 w 645"/>
              <a:gd name="T1" fmla="*/ 343 h 645"/>
              <a:gd name="T2" fmla="*/ 255 w 645"/>
              <a:gd name="T3" fmla="*/ 550 h 645"/>
              <a:gd name="T4" fmla="*/ 323 w 645"/>
              <a:gd name="T5" fmla="*/ 560 h 645"/>
              <a:gd name="T6" fmla="*/ 401 w 645"/>
              <a:gd name="T7" fmla="*/ 546 h 645"/>
              <a:gd name="T8" fmla="*/ 400 w 645"/>
              <a:gd name="T9" fmla="*/ 543 h 645"/>
              <a:gd name="T10" fmla="*/ 327 w 645"/>
              <a:gd name="T11" fmla="*/ 343 h 645"/>
              <a:gd name="T12" fmla="*/ 323 w 645"/>
              <a:gd name="T13" fmla="*/ 587 h 645"/>
              <a:gd name="T14" fmla="*/ 58 w 645"/>
              <a:gd name="T15" fmla="*/ 322 h 645"/>
              <a:gd name="T16" fmla="*/ 323 w 645"/>
              <a:gd name="T17" fmla="*/ 58 h 645"/>
              <a:gd name="T18" fmla="*/ 587 w 645"/>
              <a:gd name="T19" fmla="*/ 322 h 645"/>
              <a:gd name="T20" fmla="*/ 323 w 645"/>
              <a:gd name="T21" fmla="*/ 587 h 645"/>
              <a:gd name="T22" fmla="*/ 610 w 645"/>
              <a:gd name="T23" fmla="*/ 0 h 645"/>
              <a:gd name="T24" fmla="*/ 35 w 645"/>
              <a:gd name="T25" fmla="*/ 0 h 645"/>
              <a:gd name="T26" fmla="*/ 0 w 645"/>
              <a:gd name="T27" fmla="*/ 35 h 645"/>
              <a:gd name="T28" fmla="*/ 0 w 645"/>
              <a:gd name="T29" fmla="*/ 610 h 645"/>
              <a:gd name="T30" fmla="*/ 35 w 645"/>
              <a:gd name="T31" fmla="*/ 645 h 645"/>
              <a:gd name="T32" fmla="*/ 610 w 645"/>
              <a:gd name="T33" fmla="*/ 645 h 645"/>
              <a:gd name="T34" fmla="*/ 645 w 645"/>
              <a:gd name="T35" fmla="*/ 610 h 645"/>
              <a:gd name="T36" fmla="*/ 645 w 645"/>
              <a:gd name="T37" fmla="*/ 35 h 645"/>
              <a:gd name="T38" fmla="*/ 610 w 645"/>
              <a:gd name="T39" fmla="*/ 0 h 645"/>
              <a:gd name="T40" fmla="*/ 442 w 645"/>
              <a:gd name="T41" fmla="*/ 528 h 645"/>
              <a:gd name="T42" fmla="*/ 560 w 645"/>
              <a:gd name="T43" fmla="*/ 322 h 645"/>
              <a:gd name="T44" fmla="*/ 531 w 645"/>
              <a:gd name="T45" fmla="*/ 208 h 645"/>
              <a:gd name="T46" fmla="*/ 533 w 645"/>
              <a:gd name="T47" fmla="*/ 233 h 645"/>
              <a:gd name="T48" fmla="*/ 514 w 645"/>
              <a:gd name="T49" fmla="*/ 318 h 645"/>
              <a:gd name="T50" fmla="*/ 442 w 645"/>
              <a:gd name="T51" fmla="*/ 528 h 645"/>
              <a:gd name="T52" fmla="*/ 85 w 645"/>
              <a:gd name="T53" fmla="*/ 322 h 645"/>
              <a:gd name="T54" fmla="*/ 219 w 645"/>
              <a:gd name="T55" fmla="*/ 536 h 645"/>
              <a:gd name="T56" fmla="*/ 106 w 645"/>
              <a:gd name="T57" fmla="*/ 226 h 645"/>
              <a:gd name="T58" fmla="*/ 85 w 645"/>
              <a:gd name="T59" fmla="*/ 322 h 645"/>
              <a:gd name="T60" fmla="*/ 483 w 645"/>
              <a:gd name="T61" fmla="*/ 310 h 645"/>
              <a:gd name="T62" fmla="*/ 463 w 645"/>
              <a:gd name="T63" fmla="*/ 245 h 645"/>
              <a:gd name="T64" fmla="*/ 440 w 645"/>
              <a:gd name="T65" fmla="*/ 189 h 645"/>
              <a:gd name="T66" fmla="*/ 480 w 645"/>
              <a:gd name="T67" fmla="*/ 147 h 645"/>
              <a:gd name="T68" fmla="*/ 483 w 645"/>
              <a:gd name="T69" fmla="*/ 147 h 645"/>
              <a:gd name="T70" fmla="*/ 323 w 645"/>
              <a:gd name="T71" fmla="*/ 85 h 645"/>
              <a:gd name="T72" fmla="*/ 124 w 645"/>
              <a:gd name="T73" fmla="*/ 192 h 645"/>
              <a:gd name="T74" fmla="*/ 139 w 645"/>
              <a:gd name="T75" fmla="*/ 192 h 645"/>
              <a:gd name="T76" fmla="*/ 203 w 645"/>
              <a:gd name="T77" fmla="*/ 189 h 645"/>
              <a:gd name="T78" fmla="*/ 204 w 645"/>
              <a:gd name="T79" fmla="*/ 209 h 645"/>
              <a:gd name="T80" fmla="*/ 177 w 645"/>
              <a:gd name="T81" fmla="*/ 211 h 645"/>
              <a:gd name="T82" fmla="*/ 264 w 645"/>
              <a:gd name="T83" fmla="*/ 468 h 645"/>
              <a:gd name="T84" fmla="*/ 316 w 645"/>
              <a:gd name="T85" fmla="*/ 312 h 645"/>
              <a:gd name="T86" fmla="*/ 279 w 645"/>
              <a:gd name="T87" fmla="*/ 211 h 645"/>
              <a:gd name="T88" fmla="*/ 254 w 645"/>
              <a:gd name="T89" fmla="*/ 209 h 645"/>
              <a:gd name="T90" fmla="*/ 255 w 645"/>
              <a:gd name="T91" fmla="*/ 189 h 645"/>
              <a:gd name="T92" fmla="*/ 318 w 645"/>
              <a:gd name="T93" fmla="*/ 192 h 645"/>
              <a:gd name="T94" fmla="*/ 381 w 645"/>
              <a:gd name="T95" fmla="*/ 189 h 645"/>
              <a:gd name="T96" fmla="*/ 382 w 645"/>
              <a:gd name="T97" fmla="*/ 209 h 645"/>
              <a:gd name="T98" fmla="*/ 355 w 645"/>
              <a:gd name="T99" fmla="*/ 211 h 645"/>
              <a:gd name="T100" fmla="*/ 441 w 645"/>
              <a:gd name="T101" fmla="*/ 466 h 645"/>
              <a:gd name="T102" fmla="*/ 465 w 645"/>
              <a:gd name="T103" fmla="*/ 387 h 645"/>
              <a:gd name="T104" fmla="*/ 483 w 645"/>
              <a:gd name="T105" fmla="*/ 310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45" h="645">
                <a:moveTo>
                  <a:pt x="327" y="343"/>
                </a:moveTo>
                <a:lnTo>
                  <a:pt x="255" y="550"/>
                </a:lnTo>
                <a:cubicBezTo>
                  <a:pt x="277" y="557"/>
                  <a:pt x="299" y="560"/>
                  <a:pt x="323" y="560"/>
                </a:cubicBezTo>
                <a:cubicBezTo>
                  <a:pt x="350" y="560"/>
                  <a:pt x="377" y="555"/>
                  <a:pt x="401" y="546"/>
                </a:cubicBezTo>
                <a:lnTo>
                  <a:pt x="400" y="543"/>
                </a:lnTo>
                <a:lnTo>
                  <a:pt x="327" y="343"/>
                </a:lnTo>
                <a:close/>
                <a:moveTo>
                  <a:pt x="323" y="587"/>
                </a:moveTo>
                <a:cubicBezTo>
                  <a:pt x="177" y="587"/>
                  <a:pt x="58" y="468"/>
                  <a:pt x="58" y="322"/>
                </a:cubicBezTo>
                <a:cubicBezTo>
                  <a:pt x="58" y="177"/>
                  <a:pt x="177" y="58"/>
                  <a:pt x="323" y="58"/>
                </a:cubicBezTo>
                <a:cubicBezTo>
                  <a:pt x="468" y="58"/>
                  <a:pt x="587" y="177"/>
                  <a:pt x="587" y="322"/>
                </a:cubicBezTo>
                <a:cubicBezTo>
                  <a:pt x="587" y="468"/>
                  <a:pt x="468" y="587"/>
                  <a:pt x="323" y="587"/>
                </a:cubicBezTo>
                <a:close/>
                <a:moveTo>
                  <a:pt x="610" y="0"/>
                </a:moveTo>
                <a:lnTo>
                  <a:pt x="35" y="0"/>
                </a:lnTo>
                <a:cubicBezTo>
                  <a:pt x="16" y="0"/>
                  <a:pt x="0" y="16"/>
                  <a:pt x="0" y="35"/>
                </a:cubicBezTo>
                <a:lnTo>
                  <a:pt x="0" y="610"/>
                </a:lnTo>
                <a:cubicBezTo>
                  <a:pt x="0" y="629"/>
                  <a:pt x="16" y="645"/>
                  <a:pt x="35" y="645"/>
                </a:cubicBezTo>
                <a:lnTo>
                  <a:pt x="610" y="645"/>
                </a:lnTo>
                <a:cubicBezTo>
                  <a:pt x="629" y="645"/>
                  <a:pt x="645" y="629"/>
                  <a:pt x="645" y="610"/>
                </a:cubicBezTo>
                <a:lnTo>
                  <a:pt x="645" y="35"/>
                </a:lnTo>
                <a:cubicBezTo>
                  <a:pt x="645" y="16"/>
                  <a:pt x="629" y="0"/>
                  <a:pt x="610" y="0"/>
                </a:cubicBezTo>
                <a:close/>
                <a:moveTo>
                  <a:pt x="442" y="528"/>
                </a:moveTo>
                <a:cubicBezTo>
                  <a:pt x="513" y="487"/>
                  <a:pt x="560" y="410"/>
                  <a:pt x="560" y="322"/>
                </a:cubicBezTo>
                <a:cubicBezTo>
                  <a:pt x="560" y="281"/>
                  <a:pt x="549" y="242"/>
                  <a:pt x="531" y="208"/>
                </a:cubicBezTo>
                <a:cubicBezTo>
                  <a:pt x="532" y="216"/>
                  <a:pt x="533" y="224"/>
                  <a:pt x="533" y="233"/>
                </a:cubicBezTo>
                <a:cubicBezTo>
                  <a:pt x="533" y="257"/>
                  <a:pt x="528" y="284"/>
                  <a:pt x="514" y="318"/>
                </a:cubicBezTo>
                <a:lnTo>
                  <a:pt x="442" y="528"/>
                </a:lnTo>
                <a:close/>
                <a:moveTo>
                  <a:pt x="85" y="322"/>
                </a:moveTo>
                <a:cubicBezTo>
                  <a:pt x="85" y="416"/>
                  <a:pt x="140" y="498"/>
                  <a:pt x="219" y="536"/>
                </a:cubicBezTo>
                <a:lnTo>
                  <a:pt x="106" y="226"/>
                </a:lnTo>
                <a:cubicBezTo>
                  <a:pt x="92" y="255"/>
                  <a:pt x="85" y="288"/>
                  <a:pt x="85" y="322"/>
                </a:cubicBezTo>
                <a:close/>
                <a:moveTo>
                  <a:pt x="483" y="310"/>
                </a:moveTo>
                <a:cubicBezTo>
                  <a:pt x="483" y="281"/>
                  <a:pt x="472" y="261"/>
                  <a:pt x="463" y="245"/>
                </a:cubicBezTo>
                <a:cubicBezTo>
                  <a:pt x="451" y="225"/>
                  <a:pt x="440" y="209"/>
                  <a:pt x="440" y="189"/>
                </a:cubicBezTo>
                <a:cubicBezTo>
                  <a:pt x="440" y="167"/>
                  <a:pt x="457" y="147"/>
                  <a:pt x="480" y="147"/>
                </a:cubicBezTo>
                <a:lnTo>
                  <a:pt x="483" y="147"/>
                </a:lnTo>
                <a:cubicBezTo>
                  <a:pt x="441" y="109"/>
                  <a:pt x="384" y="85"/>
                  <a:pt x="323" y="85"/>
                </a:cubicBezTo>
                <a:cubicBezTo>
                  <a:pt x="240" y="85"/>
                  <a:pt x="167" y="128"/>
                  <a:pt x="124" y="192"/>
                </a:cubicBezTo>
                <a:cubicBezTo>
                  <a:pt x="130" y="192"/>
                  <a:pt x="135" y="192"/>
                  <a:pt x="139" y="192"/>
                </a:cubicBezTo>
                <a:cubicBezTo>
                  <a:pt x="164" y="192"/>
                  <a:pt x="203" y="189"/>
                  <a:pt x="203" y="189"/>
                </a:cubicBezTo>
                <a:cubicBezTo>
                  <a:pt x="216" y="189"/>
                  <a:pt x="217" y="207"/>
                  <a:pt x="204" y="209"/>
                </a:cubicBezTo>
                <a:cubicBezTo>
                  <a:pt x="204" y="209"/>
                  <a:pt x="191" y="210"/>
                  <a:pt x="177" y="211"/>
                </a:cubicBezTo>
                <a:lnTo>
                  <a:pt x="264" y="468"/>
                </a:lnTo>
                <a:lnTo>
                  <a:pt x="316" y="312"/>
                </a:lnTo>
                <a:lnTo>
                  <a:pt x="279" y="211"/>
                </a:lnTo>
                <a:cubicBezTo>
                  <a:pt x="266" y="210"/>
                  <a:pt x="254" y="209"/>
                  <a:pt x="254" y="209"/>
                </a:cubicBezTo>
                <a:cubicBezTo>
                  <a:pt x="241" y="208"/>
                  <a:pt x="242" y="189"/>
                  <a:pt x="255" y="189"/>
                </a:cubicBezTo>
                <a:cubicBezTo>
                  <a:pt x="255" y="189"/>
                  <a:pt x="294" y="192"/>
                  <a:pt x="318" y="192"/>
                </a:cubicBezTo>
                <a:cubicBezTo>
                  <a:pt x="342" y="192"/>
                  <a:pt x="381" y="189"/>
                  <a:pt x="381" y="189"/>
                </a:cubicBezTo>
                <a:cubicBezTo>
                  <a:pt x="394" y="189"/>
                  <a:pt x="395" y="207"/>
                  <a:pt x="382" y="209"/>
                </a:cubicBezTo>
                <a:cubicBezTo>
                  <a:pt x="382" y="209"/>
                  <a:pt x="370" y="210"/>
                  <a:pt x="355" y="211"/>
                </a:cubicBezTo>
                <a:lnTo>
                  <a:pt x="441" y="466"/>
                </a:lnTo>
                <a:lnTo>
                  <a:pt x="465" y="387"/>
                </a:lnTo>
                <a:cubicBezTo>
                  <a:pt x="475" y="354"/>
                  <a:pt x="483" y="331"/>
                  <a:pt x="483" y="31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Freeform 330"/>
          <p:cNvSpPr>
            <a:spLocks noEditPoints="1"/>
          </p:cNvSpPr>
          <p:nvPr/>
        </p:nvSpPr>
        <p:spPr bwMode="auto">
          <a:xfrm>
            <a:off x="4352926" y="6154738"/>
            <a:ext cx="195263" cy="195263"/>
          </a:xfrm>
          <a:custGeom>
            <a:avLst/>
            <a:gdLst>
              <a:gd name="T0" fmla="*/ 227 w 646"/>
              <a:gd name="T1" fmla="*/ 257 h 646"/>
              <a:gd name="T2" fmla="*/ 334 w 646"/>
              <a:gd name="T3" fmla="*/ 257 h 646"/>
              <a:gd name="T4" fmla="*/ 379 w 646"/>
              <a:gd name="T5" fmla="*/ 214 h 646"/>
              <a:gd name="T6" fmla="*/ 335 w 646"/>
              <a:gd name="T7" fmla="*/ 166 h 646"/>
              <a:gd name="T8" fmla="*/ 228 w 646"/>
              <a:gd name="T9" fmla="*/ 166 h 646"/>
              <a:gd name="T10" fmla="*/ 182 w 646"/>
              <a:gd name="T11" fmla="*/ 211 h 646"/>
              <a:gd name="T12" fmla="*/ 227 w 646"/>
              <a:gd name="T13" fmla="*/ 257 h 646"/>
              <a:gd name="T14" fmla="*/ 538 w 646"/>
              <a:gd name="T15" fmla="*/ 540 h 646"/>
              <a:gd name="T16" fmla="*/ 419 w 646"/>
              <a:gd name="T17" fmla="*/ 587 h 646"/>
              <a:gd name="T18" fmla="*/ 419 w 646"/>
              <a:gd name="T19" fmla="*/ 587 h 646"/>
              <a:gd name="T20" fmla="*/ 229 w 646"/>
              <a:gd name="T21" fmla="*/ 587 h 646"/>
              <a:gd name="T22" fmla="*/ 225 w 646"/>
              <a:gd name="T23" fmla="*/ 587 h 646"/>
              <a:gd name="T24" fmla="*/ 100 w 646"/>
              <a:gd name="T25" fmla="*/ 541 h 646"/>
              <a:gd name="T26" fmla="*/ 62 w 646"/>
              <a:gd name="T27" fmla="*/ 412 h 646"/>
              <a:gd name="T28" fmla="*/ 62 w 646"/>
              <a:gd name="T29" fmla="*/ 401 h 646"/>
              <a:gd name="T30" fmla="*/ 62 w 646"/>
              <a:gd name="T31" fmla="*/ 200 h 646"/>
              <a:gd name="T32" fmla="*/ 103 w 646"/>
              <a:gd name="T33" fmla="*/ 102 h 646"/>
              <a:gd name="T34" fmla="*/ 217 w 646"/>
              <a:gd name="T35" fmla="*/ 59 h 646"/>
              <a:gd name="T36" fmla="*/ 218 w 646"/>
              <a:gd name="T37" fmla="*/ 59 h 646"/>
              <a:gd name="T38" fmla="*/ 343 w 646"/>
              <a:gd name="T39" fmla="*/ 59 h 646"/>
              <a:gd name="T40" fmla="*/ 344 w 646"/>
              <a:gd name="T41" fmla="*/ 59 h 646"/>
              <a:gd name="T42" fmla="*/ 485 w 646"/>
              <a:gd name="T43" fmla="*/ 197 h 646"/>
              <a:gd name="T44" fmla="*/ 481 w 646"/>
              <a:gd name="T45" fmla="*/ 262 h 646"/>
              <a:gd name="T46" fmla="*/ 564 w 646"/>
              <a:gd name="T47" fmla="*/ 296 h 646"/>
              <a:gd name="T48" fmla="*/ 583 w 646"/>
              <a:gd name="T49" fmla="*/ 388 h 646"/>
              <a:gd name="T50" fmla="*/ 584 w 646"/>
              <a:gd name="T51" fmla="*/ 417 h 646"/>
              <a:gd name="T52" fmla="*/ 538 w 646"/>
              <a:gd name="T53" fmla="*/ 540 h 646"/>
              <a:gd name="T54" fmla="*/ 611 w 646"/>
              <a:gd name="T55" fmla="*/ 0 h 646"/>
              <a:gd name="T56" fmla="*/ 34 w 646"/>
              <a:gd name="T57" fmla="*/ 0 h 646"/>
              <a:gd name="T58" fmla="*/ 0 w 646"/>
              <a:gd name="T59" fmla="*/ 34 h 646"/>
              <a:gd name="T60" fmla="*/ 0 w 646"/>
              <a:gd name="T61" fmla="*/ 611 h 646"/>
              <a:gd name="T62" fmla="*/ 34 w 646"/>
              <a:gd name="T63" fmla="*/ 646 h 646"/>
              <a:gd name="T64" fmla="*/ 611 w 646"/>
              <a:gd name="T65" fmla="*/ 646 h 646"/>
              <a:gd name="T66" fmla="*/ 646 w 646"/>
              <a:gd name="T67" fmla="*/ 611 h 646"/>
              <a:gd name="T68" fmla="*/ 646 w 646"/>
              <a:gd name="T69" fmla="*/ 34 h 646"/>
              <a:gd name="T70" fmla="*/ 611 w 646"/>
              <a:gd name="T71" fmla="*/ 0 h 646"/>
              <a:gd name="T72" fmla="*/ 428 w 646"/>
              <a:gd name="T73" fmla="*/ 374 h 646"/>
              <a:gd name="T74" fmla="*/ 216 w 646"/>
              <a:gd name="T75" fmla="*/ 374 h 646"/>
              <a:gd name="T76" fmla="*/ 170 w 646"/>
              <a:gd name="T77" fmla="*/ 419 h 646"/>
              <a:gd name="T78" fmla="*/ 216 w 646"/>
              <a:gd name="T79" fmla="*/ 465 h 646"/>
              <a:gd name="T80" fmla="*/ 428 w 646"/>
              <a:gd name="T81" fmla="*/ 465 h 646"/>
              <a:gd name="T82" fmla="*/ 474 w 646"/>
              <a:gd name="T83" fmla="*/ 419 h 646"/>
              <a:gd name="T84" fmla="*/ 428 w 646"/>
              <a:gd name="T85" fmla="*/ 374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6" h="646">
                <a:moveTo>
                  <a:pt x="227" y="257"/>
                </a:moveTo>
                <a:lnTo>
                  <a:pt x="334" y="257"/>
                </a:lnTo>
                <a:cubicBezTo>
                  <a:pt x="359" y="257"/>
                  <a:pt x="379" y="239"/>
                  <a:pt x="379" y="214"/>
                </a:cubicBezTo>
                <a:cubicBezTo>
                  <a:pt x="380" y="189"/>
                  <a:pt x="360" y="166"/>
                  <a:pt x="335" y="166"/>
                </a:cubicBezTo>
                <a:lnTo>
                  <a:pt x="228" y="166"/>
                </a:lnTo>
                <a:cubicBezTo>
                  <a:pt x="203" y="166"/>
                  <a:pt x="183" y="186"/>
                  <a:pt x="182" y="211"/>
                </a:cubicBezTo>
                <a:cubicBezTo>
                  <a:pt x="182" y="236"/>
                  <a:pt x="202" y="256"/>
                  <a:pt x="227" y="257"/>
                </a:cubicBezTo>
                <a:close/>
                <a:moveTo>
                  <a:pt x="538" y="540"/>
                </a:moveTo>
                <a:cubicBezTo>
                  <a:pt x="509" y="570"/>
                  <a:pt x="468" y="586"/>
                  <a:pt x="419" y="587"/>
                </a:cubicBezTo>
                <a:lnTo>
                  <a:pt x="419" y="587"/>
                </a:lnTo>
                <a:lnTo>
                  <a:pt x="229" y="587"/>
                </a:lnTo>
                <a:lnTo>
                  <a:pt x="225" y="587"/>
                </a:lnTo>
                <a:cubicBezTo>
                  <a:pt x="170" y="587"/>
                  <a:pt x="128" y="571"/>
                  <a:pt x="100" y="541"/>
                </a:cubicBezTo>
                <a:cubicBezTo>
                  <a:pt x="71" y="511"/>
                  <a:pt x="62" y="470"/>
                  <a:pt x="62" y="412"/>
                </a:cubicBezTo>
                <a:cubicBezTo>
                  <a:pt x="62" y="409"/>
                  <a:pt x="62" y="405"/>
                  <a:pt x="62" y="401"/>
                </a:cubicBezTo>
                <a:lnTo>
                  <a:pt x="62" y="200"/>
                </a:lnTo>
                <a:cubicBezTo>
                  <a:pt x="64" y="150"/>
                  <a:pt x="87" y="120"/>
                  <a:pt x="103" y="102"/>
                </a:cubicBezTo>
                <a:cubicBezTo>
                  <a:pt x="130" y="74"/>
                  <a:pt x="169" y="59"/>
                  <a:pt x="217" y="59"/>
                </a:cubicBezTo>
                <a:lnTo>
                  <a:pt x="218" y="59"/>
                </a:lnTo>
                <a:lnTo>
                  <a:pt x="343" y="59"/>
                </a:lnTo>
                <a:lnTo>
                  <a:pt x="344" y="59"/>
                </a:lnTo>
                <a:cubicBezTo>
                  <a:pt x="425" y="61"/>
                  <a:pt x="484" y="118"/>
                  <a:pt x="485" y="197"/>
                </a:cubicBezTo>
                <a:cubicBezTo>
                  <a:pt x="487" y="220"/>
                  <a:pt x="485" y="242"/>
                  <a:pt x="481" y="262"/>
                </a:cubicBezTo>
                <a:cubicBezTo>
                  <a:pt x="508" y="263"/>
                  <a:pt x="542" y="268"/>
                  <a:pt x="564" y="296"/>
                </a:cubicBezTo>
                <a:cubicBezTo>
                  <a:pt x="583" y="321"/>
                  <a:pt x="583" y="349"/>
                  <a:pt x="583" y="388"/>
                </a:cubicBezTo>
                <a:cubicBezTo>
                  <a:pt x="583" y="396"/>
                  <a:pt x="584" y="417"/>
                  <a:pt x="584" y="417"/>
                </a:cubicBezTo>
                <a:cubicBezTo>
                  <a:pt x="583" y="468"/>
                  <a:pt x="567" y="510"/>
                  <a:pt x="538" y="540"/>
                </a:cubicBezTo>
                <a:close/>
                <a:moveTo>
                  <a:pt x="611" y="0"/>
                </a:moveTo>
                <a:lnTo>
                  <a:pt x="34" y="0"/>
                </a:lnTo>
                <a:cubicBezTo>
                  <a:pt x="15" y="0"/>
                  <a:pt x="0" y="15"/>
                  <a:pt x="0" y="34"/>
                </a:cubicBezTo>
                <a:lnTo>
                  <a:pt x="0" y="611"/>
                </a:lnTo>
                <a:cubicBezTo>
                  <a:pt x="0" y="630"/>
                  <a:pt x="15" y="646"/>
                  <a:pt x="34" y="646"/>
                </a:cubicBezTo>
                <a:lnTo>
                  <a:pt x="611" y="646"/>
                </a:lnTo>
                <a:cubicBezTo>
                  <a:pt x="630" y="646"/>
                  <a:pt x="646" y="630"/>
                  <a:pt x="646" y="611"/>
                </a:cubicBezTo>
                <a:lnTo>
                  <a:pt x="646" y="34"/>
                </a:lnTo>
                <a:cubicBezTo>
                  <a:pt x="646" y="15"/>
                  <a:pt x="630" y="0"/>
                  <a:pt x="611" y="0"/>
                </a:cubicBezTo>
                <a:close/>
                <a:moveTo>
                  <a:pt x="428" y="374"/>
                </a:moveTo>
                <a:lnTo>
                  <a:pt x="216" y="374"/>
                </a:lnTo>
                <a:cubicBezTo>
                  <a:pt x="191" y="374"/>
                  <a:pt x="170" y="394"/>
                  <a:pt x="170" y="419"/>
                </a:cubicBezTo>
                <a:cubicBezTo>
                  <a:pt x="170" y="444"/>
                  <a:pt x="191" y="465"/>
                  <a:pt x="216" y="465"/>
                </a:cubicBezTo>
                <a:lnTo>
                  <a:pt x="428" y="465"/>
                </a:lnTo>
                <a:cubicBezTo>
                  <a:pt x="453" y="465"/>
                  <a:pt x="474" y="444"/>
                  <a:pt x="474" y="419"/>
                </a:cubicBezTo>
                <a:cubicBezTo>
                  <a:pt x="474" y="394"/>
                  <a:pt x="453" y="374"/>
                  <a:pt x="428" y="37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Freeform 331"/>
          <p:cNvSpPr>
            <a:spLocks noEditPoints="1"/>
          </p:cNvSpPr>
          <p:nvPr/>
        </p:nvSpPr>
        <p:spPr bwMode="auto">
          <a:xfrm>
            <a:off x="9055102" y="6161089"/>
            <a:ext cx="195263" cy="195263"/>
          </a:xfrm>
          <a:custGeom>
            <a:avLst/>
            <a:gdLst>
              <a:gd name="T0" fmla="*/ 579 w 646"/>
              <a:gd name="T1" fmla="*/ 579 h 647"/>
              <a:gd name="T2" fmla="*/ 473 w 646"/>
              <a:gd name="T3" fmla="*/ 579 h 647"/>
              <a:gd name="T4" fmla="*/ 473 w 646"/>
              <a:gd name="T5" fmla="*/ 413 h 647"/>
              <a:gd name="T6" fmla="*/ 418 w 646"/>
              <a:gd name="T7" fmla="*/ 323 h 647"/>
              <a:gd name="T8" fmla="*/ 354 w 646"/>
              <a:gd name="T9" fmla="*/ 410 h 647"/>
              <a:gd name="T10" fmla="*/ 354 w 646"/>
              <a:gd name="T11" fmla="*/ 579 h 647"/>
              <a:gd name="T12" fmla="*/ 248 w 646"/>
              <a:gd name="T13" fmla="*/ 579 h 647"/>
              <a:gd name="T14" fmla="*/ 248 w 646"/>
              <a:gd name="T15" fmla="*/ 238 h 647"/>
              <a:gd name="T16" fmla="*/ 350 w 646"/>
              <a:gd name="T17" fmla="*/ 238 h 647"/>
              <a:gd name="T18" fmla="*/ 350 w 646"/>
              <a:gd name="T19" fmla="*/ 284 h 647"/>
              <a:gd name="T20" fmla="*/ 351 w 646"/>
              <a:gd name="T21" fmla="*/ 284 h 647"/>
              <a:gd name="T22" fmla="*/ 452 w 646"/>
              <a:gd name="T23" fmla="*/ 229 h 647"/>
              <a:gd name="T24" fmla="*/ 579 w 646"/>
              <a:gd name="T25" fmla="*/ 392 h 647"/>
              <a:gd name="T26" fmla="*/ 579 w 646"/>
              <a:gd name="T27" fmla="*/ 579 h 647"/>
              <a:gd name="T28" fmla="*/ 128 w 646"/>
              <a:gd name="T29" fmla="*/ 191 h 647"/>
              <a:gd name="T30" fmla="*/ 67 w 646"/>
              <a:gd name="T31" fmla="*/ 129 h 647"/>
              <a:gd name="T32" fmla="*/ 128 w 646"/>
              <a:gd name="T33" fmla="*/ 68 h 647"/>
              <a:gd name="T34" fmla="*/ 190 w 646"/>
              <a:gd name="T35" fmla="*/ 129 h 647"/>
              <a:gd name="T36" fmla="*/ 128 w 646"/>
              <a:gd name="T37" fmla="*/ 191 h 647"/>
              <a:gd name="T38" fmla="*/ 181 w 646"/>
              <a:gd name="T39" fmla="*/ 579 h 647"/>
              <a:gd name="T40" fmla="*/ 75 w 646"/>
              <a:gd name="T41" fmla="*/ 579 h 647"/>
              <a:gd name="T42" fmla="*/ 75 w 646"/>
              <a:gd name="T43" fmla="*/ 238 h 647"/>
              <a:gd name="T44" fmla="*/ 181 w 646"/>
              <a:gd name="T45" fmla="*/ 238 h 647"/>
              <a:gd name="T46" fmla="*/ 181 w 646"/>
              <a:gd name="T47" fmla="*/ 579 h 647"/>
              <a:gd name="T48" fmla="*/ 612 w 646"/>
              <a:gd name="T49" fmla="*/ 0 h 647"/>
              <a:gd name="T50" fmla="*/ 34 w 646"/>
              <a:gd name="T51" fmla="*/ 0 h 647"/>
              <a:gd name="T52" fmla="*/ 0 w 646"/>
              <a:gd name="T53" fmla="*/ 35 h 647"/>
              <a:gd name="T54" fmla="*/ 0 w 646"/>
              <a:gd name="T55" fmla="*/ 612 h 647"/>
              <a:gd name="T56" fmla="*/ 34 w 646"/>
              <a:gd name="T57" fmla="*/ 647 h 647"/>
              <a:gd name="T58" fmla="*/ 612 w 646"/>
              <a:gd name="T59" fmla="*/ 647 h 647"/>
              <a:gd name="T60" fmla="*/ 646 w 646"/>
              <a:gd name="T61" fmla="*/ 612 h 647"/>
              <a:gd name="T62" fmla="*/ 646 w 646"/>
              <a:gd name="T63" fmla="*/ 35 h 647"/>
              <a:gd name="T64" fmla="*/ 612 w 646"/>
              <a:gd name="T65" fmla="*/ 0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6" h="647">
                <a:moveTo>
                  <a:pt x="579" y="579"/>
                </a:moveTo>
                <a:lnTo>
                  <a:pt x="473" y="579"/>
                </a:lnTo>
                <a:lnTo>
                  <a:pt x="473" y="413"/>
                </a:lnTo>
                <a:cubicBezTo>
                  <a:pt x="473" y="374"/>
                  <a:pt x="472" y="323"/>
                  <a:pt x="418" y="323"/>
                </a:cubicBezTo>
                <a:cubicBezTo>
                  <a:pt x="363" y="323"/>
                  <a:pt x="354" y="366"/>
                  <a:pt x="354" y="410"/>
                </a:cubicBezTo>
                <a:lnTo>
                  <a:pt x="354" y="579"/>
                </a:lnTo>
                <a:lnTo>
                  <a:pt x="248" y="579"/>
                </a:lnTo>
                <a:lnTo>
                  <a:pt x="248" y="238"/>
                </a:lnTo>
                <a:lnTo>
                  <a:pt x="350" y="238"/>
                </a:lnTo>
                <a:lnTo>
                  <a:pt x="350" y="284"/>
                </a:lnTo>
                <a:lnTo>
                  <a:pt x="351" y="284"/>
                </a:lnTo>
                <a:cubicBezTo>
                  <a:pt x="365" y="257"/>
                  <a:pt x="400" y="229"/>
                  <a:pt x="452" y="229"/>
                </a:cubicBezTo>
                <a:cubicBezTo>
                  <a:pt x="559" y="229"/>
                  <a:pt x="579" y="300"/>
                  <a:pt x="579" y="392"/>
                </a:cubicBezTo>
                <a:lnTo>
                  <a:pt x="579" y="579"/>
                </a:lnTo>
                <a:close/>
                <a:moveTo>
                  <a:pt x="128" y="191"/>
                </a:moveTo>
                <a:cubicBezTo>
                  <a:pt x="94" y="191"/>
                  <a:pt x="67" y="163"/>
                  <a:pt x="67" y="129"/>
                </a:cubicBezTo>
                <a:cubicBezTo>
                  <a:pt x="67" y="95"/>
                  <a:pt x="94" y="68"/>
                  <a:pt x="128" y="68"/>
                </a:cubicBezTo>
                <a:cubicBezTo>
                  <a:pt x="162" y="68"/>
                  <a:pt x="190" y="95"/>
                  <a:pt x="190" y="129"/>
                </a:cubicBezTo>
                <a:cubicBezTo>
                  <a:pt x="190" y="163"/>
                  <a:pt x="162" y="191"/>
                  <a:pt x="128" y="191"/>
                </a:cubicBezTo>
                <a:close/>
                <a:moveTo>
                  <a:pt x="181" y="579"/>
                </a:moveTo>
                <a:lnTo>
                  <a:pt x="75" y="579"/>
                </a:lnTo>
                <a:lnTo>
                  <a:pt x="75" y="238"/>
                </a:lnTo>
                <a:lnTo>
                  <a:pt x="181" y="238"/>
                </a:lnTo>
                <a:lnTo>
                  <a:pt x="181" y="579"/>
                </a:lnTo>
                <a:close/>
                <a:moveTo>
                  <a:pt x="612" y="0"/>
                </a:moveTo>
                <a:lnTo>
                  <a:pt x="34" y="0"/>
                </a:lnTo>
                <a:cubicBezTo>
                  <a:pt x="15" y="0"/>
                  <a:pt x="0" y="16"/>
                  <a:pt x="0" y="35"/>
                </a:cubicBezTo>
                <a:lnTo>
                  <a:pt x="0" y="612"/>
                </a:lnTo>
                <a:cubicBezTo>
                  <a:pt x="0" y="631"/>
                  <a:pt x="15" y="647"/>
                  <a:pt x="34" y="647"/>
                </a:cubicBezTo>
                <a:lnTo>
                  <a:pt x="612" y="647"/>
                </a:lnTo>
                <a:cubicBezTo>
                  <a:pt x="631" y="647"/>
                  <a:pt x="646" y="631"/>
                  <a:pt x="646" y="612"/>
                </a:cubicBezTo>
                <a:lnTo>
                  <a:pt x="646" y="35"/>
                </a:lnTo>
                <a:cubicBezTo>
                  <a:pt x="646" y="16"/>
                  <a:pt x="631" y="0"/>
                  <a:pt x="61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Freeform 332"/>
          <p:cNvSpPr>
            <a:spLocks noEditPoints="1"/>
          </p:cNvSpPr>
          <p:nvPr/>
        </p:nvSpPr>
        <p:spPr bwMode="auto">
          <a:xfrm>
            <a:off x="4722813" y="6154739"/>
            <a:ext cx="193675" cy="192087"/>
          </a:xfrm>
          <a:custGeom>
            <a:avLst/>
            <a:gdLst>
              <a:gd name="T0" fmla="*/ 259 w 638"/>
              <a:gd name="T1" fmla="*/ 479 h 637"/>
              <a:gd name="T2" fmla="*/ 233 w 638"/>
              <a:gd name="T3" fmla="*/ 367 h 637"/>
              <a:gd name="T4" fmla="*/ 252 w 638"/>
              <a:gd name="T5" fmla="*/ 508 h 637"/>
              <a:gd name="T6" fmla="*/ 306 w 638"/>
              <a:gd name="T7" fmla="*/ 506 h 637"/>
              <a:gd name="T8" fmla="*/ 281 w 638"/>
              <a:gd name="T9" fmla="*/ 473 h 637"/>
              <a:gd name="T10" fmla="*/ 319 w 638"/>
              <a:gd name="T11" fmla="*/ 565 h 637"/>
              <a:gd name="T12" fmla="*/ 111 w 638"/>
              <a:gd name="T13" fmla="*/ 420 h 637"/>
              <a:gd name="T14" fmla="*/ 319 w 638"/>
              <a:gd name="T15" fmla="*/ 275 h 637"/>
              <a:gd name="T16" fmla="*/ 527 w 638"/>
              <a:gd name="T17" fmla="*/ 420 h 637"/>
              <a:gd name="T18" fmla="*/ 217 w 638"/>
              <a:gd name="T19" fmla="*/ 146 h 637"/>
              <a:gd name="T20" fmla="*/ 231 w 638"/>
              <a:gd name="T21" fmla="*/ 184 h 637"/>
              <a:gd name="T22" fmla="*/ 202 w 638"/>
              <a:gd name="T23" fmla="*/ 184 h 637"/>
              <a:gd name="T24" fmla="*/ 197 w 638"/>
              <a:gd name="T25" fmla="*/ 73 h 637"/>
              <a:gd name="T26" fmla="*/ 302 w 638"/>
              <a:gd name="T27" fmla="*/ 119 h 637"/>
              <a:gd name="T28" fmla="*/ 340 w 638"/>
              <a:gd name="T29" fmla="*/ 215 h 637"/>
              <a:gd name="T30" fmla="*/ 273 w 638"/>
              <a:gd name="T31" fmla="*/ 248 h 637"/>
              <a:gd name="T32" fmla="*/ 360 w 638"/>
              <a:gd name="T33" fmla="*/ 120 h 637"/>
              <a:gd name="T34" fmla="*/ 386 w 638"/>
              <a:gd name="T35" fmla="*/ 233 h 637"/>
              <a:gd name="T36" fmla="*/ 408 w 638"/>
              <a:gd name="T37" fmla="*/ 120 h 637"/>
              <a:gd name="T38" fmla="*/ 408 w 638"/>
              <a:gd name="T39" fmla="*/ 260 h 637"/>
              <a:gd name="T40" fmla="*/ 363 w 638"/>
              <a:gd name="T41" fmla="*/ 252 h 637"/>
              <a:gd name="T42" fmla="*/ 604 w 638"/>
              <a:gd name="T43" fmla="*/ 0 h 637"/>
              <a:gd name="T44" fmla="*/ 0 w 638"/>
              <a:gd name="T45" fmla="*/ 603 h 637"/>
              <a:gd name="T46" fmla="*/ 638 w 638"/>
              <a:gd name="T47" fmla="*/ 603 h 637"/>
              <a:gd name="T48" fmla="*/ 471 w 638"/>
              <a:gd name="T49" fmla="*/ 420 h 637"/>
              <a:gd name="T50" fmla="*/ 458 w 638"/>
              <a:gd name="T51" fmla="*/ 388 h 637"/>
              <a:gd name="T52" fmla="*/ 458 w 638"/>
              <a:gd name="T53" fmla="*/ 366 h 637"/>
              <a:gd name="T54" fmla="*/ 421 w 638"/>
              <a:gd name="T55" fmla="*/ 461 h 637"/>
              <a:gd name="T56" fmla="*/ 489 w 638"/>
              <a:gd name="T57" fmla="*/ 493 h 637"/>
              <a:gd name="T58" fmla="*/ 496 w 638"/>
              <a:gd name="T59" fmla="*/ 458 h 637"/>
              <a:gd name="T60" fmla="*/ 458 w 638"/>
              <a:gd name="T61" fmla="*/ 485 h 637"/>
              <a:gd name="T62" fmla="*/ 496 w 638"/>
              <a:gd name="T63" fmla="*/ 441 h 637"/>
              <a:gd name="T64" fmla="*/ 458 w 638"/>
              <a:gd name="T65" fmla="*/ 366 h 637"/>
              <a:gd name="T66" fmla="*/ 314 w 638"/>
              <a:gd name="T67" fmla="*/ 161 h 637"/>
              <a:gd name="T68" fmla="*/ 290 w 638"/>
              <a:gd name="T69" fmla="*/ 220 h 637"/>
              <a:gd name="T70" fmla="*/ 172 w 638"/>
              <a:gd name="T71" fmla="*/ 346 h 637"/>
              <a:gd name="T72" fmla="*/ 200 w 638"/>
              <a:gd name="T73" fmla="*/ 346 h 637"/>
              <a:gd name="T74" fmla="*/ 142 w 638"/>
              <a:gd name="T75" fmla="*/ 320 h 637"/>
              <a:gd name="T76" fmla="*/ 365 w 638"/>
              <a:gd name="T77" fmla="*/ 485 h 637"/>
              <a:gd name="T78" fmla="*/ 365 w 638"/>
              <a:gd name="T79" fmla="*/ 388 h 637"/>
              <a:gd name="T80" fmla="*/ 378 w 638"/>
              <a:gd name="T81" fmla="*/ 366 h 637"/>
              <a:gd name="T82" fmla="*/ 327 w 638"/>
              <a:gd name="T83" fmla="*/ 320 h 637"/>
              <a:gd name="T84" fmla="*/ 353 w 638"/>
              <a:gd name="T85" fmla="*/ 493 h 637"/>
              <a:gd name="T86" fmla="*/ 401 w 638"/>
              <a:gd name="T87" fmla="*/ 464 h 637"/>
              <a:gd name="T88" fmla="*/ 378 w 638"/>
              <a:gd name="T89" fmla="*/ 366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38" h="637">
                <a:moveTo>
                  <a:pt x="281" y="473"/>
                </a:moveTo>
                <a:cubicBezTo>
                  <a:pt x="275" y="481"/>
                  <a:pt x="270" y="485"/>
                  <a:pt x="265" y="485"/>
                </a:cubicBezTo>
                <a:cubicBezTo>
                  <a:pt x="261" y="485"/>
                  <a:pt x="259" y="483"/>
                  <a:pt x="259" y="479"/>
                </a:cubicBezTo>
                <a:cubicBezTo>
                  <a:pt x="259" y="478"/>
                  <a:pt x="259" y="475"/>
                  <a:pt x="259" y="469"/>
                </a:cubicBezTo>
                <a:lnTo>
                  <a:pt x="259" y="367"/>
                </a:lnTo>
                <a:lnTo>
                  <a:pt x="233" y="367"/>
                </a:lnTo>
                <a:lnTo>
                  <a:pt x="233" y="477"/>
                </a:lnTo>
                <a:cubicBezTo>
                  <a:pt x="233" y="487"/>
                  <a:pt x="234" y="493"/>
                  <a:pt x="236" y="498"/>
                </a:cubicBezTo>
                <a:cubicBezTo>
                  <a:pt x="238" y="505"/>
                  <a:pt x="244" y="508"/>
                  <a:pt x="252" y="508"/>
                </a:cubicBezTo>
                <a:cubicBezTo>
                  <a:pt x="261" y="508"/>
                  <a:pt x="271" y="502"/>
                  <a:pt x="281" y="491"/>
                </a:cubicBezTo>
                <a:lnTo>
                  <a:pt x="281" y="506"/>
                </a:lnTo>
                <a:lnTo>
                  <a:pt x="306" y="506"/>
                </a:lnTo>
                <a:lnTo>
                  <a:pt x="306" y="367"/>
                </a:lnTo>
                <a:lnTo>
                  <a:pt x="281" y="367"/>
                </a:lnTo>
                <a:lnTo>
                  <a:pt x="281" y="473"/>
                </a:lnTo>
                <a:close/>
                <a:moveTo>
                  <a:pt x="520" y="518"/>
                </a:moveTo>
                <a:cubicBezTo>
                  <a:pt x="514" y="540"/>
                  <a:pt x="496" y="557"/>
                  <a:pt x="475" y="559"/>
                </a:cubicBezTo>
                <a:cubicBezTo>
                  <a:pt x="423" y="565"/>
                  <a:pt x="371" y="565"/>
                  <a:pt x="319" y="565"/>
                </a:cubicBezTo>
                <a:cubicBezTo>
                  <a:pt x="267" y="565"/>
                  <a:pt x="215" y="565"/>
                  <a:pt x="163" y="559"/>
                </a:cubicBezTo>
                <a:cubicBezTo>
                  <a:pt x="142" y="557"/>
                  <a:pt x="124" y="540"/>
                  <a:pt x="118" y="518"/>
                </a:cubicBezTo>
                <a:cubicBezTo>
                  <a:pt x="111" y="487"/>
                  <a:pt x="111" y="452"/>
                  <a:pt x="111" y="420"/>
                </a:cubicBezTo>
                <a:cubicBezTo>
                  <a:pt x="111" y="388"/>
                  <a:pt x="111" y="353"/>
                  <a:pt x="119" y="322"/>
                </a:cubicBezTo>
                <a:cubicBezTo>
                  <a:pt x="124" y="300"/>
                  <a:pt x="142" y="283"/>
                  <a:pt x="163" y="281"/>
                </a:cubicBezTo>
                <a:cubicBezTo>
                  <a:pt x="215" y="275"/>
                  <a:pt x="267" y="275"/>
                  <a:pt x="319" y="275"/>
                </a:cubicBezTo>
                <a:cubicBezTo>
                  <a:pt x="371" y="275"/>
                  <a:pt x="423" y="275"/>
                  <a:pt x="475" y="281"/>
                </a:cubicBezTo>
                <a:cubicBezTo>
                  <a:pt x="496" y="283"/>
                  <a:pt x="515" y="300"/>
                  <a:pt x="520" y="322"/>
                </a:cubicBezTo>
                <a:cubicBezTo>
                  <a:pt x="527" y="353"/>
                  <a:pt x="527" y="388"/>
                  <a:pt x="527" y="420"/>
                </a:cubicBezTo>
                <a:cubicBezTo>
                  <a:pt x="527" y="452"/>
                  <a:pt x="527" y="487"/>
                  <a:pt x="520" y="518"/>
                </a:cubicBezTo>
                <a:close/>
                <a:moveTo>
                  <a:pt x="197" y="73"/>
                </a:moveTo>
                <a:lnTo>
                  <a:pt x="217" y="146"/>
                </a:lnTo>
                <a:lnTo>
                  <a:pt x="236" y="73"/>
                </a:lnTo>
                <a:lnTo>
                  <a:pt x="264" y="73"/>
                </a:lnTo>
                <a:lnTo>
                  <a:pt x="231" y="184"/>
                </a:lnTo>
                <a:lnTo>
                  <a:pt x="231" y="260"/>
                </a:lnTo>
                <a:lnTo>
                  <a:pt x="202" y="260"/>
                </a:lnTo>
                <a:lnTo>
                  <a:pt x="202" y="184"/>
                </a:lnTo>
                <a:cubicBezTo>
                  <a:pt x="200" y="171"/>
                  <a:pt x="194" y="151"/>
                  <a:pt x="185" y="125"/>
                </a:cubicBezTo>
                <a:cubicBezTo>
                  <a:pt x="179" y="107"/>
                  <a:pt x="173" y="90"/>
                  <a:pt x="167" y="73"/>
                </a:cubicBezTo>
                <a:lnTo>
                  <a:pt x="197" y="73"/>
                </a:lnTo>
                <a:close/>
                <a:moveTo>
                  <a:pt x="265" y="166"/>
                </a:moveTo>
                <a:cubicBezTo>
                  <a:pt x="265" y="151"/>
                  <a:pt x="267" y="140"/>
                  <a:pt x="273" y="133"/>
                </a:cubicBezTo>
                <a:cubicBezTo>
                  <a:pt x="280" y="123"/>
                  <a:pt x="289" y="119"/>
                  <a:pt x="302" y="119"/>
                </a:cubicBezTo>
                <a:cubicBezTo>
                  <a:pt x="315" y="119"/>
                  <a:pt x="325" y="123"/>
                  <a:pt x="332" y="133"/>
                </a:cubicBezTo>
                <a:cubicBezTo>
                  <a:pt x="337" y="140"/>
                  <a:pt x="340" y="151"/>
                  <a:pt x="340" y="166"/>
                </a:cubicBezTo>
                <a:lnTo>
                  <a:pt x="340" y="215"/>
                </a:lnTo>
                <a:cubicBezTo>
                  <a:pt x="340" y="230"/>
                  <a:pt x="337" y="241"/>
                  <a:pt x="332" y="248"/>
                </a:cubicBezTo>
                <a:cubicBezTo>
                  <a:pt x="325" y="258"/>
                  <a:pt x="315" y="262"/>
                  <a:pt x="302" y="262"/>
                </a:cubicBezTo>
                <a:cubicBezTo>
                  <a:pt x="289" y="262"/>
                  <a:pt x="280" y="258"/>
                  <a:pt x="273" y="248"/>
                </a:cubicBezTo>
                <a:cubicBezTo>
                  <a:pt x="267" y="241"/>
                  <a:pt x="265" y="230"/>
                  <a:pt x="265" y="215"/>
                </a:cubicBezTo>
                <a:lnTo>
                  <a:pt x="265" y="166"/>
                </a:lnTo>
                <a:close/>
                <a:moveTo>
                  <a:pt x="360" y="120"/>
                </a:moveTo>
                <a:lnTo>
                  <a:pt x="386" y="120"/>
                </a:lnTo>
                <a:lnTo>
                  <a:pt x="386" y="224"/>
                </a:lnTo>
                <a:cubicBezTo>
                  <a:pt x="386" y="229"/>
                  <a:pt x="386" y="233"/>
                  <a:pt x="386" y="233"/>
                </a:cubicBezTo>
                <a:cubicBezTo>
                  <a:pt x="387" y="237"/>
                  <a:pt x="389" y="239"/>
                  <a:pt x="392" y="239"/>
                </a:cubicBezTo>
                <a:cubicBezTo>
                  <a:pt x="397" y="239"/>
                  <a:pt x="402" y="235"/>
                  <a:pt x="408" y="227"/>
                </a:cubicBezTo>
                <a:lnTo>
                  <a:pt x="408" y="120"/>
                </a:lnTo>
                <a:lnTo>
                  <a:pt x="433" y="120"/>
                </a:lnTo>
                <a:lnTo>
                  <a:pt x="433" y="260"/>
                </a:lnTo>
                <a:lnTo>
                  <a:pt x="408" y="260"/>
                </a:lnTo>
                <a:lnTo>
                  <a:pt x="408" y="245"/>
                </a:lnTo>
                <a:cubicBezTo>
                  <a:pt x="398" y="257"/>
                  <a:pt x="388" y="262"/>
                  <a:pt x="379" y="262"/>
                </a:cubicBezTo>
                <a:cubicBezTo>
                  <a:pt x="371" y="262"/>
                  <a:pt x="365" y="259"/>
                  <a:pt x="363" y="252"/>
                </a:cubicBezTo>
                <a:cubicBezTo>
                  <a:pt x="361" y="248"/>
                  <a:pt x="360" y="241"/>
                  <a:pt x="360" y="231"/>
                </a:cubicBezTo>
                <a:lnTo>
                  <a:pt x="360" y="120"/>
                </a:lnTo>
                <a:close/>
                <a:moveTo>
                  <a:pt x="604" y="0"/>
                </a:moveTo>
                <a:lnTo>
                  <a:pt x="34" y="0"/>
                </a:lnTo>
                <a:cubicBezTo>
                  <a:pt x="16" y="0"/>
                  <a:pt x="0" y="15"/>
                  <a:pt x="0" y="34"/>
                </a:cubicBezTo>
                <a:lnTo>
                  <a:pt x="0" y="603"/>
                </a:lnTo>
                <a:cubicBezTo>
                  <a:pt x="0" y="622"/>
                  <a:pt x="16" y="637"/>
                  <a:pt x="34" y="637"/>
                </a:cubicBezTo>
                <a:lnTo>
                  <a:pt x="604" y="637"/>
                </a:lnTo>
                <a:cubicBezTo>
                  <a:pt x="622" y="637"/>
                  <a:pt x="638" y="622"/>
                  <a:pt x="638" y="603"/>
                </a:cubicBezTo>
                <a:lnTo>
                  <a:pt x="638" y="34"/>
                </a:lnTo>
                <a:cubicBezTo>
                  <a:pt x="638" y="15"/>
                  <a:pt x="622" y="0"/>
                  <a:pt x="604" y="0"/>
                </a:cubicBezTo>
                <a:close/>
                <a:moveTo>
                  <a:pt x="471" y="420"/>
                </a:moveTo>
                <a:lnTo>
                  <a:pt x="446" y="420"/>
                </a:lnTo>
                <a:lnTo>
                  <a:pt x="446" y="408"/>
                </a:lnTo>
                <a:cubicBezTo>
                  <a:pt x="446" y="395"/>
                  <a:pt x="450" y="388"/>
                  <a:pt x="458" y="388"/>
                </a:cubicBezTo>
                <a:cubicBezTo>
                  <a:pt x="467" y="388"/>
                  <a:pt x="471" y="395"/>
                  <a:pt x="471" y="408"/>
                </a:cubicBezTo>
                <a:lnTo>
                  <a:pt x="471" y="420"/>
                </a:lnTo>
                <a:close/>
                <a:moveTo>
                  <a:pt x="458" y="366"/>
                </a:moveTo>
                <a:cubicBezTo>
                  <a:pt x="446" y="366"/>
                  <a:pt x="436" y="370"/>
                  <a:pt x="428" y="380"/>
                </a:cubicBezTo>
                <a:cubicBezTo>
                  <a:pt x="423" y="387"/>
                  <a:pt x="421" y="398"/>
                  <a:pt x="421" y="413"/>
                </a:cubicBezTo>
                <a:lnTo>
                  <a:pt x="421" y="461"/>
                </a:lnTo>
                <a:cubicBezTo>
                  <a:pt x="421" y="476"/>
                  <a:pt x="423" y="487"/>
                  <a:pt x="429" y="494"/>
                </a:cubicBezTo>
                <a:cubicBezTo>
                  <a:pt x="436" y="503"/>
                  <a:pt x="446" y="508"/>
                  <a:pt x="459" y="508"/>
                </a:cubicBezTo>
                <a:cubicBezTo>
                  <a:pt x="472" y="508"/>
                  <a:pt x="482" y="503"/>
                  <a:pt x="489" y="493"/>
                </a:cubicBezTo>
                <a:cubicBezTo>
                  <a:pt x="493" y="488"/>
                  <a:pt x="494" y="483"/>
                  <a:pt x="495" y="478"/>
                </a:cubicBezTo>
                <a:cubicBezTo>
                  <a:pt x="496" y="475"/>
                  <a:pt x="496" y="470"/>
                  <a:pt x="496" y="462"/>
                </a:cubicBezTo>
                <a:lnTo>
                  <a:pt x="496" y="458"/>
                </a:lnTo>
                <a:lnTo>
                  <a:pt x="470" y="458"/>
                </a:lnTo>
                <a:cubicBezTo>
                  <a:pt x="470" y="468"/>
                  <a:pt x="470" y="474"/>
                  <a:pt x="470" y="475"/>
                </a:cubicBezTo>
                <a:cubicBezTo>
                  <a:pt x="468" y="482"/>
                  <a:pt x="465" y="485"/>
                  <a:pt x="458" y="485"/>
                </a:cubicBezTo>
                <a:cubicBezTo>
                  <a:pt x="450" y="485"/>
                  <a:pt x="446" y="479"/>
                  <a:pt x="446" y="466"/>
                </a:cubicBezTo>
                <a:lnTo>
                  <a:pt x="446" y="441"/>
                </a:lnTo>
                <a:lnTo>
                  <a:pt x="496" y="441"/>
                </a:lnTo>
                <a:lnTo>
                  <a:pt x="496" y="413"/>
                </a:lnTo>
                <a:cubicBezTo>
                  <a:pt x="496" y="398"/>
                  <a:pt x="493" y="387"/>
                  <a:pt x="488" y="380"/>
                </a:cubicBezTo>
                <a:cubicBezTo>
                  <a:pt x="481" y="370"/>
                  <a:pt x="471" y="366"/>
                  <a:pt x="458" y="366"/>
                </a:cubicBezTo>
                <a:close/>
                <a:moveTo>
                  <a:pt x="302" y="239"/>
                </a:moveTo>
                <a:cubicBezTo>
                  <a:pt x="310" y="239"/>
                  <a:pt x="314" y="233"/>
                  <a:pt x="314" y="220"/>
                </a:cubicBezTo>
                <a:lnTo>
                  <a:pt x="314" y="161"/>
                </a:lnTo>
                <a:cubicBezTo>
                  <a:pt x="314" y="148"/>
                  <a:pt x="310" y="142"/>
                  <a:pt x="302" y="142"/>
                </a:cubicBezTo>
                <a:cubicBezTo>
                  <a:pt x="294" y="142"/>
                  <a:pt x="290" y="148"/>
                  <a:pt x="290" y="161"/>
                </a:cubicBezTo>
                <a:lnTo>
                  <a:pt x="290" y="220"/>
                </a:lnTo>
                <a:cubicBezTo>
                  <a:pt x="290" y="233"/>
                  <a:pt x="294" y="239"/>
                  <a:pt x="302" y="239"/>
                </a:cubicBezTo>
                <a:close/>
                <a:moveTo>
                  <a:pt x="142" y="346"/>
                </a:moveTo>
                <a:lnTo>
                  <a:pt x="172" y="346"/>
                </a:lnTo>
                <a:lnTo>
                  <a:pt x="172" y="506"/>
                </a:lnTo>
                <a:lnTo>
                  <a:pt x="200" y="506"/>
                </a:lnTo>
                <a:lnTo>
                  <a:pt x="200" y="346"/>
                </a:lnTo>
                <a:lnTo>
                  <a:pt x="230" y="346"/>
                </a:lnTo>
                <a:lnTo>
                  <a:pt x="230" y="320"/>
                </a:lnTo>
                <a:lnTo>
                  <a:pt x="142" y="320"/>
                </a:lnTo>
                <a:lnTo>
                  <a:pt x="142" y="346"/>
                </a:lnTo>
                <a:close/>
                <a:moveTo>
                  <a:pt x="376" y="466"/>
                </a:moveTo>
                <a:cubicBezTo>
                  <a:pt x="376" y="479"/>
                  <a:pt x="372" y="485"/>
                  <a:pt x="365" y="485"/>
                </a:cubicBezTo>
                <a:cubicBezTo>
                  <a:pt x="361" y="485"/>
                  <a:pt x="357" y="483"/>
                  <a:pt x="353" y="479"/>
                </a:cubicBezTo>
                <a:lnTo>
                  <a:pt x="353" y="394"/>
                </a:lnTo>
                <a:cubicBezTo>
                  <a:pt x="357" y="390"/>
                  <a:pt x="361" y="388"/>
                  <a:pt x="365" y="388"/>
                </a:cubicBezTo>
                <a:cubicBezTo>
                  <a:pt x="372" y="388"/>
                  <a:pt x="376" y="395"/>
                  <a:pt x="376" y="407"/>
                </a:cubicBezTo>
                <a:lnTo>
                  <a:pt x="376" y="466"/>
                </a:lnTo>
                <a:close/>
                <a:moveTo>
                  <a:pt x="378" y="366"/>
                </a:moveTo>
                <a:cubicBezTo>
                  <a:pt x="369" y="366"/>
                  <a:pt x="361" y="371"/>
                  <a:pt x="353" y="381"/>
                </a:cubicBezTo>
                <a:lnTo>
                  <a:pt x="353" y="320"/>
                </a:lnTo>
                <a:lnTo>
                  <a:pt x="327" y="320"/>
                </a:lnTo>
                <a:lnTo>
                  <a:pt x="327" y="506"/>
                </a:lnTo>
                <a:lnTo>
                  <a:pt x="353" y="506"/>
                </a:lnTo>
                <a:lnTo>
                  <a:pt x="353" y="493"/>
                </a:lnTo>
                <a:cubicBezTo>
                  <a:pt x="361" y="503"/>
                  <a:pt x="370" y="508"/>
                  <a:pt x="378" y="508"/>
                </a:cubicBezTo>
                <a:cubicBezTo>
                  <a:pt x="388" y="508"/>
                  <a:pt x="395" y="503"/>
                  <a:pt x="399" y="492"/>
                </a:cubicBezTo>
                <a:cubicBezTo>
                  <a:pt x="400" y="486"/>
                  <a:pt x="401" y="477"/>
                  <a:pt x="401" y="464"/>
                </a:cubicBezTo>
                <a:lnTo>
                  <a:pt x="401" y="409"/>
                </a:lnTo>
                <a:cubicBezTo>
                  <a:pt x="401" y="396"/>
                  <a:pt x="400" y="387"/>
                  <a:pt x="399" y="381"/>
                </a:cubicBezTo>
                <a:cubicBezTo>
                  <a:pt x="395" y="371"/>
                  <a:pt x="388" y="366"/>
                  <a:pt x="378" y="36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Freeform 333"/>
          <p:cNvSpPr>
            <a:spLocks noEditPoints="1"/>
          </p:cNvSpPr>
          <p:nvPr/>
        </p:nvSpPr>
        <p:spPr bwMode="auto">
          <a:xfrm>
            <a:off x="8680451" y="6161089"/>
            <a:ext cx="196851" cy="195263"/>
          </a:xfrm>
          <a:custGeom>
            <a:avLst/>
            <a:gdLst>
              <a:gd name="T0" fmla="*/ 591 w 647"/>
              <a:gd name="T1" fmla="*/ 199 h 647"/>
              <a:gd name="T2" fmla="*/ 481 w 647"/>
              <a:gd name="T3" fmla="*/ 413 h 647"/>
              <a:gd name="T4" fmla="*/ 297 w 647"/>
              <a:gd name="T5" fmla="*/ 555 h 647"/>
              <a:gd name="T6" fmla="*/ 218 w 647"/>
              <a:gd name="T7" fmla="*/ 469 h 647"/>
              <a:gd name="T8" fmla="*/ 175 w 647"/>
              <a:gd name="T9" fmla="*/ 310 h 647"/>
              <a:gd name="T10" fmla="*/ 123 w 647"/>
              <a:gd name="T11" fmla="*/ 224 h 647"/>
              <a:gd name="T12" fmla="*/ 81 w 647"/>
              <a:gd name="T13" fmla="*/ 249 h 647"/>
              <a:gd name="T14" fmla="*/ 56 w 647"/>
              <a:gd name="T15" fmla="*/ 217 h 647"/>
              <a:gd name="T16" fmla="*/ 134 w 647"/>
              <a:gd name="T17" fmla="*/ 147 h 647"/>
              <a:gd name="T18" fmla="*/ 213 w 647"/>
              <a:gd name="T19" fmla="*/ 99 h 647"/>
              <a:gd name="T20" fmla="*/ 290 w 647"/>
              <a:gd name="T21" fmla="*/ 184 h 647"/>
              <a:gd name="T22" fmla="*/ 312 w 647"/>
              <a:gd name="T23" fmla="*/ 307 h 647"/>
              <a:gd name="T24" fmla="*/ 351 w 647"/>
              <a:gd name="T25" fmla="*/ 389 h 647"/>
              <a:gd name="T26" fmla="*/ 402 w 647"/>
              <a:gd name="T27" fmla="*/ 336 h 647"/>
              <a:gd name="T28" fmla="*/ 438 w 647"/>
              <a:gd name="T29" fmla="*/ 255 h 647"/>
              <a:gd name="T30" fmla="*/ 402 w 647"/>
              <a:gd name="T31" fmla="*/ 209 h 647"/>
              <a:gd name="T32" fmla="*/ 362 w 647"/>
              <a:gd name="T33" fmla="*/ 218 h 647"/>
              <a:gd name="T34" fmla="*/ 513 w 647"/>
              <a:gd name="T35" fmla="*/ 92 h 647"/>
              <a:gd name="T36" fmla="*/ 591 w 647"/>
              <a:gd name="T37" fmla="*/ 199 h 647"/>
              <a:gd name="T38" fmla="*/ 612 w 647"/>
              <a:gd name="T39" fmla="*/ 0 h 647"/>
              <a:gd name="T40" fmla="*/ 35 w 647"/>
              <a:gd name="T41" fmla="*/ 0 h 647"/>
              <a:gd name="T42" fmla="*/ 0 w 647"/>
              <a:gd name="T43" fmla="*/ 35 h 647"/>
              <a:gd name="T44" fmla="*/ 0 w 647"/>
              <a:gd name="T45" fmla="*/ 612 h 647"/>
              <a:gd name="T46" fmla="*/ 35 w 647"/>
              <a:gd name="T47" fmla="*/ 647 h 647"/>
              <a:gd name="T48" fmla="*/ 612 w 647"/>
              <a:gd name="T49" fmla="*/ 647 h 647"/>
              <a:gd name="T50" fmla="*/ 647 w 647"/>
              <a:gd name="T51" fmla="*/ 612 h 647"/>
              <a:gd name="T52" fmla="*/ 647 w 647"/>
              <a:gd name="T53" fmla="*/ 35 h 647"/>
              <a:gd name="T54" fmla="*/ 612 w 647"/>
              <a:gd name="T55" fmla="*/ 0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7" h="647">
                <a:moveTo>
                  <a:pt x="591" y="199"/>
                </a:moveTo>
                <a:cubicBezTo>
                  <a:pt x="588" y="251"/>
                  <a:pt x="552" y="323"/>
                  <a:pt x="481" y="413"/>
                </a:cubicBezTo>
                <a:cubicBezTo>
                  <a:pt x="409" y="508"/>
                  <a:pt x="347" y="555"/>
                  <a:pt x="297" y="555"/>
                </a:cubicBezTo>
                <a:cubicBezTo>
                  <a:pt x="266" y="555"/>
                  <a:pt x="239" y="526"/>
                  <a:pt x="218" y="469"/>
                </a:cubicBezTo>
                <a:cubicBezTo>
                  <a:pt x="203" y="416"/>
                  <a:pt x="189" y="363"/>
                  <a:pt x="175" y="310"/>
                </a:cubicBezTo>
                <a:cubicBezTo>
                  <a:pt x="159" y="253"/>
                  <a:pt x="142" y="224"/>
                  <a:pt x="123" y="224"/>
                </a:cubicBezTo>
                <a:cubicBezTo>
                  <a:pt x="119" y="224"/>
                  <a:pt x="105" y="232"/>
                  <a:pt x="81" y="249"/>
                </a:cubicBezTo>
                <a:lnTo>
                  <a:pt x="56" y="217"/>
                </a:lnTo>
                <a:cubicBezTo>
                  <a:pt x="82" y="193"/>
                  <a:pt x="108" y="170"/>
                  <a:pt x="134" y="147"/>
                </a:cubicBezTo>
                <a:cubicBezTo>
                  <a:pt x="169" y="117"/>
                  <a:pt x="196" y="101"/>
                  <a:pt x="213" y="99"/>
                </a:cubicBezTo>
                <a:cubicBezTo>
                  <a:pt x="255" y="95"/>
                  <a:pt x="281" y="123"/>
                  <a:pt x="290" y="184"/>
                </a:cubicBezTo>
                <a:cubicBezTo>
                  <a:pt x="301" y="250"/>
                  <a:pt x="308" y="291"/>
                  <a:pt x="312" y="307"/>
                </a:cubicBezTo>
                <a:cubicBezTo>
                  <a:pt x="324" y="361"/>
                  <a:pt x="337" y="389"/>
                  <a:pt x="351" y="389"/>
                </a:cubicBezTo>
                <a:cubicBezTo>
                  <a:pt x="363" y="389"/>
                  <a:pt x="379" y="371"/>
                  <a:pt x="402" y="336"/>
                </a:cubicBezTo>
                <a:cubicBezTo>
                  <a:pt x="424" y="300"/>
                  <a:pt x="436" y="273"/>
                  <a:pt x="438" y="255"/>
                </a:cubicBezTo>
                <a:cubicBezTo>
                  <a:pt x="441" y="224"/>
                  <a:pt x="429" y="209"/>
                  <a:pt x="402" y="209"/>
                </a:cubicBezTo>
                <a:cubicBezTo>
                  <a:pt x="389" y="209"/>
                  <a:pt x="376" y="212"/>
                  <a:pt x="362" y="218"/>
                </a:cubicBezTo>
                <a:cubicBezTo>
                  <a:pt x="388" y="132"/>
                  <a:pt x="439" y="90"/>
                  <a:pt x="513" y="92"/>
                </a:cubicBezTo>
                <a:cubicBezTo>
                  <a:pt x="568" y="94"/>
                  <a:pt x="594" y="129"/>
                  <a:pt x="591" y="199"/>
                </a:cubicBezTo>
                <a:close/>
                <a:moveTo>
                  <a:pt x="612" y="0"/>
                </a:moveTo>
                <a:lnTo>
                  <a:pt x="35" y="0"/>
                </a:lnTo>
                <a:cubicBezTo>
                  <a:pt x="16" y="0"/>
                  <a:pt x="0" y="16"/>
                  <a:pt x="0" y="35"/>
                </a:cubicBezTo>
                <a:lnTo>
                  <a:pt x="0" y="612"/>
                </a:lnTo>
                <a:cubicBezTo>
                  <a:pt x="0" y="631"/>
                  <a:pt x="16" y="647"/>
                  <a:pt x="35" y="647"/>
                </a:cubicBezTo>
                <a:lnTo>
                  <a:pt x="612" y="647"/>
                </a:lnTo>
                <a:cubicBezTo>
                  <a:pt x="631" y="647"/>
                  <a:pt x="647" y="631"/>
                  <a:pt x="647" y="612"/>
                </a:cubicBezTo>
                <a:lnTo>
                  <a:pt x="647" y="35"/>
                </a:lnTo>
                <a:cubicBezTo>
                  <a:pt x="647" y="16"/>
                  <a:pt x="631" y="0"/>
                  <a:pt x="61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Freeform 334"/>
          <p:cNvSpPr>
            <a:spLocks noEditPoints="1"/>
          </p:cNvSpPr>
          <p:nvPr/>
        </p:nvSpPr>
        <p:spPr bwMode="auto">
          <a:xfrm>
            <a:off x="6267452" y="6161089"/>
            <a:ext cx="193675" cy="193675"/>
          </a:xfrm>
          <a:custGeom>
            <a:avLst/>
            <a:gdLst>
              <a:gd name="T0" fmla="*/ 555 w 639"/>
              <a:gd name="T1" fmla="*/ 380 h 639"/>
              <a:gd name="T2" fmla="*/ 532 w 639"/>
              <a:gd name="T3" fmla="*/ 384 h 639"/>
              <a:gd name="T4" fmla="*/ 492 w 639"/>
              <a:gd name="T5" fmla="*/ 388 h 639"/>
              <a:gd name="T6" fmla="*/ 481 w 639"/>
              <a:gd name="T7" fmla="*/ 395 h 639"/>
              <a:gd name="T8" fmla="*/ 355 w 639"/>
              <a:gd name="T9" fmla="*/ 561 h 639"/>
              <a:gd name="T10" fmla="*/ 339 w 639"/>
              <a:gd name="T11" fmla="*/ 573 h 639"/>
              <a:gd name="T12" fmla="*/ 281 w 639"/>
              <a:gd name="T13" fmla="*/ 574 h 639"/>
              <a:gd name="T14" fmla="*/ 236 w 639"/>
              <a:gd name="T15" fmla="*/ 535 h 639"/>
              <a:gd name="T16" fmla="*/ 144 w 639"/>
              <a:gd name="T17" fmla="*/ 380 h 639"/>
              <a:gd name="T18" fmla="*/ 85 w 639"/>
              <a:gd name="T19" fmla="*/ 141 h 639"/>
              <a:gd name="T20" fmla="*/ 84 w 639"/>
              <a:gd name="T21" fmla="*/ 135 h 639"/>
              <a:gd name="T22" fmla="*/ 175 w 639"/>
              <a:gd name="T23" fmla="*/ 136 h 639"/>
              <a:gd name="T24" fmla="*/ 176 w 639"/>
              <a:gd name="T25" fmla="*/ 145 h 639"/>
              <a:gd name="T26" fmla="*/ 188 w 639"/>
              <a:gd name="T27" fmla="*/ 223 h 639"/>
              <a:gd name="T28" fmla="*/ 301 w 639"/>
              <a:gd name="T29" fmla="*/ 484 h 639"/>
              <a:gd name="T30" fmla="*/ 326 w 639"/>
              <a:gd name="T31" fmla="*/ 485 h 639"/>
              <a:gd name="T32" fmla="*/ 401 w 639"/>
              <a:gd name="T33" fmla="*/ 376 h 639"/>
              <a:gd name="T34" fmla="*/ 399 w 639"/>
              <a:gd name="T35" fmla="*/ 366 h 639"/>
              <a:gd name="T36" fmla="*/ 311 w 639"/>
              <a:gd name="T37" fmla="*/ 235 h 639"/>
              <a:gd name="T38" fmla="*/ 318 w 639"/>
              <a:gd name="T39" fmla="*/ 135 h 639"/>
              <a:gd name="T40" fmla="*/ 447 w 639"/>
              <a:gd name="T41" fmla="*/ 57 h 639"/>
              <a:gd name="T42" fmla="*/ 547 w 639"/>
              <a:gd name="T43" fmla="*/ 161 h 639"/>
              <a:gd name="T44" fmla="*/ 533 w 639"/>
              <a:gd name="T45" fmla="*/ 267 h 639"/>
              <a:gd name="T46" fmla="*/ 530 w 639"/>
              <a:gd name="T47" fmla="*/ 276 h 639"/>
              <a:gd name="T48" fmla="*/ 521 w 639"/>
              <a:gd name="T49" fmla="*/ 277 h 639"/>
              <a:gd name="T50" fmla="*/ 459 w 639"/>
              <a:gd name="T51" fmla="*/ 257 h 639"/>
              <a:gd name="T52" fmla="*/ 453 w 639"/>
              <a:gd name="T53" fmla="*/ 251 h 639"/>
              <a:gd name="T54" fmla="*/ 455 w 639"/>
              <a:gd name="T55" fmla="*/ 243 h 639"/>
              <a:gd name="T56" fmla="*/ 460 w 639"/>
              <a:gd name="T57" fmla="*/ 166 h 639"/>
              <a:gd name="T58" fmla="*/ 427 w 639"/>
              <a:gd name="T59" fmla="*/ 136 h 639"/>
              <a:gd name="T60" fmla="*/ 401 w 639"/>
              <a:gd name="T61" fmla="*/ 152 h 639"/>
              <a:gd name="T62" fmla="*/ 392 w 639"/>
              <a:gd name="T63" fmla="*/ 186 h 639"/>
              <a:gd name="T64" fmla="*/ 410 w 639"/>
              <a:gd name="T65" fmla="*/ 270 h 639"/>
              <a:gd name="T66" fmla="*/ 526 w 639"/>
              <a:gd name="T67" fmla="*/ 322 h 639"/>
              <a:gd name="T68" fmla="*/ 555 w 639"/>
              <a:gd name="T69" fmla="*/ 317 h 639"/>
              <a:gd name="T70" fmla="*/ 555 w 639"/>
              <a:gd name="T71" fmla="*/ 380 h 639"/>
              <a:gd name="T72" fmla="*/ 605 w 639"/>
              <a:gd name="T73" fmla="*/ 0 h 639"/>
              <a:gd name="T74" fmla="*/ 34 w 639"/>
              <a:gd name="T75" fmla="*/ 0 h 639"/>
              <a:gd name="T76" fmla="*/ 0 w 639"/>
              <a:gd name="T77" fmla="*/ 34 h 639"/>
              <a:gd name="T78" fmla="*/ 0 w 639"/>
              <a:gd name="T79" fmla="*/ 605 h 639"/>
              <a:gd name="T80" fmla="*/ 34 w 639"/>
              <a:gd name="T81" fmla="*/ 639 h 639"/>
              <a:gd name="T82" fmla="*/ 605 w 639"/>
              <a:gd name="T83" fmla="*/ 639 h 639"/>
              <a:gd name="T84" fmla="*/ 639 w 639"/>
              <a:gd name="T85" fmla="*/ 605 h 639"/>
              <a:gd name="T86" fmla="*/ 639 w 639"/>
              <a:gd name="T87" fmla="*/ 34 h 639"/>
              <a:gd name="T88" fmla="*/ 605 w 639"/>
              <a:gd name="T89" fmla="*/ 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39" h="639">
                <a:moveTo>
                  <a:pt x="555" y="380"/>
                </a:moveTo>
                <a:cubicBezTo>
                  <a:pt x="547" y="381"/>
                  <a:pt x="540" y="383"/>
                  <a:pt x="532" y="384"/>
                </a:cubicBezTo>
                <a:cubicBezTo>
                  <a:pt x="519" y="387"/>
                  <a:pt x="506" y="388"/>
                  <a:pt x="492" y="388"/>
                </a:cubicBezTo>
                <a:cubicBezTo>
                  <a:pt x="486" y="388"/>
                  <a:pt x="484" y="390"/>
                  <a:pt x="481" y="395"/>
                </a:cubicBezTo>
                <a:cubicBezTo>
                  <a:pt x="449" y="458"/>
                  <a:pt x="407" y="513"/>
                  <a:pt x="355" y="561"/>
                </a:cubicBezTo>
                <a:cubicBezTo>
                  <a:pt x="350" y="565"/>
                  <a:pt x="345" y="569"/>
                  <a:pt x="339" y="573"/>
                </a:cubicBezTo>
                <a:cubicBezTo>
                  <a:pt x="320" y="586"/>
                  <a:pt x="301" y="587"/>
                  <a:pt x="281" y="574"/>
                </a:cubicBezTo>
                <a:cubicBezTo>
                  <a:pt x="264" y="564"/>
                  <a:pt x="250" y="550"/>
                  <a:pt x="236" y="535"/>
                </a:cubicBezTo>
                <a:cubicBezTo>
                  <a:pt x="195" y="490"/>
                  <a:pt x="167" y="437"/>
                  <a:pt x="144" y="380"/>
                </a:cubicBezTo>
                <a:cubicBezTo>
                  <a:pt x="114" y="303"/>
                  <a:pt x="96" y="222"/>
                  <a:pt x="85" y="141"/>
                </a:cubicBezTo>
                <a:lnTo>
                  <a:pt x="84" y="135"/>
                </a:lnTo>
                <a:lnTo>
                  <a:pt x="175" y="136"/>
                </a:lnTo>
                <a:lnTo>
                  <a:pt x="176" y="145"/>
                </a:lnTo>
                <a:cubicBezTo>
                  <a:pt x="179" y="171"/>
                  <a:pt x="183" y="197"/>
                  <a:pt x="188" y="223"/>
                </a:cubicBezTo>
                <a:cubicBezTo>
                  <a:pt x="207" y="318"/>
                  <a:pt x="241" y="407"/>
                  <a:pt x="301" y="484"/>
                </a:cubicBezTo>
                <a:cubicBezTo>
                  <a:pt x="313" y="499"/>
                  <a:pt x="313" y="499"/>
                  <a:pt x="326" y="485"/>
                </a:cubicBezTo>
                <a:cubicBezTo>
                  <a:pt x="356" y="452"/>
                  <a:pt x="381" y="416"/>
                  <a:pt x="401" y="376"/>
                </a:cubicBezTo>
                <a:cubicBezTo>
                  <a:pt x="404" y="372"/>
                  <a:pt x="404" y="369"/>
                  <a:pt x="399" y="366"/>
                </a:cubicBezTo>
                <a:cubicBezTo>
                  <a:pt x="348" y="337"/>
                  <a:pt x="321" y="291"/>
                  <a:pt x="311" y="235"/>
                </a:cubicBezTo>
                <a:cubicBezTo>
                  <a:pt x="305" y="201"/>
                  <a:pt x="306" y="168"/>
                  <a:pt x="318" y="135"/>
                </a:cubicBezTo>
                <a:cubicBezTo>
                  <a:pt x="338" y="78"/>
                  <a:pt x="388" y="51"/>
                  <a:pt x="447" y="57"/>
                </a:cubicBezTo>
                <a:cubicBezTo>
                  <a:pt x="514" y="64"/>
                  <a:pt x="542" y="109"/>
                  <a:pt x="547" y="161"/>
                </a:cubicBezTo>
                <a:cubicBezTo>
                  <a:pt x="551" y="198"/>
                  <a:pt x="545" y="233"/>
                  <a:pt x="533" y="267"/>
                </a:cubicBezTo>
                <a:cubicBezTo>
                  <a:pt x="532" y="270"/>
                  <a:pt x="530" y="276"/>
                  <a:pt x="530" y="276"/>
                </a:cubicBezTo>
                <a:cubicBezTo>
                  <a:pt x="530" y="276"/>
                  <a:pt x="525" y="276"/>
                  <a:pt x="521" y="277"/>
                </a:cubicBezTo>
                <a:cubicBezTo>
                  <a:pt x="497" y="278"/>
                  <a:pt x="476" y="274"/>
                  <a:pt x="459" y="257"/>
                </a:cubicBezTo>
                <a:cubicBezTo>
                  <a:pt x="456" y="254"/>
                  <a:pt x="453" y="251"/>
                  <a:pt x="453" y="251"/>
                </a:cubicBezTo>
                <a:cubicBezTo>
                  <a:pt x="453" y="251"/>
                  <a:pt x="454" y="245"/>
                  <a:pt x="455" y="243"/>
                </a:cubicBezTo>
                <a:cubicBezTo>
                  <a:pt x="462" y="217"/>
                  <a:pt x="466" y="192"/>
                  <a:pt x="460" y="166"/>
                </a:cubicBezTo>
                <a:cubicBezTo>
                  <a:pt x="455" y="145"/>
                  <a:pt x="444" y="135"/>
                  <a:pt x="427" y="136"/>
                </a:cubicBezTo>
                <a:cubicBezTo>
                  <a:pt x="415" y="136"/>
                  <a:pt x="407" y="142"/>
                  <a:pt x="401" y="152"/>
                </a:cubicBezTo>
                <a:cubicBezTo>
                  <a:pt x="395" y="162"/>
                  <a:pt x="393" y="174"/>
                  <a:pt x="392" y="186"/>
                </a:cubicBezTo>
                <a:cubicBezTo>
                  <a:pt x="390" y="216"/>
                  <a:pt x="394" y="244"/>
                  <a:pt x="410" y="270"/>
                </a:cubicBezTo>
                <a:cubicBezTo>
                  <a:pt x="437" y="312"/>
                  <a:pt x="478" y="326"/>
                  <a:pt x="526" y="322"/>
                </a:cubicBezTo>
                <a:cubicBezTo>
                  <a:pt x="536" y="321"/>
                  <a:pt x="545" y="319"/>
                  <a:pt x="555" y="317"/>
                </a:cubicBezTo>
                <a:lnTo>
                  <a:pt x="555" y="380"/>
                </a:lnTo>
                <a:close/>
                <a:moveTo>
                  <a:pt x="605" y="0"/>
                </a:moveTo>
                <a:lnTo>
                  <a:pt x="34" y="0"/>
                </a:lnTo>
                <a:cubicBezTo>
                  <a:pt x="15" y="0"/>
                  <a:pt x="0" y="16"/>
                  <a:pt x="0" y="34"/>
                </a:cubicBezTo>
                <a:lnTo>
                  <a:pt x="0" y="605"/>
                </a:lnTo>
                <a:cubicBezTo>
                  <a:pt x="0" y="624"/>
                  <a:pt x="15" y="639"/>
                  <a:pt x="34" y="639"/>
                </a:cubicBezTo>
                <a:lnTo>
                  <a:pt x="605" y="639"/>
                </a:lnTo>
                <a:cubicBezTo>
                  <a:pt x="624" y="639"/>
                  <a:pt x="639" y="624"/>
                  <a:pt x="639" y="605"/>
                </a:cubicBezTo>
                <a:lnTo>
                  <a:pt x="639" y="34"/>
                </a:lnTo>
                <a:cubicBezTo>
                  <a:pt x="639" y="16"/>
                  <a:pt x="624" y="0"/>
                  <a:pt x="60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335"/>
          <p:cNvSpPr>
            <a:spLocks noEditPoints="1"/>
          </p:cNvSpPr>
          <p:nvPr/>
        </p:nvSpPr>
        <p:spPr bwMode="auto">
          <a:xfrm>
            <a:off x="3613151" y="6154738"/>
            <a:ext cx="195263" cy="195263"/>
          </a:xfrm>
          <a:custGeom>
            <a:avLst/>
            <a:gdLst>
              <a:gd name="T0" fmla="*/ 580 w 646"/>
              <a:gd name="T1" fmla="*/ 314 h 646"/>
              <a:gd name="T2" fmla="*/ 511 w 646"/>
              <a:gd name="T3" fmla="*/ 314 h 646"/>
              <a:gd name="T4" fmla="*/ 511 w 646"/>
              <a:gd name="T5" fmla="*/ 384 h 646"/>
              <a:gd name="T6" fmla="*/ 477 w 646"/>
              <a:gd name="T7" fmla="*/ 384 h 646"/>
              <a:gd name="T8" fmla="*/ 477 w 646"/>
              <a:gd name="T9" fmla="*/ 314 h 646"/>
              <a:gd name="T10" fmla="*/ 408 w 646"/>
              <a:gd name="T11" fmla="*/ 314 h 646"/>
              <a:gd name="T12" fmla="*/ 408 w 646"/>
              <a:gd name="T13" fmla="*/ 280 h 646"/>
              <a:gd name="T14" fmla="*/ 477 w 646"/>
              <a:gd name="T15" fmla="*/ 280 h 646"/>
              <a:gd name="T16" fmla="*/ 477 w 646"/>
              <a:gd name="T17" fmla="*/ 211 h 646"/>
              <a:gd name="T18" fmla="*/ 511 w 646"/>
              <a:gd name="T19" fmla="*/ 211 h 646"/>
              <a:gd name="T20" fmla="*/ 511 w 646"/>
              <a:gd name="T21" fmla="*/ 280 h 646"/>
              <a:gd name="T22" fmla="*/ 580 w 646"/>
              <a:gd name="T23" fmla="*/ 280 h 646"/>
              <a:gd name="T24" fmla="*/ 580 w 646"/>
              <a:gd name="T25" fmla="*/ 314 h 646"/>
              <a:gd name="T26" fmla="*/ 274 w 646"/>
              <a:gd name="T27" fmla="*/ 393 h 646"/>
              <a:gd name="T28" fmla="*/ 258 w 646"/>
              <a:gd name="T29" fmla="*/ 392 h 646"/>
              <a:gd name="T30" fmla="*/ 185 w 646"/>
              <a:gd name="T31" fmla="*/ 403 h 646"/>
              <a:gd name="T32" fmla="*/ 126 w 646"/>
              <a:gd name="T33" fmla="*/ 474 h 646"/>
              <a:gd name="T34" fmla="*/ 247 w 646"/>
              <a:gd name="T35" fmla="*/ 559 h 646"/>
              <a:gd name="T36" fmla="*/ 349 w 646"/>
              <a:gd name="T37" fmla="*/ 484 h 646"/>
              <a:gd name="T38" fmla="*/ 274 w 646"/>
              <a:gd name="T39" fmla="*/ 393 h 646"/>
              <a:gd name="T40" fmla="*/ 311 w 646"/>
              <a:gd name="T41" fmla="*/ 211 h 646"/>
              <a:gd name="T42" fmla="*/ 224 w 646"/>
              <a:gd name="T43" fmla="*/ 84 h 646"/>
              <a:gd name="T44" fmla="*/ 176 w 646"/>
              <a:gd name="T45" fmla="*/ 107 h 646"/>
              <a:gd name="T46" fmla="*/ 161 w 646"/>
              <a:gd name="T47" fmla="*/ 158 h 646"/>
              <a:gd name="T48" fmla="*/ 247 w 646"/>
              <a:gd name="T49" fmla="*/ 281 h 646"/>
              <a:gd name="T50" fmla="*/ 294 w 646"/>
              <a:gd name="T51" fmla="*/ 262 h 646"/>
              <a:gd name="T52" fmla="*/ 311 w 646"/>
              <a:gd name="T53" fmla="*/ 211 h 646"/>
              <a:gd name="T54" fmla="*/ 214 w 646"/>
              <a:gd name="T55" fmla="*/ 588 h 646"/>
              <a:gd name="T56" fmla="*/ 65 w 646"/>
              <a:gd name="T57" fmla="*/ 489 h 646"/>
              <a:gd name="T58" fmla="*/ 118 w 646"/>
              <a:gd name="T59" fmla="*/ 405 h 646"/>
              <a:gd name="T60" fmla="*/ 250 w 646"/>
              <a:gd name="T61" fmla="*/ 373 h 646"/>
              <a:gd name="T62" fmla="*/ 229 w 646"/>
              <a:gd name="T63" fmla="*/ 326 h 646"/>
              <a:gd name="T64" fmla="*/ 236 w 646"/>
              <a:gd name="T65" fmla="*/ 299 h 646"/>
              <a:gd name="T66" fmla="*/ 214 w 646"/>
              <a:gd name="T67" fmla="*/ 300 h 646"/>
              <a:gd name="T68" fmla="*/ 100 w 646"/>
              <a:gd name="T69" fmla="*/ 192 h 646"/>
              <a:gd name="T70" fmla="*/ 144 w 646"/>
              <a:gd name="T71" fmla="*/ 99 h 646"/>
              <a:gd name="T72" fmla="*/ 274 w 646"/>
              <a:gd name="T73" fmla="*/ 58 h 646"/>
              <a:gd name="T74" fmla="*/ 410 w 646"/>
              <a:gd name="T75" fmla="*/ 58 h 646"/>
              <a:gd name="T76" fmla="*/ 365 w 646"/>
              <a:gd name="T77" fmla="*/ 86 h 646"/>
              <a:gd name="T78" fmla="*/ 323 w 646"/>
              <a:gd name="T79" fmla="*/ 86 h 646"/>
              <a:gd name="T80" fmla="*/ 371 w 646"/>
              <a:gd name="T81" fmla="*/ 180 h 646"/>
              <a:gd name="T82" fmla="*/ 314 w 646"/>
              <a:gd name="T83" fmla="*/ 278 h 646"/>
              <a:gd name="T84" fmla="*/ 294 w 646"/>
              <a:gd name="T85" fmla="*/ 311 h 646"/>
              <a:gd name="T86" fmla="*/ 312 w 646"/>
              <a:gd name="T87" fmla="*/ 341 h 646"/>
              <a:gd name="T88" fmla="*/ 337 w 646"/>
              <a:gd name="T89" fmla="*/ 360 h 646"/>
              <a:gd name="T90" fmla="*/ 395 w 646"/>
              <a:gd name="T91" fmla="*/ 457 h 646"/>
              <a:gd name="T92" fmla="*/ 214 w 646"/>
              <a:gd name="T93" fmla="*/ 588 h 646"/>
              <a:gd name="T94" fmla="*/ 611 w 646"/>
              <a:gd name="T95" fmla="*/ 0 h 646"/>
              <a:gd name="T96" fmla="*/ 34 w 646"/>
              <a:gd name="T97" fmla="*/ 0 h 646"/>
              <a:gd name="T98" fmla="*/ 0 w 646"/>
              <a:gd name="T99" fmla="*/ 34 h 646"/>
              <a:gd name="T100" fmla="*/ 0 w 646"/>
              <a:gd name="T101" fmla="*/ 611 h 646"/>
              <a:gd name="T102" fmla="*/ 34 w 646"/>
              <a:gd name="T103" fmla="*/ 646 h 646"/>
              <a:gd name="T104" fmla="*/ 611 w 646"/>
              <a:gd name="T105" fmla="*/ 646 h 646"/>
              <a:gd name="T106" fmla="*/ 646 w 646"/>
              <a:gd name="T107" fmla="*/ 611 h 646"/>
              <a:gd name="T108" fmla="*/ 646 w 646"/>
              <a:gd name="T109" fmla="*/ 34 h 646"/>
              <a:gd name="T110" fmla="*/ 611 w 646"/>
              <a:gd name="T111" fmla="*/ 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6" h="646">
                <a:moveTo>
                  <a:pt x="580" y="314"/>
                </a:moveTo>
                <a:lnTo>
                  <a:pt x="511" y="314"/>
                </a:lnTo>
                <a:lnTo>
                  <a:pt x="511" y="384"/>
                </a:lnTo>
                <a:lnTo>
                  <a:pt x="477" y="384"/>
                </a:lnTo>
                <a:lnTo>
                  <a:pt x="477" y="314"/>
                </a:lnTo>
                <a:lnTo>
                  <a:pt x="408" y="314"/>
                </a:lnTo>
                <a:lnTo>
                  <a:pt x="408" y="280"/>
                </a:lnTo>
                <a:lnTo>
                  <a:pt x="477" y="280"/>
                </a:lnTo>
                <a:lnTo>
                  <a:pt x="477" y="211"/>
                </a:lnTo>
                <a:lnTo>
                  <a:pt x="511" y="211"/>
                </a:lnTo>
                <a:lnTo>
                  <a:pt x="511" y="280"/>
                </a:lnTo>
                <a:lnTo>
                  <a:pt x="580" y="280"/>
                </a:lnTo>
                <a:lnTo>
                  <a:pt x="580" y="314"/>
                </a:lnTo>
                <a:close/>
                <a:moveTo>
                  <a:pt x="274" y="393"/>
                </a:moveTo>
                <a:cubicBezTo>
                  <a:pt x="268" y="392"/>
                  <a:pt x="265" y="392"/>
                  <a:pt x="258" y="392"/>
                </a:cubicBezTo>
                <a:cubicBezTo>
                  <a:pt x="252" y="392"/>
                  <a:pt x="214" y="394"/>
                  <a:pt x="185" y="403"/>
                </a:cubicBezTo>
                <a:cubicBezTo>
                  <a:pt x="170" y="409"/>
                  <a:pt x="126" y="425"/>
                  <a:pt x="126" y="474"/>
                </a:cubicBezTo>
                <a:cubicBezTo>
                  <a:pt x="126" y="524"/>
                  <a:pt x="174" y="559"/>
                  <a:pt x="247" y="559"/>
                </a:cubicBezTo>
                <a:cubicBezTo>
                  <a:pt x="314" y="559"/>
                  <a:pt x="349" y="527"/>
                  <a:pt x="349" y="484"/>
                </a:cubicBezTo>
                <a:cubicBezTo>
                  <a:pt x="349" y="449"/>
                  <a:pt x="326" y="430"/>
                  <a:pt x="274" y="393"/>
                </a:cubicBezTo>
                <a:close/>
                <a:moveTo>
                  <a:pt x="311" y="211"/>
                </a:moveTo>
                <a:cubicBezTo>
                  <a:pt x="311" y="162"/>
                  <a:pt x="281" y="84"/>
                  <a:pt x="224" y="84"/>
                </a:cubicBezTo>
                <a:cubicBezTo>
                  <a:pt x="206" y="84"/>
                  <a:pt x="187" y="93"/>
                  <a:pt x="176" y="107"/>
                </a:cubicBezTo>
                <a:cubicBezTo>
                  <a:pt x="164" y="122"/>
                  <a:pt x="161" y="140"/>
                  <a:pt x="161" y="158"/>
                </a:cubicBezTo>
                <a:cubicBezTo>
                  <a:pt x="161" y="204"/>
                  <a:pt x="187" y="281"/>
                  <a:pt x="247" y="281"/>
                </a:cubicBezTo>
                <a:cubicBezTo>
                  <a:pt x="264" y="281"/>
                  <a:pt x="282" y="273"/>
                  <a:pt x="294" y="262"/>
                </a:cubicBezTo>
                <a:cubicBezTo>
                  <a:pt x="309" y="246"/>
                  <a:pt x="311" y="224"/>
                  <a:pt x="311" y="211"/>
                </a:cubicBezTo>
                <a:close/>
                <a:moveTo>
                  <a:pt x="214" y="588"/>
                </a:moveTo>
                <a:cubicBezTo>
                  <a:pt x="114" y="588"/>
                  <a:pt x="65" y="540"/>
                  <a:pt x="65" y="489"/>
                </a:cubicBezTo>
                <a:cubicBezTo>
                  <a:pt x="65" y="464"/>
                  <a:pt x="78" y="429"/>
                  <a:pt x="118" y="405"/>
                </a:cubicBezTo>
                <a:cubicBezTo>
                  <a:pt x="161" y="378"/>
                  <a:pt x="219" y="375"/>
                  <a:pt x="250" y="373"/>
                </a:cubicBezTo>
                <a:cubicBezTo>
                  <a:pt x="240" y="360"/>
                  <a:pt x="229" y="347"/>
                  <a:pt x="229" y="326"/>
                </a:cubicBezTo>
                <a:cubicBezTo>
                  <a:pt x="229" y="314"/>
                  <a:pt x="233" y="307"/>
                  <a:pt x="236" y="299"/>
                </a:cubicBezTo>
                <a:cubicBezTo>
                  <a:pt x="229" y="300"/>
                  <a:pt x="221" y="300"/>
                  <a:pt x="214" y="300"/>
                </a:cubicBezTo>
                <a:cubicBezTo>
                  <a:pt x="141" y="300"/>
                  <a:pt x="100" y="246"/>
                  <a:pt x="100" y="192"/>
                </a:cubicBezTo>
                <a:cubicBezTo>
                  <a:pt x="100" y="160"/>
                  <a:pt x="114" y="125"/>
                  <a:pt x="144" y="99"/>
                </a:cubicBezTo>
                <a:cubicBezTo>
                  <a:pt x="183" y="67"/>
                  <a:pt x="237" y="58"/>
                  <a:pt x="274" y="58"/>
                </a:cubicBezTo>
                <a:lnTo>
                  <a:pt x="410" y="58"/>
                </a:lnTo>
                <a:lnTo>
                  <a:pt x="365" y="86"/>
                </a:lnTo>
                <a:lnTo>
                  <a:pt x="323" y="86"/>
                </a:lnTo>
                <a:cubicBezTo>
                  <a:pt x="338" y="99"/>
                  <a:pt x="371" y="127"/>
                  <a:pt x="371" y="180"/>
                </a:cubicBezTo>
                <a:cubicBezTo>
                  <a:pt x="371" y="231"/>
                  <a:pt x="343" y="255"/>
                  <a:pt x="314" y="278"/>
                </a:cubicBezTo>
                <a:cubicBezTo>
                  <a:pt x="305" y="287"/>
                  <a:pt x="294" y="296"/>
                  <a:pt x="294" y="311"/>
                </a:cubicBezTo>
                <a:cubicBezTo>
                  <a:pt x="294" y="327"/>
                  <a:pt x="305" y="335"/>
                  <a:pt x="312" y="341"/>
                </a:cubicBezTo>
                <a:lnTo>
                  <a:pt x="337" y="360"/>
                </a:lnTo>
                <a:cubicBezTo>
                  <a:pt x="367" y="386"/>
                  <a:pt x="395" y="410"/>
                  <a:pt x="395" y="457"/>
                </a:cubicBezTo>
                <a:cubicBezTo>
                  <a:pt x="395" y="522"/>
                  <a:pt x="332" y="588"/>
                  <a:pt x="214" y="588"/>
                </a:cubicBezTo>
                <a:close/>
                <a:moveTo>
                  <a:pt x="611" y="0"/>
                </a:moveTo>
                <a:lnTo>
                  <a:pt x="34" y="0"/>
                </a:lnTo>
                <a:cubicBezTo>
                  <a:pt x="15" y="0"/>
                  <a:pt x="0" y="15"/>
                  <a:pt x="0" y="34"/>
                </a:cubicBezTo>
                <a:lnTo>
                  <a:pt x="0" y="611"/>
                </a:lnTo>
                <a:cubicBezTo>
                  <a:pt x="0" y="630"/>
                  <a:pt x="15" y="646"/>
                  <a:pt x="34" y="646"/>
                </a:cubicBezTo>
                <a:lnTo>
                  <a:pt x="611" y="646"/>
                </a:lnTo>
                <a:cubicBezTo>
                  <a:pt x="630" y="646"/>
                  <a:pt x="646" y="630"/>
                  <a:pt x="646" y="611"/>
                </a:cubicBezTo>
                <a:lnTo>
                  <a:pt x="646" y="34"/>
                </a:lnTo>
                <a:cubicBezTo>
                  <a:pt x="646" y="15"/>
                  <a:pt x="630" y="0"/>
                  <a:pt x="6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Freeform 336"/>
          <p:cNvSpPr>
            <a:spLocks noEditPoints="1"/>
          </p:cNvSpPr>
          <p:nvPr/>
        </p:nvSpPr>
        <p:spPr bwMode="auto">
          <a:xfrm>
            <a:off x="5888038" y="5865813"/>
            <a:ext cx="169863" cy="171451"/>
          </a:xfrm>
          <a:custGeom>
            <a:avLst/>
            <a:gdLst>
              <a:gd name="T0" fmla="*/ 283 w 564"/>
              <a:gd name="T1" fmla="*/ 171 h 564"/>
              <a:gd name="T2" fmla="*/ 170 w 564"/>
              <a:gd name="T3" fmla="*/ 281 h 564"/>
              <a:gd name="T4" fmla="*/ 283 w 564"/>
              <a:gd name="T5" fmla="*/ 391 h 564"/>
              <a:gd name="T6" fmla="*/ 396 w 564"/>
              <a:gd name="T7" fmla="*/ 281 h 564"/>
              <a:gd name="T8" fmla="*/ 283 w 564"/>
              <a:gd name="T9" fmla="*/ 171 h 564"/>
              <a:gd name="T10" fmla="*/ 500 w 564"/>
              <a:gd name="T11" fmla="*/ 239 h 564"/>
              <a:gd name="T12" fmla="*/ 451 w 564"/>
              <a:gd name="T13" fmla="*/ 239 h 564"/>
              <a:gd name="T14" fmla="*/ 458 w 564"/>
              <a:gd name="T15" fmla="*/ 287 h 564"/>
              <a:gd name="T16" fmla="*/ 283 w 564"/>
              <a:gd name="T17" fmla="*/ 457 h 564"/>
              <a:gd name="T18" fmla="*/ 108 w 564"/>
              <a:gd name="T19" fmla="*/ 287 h 564"/>
              <a:gd name="T20" fmla="*/ 115 w 564"/>
              <a:gd name="T21" fmla="*/ 239 h 564"/>
              <a:gd name="T22" fmla="*/ 63 w 564"/>
              <a:gd name="T23" fmla="*/ 239 h 564"/>
              <a:gd name="T24" fmla="*/ 63 w 564"/>
              <a:gd name="T25" fmla="*/ 477 h 564"/>
              <a:gd name="T26" fmla="*/ 86 w 564"/>
              <a:gd name="T27" fmla="*/ 499 h 564"/>
              <a:gd name="T28" fmla="*/ 478 w 564"/>
              <a:gd name="T29" fmla="*/ 499 h 564"/>
              <a:gd name="T30" fmla="*/ 500 w 564"/>
              <a:gd name="T31" fmla="*/ 477 h 564"/>
              <a:gd name="T32" fmla="*/ 500 w 564"/>
              <a:gd name="T33" fmla="*/ 239 h 564"/>
              <a:gd name="T34" fmla="*/ 411 w 564"/>
              <a:gd name="T35" fmla="*/ 63 h 564"/>
              <a:gd name="T36" fmla="*/ 386 w 564"/>
              <a:gd name="T37" fmla="*/ 88 h 564"/>
              <a:gd name="T38" fmla="*/ 386 w 564"/>
              <a:gd name="T39" fmla="*/ 149 h 564"/>
              <a:gd name="T40" fmla="*/ 411 w 564"/>
              <a:gd name="T41" fmla="*/ 175 h 564"/>
              <a:gd name="T42" fmla="*/ 475 w 564"/>
              <a:gd name="T43" fmla="*/ 175 h 564"/>
              <a:gd name="T44" fmla="*/ 500 w 564"/>
              <a:gd name="T45" fmla="*/ 149 h 564"/>
              <a:gd name="T46" fmla="*/ 500 w 564"/>
              <a:gd name="T47" fmla="*/ 88 h 564"/>
              <a:gd name="T48" fmla="*/ 475 w 564"/>
              <a:gd name="T49" fmla="*/ 63 h 564"/>
              <a:gd name="T50" fmla="*/ 411 w 564"/>
              <a:gd name="T51" fmla="*/ 63 h 564"/>
              <a:gd name="T52" fmla="*/ 73 w 564"/>
              <a:gd name="T53" fmla="*/ 0 h 564"/>
              <a:gd name="T54" fmla="*/ 492 w 564"/>
              <a:gd name="T55" fmla="*/ 0 h 564"/>
              <a:gd name="T56" fmla="*/ 564 w 564"/>
              <a:gd name="T57" fmla="*/ 73 h 564"/>
              <a:gd name="T58" fmla="*/ 564 w 564"/>
              <a:gd name="T59" fmla="*/ 492 h 564"/>
              <a:gd name="T60" fmla="*/ 492 w 564"/>
              <a:gd name="T61" fmla="*/ 564 h 564"/>
              <a:gd name="T62" fmla="*/ 73 w 564"/>
              <a:gd name="T63" fmla="*/ 564 h 564"/>
              <a:gd name="T64" fmla="*/ 0 w 564"/>
              <a:gd name="T65" fmla="*/ 492 h 564"/>
              <a:gd name="T66" fmla="*/ 0 w 564"/>
              <a:gd name="T67" fmla="*/ 73 h 564"/>
              <a:gd name="T68" fmla="*/ 73 w 564"/>
              <a:gd name="T6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4" h="564">
                <a:moveTo>
                  <a:pt x="283" y="171"/>
                </a:moveTo>
                <a:cubicBezTo>
                  <a:pt x="220" y="171"/>
                  <a:pt x="170" y="220"/>
                  <a:pt x="170" y="281"/>
                </a:cubicBezTo>
                <a:cubicBezTo>
                  <a:pt x="170" y="342"/>
                  <a:pt x="220" y="391"/>
                  <a:pt x="283" y="391"/>
                </a:cubicBezTo>
                <a:cubicBezTo>
                  <a:pt x="345" y="391"/>
                  <a:pt x="396" y="342"/>
                  <a:pt x="396" y="281"/>
                </a:cubicBezTo>
                <a:cubicBezTo>
                  <a:pt x="396" y="220"/>
                  <a:pt x="345" y="171"/>
                  <a:pt x="283" y="171"/>
                </a:cubicBezTo>
                <a:close/>
                <a:moveTo>
                  <a:pt x="500" y="239"/>
                </a:moveTo>
                <a:lnTo>
                  <a:pt x="451" y="239"/>
                </a:lnTo>
                <a:cubicBezTo>
                  <a:pt x="456" y="254"/>
                  <a:pt x="458" y="270"/>
                  <a:pt x="458" y="287"/>
                </a:cubicBezTo>
                <a:cubicBezTo>
                  <a:pt x="458" y="381"/>
                  <a:pt x="380" y="457"/>
                  <a:pt x="283" y="457"/>
                </a:cubicBezTo>
                <a:cubicBezTo>
                  <a:pt x="186" y="457"/>
                  <a:pt x="108" y="381"/>
                  <a:pt x="108" y="287"/>
                </a:cubicBezTo>
                <a:cubicBezTo>
                  <a:pt x="108" y="270"/>
                  <a:pt x="110" y="254"/>
                  <a:pt x="115" y="239"/>
                </a:cubicBezTo>
                <a:lnTo>
                  <a:pt x="63" y="239"/>
                </a:lnTo>
                <a:lnTo>
                  <a:pt x="63" y="477"/>
                </a:lnTo>
                <a:cubicBezTo>
                  <a:pt x="63" y="489"/>
                  <a:pt x="73" y="499"/>
                  <a:pt x="86" y="499"/>
                </a:cubicBezTo>
                <a:lnTo>
                  <a:pt x="478" y="499"/>
                </a:lnTo>
                <a:cubicBezTo>
                  <a:pt x="490" y="499"/>
                  <a:pt x="500" y="489"/>
                  <a:pt x="500" y="477"/>
                </a:cubicBezTo>
                <a:lnTo>
                  <a:pt x="500" y="239"/>
                </a:lnTo>
                <a:close/>
                <a:moveTo>
                  <a:pt x="411" y="63"/>
                </a:moveTo>
                <a:cubicBezTo>
                  <a:pt x="397" y="63"/>
                  <a:pt x="386" y="74"/>
                  <a:pt x="386" y="88"/>
                </a:cubicBezTo>
                <a:lnTo>
                  <a:pt x="386" y="149"/>
                </a:lnTo>
                <a:cubicBezTo>
                  <a:pt x="386" y="163"/>
                  <a:pt x="397" y="175"/>
                  <a:pt x="411" y="175"/>
                </a:cubicBezTo>
                <a:lnTo>
                  <a:pt x="475" y="175"/>
                </a:lnTo>
                <a:cubicBezTo>
                  <a:pt x="489" y="175"/>
                  <a:pt x="500" y="163"/>
                  <a:pt x="500" y="149"/>
                </a:cubicBezTo>
                <a:lnTo>
                  <a:pt x="500" y="88"/>
                </a:lnTo>
                <a:cubicBezTo>
                  <a:pt x="500" y="74"/>
                  <a:pt x="489" y="63"/>
                  <a:pt x="475" y="63"/>
                </a:cubicBezTo>
                <a:lnTo>
                  <a:pt x="411" y="63"/>
                </a:lnTo>
                <a:close/>
                <a:moveTo>
                  <a:pt x="73" y="0"/>
                </a:moveTo>
                <a:lnTo>
                  <a:pt x="492" y="0"/>
                </a:lnTo>
                <a:cubicBezTo>
                  <a:pt x="532" y="0"/>
                  <a:pt x="564" y="33"/>
                  <a:pt x="564" y="73"/>
                </a:cubicBezTo>
                <a:lnTo>
                  <a:pt x="564" y="492"/>
                </a:lnTo>
                <a:cubicBezTo>
                  <a:pt x="564" y="532"/>
                  <a:pt x="532" y="564"/>
                  <a:pt x="492" y="564"/>
                </a:cubicBezTo>
                <a:lnTo>
                  <a:pt x="73" y="564"/>
                </a:lnTo>
                <a:cubicBezTo>
                  <a:pt x="33" y="564"/>
                  <a:pt x="0" y="532"/>
                  <a:pt x="0" y="492"/>
                </a:cubicBezTo>
                <a:lnTo>
                  <a:pt x="0" y="73"/>
                </a:lnTo>
                <a:cubicBezTo>
                  <a:pt x="0" y="33"/>
                  <a:pt x="33" y="0"/>
                  <a:pt x="7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337"/>
          <p:cNvSpPr>
            <a:spLocks noEditPoints="1"/>
          </p:cNvSpPr>
          <p:nvPr/>
        </p:nvSpPr>
        <p:spPr bwMode="auto">
          <a:xfrm>
            <a:off x="5876927" y="6154739"/>
            <a:ext cx="193675" cy="193675"/>
          </a:xfrm>
          <a:custGeom>
            <a:avLst/>
            <a:gdLst>
              <a:gd name="T0" fmla="*/ 605 w 639"/>
              <a:gd name="T1" fmla="*/ 0 h 639"/>
              <a:gd name="T2" fmla="*/ 34 w 639"/>
              <a:gd name="T3" fmla="*/ 0 h 639"/>
              <a:gd name="T4" fmla="*/ 0 w 639"/>
              <a:gd name="T5" fmla="*/ 34 h 639"/>
              <a:gd name="T6" fmla="*/ 0 w 639"/>
              <a:gd name="T7" fmla="*/ 605 h 639"/>
              <a:gd name="T8" fmla="*/ 34 w 639"/>
              <a:gd name="T9" fmla="*/ 639 h 639"/>
              <a:gd name="T10" fmla="*/ 605 w 639"/>
              <a:gd name="T11" fmla="*/ 639 h 639"/>
              <a:gd name="T12" fmla="*/ 639 w 639"/>
              <a:gd name="T13" fmla="*/ 605 h 639"/>
              <a:gd name="T14" fmla="*/ 639 w 639"/>
              <a:gd name="T15" fmla="*/ 34 h 639"/>
              <a:gd name="T16" fmla="*/ 605 w 639"/>
              <a:gd name="T17" fmla="*/ 0 h 639"/>
              <a:gd name="T18" fmla="*/ 320 w 639"/>
              <a:gd name="T19" fmla="*/ 236 h 639"/>
              <a:gd name="T20" fmla="*/ 234 w 639"/>
              <a:gd name="T21" fmla="*/ 318 h 639"/>
              <a:gd name="T22" fmla="*/ 320 w 639"/>
              <a:gd name="T23" fmla="*/ 401 h 639"/>
              <a:gd name="T24" fmla="*/ 405 w 639"/>
              <a:gd name="T25" fmla="*/ 318 h 639"/>
              <a:gd name="T26" fmla="*/ 320 w 639"/>
              <a:gd name="T27" fmla="*/ 236 h 639"/>
              <a:gd name="T28" fmla="*/ 484 w 639"/>
              <a:gd name="T29" fmla="*/ 286 h 639"/>
              <a:gd name="T30" fmla="*/ 447 w 639"/>
              <a:gd name="T31" fmla="*/ 286 h 639"/>
              <a:gd name="T32" fmla="*/ 452 w 639"/>
              <a:gd name="T33" fmla="*/ 323 h 639"/>
              <a:gd name="T34" fmla="*/ 320 w 639"/>
              <a:gd name="T35" fmla="*/ 451 h 639"/>
              <a:gd name="T36" fmla="*/ 187 w 639"/>
              <a:gd name="T37" fmla="*/ 323 h 639"/>
              <a:gd name="T38" fmla="*/ 193 w 639"/>
              <a:gd name="T39" fmla="*/ 286 h 639"/>
              <a:gd name="T40" fmla="*/ 154 w 639"/>
              <a:gd name="T41" fmla="*/ 286 h 639"/>
              <a:gd name="T42" fmla="*/ 154 w 639"/>
              <a:gd name="T43" fmla="*/ 466 h 639"/>
              <a:gd name="T44" fmla="*/ 171 w 639"/>
              <a:gd name="T45" fmla="*/ 483 h 639"/>
              <a:gd name="T46" fmla="*/ 467 w 639"/>
              <a:gd name="T47" fmla="*/ 483 h 639"/>
              <a:gd name="T48" fmla="*/ 484 w 639"/>
              <a:gd name="T49" fmla="*/ 466 h 639"/>
              <a:gd name="T50" fmla="*/ 484 w 639"/>
              <a:gd name="T51" fmla="*/ 286 h 639"/>
              <a:gd name="T52" fmla="*/ 417 w 639"/>
              <a:gd name="T53" fmla="*/ 154 h 639"/>
              <a:gd name="T54" fmla="*/ 397 w 639"/>
              <a:gd name="T55" fmla="*/ 173 h 639"/>
              <a:gd name="T56" fmla="*/ 397 w 639"/>
              <a:gd name="T57" fmla="*/ 219 h 639"/>
              <a:gd name="T58" fmla="*/ 417 w 639"/>
              <a:gd name="T59" fmla="*/ 238 h 639"/>
              <a:gd name="T60" fmla="*/ 465 w 639"/>
              <a:gd name="T61" fmla="*/ 238 h 639"/>
              <a:gd name="T62" fmla="*/ 484 w 639"/>
              <a:gd name="T63" fmla="*/ 219 h 639"/>
              <a:gd name="T64" fmla="*/ 484 w 639"/>
              <a:gd name="T65" fmla="*/ 173 h 639"/>
              <a:gd name="T66" fmla="*/ 465 w 639"/>
              <a:gd name="T67" fmla="*/ 154 h 639"/>
              <a:gd name="T68" fmla="*/ 417 w 639"/>
              <a:gd name="T69" fmla="*/ 154 h 639"/>
              <a:gd name="T70" fmla="*/ 161 w 639"/>
              <a:gd name="T71" fmla="*/ 106 h 639"/>
              <a:gd name="T72" fmla="*/ 478 w 639"/>
              <a:gd name="T73" fmla="*/ 106 h 639"/>
              <a:gd name="T74" fmla="*/ 532 w 639"/>
              <a:gd name="T75" fmla="*/ 161 h 639"/>
              <a:gd name="T76" fmla="*/ 532 w 639"/>
              <a:gd name="T77" fmla="*/ 478 h 639"/>
              <a:gd name="T78" fmla="*/ 478 w 639"/>
              <a:gd name="T79" fmla="*/ 532 h 639"/>
              <a:gd name="T80" fmla="*/ 161 w 639"/>
              <a:gd name="T81" fmla="*/ 532 h 639"/>
              <a:gd name="T82" fmla="*/ 106 w 639"/>
              <a:gd name="T83" fmla="*/ 478 h 639"/>
              <a:gd name="T84" fmla="*/ 106 w 639"/>
              <a:gd name="T85" fmla="*/ 161 h 639"/>
              <a:gd name="T86" fmla="*/ 161 w 639"/>
              <a:gd name="T87" fmla="*/ 106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39" h="639">
                <a:moveTo>
                  <a:pt x="605" y="0"/>
                </a:moveTo>
                <a:lnTo>
                  <a:pt x="34" y="0"/>
                </a:lnTo>
                <a:cubicBezTo>
                  <a:pt x="15" y="0"/>
                  <a:pt x="0" y="15"/>
                  <a:pt x="0" y="34"/>
                </a:cubicBezTo>
                <a:lnTo>
                  <a:pt x="0" y="605"/>
                </a:lnTo>
                <a:cubicBezTo>
                  <a:pt x="0" y="623"/>
                  <a:pt x="15" y="639"/>
                  <a:pt x="34" y="639"/>
                </a:cubicBezTo>
                <a:lnTo>
                  <a:pt x="605" y="639"/>
                </a:lnTo>
                <a:cubicBezTo>
                  <a:pt x="623" y="639"/>
                  <a:pt x="639" y="623"/>
                  <a:pt x="639" y="605"/>
                </a:cubicBezTo>
                <a:lnTo>
                  <a:pt x="639" y="34"/>
                </a:lnTo>
                <a:cubicBezTo>
                  <a:pt x="639" y="15"/>
                  <a:pt x="623" y="0"/>
                  <a:pt x="605" y="0"/>
                </a:cubicBezTo>
                <a:close/>
                <a:moveTo>
                  <a:pt x="320" y="236"/>
                </a:moveTo>
                <a:cubicBezTo>
                  <a:pt x="272" y="236"/>
                  <a:pt x="234" y="273"/>
                  <a:pt x="234" y="318"/>
                </a:cubicBezTo>
                <a:cubicBezTo>
                  <a:pt x="234" y="364"/>
                  <a:pt x="272" y="401"/>
                  <a:pt x="320" y="401"/>
                </a:cubicBezTo>
                <a:cubicBezTo>
                  <a:pt x="367" y="401"/>
                  <a:pt x="405" y="364"/>
                  <a:pt x="405" y="318"/>
                </a:cubicBezTo>
                <a:cubicBezTo>
                  <a:pt x="405" y="273"/>
                  <a:pt x="367" y="236"/>
                  <a:pt x="320" y="236"/>
                </a:cubicBezTo>
                <a:close/>
                <a:moveTo>
                  <a:pt x="484" y="286"/>
                </a:moveTo>
                <a:lnTo>
                  <a:pt x="447" y="286"/>
                </a:lnTo>
                <a:cubicBezTo>
                  <a:pt x="450" y="298"/>
                  <a:pt x="452" y="310"/>
                  <a:pt x="452" y="323"/>
                </a:cubicBezTo>
                <a:cubicBezTo>
                  <a:pt x="452" y="394"/>
                  <a:pt x="393" y="451"/>
                  <a:pt x="320" y="451"/>
                </a:cubicBezTo>
                <a:cubicBezTo>
                  <a:pt x="247" y="451"/>
                  <a:pt x="187" y="394"/>
                  <a:pt x="187" y="323"/>
                </a:cubicBezTo>
                <a:cubicBezTo>
                  <a:pt x="187" y="310"/>
                  <a:pt x="189" y="298"/>
                  <a:pt x="193" y="286"/>
                </a:cubicBezTo>
                <a:lnTo>
                  <a:pt x="154" y="286"/>
                </a:lnTo>
                <a:lnTo>
                  <a:pt x="154" y="466"/>
                </a:lnTo>
                <a:cubicBezTo>
                  <a:pt x="154" y="476"/>
                  <a:pt x="161" y="483"/>
                  <a:pt x="171" y="483"/>
                </a:cubicBezTo>
                <a:lnTo>
                  <a:pt x="467" y="483"/>
                </a:lnTo>
                <a:cubicBezTo>
                  <a:pt x="477" y="483"/>
                  <a:pt x="484" y="476"/>
                  <a:pt x="484" y="466"/>
                </a:cubicBezTo>
                <a:lnTo>
                  <a:pt x="484" y="286"/>
                </a:lnTo>
                <a:close/>
                <a:moveTo>
                  <a:pt x="417" y="154"/>
                </a:moveTo>
                <a:cubicBezTo>
                  <a:pt x="406" y="154"/>
                  <a:pt x="397" y="162"/>
                  <a:pt x="397" y="173"/>
                </a:cubicBezTo>
                <a:lnTo>
                  <a:pt x="397" y="219"/>
                </a:lnTo>
                <a:cubicBezTo>
                  <a:pt x="397" y="229"/>
                  <a:pt x="406" y="238"/>
                  <a:pt x="417" y="238"/>
                </a:cubicBezTo>
                <a:lnTo>
                  <a:pt x="465" y="238"/>
                </a:lnTo>
                <a:cubicBezTo>
                  <a:pt x="475" y="238"/>
                  <a:pt x="484" y="229"/>
                  <a:pt x="484" y="219"/>
                </a:cubicBezTo>
                <a:lnTo>
                  <a:pt x="484" y="173"/>
                </a:lnTo>
                <a:cubicBezTo>
                  <a:pt x="484" y="162"/>
                  <a:pt x="475" y="154"/>
                  <a:pt x="465" y="154"/>
                </a:cubicBezTo>
                <a:lnTo>
                  <a:pt x="417" y="154"/>
                </a:lnTo>
                <a:close/>
                <a:moveTo>
                  <a:pt x="161" y="106"/>
                </a:moveTo>
                <a:lnTo>
                  <a:pt x="478" y="106"/>
                </a:lnTo>
                <a:cubicBezTo>
                  <a:pt x="508" y="106"/>
                  <a:pt x="532" y="131"/>
                  <a:pt x="532" y="161"/>
                </a:cubicBezTo>
                <a:lnTo>
                  <a:pt x="532" y="478"/>
                </a:lnTo>
                <a:cubicBezTo>
                  <a:pt x="532" y="508"/>
                  <a:pt x="508" y="532"/>
                  <a:pt x="478" y="532"/>
                </a:cubicBezTo>
                <a:lnTo>
                  <a:pt x="161" y="532"/>
                </a:lnTo>
                <a:cubicBezTo>
                  <a:pt x="131" y="532"/>
                  <a:pt x="106" y="508"/>
                  <a:pt x="106" y="478"/>
                </a:cubicBezTo>
                <a:lnTo>
                  <a:pt x="106" y="161"/>
                </a:lnTo>
                <a:cubicBezTo>
                  <a:pt x="106" y="131"/>
                  <a:pt x="131" y="106"/>
                  <a:pt x="161" y="1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338"/>
          <p:cNvSpPr>
            <a:spLocks/>
          </p:cNvSpPr>
          <p:nvPr/>
        </p:nvSpPr>
        <p:spPr bwMode="auto">
          <a:xfrm>
            <a:off x="7502527" y="3624265"/>
            <a:ext cx="188912" cy="149225"/>
          </a:xfrm>
          <a:custGeom>
            <a:avLst/>
            <a:gdLst>
              <a:gd name="T0" fmla="*/ 624 w 624"/>
              <a:gd name="T1" fmla="*/ 354 h 492"/>
              <a:gd name="T2" fmla="*/ 559 w 624"/>
              <a:gd name="T3" fmla="*/ 419 h 492"/>
              <a:gd name="T4" fmla="*/ 526 w 624"/>
              <a:gd name="T5" fmla="*/ 419 h 492"/>
              <a:gd name="T6" fmla="*/ 512 w 624"/>
              <a:gd name="T7" fmla="*/ 433 h 492"/>
              <a:gd name="T8" fmla="*/ 512 w 624"/>
              <a:gd name="T9" fmla="*/ 492 h 492"/>
              <a:gd name="T10" fmla="*/ 455 w 624"/>
              <a:gd name="T11" fmla="*/ 424 h 492"/>
              <a:gd name="T12" fmla="*/ 444 w 624"/>
              <a:gd name="T13" fmla="*/ 419 h 492"/>
              <a:gd name="T14" fmla="*/ 65 w 624"/>
              <a:gd name="T15" fmla="*/ 419 h 492"/>
              <a:gd name="T16" fmla="*/ 0 w 624"/>
              <a:gd name="T17" fmla="*/ 354 h 492"/>
              <a:gd name="T18" fmla="*/ 0 w 624"/>
              <a:gd name="T19" fmla="*/ 312 h 492"/>
              <a:gd name="T20" fmla="*/ 0 w 624"/>
              <a:gd name="T21" fmla="*/ 285 h 492"/>
              <a:gd name="T22" fmla="*/ 0 w 624"/>
              <a:gd name="T23" fmla="*/ 65 h 492"/>
              <a:gd name="T24" fmla="*/ 65 w 624"/>
              <a:gd name="T25" fmla="*/ 0 h 492"/>
              <a:gd name="T26" fmla="*/ 490 w 624"/>
              <a:gd name="T27" fmla="*/ 0 h 492"/>
              <a:gd name="T28" fmla="*/ 518 w 624"/>
              <a:gd name="T29" fmla="*/ 0 h 492"/>
              <a:gd name="T30" fmla="*/ 559 w 624"/>
              <a:gd name="T31" fmla="*/ 0 h 492"/>
              <a:gd name="T32" fmla="*/ 624 w 624"/>
              <a:gd name="T33" fmla="*/ 65 h 492"/>
              <a:gd name="T34" fmla="*/ 624 w 624"/>
              <a:gd name="T35" fmla="*/ 354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4" h="492">
                <a:moveTo>
                  <a:pt x="624" y="354"/>
                </a:moveTo>
                <a:cubicBezTo>
                  <a:pt x="624" y="390"/>
                  <a:pt x="595" y="419"/>
                  <a:pt x="559" y="419"/>
                </a:cubicBezTo>
                <a:lnTo>
                  <a:pt x="526" y="419"/>
                </a:lnTo>
                <a:cubicBezTo>
                  <a:pt x="518" y="419"/>
                  <a:pt x="512" y="425"/>
                  <a:pt x="512" y="433"/>
                </a:cubicBezTo>
                <a:lnTo>
                  <a:pt x="512" y="492"/>
                </a:lnTo>
                <a:lnTo>
                  <a:pt x="455" y="424"/>
                </a:lnTo>
                <a:cubicBezTo>
                  <a:pt x="452" y="421"/>
                  <a:pt x="448" y="419"/>
                  <a:pt x="444" y="419"/>
                </a:cubicBezTo>
                <a:lnTo>
                  <a:pt x="65" y="419"/>
                </a:lnTo>
                <a:cubicBezTo>
                  <a:pt x="29" y="419"/>
                  <a:pt x="0" y="390"/>
                  <a:pt x="0" y="354"/>
                </a:cubicBezTo>
                <a:lnTo>
                  <a:pt x="0" y="312"/>
                </a:lnTo>
                <a:lnTo>
                  <a:pt x="0" y="285"/>
                </a:lnTo>
                <a:lnTo>
                  <a:pt x="0" y="65"/>
                </a:lnTo>
                <a:cubicBezTo>
                  <a:pt x="0" y="29"/>
                  <a:pt x="29" y="0"/>
                  <a:pt x="65" y="0"/>
                </a:cubicBezTo>
                <a:lnTo>
                  <a:pt x="490" y="0"/>
                </a:lnTo>
                <a:lnTo>
                  <a:pt x="518" y="0"/>
                </a:lnTo>
                <a:lnTo>
                  <a:pt x="559" y="0"/>
                </a:lnTo>
                <a:cubicBezTo>
                  <a:pt x="595" y="0"/>
                  <a:pt x="624" y="29"/>
                  <a:pt x="624" y="65"/>
                </a:cubicBezTo>
                <a:lnTo>
                  <a:pt x="624" y="35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Freeform 339"/>
          <p:cNvSpPr>
            <a:spLocks noEditPoints="1"/>
          </p:cNvSpPr>
          <p:nvPr/>
        </p:nvSpPr>
        <p:spPr bwMode="auto">
          <a:xfrm>
            <a:off x="7159627" y="4311652"/>
            <a:ext cx="112712" cy="198437"/>
          </a:xfrm>
          <a:custGeom>
            <a:avLst/>
            <a:gdLst>
              <a:gd name="T0" fmla="*/ 328 w 374"/>
              <a:gd name="T1" fmla="*/ 542 h 655"/>
              <a:gd name="T2" fmla="*/ 227 w 374"/>
              <a:gd name="T3" fmla="*/ 592 h 655"/>
              <a:gd name="T4" fmla="*/ 227 w 374"/>
              <a:gd name="T5" fmla="*/ 655 h 655"/>
              <a:gd name="T6" fmla="*/ 152 w 374"/>
              <a:gd name="T7" fmla="*/ 655 h 655"/>
              <a:gd name="T8" fmla="*/ 152 w 374"/>
              <a:gd name="T9" fmla="*/ 592 h 655"/>
              <a:gd name="T10" fmla="*/ 87 w 374"/>
              <a:gd name="T11" fmla="*/ 572 h 655"/>
              <a:gd name="T12" fmla="*/ 29 w 374"/>
              <a:gd name="T13" fmla="*/ 517 h 655"/>
              <a:gd name="T14" fmla="*/ 1 w 374"/>
              <a:gd name="T15" fmla="*/ 427 h 655"/>
              <a:gd name="T16" fmla="*/ 0 w 374"/>
              <a:gd name="T17" fmla="*/ 410 h 655"/>
              <a:gd name="T18" fmla="*/ 99 w 374"/>
              <a:gd name="T19" fmla="*/ 392 h 655"/>
              <a:gd name="T20" fmla="*/ 102 w 374"/>
              <a:gd name="T21" fmla="*/ 411 h 655"/>
              <a:gd name="T22" fmla="*/ 123 w 374"/>
              <a:gd name="T23" fmla="*/ 475 h 655"/>
              <a:gd name="T24" fmla="*/ 152 w 374"/>
              <a:gd name="T25" fmla="*/ 498 h 655"/>
              <a:gd name="T26" fmla="*/ 152 w 374"/>
              <a:gd name="T27" fmla="*/ 343 h 655"/>
              <a:gd name="T28" fmla="*/ 83 w 374"/>
              <a:gd name="T29" fmla="*/ 316 h 655"/>
              <a:gd name="T30" fmla="*/ 30 w 374"/>
              <a:gd name="T31" fmla="*/ 263 h 655"/>
              <a:gd name="T32" fmla="*/ 12 w 374"/>
              <a:gd name="T33" fmla="*/ 188 h 655"/>
              <a:gd name="T34" fmla="*/ 65 w 374"/>
              <a:gd name="T35" fmla="*/ 67 h 655"/>
              <a:gd name="T36" fmla="*/ 152 w 374"/>
              <a:gd name="T37" fmla="*/ 32 h 655"/>
              <a:gd name="T38" fmla="*/ 152 w 374"/>
              <a:gd name="T39" fmla="*/ 0 h 655"/>
              <a:gd name="T40" fmla="*/ 227 w 374"/>
              <a:gd name="T41" fmla="*/ 0 h 655"/>
              <a:gd name="T42" fmla="*/ 227 w 374"/>
              <a:gd name="T43" fmla="*/ 32 h 655"/>
              <a:gd name="T44" fmla="*/ 306 w 374"/>
              <a:gd name="T45" fmla="*/ 65 h 655"/>
              <a:gd name="T46" fmla="*/ 362 w 374"/>
              <a:gd name="T47" fmla="*/ 169 h 655"/>
              <a:gd name="T48" fmla="*/ 364 w 374"/>
              <a:gd name="T49" fmla="*/ 187 h 655"/>
              <a:gd name="T50" fmla="*/ 262 w 374"/>
              <a:gd name="T51" fmla="*/ 203 h 655"/>
              <a:gd name="T52" fmla="*/ 259 w 374"/>
              <a:gd name="T53" fmla="*/ 184 h 655"/>
              <a:gd name="T54" fmla="*/ 241 w 374"/>
              <a:gd name="T55" fmla="*/ 138 h 655"/>
              <a:gd name="T56" fmla="*/ 227 w 374"/>
              <a:gd name="T57" fmla="*/ 127 h 655"/>
              <a:gd name="T58" fmla="*/ 227 w 374"/>
              <a:gd name="T59" fmla="*/ 262 h 655"/>
              <a:gd name="T60" fmla="*/ 277 w 374"/>
              <a:gd name="T61" fmla="*/ 277 h 655"/>
              <a:gd name="T62" fmla="*/ 331 w 374"/>
              <a:gd name="T63" fmla="*/ 312 h 655"/>
              <a:gd name="T64" fmla="*/ 363 w 374"/>
              <a:gd name="T65" fmla="*/ 361 h 655"/>
              <a:gd name="T66" fmla="*/ 374 w 374"/>
              <a:gd name="T67" fmla="*/ 422 h 655"/>
              <a:gd name="T68" fmla="*/ 328 w 374"/>
              <a:gd name="T69" fmla="*/ 542 h 655"/>
              <a:gd name="T70" fmla="*/ 227 w 374"/>
              <a:gd name="T71" fmla="*/ 364 h 655"/>
              <a:gd name="T72" fmla="*/ 227 w 374"/>
              <a:gd name="T73" fmla="*/ 499 h 655"/>
              <a:gd name="T74" fmla="*/ 253 w 374"/>
              <a:gd name="T75" fmla="*/ 479 h 655"/>
              <a:gd name="T76" fmla="*/ 272 w 374"/>
              <a:gd name="T77" fmla="*/ 427 h 655"/>
              <a:gd name="T78" fmla="*/ 260 w 374"/>
              <a:gd name="T79" fmla="*/ 385 h 655"/>
              <a:gd name="T80" fmla="*/ 227 w 374"/>
              <a:gd name="T81" fmla="*/ 364 h 655"/>
              <a:gd name="T82" fmla="*/ 112 w 374"/>
              <a:gd name="T83" fmla="*/ 183 h 655"/>
              <a:gd name="T84" fmla="*/ 126 w 374"/>
              <a:gd name="T85" fmla="*/ 223 h 655"/>
              <a:gd name="T86" fmla="*/ 152 w 374"/>
              <a:gd name="T87" fmla="*/ 241 h 655"/>
              <a:gd name="T88" fmla="*/ 152 w 374"/>
              <a:gd name="T89" fmla="*/ 125 h 655"/>
              <a:gd name="T90" fmla="*/ 128 w 374"/>
              <a:gd name="T91" fmla="*/ 141 h 655"/>
              <a:gd name="T92" fmla="*/ 112 w 374"/>
              <a:gd name="T93" fmla="*/ 183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74" h="655">
                <a:moveTo>
                  <a:pt x="328" y="542"/>
                </a:moveTo>
                <a:cubicBezTo>
                  <a:pt x="301" y="570"/>
                  <a:pt x="267" y="586"/>
                  <a:pt x="227" y="592"/>
                </a:cubicBezTo>
                <a:lnTo>
                  <a:pt x="227" y="655"/>
                </a:lnTo>
                <a:lnTo>
                  <a:pt x="152" y="655"/>
                </a:lnTo>
                <a:lnTo>
                  <a:pt x="152" y="592"/>
                </a:lnTo>
                <a:cubicBezTo>
                  <a:pt x="126" y="587"/>
                  <a:pt x="104" y="580"/>
                  <a:pt x="87" y="572"/>
                </a:cubicBezTo>
                <a:cubicBezTo>
                  <a:pt x="64" y="560"/>
                  <a:pt x="45" y="542"/>
                  <a:pt x="29" y="517"/>
                </a:cubicBezTo>
                <a:cubicBezTo>
                  <a:pt x="13" y="492"/>
                  <a:pt x="4" y="462"/>
                  <a:pt x="1" y="427"/>
                </a:cubicBezTo>
                <a:lnTo>
                  <a:pt x="0" y="410"/>
                </a:lnTo>
                <a:lnTo>
                  <a:pt x="99" y="392"/>
                </a:lnTo>
                <a:lnTo>
                  <a:pt x="102" y="411"/>
                </a:lnTo>
                <a:cubicBezTo>
                  <a:pt x="106" y="441"/>
                  <a:pt x="113" y="462"/>
                  <a:pt x="123" y="475"/>
                </a:cubicBezTo>
                <a:cubicBezTo>
                  <a:pt x="132" y="485"/>
                  <a:pt x="142" y="493"/>
                  <a:pt x="152" y="498"/>
                </a:cubicBezTo>
                <a:lnTo>
                  <a:pt x="152" y="343"/>
                </a:lnTo>
                <a:cubicBezTo>
                  <a:pt x="129" y="338"/>
                  <a:pt x="106" y="328"/>
                  <a:pt x="83" y="316"/>
                </a:cubicBezTo>
                <a:cubicBezTo>
                  <a:pt x="61" y="303"/>
                  <a:pt x="43" y="285"/>
                  <a:pt x="30" y="263"/>
                </a:cubicBezTo>
                <a:cubicBezTo>
                  <a:pt x="18" y="241"/>
                  <a:pt x="12" y="216"/>
                  <a:pt x="12" y="188"/>
                </a:cubicBezTo>
                <a:cubicBezTo>
                  <a:pt x="12" y="138"/>
                  <a:pt x="30" y="98"/>
                  <a:pt x="65" y="67"/>
                </a:cubicBezTo>
                <a:cubicBezTo>
                  <a:pt x="86" y="49"/>
                  <a:pt x="115" y="37"/>
                  <a:pt x="152" y="32"/>
                </a:cubicBezTo>
                <a:lnTo>
                  <a:pt x="152" y="0"/>
                </a:lnTo>
                <a:lnTo>
                  <a:pt x="227" y="0"/>
                </a:lnTo>
                <a:lnTo>
                  <a:pt x="227" y="32"/>
                </a:lnTo>
                <a:cubicBezTo>
                  <a:pt x="259" y="37"/>
                  <a:pt x="286" y="48"/>
                  <a:pt x="306" y="65"/>
                </a:cubicBezTo>
                <a:cubicBezTo>
                  <a:pt x="337" y="90"/>
                  <a:pt x="356" y="125"/>
                  <a:pt x="362" y="169"/>
                </a:cubicBezTo>
                <a:lnTo>
                  <a:pt x="364" y="187"/>
                </a:lnTo>
                <a:lnTo>
                  <a:pt x="262" y="203"/>
                </a:lnTo>
                <a:lnTo>
                  <a:pt x="259" y="184"/>
                </a:lnTo>
                <a:cubicBezTo>
                  <a:pt x="256" y="164"/>
                  <a:pt x="250" y="148"/>
                  <a:pt x="241" y="138"/>
                </a:cubicBezTo>
                <a:cubicBezTo>
                  <a:pt x="237" y="134"/>
                  <a:pt x="233" y="130"/>
                  <a:pt x="227" y="127"/>
                </a:cubicBezTo>
                <a:lnTo>
                  <a:pt x="227" y="262"/>
                </a:lnTo>
                <a:cubicBezTo>
                  <a:pt x="252" y="268"/>
                  <a:pt x="268" y="273"/>
                  <a:pt x="277" y="277"/>
                </a:cubicBezTo>
                <a:cubicBezTo>
                  <a:pt x="299" y="287"/>
                  <a:pt x="317" y="298"/>
                  <a:pt x="331" y="312"/>
                </a:cubicBezTo>
                <a:cubicBezTo>
                  <a:pt x="345" y="326"/>
                  <a:pt x="356" y="342"/>
                  <a:pt x="363" y="361"/>
                </a:cubicBezTo>
                <a:cubicBezTo>
                  <a:pt x="371" y="380"/>
                  <a:pt x="374" y="401"/>
                  <a:pt x="374" y="422"/>
                </a:cubicBezTo>
                <a:cubicBezTo>
                  <a:pt x="374" y="470"/>
                  <a:pt x="359" y="510"/>
                  <a:pt x="328" y="542"/>
                </a:cubicBezTo>
                <a:close/>
                <a:moveTo>
                  <a:pt x="227" y="364"/>
                </a:moveTo>
                <a:lnTo>
                  <a:pt x="227" y="499"/>
                </a:lnTo>
                <a:cubicBezTo>
                  <a:pt x="237" y="494"/>
                  <a:pt x="246" y="488"/>
                  <a:pt x="253" y="479"/>
                </a:cubicBezTo>
                <a:cubicBezTo>
                  <a:pt x="266" y="465"/>
                  <a:pt x="272" y="448"/>
                  <a:pt x="272" y="427"/>
                </a:cubicBezTo>
                <a:cubicBezTo>
                  <a:pt x="272" y="409"/>
                  <a:pt x="268" y="395"/>
                  <a:pt x="260" y="385"/>
                </a:cubicBezTo>
                <a:cubicBezTo>
                  <a:pt x="255" y="380"/>
                  <a:pt x="246" y="372"/>
                  <a:pt x="227" y="364"/>
                </a:cubicBezTo>
                <a:close/>
                <a:moveTo>
                  <a:pt x="112" y="183"/>
                </a:moveTo>
                <a:cubicBezTo>
                  <a:pt x="112" y="199"/>
                  <a:pt x="117" y="212"/>
                  <a:pt x="126" y="223"/>
                </a:cubicBezTo>
                <a:cubicBezTo>
                  <a:pt x="131" y="230"/>
                  <a:pt x="140" y="236"/>
                  <a:pt x="152" y="241"/>
                </a:cubicBezTo>
                <a:lnTo>
                  <a:pt x="152" y="125"/>
                </a:lnTo>
                <a:cubicBezTo>
                  <a:pt x="143" y="129"/>
                  <a:pt x="135" y="134"/>
                  <a:pt x="128" y="141"/>
                </a:cubicBezTo>
                <a:cubicBezTo>
                  <a:pt x="118" y="153"/>
                  <a:pt x="112" y="167"/>
                  <a:pt x="112" y="18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Freeform 340"/>
          <p:cNvSpPr>
            <a:spLocks/>
          </p:cNvSpPr>
          <p:nvPr/>
        </p:nvSpPr>
        <p:spPr bwMode="auto">
          <a:xfrm>
            <a:off x="7529514" y="4289428"/>
            <a:ext cx="134937" cy="236537"/>
          </a:xfrm>
          <a:custGeom>
            <a:avLst/>
            <a:gdLst>
              <a:gd name="T0" fmla="*/ 408 w 444"/>
              <a:gd name="T1" fmla="*/ 311 h 781"/>
              <a:gd name="T2" fmla="*/ 386 w 444"/>
              <a:gd name="T3" fmla="*/ 376 h 781"/>
              <a:gd name="T4" fmla="*/ 145 w 444"/>
              <a:gd name="T5" fmla="*/ 376 h 781"/>
              <a:gd name="T6" fmla="*/ 147 w 444"/>
              <a:gd name="T7" fmla="*/ 412 h 781"/>
              <a:gd name="T8" fmla="*/ 387 w 444"/>
              <a:gd name="T9" fmla="*/ 412 h 781"/>
              <a:gd name="T10" fmla="*/ 373 w 444"/>
              <a:gd name="T11" fmla="*/ 473 h 781"/>
              <a:gd name="T12" fmla="*/ 155 w 444"/>
              <a:gd name="T13" fmla="*/ 473 h 781"/>
              <a:gd name="T14" fmla="*/ 424 w 444"/>
              <a:gd name="T15" fmla="*/ 572 h 781"/>
              <a:gd name="T16" fmla="*/ 438 w 444"/>
              <a:gd name="T17" fmla="*/ 667 h 781"/>
              <a:gd name="T18" fmla="*/ 62 w 444"/>
              <a:gd name="T19" fmla="*/ 471 h 781"/>
              <a:gd name="T20" fmla="*/ 0 w 444"/>
              <a:gd name="T21" fmla="*/ 471 h 781"/>
              <a:gd name="T22" fmla="*/ 14 w 444"/>
              <a:gd name="T23" fmla="*/ 413 h 781"/>
              <a:gd name="T24" fmla="*/ 52 w 444"/>
              <a:gd name="T25" fmla="*/ 413 h 781"/>
              <a:gd name="T26" fmla="*/ 55 w 444"/>
              <a:gd name="T27" fmla="*/ 368 h 781"/>
              <a:gd name="T28" fmla="*/ 2 w 444"/>
              <a:gd name="T29" fmla="*/ 368 h 781"/>
              <a:gd name="T30" fmla="*/ 17 w 444"/>
              <a:gd name="T31" fmla="*/ 311 h 781"/>
              <a:gd name="T32" fmla="*/ 60 w 444"/>
              <a:gd name="T33" fmla="*/ 311 h 781"/>
              <a:gd name="T34" fmla="*/ 444 w 444"/>
              <a:gd name="T35" fmla="*/ 137 h 781"/>
              <a:gd name="T36" fmla="*/ 417 w 444"/>
              <a:gd name="T37" fmla="*/ 229 h 781"/>
              <a:gd name="T38" fmla="*/ 156 w 444"/>
              <a:gd name="T39" fmla="*/ 311 h 781"/>
              <a:gd name="T40" fmla="*/ 408 w 444"/>
              <a:gd name="T41" fmla="*/ 311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4" h="781">
                <a:moveTo>
                  <a:pt x="408" y="311"/>
                </a:moveTo>
                <a:lnTo>
                  <a:pt x="386" y="376"/>
                </a:lnTo>
                <a:lnTo>
                  <a:pt x="145" y="376"/>
                </a:lnTo>
                <a:cubicBezTo>
                  <a:pt x="139" y="389"/>
                  <a:pt x="147" y="412"/>
                  <a:pt x="147" y="412"/>
                </a:cubicBezTo>
                <a:lnTo>
                  <a:pt x="387" y="412"/>
                </a:lnTo>
                <a:lnTo>
                  <a:pt x="373" y="473"/>
                </a:lnTo>
                <a:lnTo>
                  <a:pt x="155" y="473"/>
                </a:lnTo>
                <a:cubicBezTo>
                  <a:pt x="223" y="705"/>
                  <a:pt x="424" y="572"/>
                  <a:pt x="424" y="572"/>
                </a:cubicBezTo>
                <a:lnTo>
                  <a:pt x="438" y="667"/>
                </a:lnTo>
                <a:cubicBezTo>
                  <a:pt x="111" y="781"/>
                  <a:pt x="62" y="471"/>
                  <a:pt x="62" y="471"/>
                </a:cubicBezTo>
                <a:lnTo>
                  <a:pt x="0" y="471"/>
                </a:lnTo>
                <a:lnTo>
                  <a:pt x="14" y="413"/>
                </a:lnTo>
                <a:lnTo>
                  <a:pt x="52" y="413"/>
                </a:lnTo>
                <a:cubicBezTo>
                  <a:pt x="54" y="404"/>
                  <a:pt x="55" y="368"/>
                  <a:pt x="55" y="368"/>
                </a:cubicBezTo>
                <a:lnTo>
                  <a:pt x="2" y="368"/>
                </a:lnTo>
                <a:lnTo>
                  <a:pt x="17" y="311"/>
                </a:lnTo>
                <a:lnTo>
                  <a:pt x="60" y="311"/>
                </a:lnTo>
                <a:cubicBezTo>
                  <a:pt x="162" y="0"/>
                  <a:pt x="444" y="137"/>
                  <a:pt x="444" y="137"/>
                </a:cubicBezTo>
                <a:lnTo>
                  <a:pt x="417" y="229"/>
                </a:lnTo>
                <a:cubicBezTo>
                  <a:pt x="216" y="118"/>
                  <a:pt x="156" y="311"/>
                  <a:pt x="156" y="311"/>
                </a:cubicBezTo>
                <a:lnTo>
                  <a:pt x="408" y="31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Freeform 341"/>
          <p:cNvSpPr>
            <a:spLocks/>
          </p:cNvSpPr>
          <p:nvPr/>
        </p:nvSpPr>
        <p:spPr bwMode="auto">
          <a:xfrm>
            <a:off x="7961314" y="4324351"/>
            <a:ext cx="115887" cy="171451"/>
          </a:xfrm>
          <a:custGeom>
            <a:avLst/>
            <a:gdLst>
              <a:gd name="T0" fmla="*/ 137 w 382"/>
              <a:gd name="T1" fmla="*/ 532 h 569"/>
              <a:gd name="T2" fmla="*/ 97 w 382"/>
              <a:gd name="T3" fmla="*/ 525 h 569"/>
              <a:gd name="T4" fmla="*/ 38 w 382"/>
              <a:gd name="T5" fmla="*/ 551 h 569"/>
              <a:gd name="T6" fmla="*/ 1 w 382"/>
              <a:gd name="T7" fmla="*/ 465 h 569"/>
              <a:gd name="T8" fmla="*/ 74 w 382"/>
              <a:gd name="T9" fmla="*/ 325 h 569"/>
              <a:gd name="T10" fmla="*/ 0 w 382"/>
              <a:gd name="T11" fmla="*/ 325 h 569"/>
              <a:gd name="T12" fmla="*/ 0 w 382"/>
              <a:gd name="T13" fmla="*/ 248 h 569"/>
              <a:gd name="T14" fmla="*/ 56 w 382"/>
              <a:gd name="T15" fmla="*/ 248 h 569"/>
              <a:gd name="T16" fmla="*/ 40 w 382"/>
              <a:gd name="T17" fmla="*/ 188 h 569"/>
              <a:gd name="T18" fmla="*/ 181 w 382"/>
              <a:gd name="T19" fmla="*/ 23 h 569"/>
              <a:gd name="T20" fmla="*/ 361 w 382"/>
              <a:gd name="T21" fmla="*/ 158 h 569"/>
              <a:gd name="T22" fmla="*/ 254 w 382"/>
              <a:gd name="T23" fmla="*/ 173 h 569"/>
              <a:gd name="T24" fmla="*/ 188 w 382"/>
              <a:gd name="T25" fmla="*/ 128 h 569"/>
              <a:gd name="T26" fmla="*/ 158 w 382"/>
              <a:gd name="T27" fmla="*/ 245 h 569"/>
              <a:gd name="T28" fmla="*/ 262 w 382"/>
              <a:gd name="T29" fmla="*/ 245 h 569"/>
              <a:gd name="T30" fmla="*/ 262 w 382"/>
              <a:gd name="T31" fmla="*/ 323 h 569"/>
              <a:gd name="T32" fmla="*/ 174 w 382"/>
              <a:gd name="T33" fmla="*/ 323 h 569"/>
              <a:gd name="T34" fmla="*/ 142 w 382"/>
              <a:gd name="T35" fmla="*/ 433 h 569"/>
              <a:gd name="T36" fmla="*/ 345 w 382"/>
              <a:gd name="T37" fmla="*/ 445 h 569"/>
              <a:gd name="T38" fmla="*/ 382 w 382"/>
              <a:gd name="T39" fmla="*/ 526 h 569"/>
              <a:gd name="T40" fmla="*/ 137 w 382"/>
              <a:gd name="T41" fmla="*/ 532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2" h="569">
                <a:moveTo>
                  <a:pt x="137" y="532"/>
                </a:moveTo>
                <a:cubicBezTo>
                  <a:pt x="113" y="523"/>
                  <a:pt x="97" y="525"/>
                  <a:pt x="97" y="525"/>
                </a:cubicBezTo>
                <a:cubicBezTo>
                  <a:pt x="62" y="524"/>
                  <a:pt x="38" y="551"/>
                  <a:pt x="38" y="551"/>
                </a:cubicBezTo>
                <a:lnTo>
                  <a:pt x="1" y="465"/>
                </a:lnTo>
                <a:cubicBezTo>
                  <a:pt x="86" y="404"/>
                  <a:pt x="74" y="325"/>
                  <a:pt x="74" y="325"/>
                </a:cubicBezTo>
                <a:lnTo>
                  <a:pt x="0" y="325"/>
                </a:lnTo>
                <a:lnTo>
                  <a:pt x="0" y="248"/>
                </a:lnTo>
                <a:lnTo>
                  <a:pt x="56" y="248"/>
                </a:lnTo>
                <a:cubicBezTo>
                  <a:pt x="39" y="215"/>
                  <a:pt x="40" y="188"/>
                  <a:pt x="40" y="188"/>
                </a:cubicBezTo>
                <a:cubicBezTo>
                  <a:pt x="38" y="37"/>
                  <a:pt x="181" y="23"/>
                  <a:pt x="181" y="23"/>
                </a:cubicBezTo>
                <a:cubicBezTo>
                  <a:pt x="347" y="0"/>
                  <a:pt x="361" y="158"/>
                  <a:pt x="361" y="158"/>
                </a:cubicBezTo>
                <a:lnTo>
                  <a:pt x="254" y="173"/>
                </a:lnTo>
                <a:cubicBezTo>
                  <a:pt x="242" y="120"/>
                  <a:pt x="188" y="128"/>
                  <a:pt x="188" y="128"/>
                </a:cubicBezTo>
                <a:cubicBezTo>
                  <a:pt x="116" y="146"/>
                  <a:pt x="158" y="245"/>
                  <a:pt x="158" y="245"/>
                </a:cubicBezTo>
                <a:lnTo>
                  <a:pt x="262" y="245"/>
                </a:lnTo>
                <a:lnTo>
                  <a:pt x="262" y="323"/>
                </a:lnTo>
                <a:lnTo>
                  <a:pt x="174" y="323"/>
                </a:lnTo>
                <a:cubicBezTo>
                  <a:pt x="179" y="380"/>
                  <a:pt x="142" y="433"/>
                  <a:pt x="142" y="433"/>
                </a:cubicBezTo>
                <a:cubicBezTo>
                  <a:pt x="221" y="476"/>
                  <a:pt x="345" y="445"/>
                  <a:pt x="345" y="445"/>
                </a:cubicBezTo>
                <a:lnTo>
                  <a:pt x="382" y="526"/>
                </a:lnTo>
                <a:cubicBezTo>
                  <a:pt x="231" y="569"/>
                  <a:pt x="137" y="532"/>
                  <a:pt x="137" y="53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Freeform 342"/>
          <p:cNvSpPr>
            <a:spLocks/>
          </p:cNvSpPr>
          <p:nvPr/>
        </p:nvSpPr>
        <p:spPr bwMode="auto">
          <a:xfrm>
            <a:off x="8321678" y="4332290"/>
            <a:ext cx="141287" cy="155575"/>
          </a:xfrm>
          <a:custGeom>
            <a:avLst/>
            <a:gdLst>
              <a:gd name="T0" fmla="*/ 441 w 465"/>
              <a:gd name="T1" fmla="*/ 286 h 515"/>
              <a:gd name="T2" fmla="*/ 441 w 465"/>
              <a:gd name="T3" fmla="*/ 351 h 515"/>
              <a:gd name="T4" fmla="*/ 275 w 465"/>
              <a:gd name="T5" fmla="*/ 351 h 515"/>
              <a:gd name="T6" fmla="*/ 275 w 465"/>
              <a:gd name="T7" fmla="*/ 384 h 515"/>
              <a:gd name="T8" fmla="*/ 441 w 465"/>
              <a:gd name="T9" fmla="*/ 384 h 515"/>
              <a:gd name="T10" fmla="*/ 441 w 465"/>
              <a:gd name="T11" fmla="*/ 449 h 515"/>
              <a:gd name="T12" fmla="*/ 275 w 465"/>
              <a:gd name="T13" fmla="*/ 449 h 515"/>
              <a:gd name="T14" fmla="*/ 275 w 465"/>
              <a:gd name="T15" fmla="*/ 515 h 515"/>
              <a:gd name="T16" fmla="*/ 183 w 465"/>
              <a:gd name="T17" fmla="*/ 515 h 515"/>
              <a:gd name="T18" fmla="*/ 183 w 465"/>
              <a:gd name="T19" fmla="*/ 449 h 515"/>
              <a:gd name="T20" fmla="*/ 25 w 465"/>
              <a:gd name="T21" fmla="*/ 449 h 515"/>
              <a:gd name="T22" fmla="*/ 25 w 465"/>
              <a:gd name="T23" fmla="*/ 384 h 515"/>
              <a:gd name="T24" fmla="*/ 183 w 465"/>
              <a:gd name="T25" fmla="*/ 384 h 515"/>
              <a:gd name="T26" fmla="*/ 183 w 465"/>
              <a:gd name="T27" fmla="*/ 351 h 515"/>
              <a:gd name="T28" fmla="*/ 25 w 465"/>
              <a:gd name="T29" fmla="*/ 351 h 515"/>
              <a:gd name="T30" fmla="*/ 25 w 465"/>
              <a:gd name="T31" fmla="*/ 286 h 515"/>
              <a:gd name="T32" fmla="*/ 175 w 465"/>
              <a:gd name="T33" fmla="*/ 286 h 515"/>
              <a:gd name="T34" fmla="*/ 0 w 465"/>
              <a:gd name="T35" fmla="*/ 0 h 515"/>
              <a:gd name="T36" fmla="*/ 110 w 465"/>
              <a:gd name="T37" fmla="*/ 0 h 515"/>
              <a:gd name="T38" fmla="*/ 202 w 465"/>
              <a:gd name="T39" fmla="*/ 154 h 515"/>
              <a:gd name="T40" fmla="*/ 233 w 465"/>
              <a:gd name="T41" fmla="*/ 208 h 515"/>
              <a:gd name="T42" fmla="*/ 267 w 465"/>
              <a:gd name="T43" fmla="*/ 150 h 515"/>
              <a:gd name="T44" fmla="*/ 358 w 465"/>
              <a:gd name="T45" fmla="*/ 0 h 515"/>
              <a:gd name="T46" fmla="*/ 465 w 465"/>
              <a:gd name="T47" fmla="*/ 0 h 515"/>
              <a:gd name="T48" fmla="*/ 283 w 465"/>
              <a:gd name="T49" fmla="*/ 286 h 515"/>
              <a:gd name="T50" fmla="*/ 441 w 465"/>
              <a:gd name="T51" fmla="*/ 286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5" h="515">
                <a:moveTo>
                  <a:pt x="441" y="286"/>
                </a:moveTo>
                <a:lnTo>
                  <a:pt x="441" y="351"/>
                </a:lnTo>
                <a:lnTo>
                  <a:pt x="275" y="351"/>
                </a:lnTo>
                <a:lnTo>
                  <a:pt x="275" y="384"/>
                </a:lnTo>
                <a:lnTo>
                  <a:pt x="441" y="384"/>
                </a:lnTo>
                <a:lnTo>
                  <a:pt x="441" y="449"/>
                </a:lnTo>
                <a:lnTo>
                  <a:pt x="275" y="449"/>
                </a:lnTo>
                <a:lnTo>
                  <a:pt x="275" y="515"/>
                </a:lnTo>
                <a:lnTo>
                  <a:pt x="183" y="515"/>
                </a:lnTo>
                <a:lnTo>
                  <a:pt x="183" y="449"/>
                </a:lnTo>
                <a:lnTo>
                  <a:pt x="25" y="449"/>
                </a:lnTo>
                <a:lnTo>
                  <a:pt x="25" y="384"/>
                </a:lnTo>
                <a:lnTo>
                  <a:pt x="183" y="384"/>
                </a:lnTo>
                <a:lnTo>
                  <a:pt x="183" y="351"/>
                </a:lnTo>
                <a:lnTo>
                  <a:pt x="25" y="351"/>
                </a:lnTo>
                <a:lnTo>
                  <a:pt x="25" y="286"/>
                </a:lnTo>
                <a:lnTo>
                  <a:pt x="175" y="286"/>
                </a:lnTo>
                <a:lnTo>
                  <a:pt x="0" y="0"/>
                </a:lnTo>
                <a:lnTo>
                  <a:pt x="110" y="0"/>
                </a:lnTo>
                <a:lnTo>
                  <a:pt x="202" y="154"/>
                </a:lnTo>
                <a:cubicBezTo>
                  <a:pt x="213" y="172"/>
                  <a:pt x="223" y="190"/>
                  <a:pt x="233" y="208"/>
                </a:cubicBezTo>
                <a:cubicBezTo>
                  <a:pt x="243" y="190"/>
                  <a:pt x="254" y="171"/>
                  <a:pt x="267" y="150"/>
                </a:cubicBezTo>
                <a:lnTo>
                  <a:pt x="358" y="0"/>
                </a:lnTo>
                <a:lnTo>
                  <a:pt x="465" y="0"/>
                </a:lnTo>
                <a:lnTo>
                  <a:pt x="283" y="286"/>
                </a:lnTo>
                <a:lnTo>
                  <a:pt x="441" y="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Freeform 343"/>
          <p:cNvSpPr>
            <a:spLocks/>
          </p:cNvSpPr>
          <p:nvPr/>
        </p:nvSpPr>
        <p:spPr bwMode="auto">
          <a:xfrm>
            <a:off x="10202863" y="3903665"/>
            <a:ext cx="228600" cy="261937"/>
          </a:xfrm>
          <a:custGeom>
            <a:avLst/>
            <a:gdLst>
              <a:gd name="T0" fmla="*/ 0 w 758"/>
              <a:gd name="T1" fmla="*/ 163 h 861"/>
              <a:gd name="T2" fmla="*/ 20 w 758"/>
              <a:gd name="T3" fmla="*/ 183 h 861"/>
              <a:gd name="T4" fmla="*/ 108 w 758"/>
              <a:gd name="T5" fmla="*/ 183 h 861"/>
              <a:gd name="T6" fmla="*/ 129 w 758"/>
              <a:gd name="T7" fmla="*/ 191 h 861"/>
              <a:gd name="T8" fmla="*/ 181 w 758"/>
              <a:gd name="T9" fmla="*/ 241 h 861"/>
              <a:gd name="T10" fmla="*/ 123 w 758"/>
              <a:gd name="T11" fmla="*/ 241 h 861"/>
              <a:gd name="T12" fmla="*/ 106 w 758"/>
              <a:gd name="T13" fmla="*/ 283 h 861"/>
              <a:gd name="T14" fmla="*/ 362 w 758"/>
              <a:gd name="T15" fmla="*/ 519 h 861"/>
              <a:gd name="T16" fmla="*/ 382 w 758"/>
              <a:gd name="T17" fmla="*/ 531 h 861"/>
              <a:gd name="T18" fmla="*/ 382 w 758"/>
              <a:gd name="T19" fmla="*/ 801 h 861"/>
              <a:gd name="T20" fmla="*/ 263 w 758"/>
              <a:gd name="T21" fmla="*/ 853 h 861"/>
              <a:gd name="T22" fmla="*/ 265 w 758"/>
              <a:gd name="T23" fmla="*/ 861 h 861"/>
              <a:gd name="T24" fmla="*/ 546 w 758"/>
              <a:gd name="T25" fmla="*/ 861 h 861"/>
              <a:gd name="T26" fmla="*/ 548 w 758"/>
              <a:gd name="T27" fmla="*/ 853 h 861"/>
              <a:gd name="T28" fmla="*/ 422 w 758"/>
              <a:gd name="T29" fmla="*/ 801 h 861"/>
              <a:gd name="T30" fmla="*/ 422 w 758"/>
              <a:gd name="T31" fmla="*/ 532 h 861"/>
              <a:gd name="T32" fmla="*/ 448 w 758"/>
              <a:gd name="T33" fmla="*/ 516 h 861"/>
              <a:gd name="T34" fmla="*/ 614 w 758"/>
              <a:gd name="T35" fmla="*/ 341 h 861"/>
              <a:gd name="T36" fmla="*/ 659 w 758"/>
              <a:gd name="T37" fmla="*/ 327 h 861"/>
              <a:gd name="T38" fmla="*/ 668 w 758"/>
              <a:gd name="T39" fmla="*/ 322 h 861"/>
              <a:gd name="T40" fmla="*/ 744 w 758"/>
              <a:gd name="T41" fmla="*/ 229 h 861"/>
              <a:gd name="T42" fmla="*/ 735 w 758"/>
              <a:gd name="T43" fmla="*/ 99 h 861"/>
              <a:gd name="T44" fmla="*/ 637 w 758"/>
              <a:gd name="T45" fmla="*/ 14 h 861"/>
              <a:gd name="T46" fmla="*/ 508 w 758"/>
              <a:gd name="T47" fmla="*/ 23 h 861"/>
              <a:gd name="T48" fmla="*/ 419 w 758"/>
              <a:gd name="T49" fmla="*/ 215 h 861"/>
              <a:gd name="T50" fmla="*/ 458 w 758"/>
              <a:gd name="T51" fmla="*/ 205 h 861"/>
              <a:gd name="T52" fmla="*/ 526 w 758"/>
              <a:gd name="T53" fmla="*/ 59 h 861"/>
              <a:gd name="T54" fmla="*/ 624 w 758"/>
              <a:gd name="T55" fmla="*/ 53 h 861"/>
              <a:gd name="T56" fmla="*/ 699 w 758"/>
              <a:gd name="T57" fmla="*/ 117 h 861"/>
              <a:gd name="T58" fmla="*/ 706 w 758"/>
              <a:gd name="T59" fmla="*/ 216 h 861"/>
              <a:gd name="T60" fmla="*/ 681 w 758"/>
              <a:gd name="T61" fmla="*/ 259 h 861"/>
              <a:gd name="T62" fmla="*/ 649 w 758"/>
              <a:gd name="T63" fmla="*/ 241 h 861"/>
              <a:gd name="T64" fmla="*/ 240 w 758"/>
              <a:gd name="T65" fmla="*/ 241 h 861"/>
              <a:gd name="T66" fmla="*/ 157 w 758"/>
              <a:gd name="T67" fmla="*/ 162 h 861"/>
              <a:gd name="T68" fmla="*/ 108 w 758"/>
              <a:gd name="T69" fmla="*/ 143 h 861"/>
              <a:gd name="T70" fmla="*/ 20 w 758"/>
              <a:gd name="T71" fmla="*/ 143 h 861"/>
              <a:gd name="T72" fmla="*/ 0 w 758"/>
              <a:gd name="T73" fmla="*/ 163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58" h="861">
                <a:moveTo>
                  <a:pt x="0" y="163"/>
                </a:moveTo>
                <a:cubicBezTo>
                  <a:pt x="0" y="174"/>
                  <a:pt x="9" y="183"/>
                  <a:pt x="20" y="183"/>
                </a:cubicBezTo>
                <a:lnTo>
                  <a:pt x="108" y="183"/>
                </a:lnTo>
                <a:cubicBezTo>
                  <a:pt x="114" y="183"/>
                  <a:pt x="125" y="187"/>
                  <a:pt x="129" y="191"/>
                </a:cubicBezTo>
                <a:lnTo>
                  <a:pt x="181" y="241"/>
                </a:lnTo>
                <a:lnTo>
                  <a:pt x="123" y="241"/>
                </a:lnTo>
                <a:cubicBezTo>
                  <a:pt x="89" y="241"/>
                  <a:pt x="82" y="260"/>
                  <a:pt x="106" y="283"/>
                </a:cubicBezTo>
                <a:lnTo>
                  <a:pt x="362" y="519"/>
                </a:lnTo>
                <a:cubicBezTo>
                  <a:pt x="368" y="524"/>
                  <a:pt x="375" y="529"/>
                  <a:pt x="382" y="531"/>
                </a:cubicBezTo>
                <a:lnTo>
                  <a:pt x="382" y="801"/>
                </a:lnTo>
                <a:lnTo>
                  <a:pt x="263" y="853"/>
                </a:lnTo>
                <a:cubicBezTo>
                  <a:pt x="253" y="857"/>
                  <a:pt x="254" y="861"/>
                  <a:pt x="265" y="861"/>
                </a:cubicBezTo>
                <a:lnTo>
                  <a:pt x="546" y="861"/>
                </a:lnTo>
                <a:cubicBezTo>
                  <a:pt x="557" y="861"/>
                  <a:pt x="558" y="857"/>
                  <a:pt x="548" y="853"/>
                </a:cubicBezTo>
                <a:lnTo>
                  <a:pt x="422" y="801"/>
                </a:lnTo>
                <a:lnTo>
                  <a:pt x="422" y="532"/>
                </a:lnTo>
                <a:cubicBezTo>
                  <a:pt x="432" y="529"/>
                  <a:pt x="441" y="524"/>
                  <a:pt x="448" y="516"/>
                </a:cubicBezTo>
                <a:lnTo>
                  <a:pt x="614" y="341"/>
                </a:lnTo>
                <a:cubicBezTo>
                  <a:pt x="630" y="339"/>
                  <a:pt x="645" y="334"/>
                  <a:pt x="659" y="327"/>
                </a:cubicBezTo>
                <a:cubicBezTo>
                  <a:pt x="662" y="325"/>
                  <a:pt x="665" y="323"/>
                  <a:pt x="668" y="322"/>
                </a:cubicBezTo>
                <a:cubicBezTo>
                  <a:pt x="704" y="301"/>
                  <a:pt x="731" y="268"/>
                  <a:pt x="744" y="229"/>
                </a:cubicBezTo>
                <a:cubicBezTo>
                  <a:pt x="758" y="186"/>
                  <a:pt x="755" y="140"/>
                  <a:pt x="735" y="99"/>
                </a:cubicBezTo>
                <a:cubicBezTo>
                  <a:pt x="715" y="59"/>
                  <a:pt x="680" y="29"/>
                  <a:pt x="637" y="14"/>
                </a:cubicBezTo>
                <a:cubicBezTo>
                  <a:pt x="594" y="0"/>
                  <a:pt x="548" y="3"/>
                  <a:pt x="508" y="23"/>
                </a:cubicBezTo>
                <a:cubicBezTo>
                  <a:pt x="437" y="59"/>
                  <a:pt x="400" y="138"/>
                  <a:pt x="419" y="215"/>
                </a:cubicBezTo>
                <a:lnTo>
                  <a:pt x="458" y="205"/>
                </a:lnTo>
                <a:cubicBezTo>
                  <a:pt x="444" y="146"/>
                  <a:pt x="471" y="87"/>
                  <a:pt x="526" y="59"/>
                </a:cubicBezTo>
                <a:cubicBezTo>
                  <a:pt x="557" y="44"/>
                  <a:pt x="592" y="42"/>
                  <a:pt x="624" y="53"/>
                </a:cubicBezTo>
                <a:cubicBezTo>
                  <a:pt x="657" y="64"/>
                  <a:pt x="684" y="87"/>
                  <a:pt x="699" y="117"/>
                </a:cubicBezTo>
                <a:cubicBezTo>
                  <a:pt x="714" y="148"/>
                  <a:pt x="717" y="183"/>
                  <a:pt x="706" y="216"/>
                </a:cubicBezTo>
                <a:cubicBezTo>
                  <a:pt x="700" y="232"/>
                  <a:pt x="692" y="247"/>
                  <a:pt x="681" y="259"/>
                </a:cubicBezTo>
                <a:cubicBezTo>
                  <a:pt x="680" y="249"/>
                  <a:pt x="669" y="241"/>
                  <a:pt x="649" y="241"/>
                </a:cubicBezTo>
                <a:lnTo>
                  <a:pt x="240" y="241"/>
                </a:lnTo>
                <a:lnTo>
                  <a:pt x="157" y="162"/>
                </a:lnTo>
                <a:cubicBezTo>
                  <a:pt x="145" y="151"/>
                  <a:pt x="125" y="143"/>
                  <a:pt x="108" y="143"/>
                </a:cubicBezTo>
                <a:lnTo>
                  <a:pt x="20" y="143"/>
                </a:lnTo>
                <a:cubicBezTo>
                  <a:pt x="9" y="143"/>
                  <a:pt x="0" y="152"/>
                  <a:pt x="0" y="16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Freeform 344"/>
          <p:cNvSpPr>
            <a:spLocks noEditPoints="1"/>
          </p:cNvSpPr>
          <p:nvPr/>
        </p:nvSpPr>
        <p:spPr bwMode="auto">
          <a:xfrm>
            <a:off x="5853113" y="2465389"/>
            <a:ext cx="222251" cy="244475"/>
          </a:xfrm>
          <a:custGeom>
            <a:avLst/>
            <a:gdLst>
              <a:gd name="T0" fmla="*/ 119 w 731"/>
              <a:gd name="T1" fmla="*/ 362 h 808"/>
              <a:gd name="T2" fmla="*/ 204 w 731"/>
              <a:gd name="T3" fmla="*/ 585 h 808"/>
              <a:gd name="T4" fmla="*/ 253 w 731"/>
              <a:gd name="T5" fmla="*/ 730 h 808"/>
              <a:gd name="T6" fmla="*/ 304 w 731"/>
              <a:gd name="T7" fmla="*/ 783 h 808"/>
              <a:gd name="T8" fmla="*/ 341 w 731"/>
              <a:gd name="T9" fmla="*/ 808 h 808"/>
              <a:gd name="T10" fmla="*/ 406 w 731"/>
              <a:gd name="T11" fmla="*/ 803 h 808"/>
              <a:gd name="T12" fmla="*/ 477 w 731"/>
              <a:gd name="T13" fmla="*/ 730 h 808"/>
              <a:gd name="T14" fmla="*/ 527 w 731"/>
              <a:gd name="T15" fmla="*/ 585 h 808"/>
              <a:gd name="T16" fmla="*/ 611 w 731"/>
              <a:gd name="T17" fmla="*/ 362 h 808"/>
              <a:gd name="T18" fmla="*/ 509 w 731"/>
              <a:gd name="T19" fmla="*/ 116 h 808"/>
              <a:gd name="T20" fmla="*/ 530 w 731"/>
              <a:gd name="T21" fmla="*/ 111 h 808"/>
              <a:gd name="T22" fmla="*/ 548 w 731"/>
              <a:gd name="T23" fmla="*/ 49 h 808"/>
              <a:gd name="T24" fmla="*/ 503 w 731"/>
              <a:gd name="T25" fmla="*/ 95 h 808"/>
              <a:gd name="T26" fmla="*/ 628 w 731"/>
              <a:gd name="T27" fmla="*/ 229 h 808"/>
              <a:gd name="T28" fmla="*/ 676 w 731"/>
              <a:gd name="T29" fmla="*/ 204 h 808"/>
              <a:gd name="T30" fmla="*/ 661 w 731"/>
              <a:gd name="T31" fmla="*/ 177 h 808"/>
              <a:gd name="T32" fmla="*/ 615 w 731"/>
              <a:gd name="T33" fmla="*/ 221 h 808"/>
              <a:gd name="T34" fmla="*/ 715 w 731"/>
              <a:gd name="T35" fmla="*/ 350 h 808"/>
              <a:gd name="T36" fmla="*/ 653 w 731"/>
              <a:gd name="T37" fmla="*/ 365 h 808"/>
              <a:gd name="T38" fmla="*/ 715 w 731"/>
              <a:gd name="T39" fmla="*/ 381 h 808"/>
              <a:gd name="T40" fmla="*/ 715 w 731"/>
              <a:gd name="T41" fmla="*/ 350 h 808"/>
              <a:gd name="T42" fmla="*/ 636 w 731"/>
              <a:gd name="T43" fmla="*/ 504 h 808"/>
              <a:gd name="T44" fmla="*/ 620 w 731"/>
              <a:gd name="T45" fmla="*/ 531 h 808"/>
              <a:gd name="T46" fmla="*/ 668 w 731"/>
              <a:gd name="T47" fmla="*/ 556 h 808"/>
              <a:gd name="T48" fmla="*/ 676 w 731"/>
              <a:gd name="T49" fmla="*/ 527 h 808"/>
              <a:gd name="T50" fmla="*/ 54 w 731"/>
              <a:gd name="T51" fmla="*/ 527 h 808"/>
              <a:gd name="T52" fmla="*/ 62 w 731"/>
              <a:gd name="T53" fmla="*/ 556 h 808"/>
              <a:gd name="T54" fmla="*/ 110 w 731"/>
              <a:gd name="T55" fmla="*/ 531 h 808"/>
              <a:gd name="T56" fmla="*/ 95 w 731"/>
              <a:gd name="T57" fmla="*/ 504 h 808"/>
              <a:gd name="T58" fmla="*/ 62 w 731"/>
              <a:gd name="T59" fmla="*/ 350 h 808"/>
              <a:gd name="T60" fmla="*/ 0 w 731"/>
              <a:gd name="T61" fmla="*/ 365 h 808"/>
              <a:gd name="T62" fmla="*/ 62 w 731"/>
              <a:gd name="T63" fmla="*/ 381 h 808"/>
              <a:gd name="T64" fmla="*/ 110 w 731"/>
              <a:gd name="T65" fmla="*/ 200 h 808"/>
              <a:gd name="T66" fmla="*/ 49 w 731"/>
              <a:gd name="T67" fmla="*/ 183 h 808"/>
              <a:gd name="T68" fmla="*/ 95 w 731"/>
              <a:gd name="T69" fmla="*/ 227 h 808"/>
              <a:gd name="T70" fmla="*/ 116 w 731"/>
              <a:gd name="T71" fmla="*/ 221 h 808"/>
              <a:gd name="T72" fmla="*/ 200 w 731"/>
              <a:gd name="T73" fmla="*/ 111 h 808"/>
              <a:gd name="T74" fmla="*/ 221 w 731"/>
              <a:gd name="T75" fmla="*/ 116 h 808"/>
              <a:gd name="T76" fmla="*/ 204 w 731"/>
              <a:gd name="T77" fmla="*/ 55 h 808"/>
              <a:gd name="T78" fmla="*/ 177 w 731"/>
              <a:gd name="T79" fmla="*/ 70 h 808"/>
              <a:gd name="T80" fmla="*/ 365 w 731"/>
              <a:gd name="T81" fmla="*/ 78 h 808"/>
              <a:gd name="T82" fmla="*/ 381 w 731"/>
              <a:gd name="T83" fmla="*/ 15 h 808"/>
              <a:gd name="T84" fmla="*/ 350 w 731"/>
              <a:gd name="T85" fmla="*/ 15 h 808"/>
              <a:gd name="T86" fmla="*/ 365 w 731"/>
              <a:gd name="T87" fmla="*/ 78 h 808"/>
              <a:gd name="T88" fmla="*/ 465 w 731"/>
              <a:gd name="T89" fmla="*/ 585 h 808"/>
              <a:gd name="T90" fmla="*/ 289 w 731"/>
              <a:gd name="T91" fmla="*/ 619 h 808"/>
              <a:gd name="T92" fmla="*/ 231 w 731"/>
              <a:gd name="T93" fmla="*/ 500 h 808"/>
              <a:gd name="T94" fmla="*/ 365 w 731"/>
              <a:gd name="T95" fmla="*/ 186 h 808"/>
              <a:gd name="T96" fmla="*/ 500 w 731"/>
              <a:gd name="T97" fmla="*/ 500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31" h="808">
                <a:moveTo>
                  <a:pt x="365" y="124"/>
                </a:moveTo>
                <a:cubicBezTo>
                  <a:pt x="230" y="124"/>
                  <a:pt x="119" y="231"/>
                  <a:pt x="119" y="362"/>
                </a:cubicBezTo>
                <a:cubicBezTo>
                  <a:pt x="119" y="447"/>
                  <a:pt x="154" y="498"/>
                  <a:pt x="179" y="535"/>
                </a:cubicBezTo>
                <a:cubicBezTo>
                  <a:pt x="195" y="558"/>
                  <a:pt x="204" y="571"/>
                  <a:pt x="204" y="585"/>
                </a:cubicBezTo>
                <a:cubicBezTo>
                  <a:pt x="204" y="616"/>
                  <a:pt x="220" y="645"/>
                  <a:pt x="250" y="667"/>
                </a:cubicBezTo>
                <a:cubicBezTo>
                  <a:pt x="250" y="685"/>
                  <a:pt x="253" y="730"/>
                  <a:pt x="253" y="730"/>
                </a:cubicBezTo>
                <a:lnTo>
                  <a:pt x="253" y="730"/>
                </a:lnTo>
                <a:cubicBezTo>
                  <a:pt x="254" y="743"/>
                  <a:pt x="260" y="769"/>
                  <a:pt x="304" y="783"/>
                </a:cubicBezTo>
                <a:cubicBezTo>
                  <a:pt x="309" y="791"/>
                  <a:pt x="316" y="797"/>
                  <a:pt x="324" y="803"/>
                </a:cubicBezTo>
                <a:cubicBezTo>
                  <a:pt x="329" y="806"/>
                  <a:pt x="335" y="808"/>
                  <a:pt x="341" y="808"/>
                </a:cubicBezTo>
                <a:lnTo>
                  <a:pt x="389" y="808"/>
                </a:lnTo>
                <a:cubicBezTo>
                  <a:pt x="395" y="808"/>
                  <a:pt x="401" y="806"/>
                  <a:pt x="406" y="803"/>
                </a:cubicBezTo>
                <a:cubicBezTo>
                  <a:pt x="415" y="797"/>
                  <a:pt x="421" y="791"/>
                  <a:pt x="427" y="783"/>
                </a:cubicBezTo>
                <a:cubicBezTo>
                  <a:pt x="471" y="768"/>
                  <a:pt x="477" y="742"/>
                  <a:pt x="477" y="730"/>
                </a:cubicBezTo>
                <a:cubicBezTo>
                  <a:pt x="477" y="730"/>
                  <a:pt x="480" y="685"/>
                  <a:pt x="481" y="667"/>
                </a:cubicBezTo>
                <a:cubicBezTo>
                  <a:pt x="510" y="645"/>
                  <a:pt x="527" y="616"/>
                  <a:pt x="527" y="585"/>
                </a:cubicBezTo>
                <a:cubicBezTo>
                  <a:pt x="527" y="572"/>
                  <a:pt x="536" y="558"/>
                  <a:pt x="551" y="535"/>
                </a:cubicBezTo>
                <a:cubicBezTo>
                  <a:pt x="577" y="498"/>
                  <a:pt x="611" y="447"/>
                  <a:pt x="611" y="362"/>
                </a:cubicBezTo>
                <a:cubicBezTo>
                  <a:pt x="611" y="231"/>
                  <a:pt x="501" y="124"/>
                  <a:pt x="365" y="124"/>
                </a:cubicBezTo>
                <a:close/>
                <a:moveTo>
                  <a:pt x="509" y="116"/>
                </a:moveTo>
                <a:cubicBezTo>
                  <a:pt x="512" y="118"/>
                  <a:pt x="514" y="118"/>
                  <a:pt x="517" y="118"/>
                </a:cubicBezTo>
                <a:cubicBezTo>
                  <a:pt x="522" y="118"/>
                  <a:pt x="527" y="115"/>
                  <a:pt x="530" y="111"/>
                </a:cubicBezTo>
                <a:lnTo>
                  <a:pt x="554" y="70"/>
                </a:lnTo>
                <a:cubicBezTo>
                  <a:pt x="558" y="63"/>
                  <a:pt x="555" y="53"/>
                  <a:pt x="548" y="49"/>
                </a:cubicBezTo>
                <a:cubicBezTo>
                  <a:pt x="541" y="45"/>
                  <a:pt x="531" y="47"/>
                  <a:pt x="527" y="55"/>
                </a:cubicBezTo>
                <a:lnTo>
                  <a:pt x="503" y="95"/>
                </a:lnTo>
                <a:cubicBezTo>
                  <a:pt x="499" y="102"/>
                  <a:pt x="502" y="112"/>
                  <a:pt x="509" y="116"/>
                </a:cubicBezTo>
                <a:close/>
                <a:moveTo>
                  <a:pt x="628" y="229"/>
                </a:moveTo>
                <a:cubicBezTo>
                  <a:pt x="631" y="229"/>
                  <a:pt x="633" y="229"/>
                  <a:pt x="636" y="227"/>
                </a:cubicBezTo>
                <a:lnTo>
                  <a:pt x="676" y="204"/>
                </a:lnTo>
                <a:cubicBezTo>
                  <a:pt x="684" y="200"/>
                  <a:pt x="686" y="190"/>
                  <a:pt x="682" y="183"/>
                </a:cubicBezTo>
                <a:cubicBezTo>
                  <a:pt x="678" y="175"/>
                  <a:pt x="668" y="173"/>
                  <a:pt x="661" y="177"/>
                </a:cubicBezTo>
                <a:lnTo>
                  <a:pt x="620" y="200"/>
                </a:lnTo>
                <a:cubicBezTo>
                  <a:pt x="613" y="205"/>
                  <a:pt x="610" y="214"/>
                  <a:pt x="615" y="221"/>
                </a:cubicBezTo>
                <a:cubicBezTo>
                  <a:pt x="617" y="226"/>
                  <a:pt x="623" y="229"/>
                  <a:pt x="628" y="229"/>
                </a:cubicBezTo>
                <a:close/>
                <a:moveTo>
                  <a:pt x="715" y="350"/>
                </a:moveTo>
                <a:lnTo>
                  <a:pt x="669" y="350"/>
                </a:lnTo>
                <a:cubicBezTo>
                  <a:pt x="660" y="350"/>
                  <a:pt x="653" y="357"/>
                  <a:pt x="653" y="365"/>
                </a:cubicBezTo>
                <a:cubicBezTo>
                  <a:pt x="653" y="374"/>
                  <a:pt x="660" y="381"/>
                  <a:pt x="669" y="381"/>
                </a:cubicBezTo>
                <a:lnTo>
                  <a:pt x="715" y="381"/>
                </a:lnTo>
                <a:cubicBezTo>
                  <a:pt x="724" y="381"/>
                  <a:pt x="731" y="374"/>
                  <a:pt x="731" y="365"/>
                </a:cubicBezTo>
                <a:cubicBezTo>
                  <a:pt x="731" y="357"/>
                  <a:pt x="724" y="350"/>
                  <a:pt x="715" y="350"/>
                </a:cubicBezTo>
                <a:close/>
                <a:moveTo>
                  <a:pt x="676" y="527"/>
                </a:moveTo>
                <a:lnTo>
                  <a:pt x="636" y="504"/>
                </a:lnTo>
                <a:cubicBezTo>
                  <a:pt x="628" y="499"/>
                  <a:pt x="619" y="502"/>
                  <a:pt x="615" y="509"/>
                </a:cubicBezTo>
                <a:cubicBezTo>
                  <a:pt x="610" y="517"/>
                  <a:pt x="613" y="526"/>
                  <a:pt x="620" y="531"/>
                </a:cubicBezTo>
                <a:lnTo>
                  <a:pt x="661" y="554"/>
                </a:lnTo>
                <a:cubicBezTo>
                  <a:pt x="663" y="555"/>
                  <a:pt x="666" y="556"/>
                  <a:pt x="668" y="556"/>
                </a:cubicBezTo>
                <a:cubicBezTo>
                  <a:pt x="674" y="556"/>
                  <a:pt x="679" y="553"/>
                  <a:pt x="682" y="548"/>
                </a:cubicBezTo>
                <a:cubicBezTo>
                  <a:pt x="686" y="541"/>
                  <a:pt x="684" y="531"/>
                  <a:pt x="676" y="527"/>
                </a:cubicBezTo>
                <a:close/>
                <a:moveTo>
                  <a:pt x="95" y="504"/>
                </a:moveTo>
                <a:lnTo>
                  <a:pt x="54" y="527"/>
                </a:lnTo>
                <a:cubicBezTo>
                  <a:pt x="47" y="531"/>
                  <a:pt x="44" y="541"/>
                  <a:pt x="49" y="548"/>
                </a:cubicBezTo>
                <a:cubicBezTo>
                  <a:pt x="52" y="553"/>
                  <a:pt x="57" y="556"/>
                  <a:pt x="62" y="556"/>
                </a:cubicBezTo>
                <a:cubicBezTo>
                  <a:pt x="65" y="556"/>
                  <a:pt x="68" y="555"/>
                  <a:pt x="70" y="554"/>
                </a:cubicBezTo>
                <a:lnTo>
                  <a:pt x="110" y="531"/>
                </a:lnTo>
                <a:cubicBezTo>
                  <a:pt x="118" y="526"/>
                  <a:pt x="120" y="517"/>
                  <a:pt x="116" y="509"/>
                </a:cubicBezTo>
                <a:cubicBezTo>
                  <a:pt x="112" y="502"/>
                  <a:pt x="102" y="499"/>
                  <a:pt x="95" y="504"/>
                </a:cubicBezTo>
                <a:close/>
                <a:moveTo>
                  <a:pt x="77" y="365"/>
                </a:moveTo>
                <a:cubicBezTo>
                  <a:pt x="77" y="357"/>
                  <a:pt x="71" y="350"/>
                  <a:pt x="62" y="350"/>
                </a:cubicBezTo>
                <a:lnTo>
                  <a:pt x="15" y="350"/>
                </a:lnTo>
                <a:cubicBezTo>
                  <a:pt x="7" y="350"/>
                  <a:pt x="0" y="357"/>
                  <a:pt x="0" y="365"/>
                </a:cubicBezTo>
                <a:cubicBezTo>
                  <a:pt x="0" y="374"/>
                  <a:pt x="7" y="381"/>
                  <a:pt x="15" y="381"/>
                </a:cubicBezTo>
                <a:lnTo>
                  <a:pt x="62" y="381"/>
                </a:lnTo>
                <a:cubicBezTo>
                  <a:pt x="71" y="381"/>
                  <a:pt x="77" y="374"/>
                  <a:pt x="77" y="365"/>
                </a:cubicBezTo>
                <a:close/>
                <a:moveTo>
                  <a:pt x="110" y="200"/>
                </a:moveTo>
                <a:lnTo>
                  <a:pt x="70" y="177"/>
                </a:lnTo>
                <a:cubicBezTo>
                  <a:pt x="63" y="173"/>
                  <a:pt x="53" y="175"/>
                  <a:pt x="49" y="183"/>
                </a:cubicBezTo>
                <a:cubicBezTo>
                  <a:pt x="44" y="190"/>
                  <a:pt x="47" y="200"/>
                  <a:pt x="54" y="204"/>
                </a:cubicBezTo>
                <a:lnTo>
                  <a:pt x="95" y="227"/>
                </a:lnTo>
                <a:cubicBezTo>
                  <a:pt x="97" y="229"/>
                  <a:pt x="100" y="229"/>
                  <a:pt x="103" y="229"/>
                </a:cubicBezTo>
                <a:cubicBezTo>
                  <a:pt x="108" y="229"/>
                  <a:pt x="113" y="227"/>
                  <a:pt x="116" y="221"/>
                </a:cubicBezTo>
                <a:cubicBezTo>
                  <a:pt x="120" y="214"/>
                  <a:pt x="118" y="205"/>
                  <a:pt x="110" y="200"/>
                </a:cubicBezTo>
                <a:close/>
                <a:moveTo>
                  <a:pt x="200" y="111"/>
                </a:moveTo>
                <a:cubicBezTo>
                  <a:pt x="203" y="115"/>
                  <a:pt x="208" y="118"/>
                  <a:pt x="214" y="118"/>
                </a:cubicBezTo>
                <a:cubicBezTo>
                  <a:pt x="216" y="118"/>
                  <a:pt x="219" y="118"/>
                  <a:pt x="221" y="116"/>
                </a:cubicBezTo>
                <a:cubicBezTo>
                  <a:pt x="229" y="112"/>
                  <a:pt x="231" y="102"/>
                  <a:pt x="227" y="95"/>
                </a:cubicBezTo>
                <a:lnTo>
                  <a:pt x="204" y="55"/>
                </a:lnTo>
                <a:cubicBezTo>
                  <a:pt x="199" y="47"/>
                  <a:pt x="190" y="45"/>
                  <a:pt x="182" y="49"/>
                </a:cubicBezTo>
                <a:cubicBezTo>
                  <a:pt x="175" y="53"/>
                  <a:pt x="173" y="63"/>
                  <a:pt x="177" y="70"/>
                </a:cubicBezTo>
                <a:lnTo>
                  <a:pt x="200" y="111"/>
                </a:lnTo>
                <a:close/>
                <a:moveTo>
                  <a:pt x="365" y="78"/>
                </a:moveTo>
                <a:cubicBezTo>
                  <a:pt x="374" y="78"/>
                  <a:pt x="381" y="71"/>
                  <a:pt x="381" y="62"/>
                </a:cubicBezTo>
                <a:lnTo>
                  <a:pt x="381" y="15"/>
                </a:lnTo>
                <a:cubicBezTo>
                  <a:pt x="381" y="7"/>
                  <a:pt x="374" y="0"/>
                  <a:pt x="365" y="0"/>
                </a:cubicBezTo>
                <a:cubicBezTo>
                  <a:pt x="357" y="0"/>
                  <a:pt x="350" y="7"/>
                  <a:pt x="350" y="15"/>
                </a:cubicBezTo>
                <a:lnTo>
                  <a:pt x="350" y="62"/>
                </a:lnTo>
                <a:cubicBezTo>
                  <a:pt x="350" y="71"/>
                  <a:pt x="357" y="78"/>
                  <a:pt x="365" y="78"/>
                </a:cubicBezTo>
                <a:close/>
                <a:moveTo>
                  <a:pt x="500" y="500"/>
                </a:moveTo>
                <a:cubicBezTo>
                  <a:pt x="482" y="527"/>
                  <a:pt x="465" y="552"/>
                  <a:pt x="465" y="585"/>
                </a:cubicBezTo>
                <a:cubicBezTo>
                  <a:pt x="465" y="600"/>
                  <a:pt x="451" y="612"/>
                  <a:pt x="441" y="619"/>
                </a:cubicBezTo>
                <a:lnTo>
                  <a:pt x="289" y="619"/>
                </a:lnTo>
                <a:cubicBezTo>
                  <a:pt x="279" y="612"/>
                  <a:pt x="266" y="600"/>
                  <a:pt x="266" y="585"/>
                </a:cubicBezTo>
                <a:cubicBezTo>
                  <a:pt x="266" y="552"/>
                  <a:pt x="249" y="527"/>
                  <a:pt x="231" y="500"/>
                </a:cubicBezTo>
                <a:cubicBezTo>
                  <a:pt x="208" y="466"/>
                  <a:pt x="182" y="428"/>
                  <a:pt x="182" y="362"/>
                </a:cubicBezTo>
                <a:cubicBezTo>
                  <a:pt x="182" y="265"/>
                  <a:pt x="264" y="186"/>
                  <a:pt x="365" y="186"/>
                </a:cubicBezTo>
                <a:cubicBezTo>
                  <a:pt x="467" y="186"/>
                  <a:pt x="549" y="265"/>
                  <a:pt x="549" y="362"/>
                </a:cubicBezTo>
                <a:cubicBezTo>
                  <a:pt x="549" y="428"/>
                  <a:pt x="523" y="466"/>
                  <a:pt x="500" y="5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Freeform 345"/>
          <p:cNvSpPr>
            <a:spLocks noEditPoints="1"/>
          </p:cNvSpPr>
          <p:nvPr/>
        </p:nvSpPr>
        <p:spPr bwMode="auto">
          <a:xfrm>
            <a:off x="10190163" y="4319590"/>
            <a:ext cx="252412" cy="180975"/>
          </a:xfrm>
          <a:custGeom>
            <a:avLst/>
            <a:gdLst>
              <a:gd name="T0" fmla="*/ 381 w 831"/>
              <a:gd name="T1" fmla="*/ 497 h 599"/>
              <a:gd name="T2" fmla="*/ 188 w 831"/>
              <a:gd name="T3" fmla="*/ 304 h 599"/>
              <a:gd name="T4" fmla="*/ 381 w 831"/>
              <a:gd name="T5" fmla="*/ 111 h 599"/>
              <a:gd name="T6" fmla="*/ 574 w 831"/>
              <a:gd name="T7" fmla="*/ 304 h 599"/>
              <a:gd name="T8" fmla="*/ 381 w 831"/>
              <a:gd name="T9" fmla="*/ 497 h 599"/>
              <a:gd name="T10" fmla="*/ 793 w 831"/>
              <a:gd name="T11" fmla="*/ 236 h 599"/>
              <a:gd name="T12" fmla="*/ 756 w 831"/>
              <a:gd name="T13" fmla="*/ 255 h 599"/>
              <a:gd name="T14" fmla="*/ 743 w 831"/>
              <a:gd name="T15" fmla="*/ 260 h 599"/>
              <a:gd name="T16" fmla="*/ 757 w 831"/>
              <a:gd name="T17" fmla="*/ 581 h 599"/>
              <a:gd name="T18" fmla="*/ 721 w 831"/>
              <a:gd name="T19" fmla="*/ 599 h 599"/>
              <a:gd name="T20" fmla="*/ 686 w 831"/>
              <a:gd name="T21" fmla="*/ 581 h 599"/>
              <a:gd name="T22" fmla="*/ 700 w 831"/>
              <a:gd name="T23" fmla="*/ 258 h 599"/>
              <a:gd name="T24" fmla="*/ 686 w 831"/>
              <a:gd name="T25" fmla="*/ 252 h 599"/>
              <a:gd name="T26" fmla="*/ 658 w 831"/>
              <a:gd name="T27" fmla="*/ 235 h 599"/>
              <a:gd name="T28" fmla="*/ 624 w 831"/>
              <a:gd name="T29" fmla="*/ 173 h 599"/>
              <a:gd name="T30" fmla="*/ 624 w 831"/>
              <a:gd name="T31" fmla="*/ 29 h 599"/>
              <a:gd name="T32" fmla="*/ 645 w 831"/>
              <a:gd name="T33" fmla="*/ 8 h 599"/>
              <a:gd name="T34" fmla="*/ 666 w 831"/>
              <a:gd name="T35" fmla="*/ 29 h 599"/>
              <a:gd name="T36" fmla="*/ 666 w 831"/>
              <a:gd name="T37" fmla="*/ 159 h 599"/>
              <a:gd name="T38" fmla="*/ 678 w 831"/>
              <a:gd name="T39" fmla="*/ 159 h 599"/>
              <a:gd name="T40" fmla="*/ 678 w 831"/>
              <a:gd name="T41" fmla="*/ 29 h 599"/>
              <a:gd name="T42" fmla="*/ 700 w 831"/>
              <a:gd name="T43" fmla="*/ 8 h 599"/>
              <a:gd name="T44" fmla="*/ 721 w 831"/>
              <a:gd name="T45" fmla="*/ 29 h 599"/>
              <a:gd name="T46" fmla="*/ 721 w 831"/>
              <a:gd name="T47" fmla="*/ 159 h 599"/>
              <a:gd name="T48" fmla="*/ 733 w 831"/>
              <a:gd name="T49" fmla="*/ 159 h 599"/>
              <a:gd name="T50" fmla="*/ 733 w 831"/>
              <a:gd name="T51" fmla="*/ 29 h 599"/>
              <a:gd name="T52" fmla="*/ 755 w 831"/>
              <a:gd name="T53" fmla="*/ 8 h 599"/>
              <a:gd name="T54" fmla="*/ 776 w 831"/>
              <a:gd name="T55" fmla="*/ 29 h 599"/>
              <a:gd name="T56" fmla="*/ 776 w 831"/>
              <a:gd name="T57" fmla="*/ 159 h 599"/>
              <a:gd name="T58" fmla="*/ 788 w 831"/>
              <a:gd name="T59" fmla="*/ 159 h 599"/>
              <a:gd name="T60" fmla="*/ 788 w 831"/>
              <a:gd name="T61" fmla="*/ 34 h 599"/>
              <a:gd name="T62" fmla="*/ 809 w 831"/>
              <a:gd name="T63" fmla="*/ 13 h 599"/>
              <a:gd name="T64" fmla="*/ 831 w 831"/>
              <a:gd name="T65" fmla="*/ 34 h 599"/>
              <a:gd name="T66" fmla="*/ 831 w 831"/>
              <a:gd name="T67" fmla="*/ 176 h 599"/>
              <a:gd name="T68" fmla="*/ 793 w 831"/>
              <a:gd name="T69" fmla="*/ 236 h 599"/>
              <a:gd name="T70" fmla="*/ 0 w 831"/>
              <a:gd name="T71" fmla="*/ 571 h 599"/>
              <a:gd name="T72" fmla="*/ 14 w 831"/>
              <a:gd name="T73" fmla="*/ 22 h 599"/>
              <a:gd name="T74" fmla="*/ 35 w 831"/>
              <a:gd name="T75" fmla="*/ 0 h 599"/>
              <a:gd name="T76" fmla="*/ 44 w 831"/>
              <a:gd name="T77" fmla="*/ 2 h 599"/>
              <a:gd name="T78" fmla="*/ 44 w 831"/>
              <a:gd name="T79" fmla="*/ 2 h 599"/>
              <a:gd name="T80" fmla="*/ 46 w 831"/>
              <a:gd name="T81" fmla="*/ 3 h 599"/>
              <a:gd name="T82" fmla="*/ 51 w 831"/>
              <a:gd name="T83" fmla="*/ 7 h 599"/>
              <a:gd name="T84" fmla="*/ 121 w 831"/>
              <a:gd name="T85" fmla="*/ 143 h 599"/>
              <a:gd name="T86" fmla="*/ 57 w 831"/>
              <a:gd name="T87" fmla="*/ 335 h 599"/>
              <a:gd name="T88" fmla="*/ 71 w 831"/>
              <a:gd name="T89" fmla="*/ 571 h 599"/>
              <a:gd name="T90" fmla="*/ 36 w 831"/>
              <a:gd name="T91" fmla="*/ 593 h 599"/>
              <a:gd name="T92" fmla="*/ 0 w 831"/>
              <a:gd name="T93" fmla="*/ 571 h 599"/>
              <a:gd name="T94" fmla="*/ 381 w 831"/>
              <a:gd name="T95" fmla="*/ 96 h 599"/>
              <a:gd name="T96" fmla="*/ 173 w 831"/>
              <a:gd name="T97" fmla="*/ 304 h 599"/>
              <a:gd name="T98" fmla="*/ 381 w 831"/>
              <a:gd name="T99" fmla="*/ 511 h 599"/>
              <a:gd name="T100" fmla="*/ 588 w 831"/>
              <a:gd name="T101" fmla="*/ 304 h 599"/>
              <a:gd name="T102" fmla="*/ 381 w 831"/>
              <a:gd name="T103" fmla="*/ 96 h 599"/>
              <a:gd name="T104" fmla="*/ 381 w 831"/>
              <a:gd name="T105" fmla="*/ 548 h 599"/>
              <a:gd name="T106" fmla="*/ 136 w 831"/>
              <a:gd name="T107" fmla="*/ 304 h 599"/>
              <a:gd name="T108" fmla="*/ 381 w 831"/>
              <a:gd name="T109" fmla="*/ 59 h 599"/>
              <a:gd name="T110" fmla="*/ 626 w 831"/>
              <a:gd name="T111" fmla="*/ 304 h 599"/>
              <a:gd name="T112" fmla="*/ 381 w 831"/>
              <a:gd name="T113" fmla="*/ 548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31" h="599">
                <a:moveTo>
                  <a:pt x="381" y="497"/>
                </a:moveTo>
                <a:cubicBezTo>
                  <a:pt x="274" y="497"/>
                  <a:pt x="188" y="410"/>
                  <a:pt x="188" y="304"/>
                </a:cubicBezTo>
                <a:cubicBezTo>
                  <a:pt x="188" y="197"/>
                  <a:pt x="274" y="111"/>
                  <a:pt x="381" y="111"/>
                </a:cubicBezTo>
                <a:cubicBezTo>
                  <a:pt x="487" y="111"/>
                  <a:pt x="574" y="197"/>
                  <a:pt x="574" y="304"/>
                </a:cubicBezTo>
                <a:cubicBezTo>
                  <a:pt x="574" y="410"/>
                  <a:pt x="487" y="497"/>
                  <a:pt x="381" y="497"/>
                </a:cubicBezTo>
                <a:close/>
                <a:moveTo>
                  <a:pt x="793" y="236"/>
                </a:moveTo>
                <a:lnTo>
                  <a:pt x="756" y="255"/>
                </a:lnTo>
                <a:cubicBezTo>
                  <a:pt x="752" y="257"/>
                  <a:pt x="748" y="258"/>
                  <a:pt x="743" y="260"/>
                </a:cubicBezTo>
                <a:lnTo>
                  <a:pt x="757" y="581"/>
                </a:lnTo>
                <a:cubicBezTo>
                  <a:pt x="757" y="591"/>
                  <a:pt x="733" y="599"/>
                  <a:pt x="721" y="599"/>
                </a:cubicBezTo>
                <a:cubicBezTo>
                  <a:pt x="709" y="599"/>
                  <a:pt x="686" y="591"/>
                  <a:pt x="686" y="581"/>
                </a:cubicBezTo>
                <a:lnTo>
                  <a:pt x="700" y="258"/>
                </a:lnTo>
                <a:cubicBezTo>
                  <a:pt x="695" y="256"/>
                  <a:pt x="690" y="255"/>
                  <a:pt x="686" y="252"/>
                </a:cubicBezTo>
                <a:lnTo>
                  <a:pt x="658" y="235"/>
                </a:lnTo>
                <a:cubicBezTo>
                  <a:pt x="638" y="223"/>
                  <a:pt x="624" y="197"/>
                  <a:pt x="624" y="173"/>
                </a:cubicBezTo>
                <a:lnTo>
                  <a:pt x="624" y="29"/>
                </a:lnTo>
                <a:cubicBezTo>
                  <a:pt x="624" y="18"/>
                  <a:pt x="633" y="8"/>
                  <a:pt x="645" y="8"/>
                </a:cubicBezTo>
                <a:cubicBezTo>
                  <a:pt x="657" y="8"/>
                  <a:pt x="666" y="18"/>
                  <a:pt x="666" y="29"/>
                </a:cubicBezTo>
                <a:lnTo>
                  <a:pt x="666" y="159"/>
                </a:lnTo>
                <a:lnTo>
                  <a:pt x="678" y="159"/>
                </a:lnTo>
                <a:lnTo>
                  <a:pt x="678" y="29"/>
                </a:lnTo>
                <a:cubicBezTo>
                  <a:pt x="678" y="18"/>
                  <a:pt x="688" y="8"/>
                  <a:pt x="700" y="8"/>
                </a:cubicBezTo>
                <a:cubicBezTo>
                  <a:pt x="712" y="8"/>
                  <a:pt x="721" y="18"/>
                  <a:pt x="721" y="29"/>
                </a:cubicBezTo>
                <a:lnTo>
                  <a:pt x="721" y="159"/>
                </a:lnTo>
                <a:lnTo>
                  <a:pt x="733" y="159"/>
                </a:lnTo>
                <a:lnTo>
                  <a:pt x="733" y="29"/>
                </a:lnTo>
                <a:cubicBezTo>
                  <a:pt x="733" y="18"/>
                  <a:pt x="743" y="8"/>
                  <a:pt x="755" y="8"/>
                </a:cubicBezTo>
                <a:cubicBezTo>
                  <a:pt x="766" y="8"/>
                  <a:pt x="776" y="18"/>
                  <a:pt x="776" y="29"/>
                </a:cubicBezTo>
                <a:lnTo>
                  <a:pt x="776" y="159"/>
                </a:lnTo>
                <a:lnTo>
                  <a:pt x="788" y="159"/>
                </a:lnTo>
                <a:lnTo>
                  <a:pt x="788" y="34"/>
                </a:lnTo>
                <a:cubicBezTo>
                  <a:pt x="788" y="22"/>
                  <a:pt x="797" y="13"/>
                  <a:pt x="809" y="13"/>
                </a:cubicBezTo>
                <a:cubicBezTo>
                  <a:pt x="821" y="13"/>
                  <a:pt x="831" y="22"/>
                  <a:pt x="831" y="34"/>
                </a:cubicBezTo>
                <a:lnTo>
                  <a:pt x="831" y="176"/>
                </a:lnTo>
                <a:cubicBezTo>
                  <a:pt x="831" y="200"/>
                  <a:pt x="815" y="226"/>
                  <a:pt x="793" y="236"/>
                </a:cubicBezTo>
                <a:close/>
                <a:moveTo>
                  <a:pt x="0" y="571"/>
                </a:moveTo>
                <a:lnTo>
                  <a:pt x="14" y="22"/>
                </a:lnTo>
                <a:cubicBezTo>
                  <a:pt x="14" y="10"/>
                  <a:pt x="24" y="0"/>
                  <a:pt x="35" y="0"/>
                </a:cubicBezTo>
                <a:cubicBezTo>
                  <a:pt x="39" y="0"/>
                  <a:pt x="42" y="1"/>
                  <a:pt x="44" y="2"/>
                </a:cubicBezTo>
                <a:lnTo>
                  <a:pt x="44" y="2"/>
                </a:lnTo>
                <a:cubicBezTo>
                  <a:pt x="44" y="2"/>
                  <a:pt x="45" y="2"/>
                  <a:pt x="46" y="3"/>
                </a:cubicBezTo>
                <a:cubicBezTo>
                  <a:pt x="48" y="4"/>
                  <a:pt x="50" y="5"/>
                  <a:pt x="51" y="7"/>
                </a:cubicBezTo>
                <a:cubicBezTo>
                  <a:pt x="67" y="20"/>
                  <a:pt x="117" y="72"/>
                  <a:pt x="121" y="143"/>
                </a:cubicBezTo>
                <a:cubicBezTo>
                  <a:pt x="127" y="252"/>
                  <a:pt x="75" y="295"/>
                  <a:pt x="57" y="335"/>
                </a:cubicBezTo>
                <a:lnTo>
                  <a:pt x="71" y="571"/>
                </a:lnTo>
                <a:cubicBezTo>
                  <a:pt x="71" y="583"/>
                  <a:pt x="47" y="593"/>
                  <a:pt x="36" y="593"/>
                </a:cubicBezTo>
                <a:cubicBezTo>
                  <a:pt x="24" y="593"/>
                  <a:pt x="0" y="583"/>
                  <a:pt x="0" y="571"/>
                </a:cubicBezTo>
                <a:close/>
                <a:moveTo>
                  <a:pt x="381" y="96"/>
                </a:moveTo>
                <a:cubicBezTo>
                  <a:pt x="266" y="96"/>
                  <a:pt x="173" y="189"/>
                  <a:pt x="173" y="304"/>
                </a:cubicBezTo>
                <a:cubicBezTo>
                  <a:pt x="173" y="418"/>
                  <a:pt x="266" y="511"/>
                  <a:pt x="381" y="511"/>
                </a:cubicBezTo>
                <a:cubicBezTo>
                  <a:pt x="495" y="511"/>
                  <a:pt x="588" y="418"/>
                  <a:pt x="588" y="304"/>
                </a:cubicBezTo>
                <a:cubicBezTo>
                  <a:pt x="588" y="189"/>
                  <a:pt x="495" y="96"/>
                  <a:pt x="381" y="96"/>
                </a:cubicBezTo>
                <a:close/>
                <a:moveTo>
                  <a:pt x="381" y="548"/>
                </a:moveTo>
                <a:cubicBezTo>
                  <a:pt x="245" y="548"/>
                  <a:pt x="136" y="439"/>
                  <a:pt x="136" y="304"/>
                </a:cubicBezTo>
                <a:cubicBezTo>
                  <a:pt x="136" y="168"/>
                  <a:pt x="245" y="59"/>
                  <a:pt x="381" y="59"/>
                </a:cubicBezTo>
                <a:cubicBezTo>
                  <a:pt x="516" y="59"/>
                  <a:pt x="626" y="168"/>
                  <a:pt x="626" y="304"/>
                </a:cubicBezTo>
                <a:cubicBezTo>
                  <a:pt x="626" y="439"/>
                  <a:pt x="516" y="548"/>
                  <a:pt x="381" y="54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Freeform 346"/>
          <p:cNvSpPr>
            <a:spLocks noEditPoints="1"/>
          </p:cNvSpPr>
          <p:nvPr/>
        </p:nvSpPr>
        <p:spPr bwMode="auto">
          <a:xfrm>
            <a:off x="5534027" y="4994276"/>
            <a:ext cx="139700" cy="203200"/>
          </a:xfrm>
          <a:custGeom>
            <a:avLst/>
            <a:gdLst>
              <a:gd name="T0" fmla="*/ 230 w 462"/>
              <a:gd name="T1" fmla="*/ 310 h 670"/>
              <a:gd name="T2" fmla="*/ 151 w 462"/>
              <a:gd name="T3" fmla="*/ 254 h 670"/>
              <a:gd name="T4" fmla="*/ 149 w 462"/>
              <a:gd name="T5" fmla="*/ 234 h 670"/>
              <a:gd name="T6" fmla="*/ 149 w 462"/>
              <a:gd name="T7" fmla="*/ 215 h 670"/>
              <a:gd name="T8" fmla="*/ 232 w 462"/>
              <a:gd name="T9" fmla="*/ 139 h 670"/>
              <a:gd name="T10" fmla="*/ 317 w 462"/>
              <a:gd name="T11" fmla="*/ 225 h 670"/>
              <a:gd name="T12" fmla="*/ 230 w 462"/>
              <a:gd name="T13" fmla="*/ 310 h 670"/>
              <a:gd name="T14" fmla="*/ 451 w 462"/>
              <a:gd name="T15" fmla="*/ 167 h 670"/>
              <a:gd name="T16" fmla="*/ 440 w 462"/>
              <a:gd name="T17" fmla="*/ 140 h 670"/>
              <a:gd name="T18" fmla="*/ 228 w 462"/>
              <a:gd name="T19" fmla="*/ 0 h 670"/>
              <a:gd name="T20" fmla="*/ 0 w 462"/>
              <a:gd name="T21" fmla="*/ 208 h 670"/>
              <a:gd name="T22" fmla="*/ 0 w 462"/>
              <a:gd name="T23" fmla="*/ 237 h 670"/>
              <a:gd name="T24" fmla="*/ 1 w 462"/>
              <a:gd name="T25" fmla="*/ 254 h 670"/>
              <a:gd name="T26" fmla="*/ 101 w 462"/>
              <a:gd name="T27" fmla="*/ 458 h 670"/>
              <a:gd name="T28" fmla="*/ 231 w 462"/>
              <a:gd name="T29" fmla="*/ 670 h 670"/>
              <a:gd name="T30" fmla="*/ 311 w 462"/>
              <a:gd name="T31" fmla="*/ 533 h 670"/>
              <a:gd name="T32" fmla="*/ 333 w 462"/>
              <a:gd name="T33" fmla="*/ 495 h 670"/>
              <a:gd name="T34" fmla="*/ 351 w 462"/>
              <a:gd name="T35" fmla="*/ 470 h 670"/>
              <a:gd name="T36" fmla="*/ 462 w 462"/>
              <a:gd name="T37" fmla="*/ 238 h 670"/>
              <a:gd name="T38" fmla="*/ 462 w 462"/>
              <a:gd name="T39" fmla="*/ 206 h 670"/>
              <a:gd name="T40" fmla="*/ 451 w 462"/>
              <a:gd name="T41" fmla="*/ 167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2" h="670">
                <a:moveTo>
                  <a:pt x="230" y="310"/>
                </a:moveTo>
                <a:cubicBezTo>
                  <a:pt x="200" y="310"/>
                  <a:pt x="167" y="296"/>
                  <a:pt x="151" y="254"/>
                </a:cubicBezTo>
                <a:cubicBezTo>
                  <a:pt x="149" y="248"/>
                  <a:pt x="149" y="235"/>
                  <a:pt x="149" y="234"/>
                </a:cubicBezTo>
                <a:lnTo>
                  <a:pt x="149" y="215"/>
                </a:lnTo>
                <a:cubicBezTo>
                  <a:pt x="149" y="163"/>
                  <a:pt x="194" y="139"/>
                  <a:pt x="232" y="139"/>
                </a:cubicBezTo>
                <a:cubicBezTo>
                  <a:pt x="280" y="139"/>
                  <a:pt x="317" y="177"/>
                  <a:pt x="317" y="225"/>
                </a:cubicBezTo>
                <a:cubicBezTo>
                  <a:pt x="317" y="272"/>
                  <a:pt x="277" y="310"/>
                  <a:pt x="230" y="310"/>
                </a:cubicBezTo>
                <a:close/>
                <a:moveTo>
                  <a:pt x="451" y="167"/>
                </a:moveTo>
                <a:cubicBezTo>
                  <a:pt x="448" y="158"/>
                  <a:pt x="444" y="148"/>
                  <a:pt x="440" y="140"/>
                </a:cubicBezTo>
                <a:cubicBezTo>
                  <a:pt x="397" y="37"/>
                  <a:pt x="303" y="0"/>
                  <a:pt x="228" y="0"/>
                </a:cubicBezTo>
                <a:cubicBezTo>
                  <a:pt x="127" y="0"/>
                  <a:pt x="15" y="68"/>
                  <a:pt x="0" y="208"/>
                </a:cubicBezTo>
                <a:lnTo>
                  <a:pt x="0" y="237"/>
                </a:lnTo>
                <a:cubicBezTo>
                  <a:pt x="0" y="238"/>
                  <a:pt x="1" y="248"/>
                  <a:pt x="1" y="254"/>
                </a:cubicBezTo>
                <a:cubicBezTo>
                  <a:pt x="9" y="321"/>
                  <a:pt x="62" y="391"/>
                  <a:pt x="101" y="458"/>
                </a:cubicBezTo>
                <a:cubicBezTo>
                  <a:pt x="144" y="530"/>
                  <a:pt x="188" y="600"/>
                  <a:pt x="231" y="670"/>
                </a:cubicBezTo>
                <a:cubicBezTo>
                  <a:pt x="258" y="624"/>
                  <a:pt x="285" y="578"/>
                  <a:pt x="311" y="533"/>
                </a:cubicBezTo>
                <a:cubicBezTo>
                  <a:pt x="318" y="520"/>
                  <a:pt x="326" y="507"/>
                  <a:pt x="333" y="495"/>
                </a:cubicBezTo>
                <a:cubicBezTo>
                  <a:pt x="338" y="486"/>
                  <a:pt x="347" y="478"/>
                  <a:pt x="351" y="470"/>
                </a:cubicBezTo>
                <a:cubicBezTo>
                  <a:pt x="394" y="393"/>
                  <a:pt x="462" y="315"/>
                  <a:pt x="462" y="238"/>
                </a:cubicBezTo>
                <a:lnTo>
                  <a:pt x="462" y="206"/>
                </a:lnTo>
                <a:cubicBezTo>
                  <a:pt x="462" y="198"/>
                  <a:pt x="451" y="169"/>
                  <a:pt x="451" y="16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Freeform 347"/>
          <p:cNvSpPr>
            <a:spLocks noEditPoints="1"/>
          </p:cNvSpPr>
          <p:nvPr/>
        </p:nvSpPr>
        <p:spPr bwMode="auto">
          <a:xfrm>
            <a:off x="7462839" y="2116139"/>
            <a:ext cx="268287" cy="212725"/>
          </a:xfrm>
          <a:custGeom>
            <a:avLst/>
            <a:gdLst>
              <a:gd name="T0" fmla="*/ 431 w 889"/>
              <a:gd name="T1" fmla="*/ 158 h 700"/>
              <a:gd name="T2" fmla="*/ 417 w 889"/>
              <a:gd name="T3" fmla="*/ 152 h 700"/>
              <a:gd name="T4" fmla="*/ 378 w 889"/>
              <a:gd name="T5" fmla="*/ 115 h 700"/>
              <a:gd name="T6" fmla="*/ 378 w 889"/>
              <a:gd name="T7" fmla="*/ 86 h 700"/>
              <a:gd name="T8" fmla="*/ 406 w 889"/>
              <a:gd name="T9" fmla="*/ 86 h 700"/>
              <a:gd name="T10" fmla="*/ 445 w 889"/>
              <a:gd name="T11" fmla="*/ 124 h 700"/>
              <a:gd name="T12" fmla="*/ 445 w 889"/>
              <a:gd name="T13" fmla="*/ 152 h 700"/>
              <a:gd name="T14" fmla="*/ 431 w 889"/>
              <a:gd name="T15" fmla="*/ 158 h 700"/>
              <a:gd name="T16" fmla="*/ 756 w 889"/>
              <a:gd name="T17" fmla="*/ 154 h 700"/>
              <a:gd name="T18" fmla="*/ 742 w 889"/>
              <a:gd name="T19" fmla="*/ 148 h 700"/>
              <a:gd name="T20" fmla="*/ 742 w 889"/>
              <a:gd name="T21" fmla="*/ 120 h 700"/>
              <a:gd name="T22" fmla="*/ 779 w 889"/>
              <a:gd name="T23" fmla="*/ 82 h 700"/>
              <a:gd name="T24" fmla="*/ 808 w 889"/>
              <a:gd name="T25" fmla="*/ 81 h 700"/>
              <a:gd name="T26" fmla="*/ 808 w 889"/>
              <a:gd name="T27" fmla="*/ 109 h 700"/>
              <a:gd name="T28" fmla="*/ 770 w 889"/>
              <a:gd name="T29" fmla="*/ 148 h 700"/>
              <a:gd name="T30" fmla="*/ 756 w 889"/>
              <a:gd name="T31" fmla="*/ 154 h 700"/>
              <a:gd name="T32" fmla="*/ 869 w 889"/>
              <a:gd name="T33" fmla="*/ 314 h 700"/>
              <a:gd name="T34" fmla="*/ 816 w 889"/>
              <a:gd name="T35" fmla="*/ 314 h 700"/>
              <a:gd name="T36" fmla="*/ 795 w 889"/>
              <a:gd name="T37" fmla="*/ 295 h 700"/>
              <a:gd name="T38" fmla="*/ 815 w 889"/>
              <a:gd name="T39" fmla="*/ 274 h 700"/>
              <a:gd name="T40" fmla="*/ 869 w 889"/>
              <a:gd name="T41" fmla="*/ 274 h 700"/>
              <a:gd name="T42" fmla="*/ 889 w 889"/>
              <a:gd name="T43" fmla="*/ 293 h 700"/>
              <a:gd name="T44" fmla="*/ 869 w 889"/>
              <a:gd name="T45" fmla="*/ 314 h 700"/>
              <a:gd name="T46" fmla="*/ 594 w 889"/>
              <a:gd name="T47" fmla="*/ 94 h 700"/>
              <a:gd name="T48" fmla="*/ 574 w 889"/>
              <a:gd name="T49" fmla="*/ 74 h 700"/>
              <a:gd name="T50" fmla="*/ 573 w 889"/>
              <a:gd name="T51" fmla="*/ 20 h 700"/>
              <a:gd name="T52" fmla="*/ 593 w 889"/>
              <a:gd name="T53" fmla="*/ 0 h 700"/>
              <a:gd name="T54" fmla="*/ 613 w 889"/>
              <a:gd name="T55" fmla="*/ 19 h 700"/>
              <a:gd name="T56" fmla="*/ 614 w 889"/>
              <a:gd name="T57" fmla="*/ 73 h 700"/>
              <a:gd name="T58" fmla="*/ 594 w 889"/>
              <a:gd name="T59" fmla="*/ 94 h 700"/>
              <a:gd name="T60" fmla="*/ 595 w 889"/>
              <a:gd name="T61" fmla="*/ 161 h 700"/>
              <a:gd name="T62" fmla="*/ 732 w 889"/>
              <a:gd name="T63" fmla="*/ 295 h 700"/>
              <a:gd name="T64" fmla="*/ 726 w 889"/>
              <a:gd name="T65" fmla="*/ 336 h 700"/>
              <a:gd name="T66" fmla="*/ 672 w 889"/>
              <a:gd name="T67" fmla="*/ 328 h 700"/>
              <a:gd name="T68" fmla="*/ 635 w 889"/>
              <a:gd name="T69" fmla="*/ 332 h 700"/>
              <a:gd name="T70" fmla="*/ 502 w 889"/>
              <a:gd name="T71" fmla="*/ 200 h 700"/>
              <a:gd name="T72" fmla="*/ 595 w 889"/>
              <a:gd name="T73" fmla="*/ 161 h 700"/>
              <a:gd name="T74" fmla="*/ 763 w 889"/>
              <a:gd name="T75" fmla="*/ 351 h 700"/>
              <a:gd name="T76" fmla="*/ 772 w 889"/>
              <a:gd name="T77" fmla="*/ 295 h 700"/>
              <a:gd name="T78" fmla="*/ 594 w 889"/>
              <a:gd name="T79" fmla="*/ 122 h 700"/>
              <a:gd name="T80" fmla="*/ 461 w 889"/>
              <a:gd name="T81" fmla="*/ 186 h 700"/>
              <a:gd name="T82" fmla="*/ 395 w 889"/>
              <a:gd name="T83" fmla="*/ 178 h 700"/>
              <a:gd name="T84" fmla="*/ 139 w 889"/>
              <a:gd name="T85" fmla="*/ 431 h 700"/>
              <a:gd name="T86" fmla="*/ 133 w 889"/>
              <a:gd name="T87" fmla="*/ 431 h 700"/>
              <a:gd name="T88" fmla="*/ 1 w 889"/>
              <a:gd name="T89" fmla="*/ 567 h 700"/>
              <a:gd name="T90" fmla="*/ 137 w 889"/>
              <a:gd name="T91" fmla="*/ 699 h 700"/>
              <a:gd name="T92" fmla="*/ 677 w 889"/>
              <a:gd name="T93" fmla="*/ 693 h 700"/>
              <a:gd name="T94" fmla="*/ 857 w 889"/>
              <a:gd name="T95" fmla="*/ 508 h 700"/>
              <a:gd name="T96" fmla="*/ 763 w 889"/>
              <a:gd name="T97" fmla="*/ 351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89" h="700">
                <a:moveTo>
                  <a:pt x="431" y="158"/>
                </a:moveTo>
                <a:cubicBezTo>
                  <a:pt x="426" y="158"/>
                  <a:pt x="421" y="156"/>
                  <a:pt x="417" y="152"/>
                </a:cubicBezTo>
                <a:lnTo>
                  <a:pt x="378" y="115"/>
                </a:lnTo>
                <a:cubicBezTo>
                  <a:pt x="371" y="107"/>
                  <a:pt x="370" y="94"/>
                  <a:pt x="378" y="86"/>
                </a:cubicBezTo>
                <a:cubicBezTo>
                  <a:pt x="386" y="79"/>
                  <a:pt x="398" y="78"/>
                  <a:pt x="406" y="86"/>
                </a:cubicBezTo>
                <a:lnTo>
                  <a:pt x="445" y="124"/>
                </a:lnTo>
                <a:cubicBezTo>
                  <a:pt x="453" y="131"/>
                  <a:pt x="453" y="144"/>
                  <a:pt x="445" y="152"/>
                </a:cubicBezTo>
                <a:cubicBezTo>
                  <a:pt x="441" y="156"/>
                  <a:pt x="436" y="158"/>
                  <a:pt x="431" y="158"/>
                </a:cubicBezTo>
                <a:close/>
                <a:moveTo>
                  <a:pt x="756" y="154"/>
                </a:moveTo>
                <a:cubicBezTo>
                  <a:pt x="751" y="154"/>
                  <a:pt x="746" y="152"/>
                  <a:pt x="742" y="148"/>
                </a:cubicBezTo>
                <a:cubicBezTo>
                  <a:pt x="734" y="141"/>
                  <a:pt x="734" y="128"/>
                  <a:pt x="742" y="120"/>
                </a:cubicBezTo>
                <a:lnTo>
                  <a:pt x="779" y="82"/>
                </a:lnTo>
                <a:cubicBezTo>
                  <a:pt x="787" y="74"/>
                  <a:pt x="800" y="74"/>
                  <a:pt x="808" y="81"/>
                </a:cubicBezTo>
                <a:cubicBezTo>
                  <a:pt x="815" y="89"/>
                  <a:pt x="816" y="102"/>
                  <a:pt x="808" y="109"/>
                </a:cubicBezTo>
                <a:lnTo>
                  <a:pt x="770" y="148"/>
                </a:lnTo>
                <a:cubicBezTo>
                  <a:pt x="766" y="152"/>
                  <a:pt x="761" y="154"/>
                  <a:pt x="756" y="154"/>
                </a:cubicBezTo>
                <a:close/>
                <a:moveTo>
                  <a:pt x="869" y="314"/>
                </a:moveTo>
                <a:lnTo>
                  <a:pt x="816" y="314"/>
                </a:lnTo>
                <a:cubicBezTo>
                  <a:pt x="805" y="314"/>
                  <a:pt x="796" y="306"/>
                  <a:pt x="795" y="295"/>
                </a:cubicBezTo>
                <a:cubicBezTo>
                  <a:pt x="795" y="284"/>
                  <a:pt x="804" y="275"/>
                  <a:pt x="815" y="274"/>
                </a:cubicBezTo>
                <a:lnTo>
                  <a:pt x="869" y="274"/>
                </a:lnTo>
                <a:cubicBezTo>
                  <a:pt x="880" y="274"/>
                  <a:pt x="889" y="282"/>
                  <a:pt x="889" y="293"/>
                </a:cubicBezTo>
                <a:cubicBezTo>
                  <a:pt x="889" y="304"/>
                  <a:pt x="880" y="313"/>
                  <a:pt x="869" y="314"/>
                </a:cubicBezTo>
                <a:close/>
                <a:moveTo>
                  <a:pt x="594" y="94"/>
                </a:moveTo>
                <a:cubicBezTo>
                  <a:pt x="583" y="94"/>
                  <a:pt x="574" y="85"/>
                  <a:pt x="574" y="74"/>
                </a:cubicBezTo>
                <a:lnTo>
                  <a:pt x="573" y="20"/>
                </a:lnTo>
                <a:cubicBezTo>
                  <a:pt x="573" y="9"/>
                  <a:pt x="582" y="0"/>
                  <a:pt x="593" y="0"/>
                </a:cubicBezTo>
                <a:cubicBezTo>
                  <a:pt x="604" y="0"/>
                  <a:pt x="613" y="8"/>
                  <a:pt x="613" y="19"/>
                </a:cubicBezTo>
                <a:lnTo>
                  <a:pt x="614" y="73"/>
                </a:lnTo>
                <a:cubicBezTo>
                  <a:pt x="614" y="84"/>
                  <a:pt x="605" y="93"/>
                  <a:pt x="594" y="94"/>
                </a:cubicBezTo>
                <a:close/>
                <a:moveTo>
                  <a:pt x="595" y="161"/>
                </a:moveTo>
                <a:cubicBezTo>
                  <a:pt x="669" y="161"/>
                  <a:pt x="731" y="221"/>
                  <a:pt x="732" y="295"/>
                </a:cubicBezTo>
                <a:cubicBezTo>
                  <a:pt x="732" y="309"/>
                  <a:pt x="730" y="323"/>
                  <a:pt x="726" y="336"/>
                </a:cubicBezTo>
                <a:cubicBezTo>
                  <a:pt x="709" y="331"/>
                  <a:pt x="691" y="328"/>
                  <a:pt x="672" y="328"/>
                </a:cubicBezTo>
                <a:cubicBezTo>
                  <a:pt x="660" y="328"/>
                  <a:pt x="647" y="330"/>
                  <a:pt x="635" y="332"/>
                </a:cubicBezTo>
                <a:cubicBezTo>
                  <a:pt x="609" y="272"/>
                  <a:pt x="560" y="225"/>
                  <a:pt x="502" y="200"/>
                </a:cubicBezTo>
                <a:cubicBezTo>
                  <a:pt x="526" y="176"/>
                  <a:pt x="559" y="162"/>
                  <a:pt x="595" y="161"/>
                </a:cubicBezTo>
                <a:close/>
                <a:moveTo>
                  <a:pt x="763" y="351"/>
                </a:moveTo>
                <a:cubicBezTo>
                  <a:pt x="769" y="334"/>
                  <a:pt x="772" y="315"/>
                  <a:pt x="772" y="295"/>
                </a:cubicBezTo>
                <a:cubicBezTo>
                  <a:pt x="771" y="198"/>
                  <a:pt x="691" y="120"/>
                  <a:pt x="594" y="122"/>
                </a:cubicBezTo>
                <a:cubicBezTo>
                  <a:pt x="540" y="122"/>
                  <a:pt x="492" y="147"/>
                  <a:pt x="461" y="186"/>
                </a:cubicBezTo>
                <a:cubicBezTo>
                  <a:pt x="440" y="180"/>
                  <a:pt x="418" y="178"/>
                  <a:pt x="395" y="178"/>
                </a:cubicBezTo>
                <a:cubicBezTo>
                  <a:pt x="255" y="180"/>
                  <a:pt x="142" y="292"/>
                  <a:pt x="139" y="431"/>
                </a:cubicBezTo>
                <a:cubicBezTo>
                  <a:pt x="137" y="431"/>
                  <a:pt x="135" y="431"/>
                  <a:pt x="133" y="431"/>
                </a:cubicBezTo>
                <a:cubicBezTo>
                  <a:pt x="59" y="432"/>
                  <a:pt x="0" y="493"/>
                  <a:pt x="1" y="567"/>
                </a:cubicBezTo>
                <a:cubicBezTo>
                  <a:pt x="2" y="641"/>
                  <a:pt x="63" y="700"/>
                  <a:pt x="137" y="699"/>
                </a:cubicBezTo>
                <a:lnTo>
                  <a:pt x="677" y="693"/>
                </a:lnTo>
                <a:cubicBezTo>
                  <a:pt x="777" y="692"/>
                  <a:pt x="858" y="609"/>
                  <a:pt x="857" y="508"/>
                </a:cubicBezTo>
                <a:cubicBezTo>
                  <a:pt x="856" y="441"/>
                  <a:pt x="818" y="382"/>
                  <a:pt x="763" y="3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Freeform 348"/>
          <p:cNvSpPr>
            <a:spLocks/>
          </p:cNvSpPr>
          <p:nvPr/>
        </p:nvSpPr>
        <p:spPr bwMode="auto">
          <a:xfrm>
            <a:off x="8286753" y="4635502"/>
            <a:ext cx="211137" cy="212725"/>
          </a:xfrm>
          <a:custGeom>
            <a:avLst/>
            <a:gdLst>
              <a:gd name="T0" fmla="*/ 581 w 696"/>
              <a:gd name="T1" fmla="*/ 201 h 700"/>
              <a:gd name="T2" fmla="*/ 520 w 696"/>
              <a:gd name="T3" fmla="*/ 175 h 700"/>
              <a:gd name="T4" fmla="*/ 505 w 696"/>
              <a:gd name="T5" fmla="*/ 150 h 700"/>
              <a:gd name="T6" fmla="*/ 473 w 696"/>
              <a:gd name="T7" fmla="*/ 108 h 700"/>
              <a:gd name="T8" fmla="*/ 443 w 696"/>
              <a:gd name="T9" fmla="*/ 46 h 700"/>
              <a:gd name="T10" fmla="*/ 300 w 696"/>
              <a:gd name="T11" fmla="*/ 1 h 700"/>
              <a:gd name="T12" fmla="*/ 150 w 696"/>
              <a:gd name="T13" fmla="*/ 41 h 700"/>
              <a:gd name="T14" fmla="*/ 138 w 696"/>
              <a:gd name="T15" fmla="*/ 48 h 700"/>
              <a:gd name="T16" fmla="*/ 33 w 696"/>
              <a:gd name="T17" fmla="*/ 162 h 700"/>
              <a:gd name="T18" fmla="*/ 5 w 696"/>
              <a:gd name="T19" fmla="*/ 310 h 700"/>
              <a:gd name="T20" fmla="*/ 45 w 696"/>
              <a:gd name="T21" fmla="*/ 365 h 700"/>
              <a:gd name="T22" fmla="*/ 68 w 696"/>
              <a:gd name="T23" fmla="*/ 413 h 700"/>
              <a:gd name="T24" fmla="*/ 83 w 696"/>
              <a:gd name="T25" fmla="*/ 438 h 700"/>
              <a:gd name="T26" fmla="*/ 77 w 696"/>
              <a:gd name="T27" fmla="*/ 504 h 700"/>
              <a:gd name="T28" fmla="*/ 76 w 696"/>
              <a:gd name="T29" fmla="*/ 592 h 700"/>
              <a:gd name="T30" fmla="*/ 96 w 696"/>
              <a:gd name="T31" fmla="*/ 625 h 700"/>
              <a:gd name="T32" fmla="*/ 174 w 696"/>
              <a:gd name="T33" fmla="*/ 665 h 700"/>
              <a:gd name="T34" fmla="*/ 286 w 696"/>
              <a:gd name="T35" fmla="*/ 677 h 700"/>
              <a:gd name="T36" fmla="*/ 318 w 696"/>
              <a:gd name="T37" fmla="*/ 549 h 700"/>
              <a:gd name="T38" fmla="*/ 247 w 696"/>
              <a:gd name="T39" fmla="*/ 431 h 700"/>
              <a:gd name="T40" fmla="*/ 141 w 696"/>
              <a:gd name="T41" fmla="*/ 389 h 700"/>
              <a:gd name="T42" fmla="*/ 132 w 696"/>
              <a:gd name="T43" fmla="*/ 374 h 700"/>
              <a:gd name="T44" fmla="*/ 120 w 696"/>
              <a:gd name="T45" fmla="*/ 348 h 700"/>
              <a:gd name="T46" fmla="*/ 137 w 696"/>
              <a:gd name="T47" fmla="*/ 298 h 700"/>
              <a:gd name="T48" fmla="*/ 206 w 696"/>
              <a:gd name="T49" fmla="*/ 162 h 700"/>
              <a:gd name="T50" fmla="*/ 218 w 696"/>
              <a:gd name="T51" fmla="*/ 154 h 700"/>
              <a:gd name="T52" fmla="*/ 371 w 696"/>
              <a:gd name="T53" fmla="*/ 157 h 700"/>
              <a:gd name="T54" fmla="*/ 424 w 696"/>
              <a:gd name="T55" fmla="*/ 165 h 700"/>
              <a:gd name="T56" fmla="*/ 440 w 696"/>
              <a:gd name="T57" fmla="*/ 189 h 700"/>
              <a:gd name="T58" fmla="*/ 450 w 696"/>
              <a:gd name="T59" fmla="*/ 204 h 700"/>
              <a:gd name="T60" fmla="*/ 437 w 696"/>
              <a:gd name="T61" fmla="*/ 317 h 700"/>
              <a:gd name="T62" fmla="*/ 508 w 696"/>
              <a:gd name="T63" fmla="*/ 435 h 700"/>
              <a:gd name="T64" fmla="*/ 636 w 696"/>
              <a:gd name="T65" fmla="*/ 467 h 700"/>
              <a:gd name="T66" fmla="*/ 678 w 696"/>
              <a:gd name="T67" fmla="*/ 362 h 700"/>
              <a:gd name="T68" fmla="*/ 679 w 696"/>
              <a:gd name="T69" fmla="*/ 274 h 700"/>
              <a:gd name="T70" fmla="*/ 659 w 696"/>
              <a:gd name="T71" fmla="*/ 241 h 700"/>
              <a:gd name="T72" fmla="*/ 581 w 696"/>
              <a:gd name="T73" fmla="*/ 201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96" h="700">
                <a:moveTo>
                  <a:pt x="581" y="201"/>
                </a:moveTo>
                <a:cubicBezTo>
                  <a:pt x="565" y="185"/>
                  <a:pt x="543" y="176"/>
                  <a:pt x="520" y="175"/>
                </a:cubicBezTo>
                <a:lnTo>
                  <a:pt x="505" y="150"/>
                </a:lnTo>
                <a:cubicBezTo>
                  <a:pt x="496" y="134"/>
                  <a:pt x="485" y="120"/>
                  <a:pt x="473" y="108"/>
                </a:cubicBezTo>
                <a:cubicBezTo>
                  <a:pt x="475" y="84"/>
                  <a:pt x="465" y="60"/>
                  <a:pt x="443" y="46"/>
                </a:cubicBezTo>
                <a:cubicBezTo>
                  <a:pt x="400" y="18"/>
                  <a:pt x="351" y="3"/>
                  <a:pt x="300" y="1"/>
                </a:cubicBezTo>
                <a:cubicBezTo>
                  <a:pt x="247" y="0"/>
                  <a:pt x="196" y="14"/>
                  <a:pt x="150" y="41"/>
                </a:cubicBezTo>
                <a:lnTo>
                  <a:pt x="138" y="48"/>
                </a:lnTo>
                <a:cubicBezTo>
                  <a:pt x="92" y="76"/>
                  <a:pt x="56" y="115"/>
                  <a:pt x="33" y="162"/>
                </a:cubicBezTo>
                <a:cubicBezTo>
                  <a:pt x="10" y="208"/>
                  <a:pt x="0" y="259"/>
                  <a:pt x="5" y="310"/>
                </a:cubicBezTo>
                <a:cubicBezTo>
                  <a:pt x="7" y="335"/>
                  <a:pt x="23" y="356"/>
                  <a:pt x="45" y="365"/>
                </a:cubicBezTo>
                <a:cubicBezTo>
                  <a:pt x="51" y="381"/>
                  <a:pt x="58" y="398"/>
                  <a:pt x="68" y="413"/>
                </a:cubicBezTo>
                <a:lnTo>
                  <a:pt x="83" y="438"/>
                </a:lnTo>
                <a:cubicBezTo>
                  <a:pt x="73" y="459"/>
                  <a:pt x="71" y="482"/>
                  <a:pt x="77" y="504"/>
                </a:cubicBezTo>
                <a:cubicBezTo>
                  <a:pt x="61" y="530"/>
                  <a:pt x="59" y="564"/>
                  <a:pt x="76" y="592"/>
                </a:cubicBezTo>
                <a:lnTo>
                  <a:pt x="96" y="625"/>
                </a:lnTo>
                <a:cubicBezTo>
                  <a:pt x="113" y="653"/>
                  <a:pt x="143" y="667"/>
                  <a:pt x="174" y="665"/>
                </a:cubicBezTo>
                <a:cubicBezTo>
                  <a:pt x="204" y="693"/>
                  <a:pt x="250" y="700"/>
                  <a:pt x="286" y="677"/>
                </a:cubicBezTo>
                <a:cubicBezTo>
                  <a:pt x="331" y="651"/>
                  <a:pt x="345" y="593"/>
                  <a:pt x="318" y="549"/>
                </a:cubicBezTo>
                <a:lnTo>
                  <a:pt x="247" y="431"/>
                </a:lnTo>
                <a:cubicBezTo>
                  <a:pt x="225" y="394"/>
                  <a:pt x="181" y="378"/>
                  <a:pt x="141" y="389"/>
                </a:cubicBezTo>
                <a:lnTo>
                  <a:pt x="132" y="374"/>
                </a:lnTo>
                <a:cubicBezTo>
                  <a:pt x="127" y="366"/>
                  <a:pt x="123" y="357"/>
                  <a:pt x="120" y="348"/>
                </a:cubicBezTo>
                <a:cubicBezTo>
                  <a:pt x="132" y="335"/>
                  <a:pt x="138" y="317"/>
                  <a:pt x="137" y="298"/>
                </a:cubicBezTo>
                <a:cubicBezTo>
                  <a:pt x="132" y="243"/>
                  <a:pt x="158" y="190"/>
                  <a:pt x="206" y="162"/>
                </a:cubicBezTo>
                <a:lnTo>
                  <a:pt x="218" y="154"/>
                </a:lnTo>
                <a:cubicBezTo>
                  <a:pt x="266" y="125"/>
                  <a:pt x="325" y="126"/>
                  <a:pt x="371" y="157"/>
                </a:cubicBezTo>
                <a:cubicBezTo>
                  <a:pt x="387" y="167"/>
                  <a:pt x="406" y="170"/>
                  <a:pt x="424" y="165"/>
                </a:cubicBezTo>
                <a:cubicBezTo>
                  <a:pt x="430" y="173"/>
                  <a:pt x="435" y="180"/>
                  <a:pt x="440" y="189"/>
                </a:cubicBezTo>
                <a:lnTo>
                  <a:pt x="450" y="204"/>
                </a:lnTo>
                <a:cubicBezTo>
                  <a:pt x="421" y="234"/>
                  <a:pt x="414" y="280"/>
                  <a:pt x="437" y="317"/>
                </a:cubicBezTo>
                <a:lnTo>
                  <a:pt x="508" y="435"/>
                </a:lnTo>
                <a:cubicBezTo>
                  <a:pt x="534" y="479"/>
                  <a:pt x="592" y="494"/>
                  <a:pt x="636" y="467"/>
                </a:cubicBezTo>
                <a:cubicBezTo>
                  <a:pt x="673" y="445"/>
                  <a:pt x="689" y="401"/>
                  <a:pt x="678" y="362"/>
                </a:cubicBezTo>
                <a:cubicBezTo>
                  <a:pt x="694" y="336"/>
                  <a:pt x="696" y="302"/>
                  <a:pt x="679" y="274"/>
                </a:cubicBezTo>
                <a:lnTo>
                  <a:pt x="659" y="241"/>
                </a:lnTo>
                <a:cubicBezTo>
                  <a:pt x="642" y="213"/>
                  <a:pt x="612" y="199"/>
                  <a:pt x="581" y="20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Freeform 349"/>
          <p:cNvSpPr>
            <a:spLocks/>
          </p:cNvSpPr>
          <p:nvPr/>
        </p:nvSpPr>
        <p:spPr bwMode="auto">
          <a:xfrm>
            <a:off x="10220327" y="4632327"/>
            <a:ext cx="190500" cy="215900"/>
          </a:xfrm>
          <a:custGeom>
            <a:avLst/>
            <a:gdLst>
              <a:gd name="T0" fmla="*/ 573 w 629"/>
              <a:gd name="T1" fmla="*/ 380 h 710"/>
              <a:gd name="T2" fmla="*/ 628 w 629"/>
              <a:gd name="T3" fmla="*/ 324 h 710"/>
              <a:gd name="T4" fmla="*/ 574 w 629"/>
              <a:gd name="T5" fmla="*/ 267 h 710"/>
              <a:gd name="T6" fmla="*/ 372 w 629"/>
              <a:gd name="T7" fmla="*/ 252 h 710"/>
              <a:gd name="T8" fmla="*/ 405 w 629"/>
              <a:gd name="T9" fmla="*/ 76 h 710"/>
              <a:gd name="T10" fmla="*/ 323 w 629"/>
              <a:gd name="T11" fmla="*/ 2 h 710"/>
              <a:gd name="T12" fmla="*/ 296 w 629"/>
              <a:gd name="T13" fmla="*/ 48 h 710"/>
              <a:gd name="T14" fmla="*/ 296 w 629"/>
              <a:gd name="T15" fmla="*/ 48 h 710"/>
              <a:gd name="T16" fmla="*/ 266 w 629"/>
              <a:gd name="T17" fmla="*/ 148 h 710"/>
              <a:gd name="T18" fmla="*/ 167 w 629"/>
              <a:gd name="T19" fmla="*/ 246 h 710"/>
              <a:gd name="T20" fmla="*/ 142 w 629"/>
              <a:gd name="T21" fmla="*/ 284 h 710"/>
              <a:gd name="T22" fmla="*/ 140 w 629"/>
              <a:gd name="T23" fmla="*/ 288 h 710"/>
              <a:gd name="T24" fmla="*/ 138 w 629"/>
              <a:gd name="T25" fmla="*/ 294 h 710"/>
              <a:gd name="T26" fmla="*/ 133 w 629"/>
              <a:gd name="T27" fmla="*/ 303 h 710"/>
              <a:gd name="T28" fmla="*/ 52 w 629"/>
              <a:gd name="T29" fmla="*/ 330 h 710"/>
              <a:gd name="T30" fmla="*/ 2 w 629"/>
              <a:gd name="T31" fmla="*/ 385 h 710"/>
              <a:gd name="T32" fmla="*/ 14 w 629"/>
              <a:gd name="T33" fmla="*/ 624 h 710"/>
              <a:gd name="T34" fmla="*/ 69 w 629"/>
              <a:gd name="T35" fmla="*/ 670 h 710"/>
              <a:gd name="T36" fmla="*/ 122 w 629"/>
              <a:gd name="T37" fmla="*/ 667 h 710"/>
              <a:gd name="T38" fmla="*/ 201 w 629"/>
              <a:gd name="T39" fmla="*/ 689 h 710"/>
              <a:gd name="T40" fmla="*/ 421 w 629"/>
              <a:gd name="T41" fmla="*/ 704 h 710"/>
              <a:gd name="T42" fmla="*/ 501 w 629"/>
              <a:gd name="T43" fmla="*/ 700 h 710"/>
              <a:gd name="T44" fmla="*/ 544 w 629"/>
              <a:gd name="T45" fmla="*/ 679 h 710"/>
              <a:gd name="T46" fmla="*/ 553 w 629"/>
              <a:gd name="T47" fmla="*/ 658 h 710"/>
              <a:gd name="T48" fmla="*/ 553 w 629"/>
              <a:gd name="T49" fmla="*/ 649 h 710"/>
              <a:gd name="T50" fmla="*/ 522 w 629"/>
              <a:gd name="T51" fmla="*/ 604 h 710"/>
              <a:gd name="T52" fmla="*/ 523 w 629"/>
              <a:gd name="T53" fmla="*/ 603 h 710"/>
              <a:gd name="T54" fmla="*/ 557 w 629"/>
              <a:gd name="T55" fmla="*/ 603 h 710"/>
              <a:gd name="T56" fmla="*/ 614 w 629"/>
              <a:gd name="T57" fmla="*/ 543 h 710"/>
              <a:gd name="T58" fmla="*/ 556 w 629"/>
              <a:gd name="T59" fmla="*/ 492 h 710"/>
              <a:gd name="T60" fmla="*/ 574 w 629"/>
              <a:gd name="T61" fmla="*/ 492 h 710"/>
              <a:gd name="T62" fmla="*/ 629 w 629"/>
              <a:gd name="T63" fmla="*/ 435 h 710"/>
              <a:gd name="T64" fmla="*/ 573 w 629"/>
              <a:gd name="T65" fmla="*/ 38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9" h="710">
                <a:moveTo>
                  <a:pt x="573" y="380"/>
                </a:moveTo>
                <a:cubicBezTo>
                  <a:pt x="604" y="380"/>
                  <a:pt x="628" y="355"/>
                  <a:pt x="628" y="324"/>
                </a:cubicBezTo>
                <a:cubicBezTo>
                  <a:pt x="627" y="293"/>
                  <a:pt x="605" y="267"/>
                  <a:pt x="574" y="267"/>
                </a:cubicBezTo>
                <a:lnTo>
                  <a:pt x="372" y="252"/>
                </a:lnTo>
                <a:cubicBezTo>
                  <a:pt x="372" y="252"/>
                  <a:pt x="411" y="180"/>
                  <a:pt x="405" y="76"/>
                </a:cubicBezTo>
                <a:cubicBezTo>
                  <a:pt x="402" y="7"/>
                  <a:pt x="352" y="0"/>
                  <a:pt x="323" y="2"/>
                </a:cubicBezTo>
                <a:cubicBezTo>
                  <a:pt x="300" y="3"/>
                  <a:pt x="296" y="48"/>
                  <a:pt x="296" y="48"/>
                </a:cubicBezTo>
                <a:lnTo>
                  <a:pt x="296" y="48"/>
                </a:lnTo>
                <a:cubicBezTo>
                  <a:pt x="292" y="76"/>
                  <a:pt x="287" y="101"/>
                  <a:pt x="266" y="148"/>
                </a:cubicBezTo>
                <a:cubicBezTo>
                  <a:pt x="242" y="201"/>
                  <a:pt x="206" y="198"/>
                  <a:pt x="167" y="246"/>
                </a:cubicBezTo>
                <a:cubicBezTo>
                  <a:pt x="160" y="254"/>
                  <a:pt x="151" y="268"/>
                  <a:pt x="142" y="284"/>
                </a:cubicBezTo>
                <a:cubicBezTo>
                  <a:pt x="141" y="285"/>
                  <a:pt x="141" y="287"/>
                  <a:pt x="140" y="288"/>
                </a:cubicBezTo>
                <a:cubicBezTo>
                  <a:pt x="139" y="290"/>
                  <a:pt x="138" y="292"/>
                  <a:pt x="138" y="294"/>
                </a:cubicBezTo>
                <a:cubicBezTo>
                  <a:pt x="136" y="297"/>
                  <a:pt x="135" y="300"/>
                  <a:pt x="133" y="303"/>
                </a:cubicBezTo>
                <a:cubicBezTo>
                  <a:pt x="109" y="330"/>
                  <a:pt x="69" y="330"/>
                  <a:pt x="52" y="330"/>
                </a:cubicBezTo>
                <a:cubicBezTo>
                  <a:pt x="17" y="332"/>
                  <a:pt x="0" y="353"/>
                  <a:pt x="2" y="385"/>
                </a:cubicBezTo>
                <a:lnTo>
                  <a:pt x="14" y="624"/>
                </a:lnTo>
                <a:cubicBezTo>
                  <a:pt x="16" y="661"/>
                  <a:pt x="32" y="672"/>
                  <a:pt x="69" y="670"/>
                </a:cubicBezTo>
                <a:lnTo>
                  <a:pt x="122" y="667"/>
                </a:lnTo>
                <a:cubicBezTo>
                  <a:pt x="148" y="666"/>
                  <a:pt x="169" y="680"/>
                  <a:pt x="201" y="689"/>
                </a:cubicBezTo>
                <a:cubicBezTo>
                  <a:pt x="245" y="702"/>
                  <a:pt x="310" y="710"/>
                  <a:pt x="421" y="704"/>
                </a:cubicBezTo>
                <a:cubicBezTo>
                  <a:pt x="440" y="703"/>
                  <a:pt x="501" y="700"/>
                  <a:pt x="501" y="700"/>
                </a:cubicBezTo>
                <a:cubicBezTo>
                  <a:pt x="519" y="699"/>
                  <a:pt x="533" y="690"/>
                  <a:pt x="544" y="679"/>
                </a:cubicBezTo>
                <a:cubicBezTo>
                  <a:pt x="547" y="675"/>
                  <a:pt x="551" y="669"/>
                  <a:pt x="553" y="658"/>
                </a:cubicBezTo>
                <a:cubicBezTo>
                  <a:pt x="553" y="657"/>
                  <a:pt x="553" y="649"/>
                  <a:pt x="553" y="649"/>
                </a:cubicBezTo>
                <a:cubicBezTo>
                  <a:pt x="552" y="617"/>
                  <a:pt x="533" y="607"/>
                  <a:pt x="522" y="604"/>
                </a:cubicBezTo>
                <a:cubicBezTo>
                  <a:pt x="522" y="604"/>
                  <a:pt x="522" y="603"/>
                  <a:pt x="523" y="603"/>
                </a:cubicBezTo>
                <a:lnTo>
                  <a:pt x="557" y="603"/>
                </a:lnTo>
                <a:cubicBezTo>
                  <a:pt x="587" y="603"/>
                  <a:pt x="616" y="580"/>
                  <a:pt x="614" y="543"/>
                </a:cubicBezTo>
                <a:cubicBezTo>
                  <a:pt x="612" y="512"/>
                  <a:pt x="586" y="492"/>
                  <a:pt x="556" y="492"/>
                </a:cubicBezTo>
                <a:lnTo>
                  <a:pt x="574" y="492"/>
                </a:lnTo>
                <a:cubicBezTo>
                  <a:pt x="604" y="491"/>
                  <a:pt x="629" y="466"/>
                  <a:pt x="629" y="435"/>
                </a:cubicBezTo>
                <a:cubicBezTo>
                  <a:pt x="628" y="405"/>
                  <a:pt x="604" y="380"/>
                  <a:pt x="573" y="3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Freeform 350"/>
          <p:cNvSpPr>
            <a:spLocks noEditPoints="1"/>
          </p:cNvSpPr>
          <p:nvPr/>
        </p:nvSpPr>
        <p:spPr bwMode="auto">
          <a:xfrm>
            <a:off x="6696077" y="3240089"/>
            <a:ext cx="201612" cy="209551"/>
          </a:xfrm>
          <a:custGeom>
            <a:avLst/>
            <a:gdLst>
              <a:gd name="T0" fmla="*/ 279 w 669"/>
              <a:gd name="T1" fmla="*/ 35 h 687"/>
              <a:gd name="T2" fmla="*/ 390 w 669"/>
              <a:gd name="T3" fmla="*/ 35 h 687"/>
              <a:gd name="T4" fmla="*/ 420 w 669"/>
              <a:gd name="T5" fmla="*/ 146 h 687"/>
              <a:gd name="T6" fmla="*/ 249 w 669"/>
              <a:gd name="T7" fmla="*/ 146 h 687"/>
              <a:gd name="T8" fmla="*/ 279 w 669"/>
              <a:gd name="T9" fmla="*/ 35 h 687"/>
              <a:gd name="T10" fmla="*/ 204 w 669"/>
              <a:gd name="T11" fmla="*/ 309 h 687"/>
              <a:gd name="T12" fmla="*/ 465 w 669"/>
              <a:gd name="T13" fmla="*/ 309 h 687"/>
              <a:gd name="T14" fmla="*/ 505 w 669"/>
              <a:gd name="T15" fmla="*/ 456 h 687"/>
              <a:gd name="T16" fmla="*/ 164 w 669"/>
              <a:gd name="T17" fmla="*/ 456 h 687"/>
              <a:gd name="T18" fmla="*/ 204 w 669"/>
              <a:gd name="T19" fmla="*/ 309 h 687"/>
              <a:gd name="T20" fmla="*/ 652 w 669"/>
              <a:gd name="T21" fmla="*/ 603 h 687"/>
              <a:gd name="T22" fmla="*/ 582 w 669"/>
              <a:gd name="T23" fmla="*/ 603 h 687"/>
              <a:gd name="T24" fmla="*/ 496 w 669"/>
              <a:gd name="T25" fmla="*/ 288 h 687"/>
              <a:gd name="T26" fmla="*/ 495 w 669"/>
              <a:gd name="T27" fmla="*/ 287 h 687"/>
              <a:gd name="T28" fmla="*/ 461 w 669"/>
              <a:gd name="T29" fmla="*/ 163 h 687"/>
              <a:gd name="T30" fmla="*/ 460 w 669"/>
              <a:gd name="T31" fmla="*/ 159 h 687"/>
              <a:gd name="T32" fmla="*/ 420 w 669"/>
              <a:gd name="T33" fmla="*/ 13 h 687"/>
              <a:gd name="T34" fmla="*/ 403 w 669"/>
              <a:gd name="T35" fmla="*/ 0 h 687"/>
              <a:gd name="T36" fmla="*/ 266 w 669"/>
              <a:gd name="T37" fmla="*/ 0 h 687"/>
              <a:gd name="T38" fmla="*/ 249 w 669"/>
              <a:gd name="T39" fmla="*/ 13 h 687"/>
              <a:gd name="T40" fmla="*/ 180 w 669"/>
              <a:gd name="T41" fmla="*/ 266 h 687"/>
              <a:gd name="T42" fmla="*/ 174 w 669"/>
              <a:gd name="T43" fmla="*/ 287 h 687"/>
              <a:gd name="T44" fmla="*/ 88 w 669"/>
              <a:gd name="T45" fmla="*/ 603 h 687"/>
              <a:gd name="T46" fmla="*/ 18 w 669"/>
              <a:gd name="T47" fmla="*/ 603 h 687"/>
              <a:gd name="T48" fmla="*/ 0 w 669"/>
              <a:gd name="T49" fmla="*/ 621 h 687"/>
              <a:gd name="T50" fmla="*/ 0 w 669"/>
              <a:gd name="T51" fmla="*/ 669 h 687"/>
              <a:gd name="T52" fmla="*/ 18 w 669"/>
              <a:gd name="T53" fmla="*/ 687 h 687"/>
              <a:gd name="T54" fmla="*/ 652 w 669"/>
              <a:gd name="T55" fmla="*/ 687 h 687"/>
              <a:gd name="T56" fmla="*/ 669 w 669"/>
              <a:gd name="T57" fmla="*/ 669 h 687"/>
              <a:gd name="T58" fmla="*/ 669 w 669"/>
              <a:gd name="T59" fmla="*/ 621 h 687"/>
              <a:gd name="T60" fmla="*/ 652 w 669"/>
              <a:gd name="T61" fmla="*/ 60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9" h="687">
                <a:moveTo>
                  <a:pt x="279" y="35"/>
                </a:moveTo>
                <a:lnTo>
                  <a:pt x="390" y="35"/>
                </a:lnTo>
                <a:lnTo>
                  <a:pt x="420" y="146"/>
                </a:lnTo>
                <a:lnTo>
                  <a:pt x="249" y="146"/>
                </a:lnTo>
                <a:lnTo>
                  <a:pt x="279" y="35"/>
                </a:lnTo>
                <a:close/>
                <a:moveTo>
                  <a:pt x="204" y="309"/>
                </a:moveTo>
                <a:lnTo>
                  <a:pt x="465" y="309"/>
                </a:lnTo>
                <a:lnTo>
                  <a:pt x="505" y="456"/>
                </a:lnTo>
                <a:lnTo>
                  <a:pt x="164" y="456"/>
                </a:lnTo>
                <a:lnTo>
                  <a:pt x="204" y="309"/>
                </a:lnTo>
                <a:close/>
                <a:moveTo>
                  <a:pt x="652" y="603"/>
                </a:moveTo>
                <a:lnTo>
                  <a:pt x="582" y="603"/>
                </a:lnTo>
                <a:lnTo>
                  <a:pt x="496" y="288"/>
                </a:lnTo>
                <a:cubicBezTo>
                  <a:pt x="495" y="288"/>
                  <a:pt x="495" y="288"/>
                  <a:pt x="495" y="287"/>
                </a:cubicBezTo>
                <a:lnTo>
                  <a:pt x="461" y="163"/>
                </a:lnTo>
                <a:lnTo>
                  <a:pt x="460" y="159"/>
                </a:lnTo>
                <a:lnTo>
                  <a:pt x="420" y="13"/>
                </a:lnTo>
                <a:cubicBezTo>
                  <a:pt x="418" y="6"/>
                  <a:pt x="411" y="0"/>
                  <a:pt x="403" y="0"/>
                </a:cubicBezTo>
                <a:lnTo>
                  <a:pt x="266" y="0"/>
                </a:lnTo>
                <a:cubicBezTo>
                  <a:pt x="258" y="0"/>
                  <a:pt x="251" y="6"/>
                  <a:pt x="249" y="13"/>
                </a:cubicBezTo>
                <a:lnTo>
                  <a:pt x="180" y="266"/>
                </a:lnTo>
                <a:lnTo>
                  <a:pt x="174" y="287"/>
                </a:lnTo>
                <a:lnTo>
                  <a:pt x="88" y="603"/>
                </a:lnTo>
                <a:lnTo>
                  <a:pt x="18" y="603"/>
                </a:lnTo>
                <a:cubicBezTo>
                  <a:pt x="8" y="603"/>
                  <a:pt x="0" y="611"/>
                  <a:pt x="0" y="621"/>
                </a:cubicBezTo>
                <a:lnTo>
                  <a:pt x="0" y="669"/>
                </a:lnTo>
                <a:cubicBezTo>
                  <a:pt x="0" y="679"/>
                  <a:pt x="8" y="687"/>
                  <a:pt x="18" y="687"/>
                </a:cubicBezTo>
                <a:lnTo>
                  <a:pt x="652" y="687"/>
                </a:lnTo>
                <a:cubicBezTo>
                  <a:pt x="661" y="687"/>
                  <a:pt x="669" y="679"/>
                  <a:pt x="669" y="669"/>
                </a:cubicBezTo>
                <a:lnTo>
                  <a:pt x="669" y="621"/>
                </a:lnTo>
                <a:cubicBezTo>
                  <a:pt x="669" y="611"/>
                  <a:pt x="661" y="603"/>
                  <a:pt x="652" y="60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351"/>
          <p:cNvSpPr>
            <a:spLocks noEditPoints="1"/>
          </p:cNvSpPr>
          <p:nvPr/>
        </p:nvSpPr>
        <p:spPr bwMode="auto">
          <a:xfrm>
            <a:off x="10231438" y="520702"/>
            <a:ext cx="169863" cy="198437"/>
          </a:xfrm>
          <a:custGeom>
            <a:avLst/>
            <a:gdLst>
              <a:gd name="T0" fmla="*/ 491 w 557"/>
              <a:gd name="T1" fmla="*/ 278 h 655"/>
              <a:gd name="T2" fmla="*/ 327 w 557"/>
              <a:gd name="T3" fmla="*/ 71 h 655"/>
              <a:gd name="T4" fmla="*/ 327 w 557"/>
              <a:gd name="T5" fmla="*/ 49 h 655"/>
              <a:gd name="T6" fmla="*/ 278 w 557"/>
              <a:gd name="T7" fmla="*/ 0 h 655"/>
              <a:gd name="T8" fmla="*/ 229 w 557"/>
              <a:gd name="T9" fmla="*/ 49 h 655"/>
              <a:gd name="T10" fmla="*/ 229 w 557"/>
              <a:gd name="T11" fmla="*/ 71 h 655"/>
              <a:gd name="T12" fmla="*/ 65 w 557"/>
              <a:gd name="T13" fmla="*/ 278 h 655"/>
              <a:gd name="T14" fmla="*/ 65 w 557"/>
              <a:gd name="T15" fmla="*/ 458 h 655"/>
              <a:gd name="T16" fmla="*/ 0 w 557"/>
              <a:gd name="T17" fmla="*/ 524 h 655"/>
              <a:gd name="T18" fmla="*/ 0 w 557"/>
              <a:gd name="T19" fmla="*/ 557 h 655"/>
              <a:gd name="T20" fmla="*/ 557 w 557"/>
              <a:gd name="T21" fmla="*/ 557 h 655"/>
              <a:gd name="T22" fmla="*/ 557 w 557"/>
              <a:gd name="T23" fmla="*/ 524 h 655"/>
              <a:gd name="T24" fmla="*/ 491 w 557"/>
              <a:gd name="T25" fmla="*/ 458 h 655"/>
              <a:gd name="T26" fmla="*/ 491 w 557"/>
              <a:gd name="T27" fmla="*/ 278 h 655"/>
              <a:gd name="T28" fmla="*/ 278 w 557"/>
              <a:gd name="T29" fmla="*/ 655 h 655"/>
              <a:gd name="T30" fmla="*/ 291 w 557"/>
              <a:gd name="T31" fmla="*/ 654 h 655"/>
              <a:gd name="T32" fmla="*/ 338 w 557"/>
              <a:gd name="T33" fmla="*/ 615 h 655"/>
              <a:gd name="T34" fmla="*/ 344 w 557"/>
              <a:gd name="T35" fmla="*/ 589 h 655"/>
              <a:gd name="T36" fmla="*/ 213 w 557"/>
              <a:gd name="T37" fmla="*/ 589 h 655"/>
              <a:gd name="T38" fmla="*/ 278 w 557"/>
              <a:gd name="T39" fmla="*/ 655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7" h="655">
                <a:moveTo>
                  <a:pt x="491" y="278"/>
                </a:moveTo>
                <a:cubicBezTo>
                  <a:pt x="491" y="177"/>
                  <a:pt x="421" y="93"/>
                  <a:pt x="327" y="71"/>
                </a:cubicBezTo>
                <a:lnTo>
                  <a:pt x="327" y="49"/>
                </a:lnTo>
                <a:cubicBezTo>
                  <a:pt x="327" y="22"/>
                  <a:pt x="305" y="0"/>
                  <a:pt x="278" y="0"/>
                </a:cubicBezTo>
                <a:cubicBezTo>
                  <a:pt x="251" y="0"/>
                  <a:pt x="229" y="22"/>
                  <a:pt x="229" y="49"/>
                </a:cubicBezTo>
                <a:lnTo>
                  <a:pt x="229" y="71"/>
                </a:lnTo>
                <a:cubicBezTo>
                  <a:pt x="135" y="93"/>
                  <a:pt x="65" y="178"/>
                  <a:pt x="65" y="278"/>
                </a:cubicBezTo>
                <a:lnTo>
                  <a:pt x="65" y="458"/>
                </a:lnTo>
                <a:lnTo>
                  <a:pt x="0" y="524"/>
                </a:lnTo>
                <a:lnTo>
                  <a:pt x="0" y="557"/>
                </a:lnTo>
                <a:lnTo>
                  <a:pt x="557" y="557"/>
                </a:lnTo>
                <a:lnTo>
                  <a:pt x="557" y="524"/>
                </a:lnTo>
                <a:lnTo>
                  <a:pt x="491" y="458"/>
                </a:lnTo>
                <a:lnTo>
                  <a:pt x="491" y="278"/>
                </a:lnTo>
                <a:close/>
                <a:moveTo>
                  <a:pt x="278" y="655"/>
                </a:moveTo>
                <a:cubicBezTo>
                  <a:pt x="283" y="655"/>
                  <a:pt x="287" y="655"/>
                  <a:pt x="291" y="654"/>
                </a:cubicBezTo>
                <a:cubicBezTo>
                  <a:pt x="313" y="649"/>
                  <a:pt x="330" y="635"/>
                  <a:pt x="338" y="615"/>
                </a:cubicBezTo>
                <a:cubicBezTo>
                  <a:pt x="342" y="607"/>
                  <a:pt x="344" y="599"/>
                  <a:pt x="344" y="589"/>
                </a:cubicBezTo>
                <a:lnTo>
                  <a:pt x="213" y="589"/>
                </a:lnTo>
                <a:cubicBezTo>
                  <a:pt x="213" y="625"/>
                  <a:pt x="242" y="655"/>
                  <a:pt x="278" y="65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Freeform 352"/>
          <p:cNvSpPr>
            <a:spLocks noEditPoints="1"/>
          </p:cNvSpPr>
          <p:nvPr/>
        </p:nvSpPr>
        <p:spPr bwMode="auto">
          <a:xfrm>
            <a:off x="1793876" y="4649790"/>
            <a:ext cx="173037" cy="180975"/>
          </a:xfrm>
          <a:custGeom>
            <a:avLst/>
            <a:gdLst>
              <a:gd name="T0" fmla="*/ 0 w 572"/>
              <a:gd name="T1" fmla="*/ 322 h 594"/>
              <a:gd name="T2" fmla="*/ 110 w 572"/>
              <a:gd name="T3" fmla="*/ 110 h 594"/>
              <a:gd name="T4" fmla="*/ 170 w 572"/>
              <a:gd name="T5" fmla="*/ 108 h 594"/>
              <a:gd name="T6" fmla="*/ 181 w 572"/>
              <a:gd name="T7" fmla="*/ 139 h 594"/>
              <a:gd name="T8" fmla="*/ 147 w 572"/>
              <a:gd name="T9" fmla="*/ 195 h 594"/>
              <a:gd name="T10" fmla="*/ 93 w 572"/>
              <a:gd name="T11" fmla="*/ 322 h 594"/>
              <a:gd name="T12" fmla="*/ 283 w 572"/>
              <a:gd name="T13" fmla="*/ 506 h 594"/>
              <a:gd name="T14" fmla="*/ 472 w 572"/>
              <a:gd name="T15" fmla="*/ 322 h 594"/>
              <a:gd name="T16" fmla="*/ 418 w 572"/>
              <a:gd name="T17" fmla="*/ 189 h 594"/>
              <a:gd name="T18" fmla="*/ 388 w 572"/>
              <a:gd name="T19" fmla="*/ 132 h 594"/>
              <a:gd name="T20" fmla="*/ 405 w 572"/>
              <a:gd name="T21" fmla="*/ 102 h 594"/>
              <a:gd name="T22" fmla="*/ 467 w 572"/>
              <a:gd name="T23" fmla="*/ 111 h 594"/>
              <a:gd name="T24" fmla="*/ 572 w 572"/>
              <a:gd name="T25" fmla="*/ 322 h 594"/>
              <a:gd name="T26" fmla="*/ 283 w 572"/>
              <a:gd name="T27" fmla="*/ 594 h 594"/>
              <a:gd name="T28" fmla="*/ 0 w 572"/>
              <a:gd name="T29" fmla="*/ 322 h 594"/>
              <a:gd name="T30" fmla="*/ 288 w 572"/>
              <a:gd name="T31" fmla="*/ 351 h 594"/>
              <a:gd name="T32" fmla="*/ 242 w 572"/>
              <a:gd name="T33" fmla="*/ 309 h 594"/>
              <a:gd name="T34" fmla="*/ 242 w 572"/>
              <a:gd name="T35" fmla="*/ 43 h 594"/>
              <a:gd name="T36" fmla="*/ 287 w 572"/>
              <a:gd name="T37" fmla="*/ 0 h 594"/>
              <a:gd name="T38" fmla="*/ 331 w 572"/>
              <a:gd name="T39" fmla="*/ 43 h 594"/>
              <a:gd name="T40" fmla="*/ 331 w 572"/>
              <a:gd name="T41" fmla="*/ 309 h 594"/>
              <a:gd name="T42" fmla="*/ 288 w 572"/>
              <a:gd name="T43" fmla="*/ 351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2" h="594">
                <a:moveTo>
                  <a:pt x="0" y="322"/>
                </a:moveTo>
                <a:cubicBezTo>
                  <a:pt x="0" y="235"/>
                  <a:pt x="44" y="159"/>
                  <a:pt x="110" y="110"/>
                </a:cubicBezTo>
                <a:cubicBezTo>
                  <a:pt x="126" y="98"/>
                  <a:pt x="157" y="93"/>
                  <a:pt x="170" y="108"/>
                </a:cubicBezTo>
                <a:cubicBezTo>
                  <a:pt x="177" y="117"/>
                  <a:pt x="180" y="128"/>
                  <a:pt x="181" y="139"/>
                </a:cubicBezTo>
                <a:cubicBezTo>
                  <a:pt x="181" y="158"/>
                  <a:pt x="161" y="182"/>
                  <a:pt x="147" y="195"/>
                </a:cubicBezTo>
                <a:cubicBezTo>
                  <a:pt x="114" y="228"/>
                  <a:pt x="93" y="272"/>
                  <a:pt x="93" y="322"/>
                </a:cubicBezTo>
                <a:cubicBezTo>
                  <a:pt x="93" y="427"/>
                  <a:pt x="178" y="506"/>
                  <a:pt x="283" y="506"/>
                </a:cubicBezTo>
                <a:cubicBezTo>
                  <a:pt x="387" y="506"/>
                  <a:pt x="472" y="427"/>
                  <a:pt x="472" y="322"/>
                </a:cubicBezTo>
                <a:cubicBezTo>
                  <a:pt x="472" y="269"/>
                  <a:pt x="452" y="222"/>
                  <a:pt x="418" y="189"/>
                </a:cubicBezTo>
                <a:cubicBezTo>
                  <a:pt x="404" y="176"/>
                  <a:pt x="385" y="151"/>
                  <a:pt x="388" y="132"/>
                </a:cubicBezTo>
                <a:cubicBezTo>
                  <a:pt x="390" y="121"/>
                  <a:pt x="395" y="110"/>
                  <a:pt x="405" y="102"/>
                </a:cubicBezTo>
                <a:cubicBezTo>
                  <a:pt x="421" y="90"/>
                  <a:pt x="452" y="99"/>
                  <a:pt x="467" y="111"/>
                </a:cubicBezTo>
                <a:cubicBezTo>
                  <a:pt x="531" y="160"/>
                  <a:pt x="572" y="236"/>
                  <a:pt x="572" y="322"/>
                </a:cubicBezTo>
                <a:cubicBezTo>
                  <a:pt x="572" y="476"/>
                  <a:pt x="436" y="594"/>
                  <a:pt x="283" y="594"/>
                </a:cubicBezTo>
                <a:cubicBezTo>
                  <a:pt x="129" y="594"/>
                  <a:pt x="0" y="476"/>
                  <a:pt x="0" y="322"/>
                </a:cubicBezTo>
                <a:close/>
                <a:moveTo>
                  <a:pt x="288" y="351"/>
                </a:moveTo>
                <a:cubicBezTo>
                  <a:pt x="269" y="351"/>
                  <a:pt x="242" y="328"/>
                  <a:pt x="242" y="309"/>
                </a:cubicBezTo>
                <a:lnTo>
                  <a:pt x="242" y="43"/>
                </a:lnTo>
                <a:cubicBezTo>
                  <a:pt x="242" y="40"/>
                  <a:pt x="243" y="0"/>
                  <a:pt x="287" y="0"/>
                </a:cubicBezTo>
                <a:cubicBezTo>
                  <a:pt x="306" y="0"/>
                  <a:pt x="331" y="10"/>
                  <a:pt x="331" y="43"/>
                </a:cubicBezTo>
                <a:lnTo>
                  <a:pt x="331" y="309"/>
                </a:lnTo>
                <a:cubicBezTo>
                  <a:pt x="331" y="328"/>
                  <a:pt x="307" y="351"/>
                  <a:pt x="288" y="3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Freeform 353"/>
          <p:cNvSpPr>
            <a:spLocks noEditPoints="1"/>
          </p:cNvSpPr>
          <p:nvPr/>
        </p:nvSpPr>
        <p:spPr bwMode="auto">
          <a:xfrm>
            <a:off x="7496177" y="2482851"/>
            <a:ext cx="201612" cy="209551"/>
          </a:xfrm>
          <a:custGeom>
            <a:avLst/>
            <a:gdLst>
              <a:gd name="T0" fmla="*/ 69 w 666"/>
              <a:gd name="T1" fmla="*/ 384 h 692"/>
              <a:gd name="T2" fmla="*/ 37 w 666"/>
              <a:gd name="T3" fmla="*/ 660 h 692"/>
              <a:gd name="T4" fmla="*/ 298 w 666"/>
              <a:gd name="T5" fmla="*/ 692 h 692"/>
              <a:gd name="T6" fmla="*/ 306 w 666"/>
              <a:gd name="T7" fmla="*/ 395 h 692"/>
              <a:gd name="T8" fmla="*/ 409 w 666"/>
              <a:gd name="T9" fmla="*/ 95 h 692"/>
              <a:gd name="T10" fmla="*/ 471 w 666"/>
              <a:gd name="T11" fmla="*/ 106 h 692"/>
              <a:gd name="T12" fmla="*/ 532 w 666"/>
              <a:gd name="T13" fmla="*/ 90 h 692"/>
              <a:gd name="T14" fmla="*/ 510 w 666"/>
              <a:gd name="T15" fmla="*/ 52 h 692"/>
              <a:gd name="T16" fmla="*/ 409 w 666"/>
              <a:gd name="T17" fmla="*/ 95 h 692"/>
              <a:gd name="T18" fmla="*/ 471 w 666"/>
              <a:gd name="T19" fmla="*/ 158 h 692"/>
              <a:gd name="T20" fmla="*/ 345 w 666"/>
              <a:gd name="T21" fmla="*/ 108 h 692"/>
              <a:gd name="T22" fmla="*/ 482 w 666"/>
              <a:gd name="T23" fmla="*/ 3 h 692"/>
              <a:gd name="T24" fmla="*/ 585 w 666"/>
              <a:gd name="T25" fmla="*/ 61 h 692"/>
              <a:gd name="T26" fmla="*/ 512 w 666"/>
              <a:gd name="T27" fmla="*/ 155 h 692"/>
              <a:gd name="T28" fmla="*/ 157 w 666"/>
              <a:gd name="T29" fmla="*/ 52 h 692"/>
              <a:gd name="T30" fmla="*/ 134 w 666"/>
              <a:gd name="T31" fmla="*/ 90 h 692"/>
              <a:gd name="T32" fmla="*/ 195 w 666"/>
              <a:gd name="T33" fmla="*/ 106 h 692"/>
              <a:gd name="T34" fmla="*/ 258 w 666"/>
              <a:gd name="T35" fmla="*/ 96 h 692"/>
              <a:gd name="T36" fmla="*/ 157 w 666"/>
              <a:gd name="T37" fmla="*/ 52 h 692"/>
              <a:gd name="T38" fmla="*/ 155 w 666"/>
              <a:gd name="T39" fmla="*/ 155 h 692"/>
              <a:gd name="T40" fmla="*/ 82 w 666"/>
              <a:gd name="T41" fmla="*/ 61 h 692"/>
              <a:gd name="T42" fmla="*/ 185 w 666"/>
              <a:gd name="T43" fmla="*/ 3 h 692"/>
              <a:gd name="T44" fmla="*/ 322 w 666"/>
              <a:gd name="T45" fmla="*/ 108 h 692"/>
              <a:gd name="T46" fmla="*/ 195 w 666"/>
              <a:gd name="T47" fmla="*/ 158 h 692"/>
              <a:gd name="T48" fmla="*/ 370 w 666"/>
              <a:gd name="T49" fmla="*/ 182 h 692"/>
              <a:gd name="T50" fmla="*/ 360 w 666"/>
              <a:gd name="T51" fmla="*/ 339 h 692"/>
              <a:gd name="T52" fmla="*/ 633 w 666"/>
              <a:gd name="T53" fmla="*/ 348 h 692"/>
              <a:gd name="T54" fmla="*/ 666 w 666"/>
              <a:gd name="T55" fmla="*/ 214 h 692"/>
              <a:gd name="T56" fmla="*/ 306 w 666"/>
              <a:gd name="T57" fmla="*/ 193 h 692"/>
              <a:gd name="T58" fmla="*/ 33 w 666"/>
              <a:gd name="T59" fmla="*/ 182 h 692"/>
              <a:gd name="T60" fmla="*/ 0 w 666"/>
              <a:gd name="T61" fmla="*/ 316 h 692"/>
              <a:gd name="T62" fmla="*/ 296 w 666"/>
              <a:gd name="T63" fmla="*/ 348 h 692"/>
              <a:gd name="T64" fmla="*/ 306 w 666"/>
              <a:gd name="T65" fmla="*/ 193 h 692"/>
              <a:gd name="T66" fmla="*/ 372 w 666"/>
              <a:gd name="T67" fmla="*/ 384 h 692"/>
              <a:gd name="T68" fmla="*/ 360 w 666"/>
              <a:gd name="T69" fmla="*/ 684 h 692"/>
              <a:gd name="T70" fmla="*/ 597 w 666"/>
              <a:gd name="T71" fmla="*/ 692 h 692"/>
              <a:gd name="T72" fmla="*/ 629 w 666"/>
              <a:gd name="T73" fmla="*/ 417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6" h="692">
                <a:moveTo>
                  <a:pt x="294" y="384"/>
                </a:moveTo>
                <a:lnTo>
                  <a:pt x="69" y="384"/>
                </a:lnTo>
                <a:cubicBezTo>
                  <a:pt x="52" y="384"/>
                  <a:pt x="37" y="399"/>
                  <a:pt x="37" y="417"/>
                </a:cubicBezTo>
                <a:lnTo>
                  <a:pt x="37" y="660"/>
                </a:lnTo>
                <a:cubicBezTo>
                  <a:pt x="37" y="678"/>
                  <a:pt x="52" y="692"/>
                  <a:pt x="69" y="692"/>
                </a:cubicBezTo>
                <a:lnTo>
                  <a:pt x="298" y="692"/>
                </a:lnTo>
                <a:cubicBezTo>
                  <a:pt x="306" y="692"/>
                  <a:pt x="306" y="684"/>
                  <a:pt x="306" y="684"/>
                </a:cubicBezTo>
                <a:lnTo>
                  <a:pt x="306" y="395"/>
                </a:lnTo>
                <a:cubicBezTo>
                  <a:pt x="306" y="395"/>
                  <a:pt x="306" y="384"/>
                  <a:pt x="294" y="384"/>
                </a:cubicBezTo>
                <a:close/>
                <a:moveTo>
                  <a:pt x="409" y="95"/>
                </a:moveTo>
                <a:cubicBezTo>
                  <a:pt x="408" y="96"/>
                  <a:pt x="408" y="98"/>
                  <a:pt x="409" y="98"/>
                </a:cubicBezTo>
                <a:cubicBezTo>
                  <a:pt x="424" y="102"/>
                  <a:pt x="446" y="106"/>
                  <a:pt x="471" y="106"/>
                </a:cubicBezTo>
                <a:cubicBezTo>
                  <a:pt x="483" y="106"/>
                  <a:pt x="493" y="105"/>
                  <a:pt x="502" y="104"/>
                </a:cubicBezTo>
                <a:cubicBezTo>
                  <a:pt x="517" y="101"/>
                  <a:pt x="528" y="96"/>
                  <a:pt x="532" y="90"/>
                </a:cubicBezTo>
                <a:cubicBezTo>
                  <a:pt x="533" y="88"/>
                  <a:pt x="537" y="84"/>
                  <a:pt x="534" y="71"/>
                </a:cubicBezTo>
                <a:cubicBezTo>
                  <a:pt x="531" y="56"/>
                  <a:pt x="526" y="52"/>
                  <a:pt x="510" y="52"/>
                </a:cubicBezTo>
                <a:cubicBezTo>
                  <a:pt x="505" y="52"/>
                  <a:pt x="499" y="52"/>
                  <a:pt x="492" y="54"/>
                </a:cubicBezTo>
                <a:cubicBezTo>
                  <a:pt x="463" y="59"/>
                  <a:pt x="428" y="80"/>
                  <a:pt x="409" y="95"/>
                </a:cubicBezTo>
                <a:close/>
                <a:moveTo>
                  <a:pt x="471" y="158"/>
                </a:moveTo>
                <a:lnTo>
                  <a:pt x="471" y="158"/>
                </a:lnTo>
                <a:cubicBezTo>
                  <a:pt x="446" y="158"/>
                  <a:pt x="420" y="155"/>
                  <a:pt x="398" y="149"/>
                </a:cubicBezTo>
                <a:cubicBezTo>
                  <a:pt x="366" y="140"/>
                  <a:pt x="349" y="127"/>
                  <a:pt x="345" y="108"/>
                </a:cubicBezTo>
                <a:cubicBezTo>
                  <a:pt x="343" y="96"/>
                  <a:pt x="345" y="75"/>
                  <a:pt x="395" y="42"/>
                </a:cubicBezTo>
                <a:cubicBezTo>
                  <a:pt x="424" y="22"/>
                  <a:pt x="456" y="8"/>
                  <a:pt x="482" y="3"/>
                </a:cubicBezTo>
                <a:cubicBezTo>
                  <a:pt x="492" y="1"/>
                  <a:pt x="501" y="0"/>
                  <a:pt x="510" y="0"/>
                </a:cubicBezTo>
                <a:cubicBezTo>
                  <a:pt x="551" y="0"/>
                  <a:pt x="577" y="22"/>
                  <a:pt x="585" y="61"/>
                </a:cubicBezTo>
                <a:cubicBezTo>
                  <a:pt x="589" y="84"/>
                  <a:pt x="586" y="104"/>
                  <a:pt x="575" y="119"/>
                </a:cubicBezTo>
                <a:cubicBezTo>
                  <a:pt x="562" y="137"/>
                  <a:pt x="542" y="149"/>
                  <a:pt x="512" y="155"/>
                </a:cubicBezTo>
                <a:cubicBezTo>
                  <a:pt x="500" y="157"/>
                  <a:pt x="486" y="158"/>
                  <a:pt x="471" y="158"/>
                </a:cubicBezTo>
                <a:close/>
                <a:moveTo>
                  <a:pt x="157" y="52"/>
                </a:moveTo>
                <a:cubicBezTo>
                  <a:pt x="141" y="52"/>
                  <a:pt x="136" y="56"/>
                  <a:pt x="133" y="71"/>
                </a:cubicBezTo>
                <a:cubicBezTo>
                  <a:pt x="130" y="84"/>
                  <a:pt x="133" y="88"/>
                  <a:pt x="134" y="90"/>
                </a:cubicBezTo>
                <a:cubicBezTo>
                  <a:pt x="138" y="96"/>
                  <a:pt x="149" y="101"/>
                  <a:pt x="165" y="104"/>
                </a:cubicBezTo>
                <a:cubicBezTo>
                  <a:pt x="174" y="105"/>
                  <a:pt x="184" y="106"/>
                  <a:pt x="195" y="106"/>
                </a:cubicBezTo>
                <a:cubicBezTo>
                  <a:pt x="220" y="106"/>
                  <a:pt x="242" y="102"/>
                  <a:pt x="257" y="98"/>
                </a:cubicBezTo>
                <a:cubicBezTo>
                  <a:pt x="258" y="98"/>
                  <a:pt x="260" y="97"/>
                  <a:pt x="258" y="96"/>
                </a:cubicBezTo>
                <a:cubicBezTo>
                  <a:pt x="239" y="80"/>
                  <a:pt x="204" y="59"/>
                  <a:pt x="175" y="54"/>
                </a:cubicBezTo>
                <a:cubicBezTo>
                  <a:pt x="168" y="52"/>
                  <a:pt x="162" y="52"/>
                  <a:pt x="157" y="52"/>
                </a:cubicBezTo>
                <a:close/>
                <a:moveTo>
                  <a:pt x="195" y="158"/>
                </a:moveTo>
                <a:cubicBezTo>
                  <a:pt x="181" y="158"/>
                  <a:pt x="167" y="157"/>
                  <a:pt x="155" y="155"/>
                </a:cubicBezTo>
                <a:cubicBezTo>
                  <a:pt x="125" y="149"/>
                  <a:pt x="104" y="137"/>
                  <a:pt x="92" y="119"/>
                </a:cubicBezTo>
                <a:cubicBezTo>
                  <a:pt x="81" y="104"/>
                  <a:pt x="77" y="84"/>
                  <a:pt x="82" y="61"/>
                </a:cubicBezTo>
                <a:cubicBezTo>
                  <a:pt x="89" y="22"/>
                  <a:pt x="116" y="0"/>
                  <a:pt x="157" y="0"/>
                </a:cubicBezTo>
                <a:cubicBezTo>
                  <a:pt x="165" y="0"/>
                  <a:pt x="175" y="1"/>
                  <a:pt x="185" y="3"/>
                </a:cubicBezTo>
                <a:cubicBezTo>
                  <a:pt x="210" y="8"/>
                  <a:pt x="243" y="22"/>
                  <a:pt x="272" y="42"/>
                </a:cubicBezTo>
                <a:cubicBezTo>
                  <a:pt x="322" y="75"/>
                  <a:pt x="324" y="96"/>
                  <a:pt x="322" y="108"/>
                </a:cubicBezTo>
                <a:cubicBezTo>
                  <a:pt x="318" y="127"/>
                  <a:pt x="301" y="140"/>
                  <a:pt x="269" y="149"/>
                </a:cubicBezTo>
                <a:cubicBezTo>
                  <a:pt x="247" y="155"/>
                  <a:pt x="220" y="158"/>
                  <a:pt x="195" y="158"/>
                </a:cubicBezTo>
                <a:close/>
                <a:moveTo>
                  <a:pt x="633" y="182"/>
                </a:moveTo>
                <a:lnTo>
                  <a:pt x="370" y="182"/>
                </a:lnTo>
                <a:cubicBezTo>
                  <a:pt x="360" y="182"/>
                  <a:pt x="360" y="192"/>
                  <a:pt x="360" y="192"/>
                </a:cubicBezTo>
                <a:lnTo>
                  <a:pt x="360" y="339"/>
                </a:lnTo>
                <a:cubicBezTo>
                  <a:pt x="360" y="339"/>
                  <a:pt x="360" y="348"/>
                  <a:pt x="373" y="348"/>
                </a:cubicBezTo>
                <a:lnTo>
                  <a:pt x="633" y="348"/>
                </a:lnTo>
                <a:cubicBezTo>
                  <a:pt x="651" y="348"/>
                  <a:pt x="666" y="333"/>
                  <a:pt x="666" y="316"/>
                </a:cubicBezTo>
                <a:lnTo>
                  <a:pt x="666" y="214"/>
                </a:lnTo>
                <a:cubicBezTo>
                  <a:pt x="666" y="197"/>
                  <a:pt x="651" y="182"/>
                  <a:pt x="633" y="182"/>
                </a:cubicBezTo>
                <a:close/>
                <a:moveTo>
                  <a:pt x="306" y="193"/>
                </a:moveTo>
                <a:cubicBezTo>
                  <a:pt x="306" y="193"/>
                  <a:pt x="306" y="182"/>
                  <a:pt x="295" y="182"/>
                </a:cubicBezTo>
                <a:lnTo>
                  <a:pt x="33" y="182"/>
                </a:lnTo>
                <a:cubicBezTo>
                  <a:pt x="15" y="182"/>
                  <a:pt x="0" y="197"/>
                  <a:pt x="0" y="214"/>
                </a:cubicBezTo>
                <a:lnTo>
                  <a:pt x="0" y="316"/>
                </a:lnTo>
                <a:cubicBezTo>
                  <a:pt x="0" y="333"/>
                  <a:pt x="15" y="348"/>
                  <a:pt x="33" y="348"/>
                </a:cubicBezTo>
                <a:lnTo>
                  <a:pt x="296" y="348"/>
                </a:lnTo>
                <a:cubicBezTo>
                  <a:pt x="306" y="348"/>
                  <a:pt x="306" y="339"/>
                  <a:pt x="306" y="339"/>
                </a:cubicBezTo>
                <a:lnTo>
                  <a:pt x="306" y="193"/>
                </a:lnTo>
                <a:close/>
                <a:moveTo>
                  <a:pt x="597" y="384"/>
                </a:moveTo>
                <a:lnTo>
                  <a:pt x="372" y="384"/>
                </a:lnTo>
                <a:cubicBezTo>
                  <a:pt x="358" y="384"/>
                  <a:pt x="360" y="399"/>
                  <a:pt x="360" y="399"/>
                </a:cubicBezTo>
                <a:lnTo>
                  <a:pt x="360" y="684"/>
                </a:lnTo>
                <a:cubicBezTo>
                  <a:pt x="360" y="684"/>
                  <a:pt x="360" y="692"/>
                  <a:pt x="368" y="692"/>
                </a:cubicBezTo>
                <a:lnTo>
                  <a:pt x="597" y="692"/>
                </a:lnTo>
                <a:cubicBezTo>
                  <a:pt x="614" y="692"/>
                  <a:pt x="629" y="678"/>
                  <a:pt x="629" y="660"/>
                </a:cubicBezTo>
                <a:lnTo>
                  <a:pt x="629" y="417"/>
                </a:lnTo>
                <a:cubicBezTo>
                  <a:pt x="629" y="399"/>
                  <a:pt x="614" y="384"/>
                  <a:pt x="597" y="38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Freeform 354"/>
          <p:cNvSpPr>
            <a:spLocks/>
          </p:cNvSpPr>
          <p:nvPr/>
        </p:nvSpPr>
        <p:spPr bwMode="auto">
          <a:xfrm>
            <a:off x="10220327" y="4987927"/>
            <a:ext cx="190500" cy="214312"/>
          </a:xfrm>
          <a:custGeom>
            <a:avLst/>
            <a:gdLst>
              <a:gd name="T0" fmla="*/ 573 w 629"/>
              <a:gd name="T1" fmla="*/ 330 h 710"/>
              <a:gd name="T2" fmla="*/ 628 w 629"/>
              <a:gd name="T3" fmla="*/ 386 h 710"/>
              <a:gd name="T4" fmla="*/ 574 w 629"/>
              <a:gd name="T5" fmla="*/ 443 h 710"/>
              <a:gd name="T6" fmla="*/ 372 w 629"/>
              <a:gd name="T7" fmla="*/ 458 h 710"/>
              <a:gd name="T8" fmla="*/ 405 w 629"/>
              <a:gd name="T9" fmla="*/ 634 h 710"/>
              <a:gd name="T10" fmla="*/ 323 w 629"/>
              <a:gd name="T11" fmla="*/ 708 h 710"/>
              <a:gd name="T12" fmla="*/ 296 w 629"/>
              <a:gd name="T13" fmla="*/ 662 h 710"/>
              <a:gd name="T14" fmla="*/ 296 w 629"/>
              <a:gd name="T15" fmla="*/ 662 h 710"/>
              <a:gd name="T16" fmla="*/ 266 w 629"/>
              <a:gd name="T17" fmla="*/ 562 h 710"/>
              <a:gd name="T18" fmla="*/ 167 w 629"/>
              <a:gd name="T19" fmla="*/ 465 h 710"/>
              <a:gd name="T20" fmla="*/ 142 w 629"/>
              <a:gd name="T21" fmla="*/ 426 h 710"/>
              <a:gd name="T22" fmla="*/ 140 w 629"/>
              <a:gd name="T23" fmla="*/ 422 h 710"/>
              <a:gd name="T24" fmla="*/ 138 w 629"/>
              <a:gd name="T25" fmla="*/ 416 h 710"/>
              <a:gd name="T26" fmla="*/ 133 w 629"/>
              <a:gd name="T27" fmla="*/ 407 h 710"/>
              <a:gd name="T28" fmla="*/ 52 w 629"/>
              <a:gd name="T29" fmla="*/ 380 h 710"/>
              <a:gd name="T30" fmla="*/ 2 w 629"/>
              <a:gd name="T31" fmla="*/ 325 h 710"/>
              <a:gd name="T32" fmla="*/ 14 w 629"/>
              <a:gd name="T33" fmla="*/ 86 h 710"/>
              <a:gd name="T34" fmla="*/ 69 w 629"/>
              <a:gd name="T35" fmla="*/ 40 h 710"/>
              <a:gd name="T36" fmla="*/ 122 w 629"/>
              <a:gd name="T37" fmla="*/ 43 h 710"/>
              <a:gd name="T38" fmla="*/ 201 w 629"/>
              <a:gd name="T39" fmla="*/ 21 h 710"/>
              <a:gd name="T40" fmla="*/ 421 w 629"/>
              <a:gd name="T41" fmla="*/ 6 h 710"/>
              <a:gd name="T42" fmla="*/ 501 w 629"/>
              <a:gd name="T43" fmla="*/ 10 h 710"/>
              <a:gd name="T44" fmla="*/ 544 w 629"/>
              <a:gd name="T45" fmla="*/ 31 h 710"/>
              <a:gd name="T46" fmla="*/ 553 w 629"/>
              <a:gd name="T47" fmla="*/ 52 h 710"/>
              <a:gd name="T48" fmla="*/ 553 w 629"/>
              <a:gd name="T49" fmla="*/ 62 h 710"/>
              <a:gd name="T50" fmla="*/ 522 w 629"/>
              <a:gd name="T51" fmla="*/ 106 h 710"/>
              <a:gd name="T52" fmla="*/ 523 w 629"/>
              <a:gd name="T53" fmla="*/ 107 h 710"/>
              <a:gd name="T54" fmla="*/ 557 w 629"/>
              <a:gd name="T55" fmla="*/ 107 h 710"/>
              <a:gd name="T56" fmla="*/ 614 w 629"/>
              <a:gd name="T57" fmla="*/ 168 h 710"/>
              <a:gd name="T58" fmla="*/ 556 w 629"/>
              <a:gd name="T59" fmla="*/ 219 h 710"/>
              <a:gd name="T60" fmla="*/ 574 w 629"/>
              <a:gd name="T61" fmla="*/ 219 h 710"/>
              <a:gd name="T62" fmla="*/ 629 w 629"/>
              <a:gd name="T63" fmla="*/ 275 h 710"/>
              <a:gd name="T64" fmla="*/ 573 w 629"/>
              <a:gd name="T65" fmla="*/ 33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9" h="710">
                <a:moveTo>
                  <a:pt x="573" y="330"/>
                </a:moveTo>
                <a:cubicBezTo>
                  <a:pt x="604" y="330"/>
                  <a:pt x="628" y="355"/>
                  <a:pt x="628" y="386"/>
                </a:cubicBezTo>
                <a:cubicBezTo>
                  <a:pt x="627" y="417"/>
                  <a:pt x="605" y="444"/>
                  <a:pt x="574" y="443"/>
                </a:cubicBezTo>
                <a:lnTo>
                  <a:pt x="372" y="458"/>
                </a:lnTo>
                <a:cubicBezTo>
                  <a:pt x="372" y="458"/>
                  <a:pt x="411" y="530"/>
                  <a:pt x="405" y="634"/>
                </a:cubicBezTo>
                <a:cubicBezTo>
                  <a:pt x="402" y="703"/>
                  <a:pt x="352" y="710"/>
                  <a:pt x="323" y="708"/>
                </a:cubicBezTo>
                <a:cubicBezTo>
                  <a:pt x="300" y="707"/>
                  <a:pt x="296" y="662"/>
                  <a:pt x="296" y="662"/>
                </a:cubicBezTo>
                <a:lnTo>
                  <a:pt x="296" y="662"/>
                </a:lnTo>
                <a:cubicBezTo>
                  <a:pt x="292" y="634"/>
                  <a:pt x="287" y="609"/>
                  <a:pt x="266" y="562"/>
                </a:cubicBezTo>
                <a:cubicBezTo>
                  <a:pt x="242" y="509"/>
                  <a:pt x="206" y="512"/>
                  <a:pt x="167" y="465"/>
                </a:cubicBezTo>
                <a:cubicBezTo>
                  <a:pt x="160" y="456"/>
                  <a:pt x="151" y="442"/>
                  <a:pt x="142" y="426"/>
                </a:cubicBezTo>
                <a:cubicBezTo>
                  <a:pt x="141" y="425"/>
                  <a:pt x="141" y="424"/>
                  <a:pt x="140" y="422"/>
                </a:cubicBezTo>
                <a:cubicBezTo>
                  <a:pt x="139" y="420"/>
                  <a:pt x="138" y="418"/>
                  <a:pt x="138" y="416"/>
                </a:cubicBezTo>
                <a:cubicBezTo>
                  <a:pt x="136" y="413"/>
                  <a:pt x="135" y="410"/>
                  <a:pt x="133" y="407"/>
                </a:cubicBezTo>
                <a:cubicBezTo>
                  <a:pt x="109" y="380"/>
                  <a:pt x="69" y="381"/>
                  <a:pt x="52" y="380"/>
                </a:cubicBezTo>
                <a:cubicBezTo>
                  <a:pt x="17" y="378"/>
                  <a:pt x="0" y="357"/>
                  <a:pt x="2" y="325"/>
                </a:cubicBezTo>
                <a:lnTo>
                  <a:pt x="14" y="86"/>
                </a:lnTo>
                <a:cubicBezTo>
                  <a:pt x="16" y="50"/>
                  <a:pt x="32" y="38"/>
                  <a:pt x="69" y="40"/>
                </a:cubicBezTo>
                <a:lnTo>
                  <a:pt x="122" y="43"/>
                </a:lnTo>
                <a:cubicBezTo>
                  <a:pt x="148" y="44"/>
                  <a:pt x="169" y="30"/>
                  <a:pt x="201" y="21"/>
                </a:cubicBezTo>
                <a:cubicBezTo>
                  <a:pt x="245" y="8"/>
                  <a:pt x="310" y="0"/>
                  <a:pt x="421" y="6"/>
                </a:cubicBezTo>
                <a:cubicBezTo>
                  <a:pt x="440" y="7"/>
                  <a:pt x="501" y="10"/>
                  <a:pt x="501" y="10"/>
                </a:cubicBezTo>
                <a:cubicBezTo>
                  <a:pt x="519" y="11"/>
                  <a:pt x="533" y="20"/>
                  <a:pt x="544" y="31"/>
                </a:cubicBezTo>
                <a:cubicBezTo>
                  <a:pt x="547" y="35"/>
                  <a:pt x="551" y="41"/>
                  <a:pt x="553" y="52"/>
                </a:cubicBezTo>
                <a:cubicBezTo>
                  <a:pt x="553" y="53"/>
                  <a:pt x="553" y="61"/>
                  <a:pt x="553" y="62"/>
                </a:cubicBezTo>
                <a:cubicBezTo>
                  <a:pt x="552" y="93"/>
                  <a:pt x="533" y="103"/>
                  <a:pt x="522" y="106"/>
                </a:cubicBezTo>
                <a:cubicBezTo>
                  <a:pt x="522" y="106"/>
                  <a:pt x="522" y="107"/>
                  <a:pt x="523" y="107"/>
                </a:cubicBezTo>
                <a:lnTo>
                  <a:pt x="557" y="107"/>
                </a:lnTo>
                <a:cubicBezTo>
                  <a:pt x="587" y="107"/>
                  <a:pt x="616" y="131"/>
                  <a:pt x="614" y="168"/>
                </a:cubicBezTo>
                <a:cubicBezTo>
                  <a:pt x="612" y="198"/>
                  <a:pt x="586" y="219"/>
                  <a:pt x="556" y="219"/>
                </a:cubicBezTo>
                <a:lnTo>
                  <a:pt x="574" y="219"/>
                </a:lnTo>
                <a:cubicBezTo>
                  <a:pt x="604" y="219"/>
                  <a:pt x="629" y="244"/>
                  <a:pt x="629" y="275"/>
                </a:cubicBezTo>
                <a:cubicBezTo>
                  <a:pt x="628" y="306"/>
                  <a:pt x="604" y="330"/>
                  <a:pt x="573" y="33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Freeform 355"/>
          <p:cNvSpPr>
            <a:spLocks noEditPoints="1"/>
          </p:cNvSpPr>
          <p:nvPr/>
        </p:nvSpPr>
        <p:spPr bwMode="auto">
          <a:xfrm>
            <a:off x="9840913" y="3254378"/>
            <a:ext cx="214312" cy="180975"/>
          </a:xfrm>
          <a:custGeom>
            <a:avLst/>
            <a:gdLst>
              <a:gd name="T0" fmla="*/ 199 w 708"/>
              <a:gd name="T1" fmla="*/ 498 h 597"/>
              <a:gd name="T2" fmla="*/ 133 w 708"/>
              <a:gd name="T3" fmla="*/ 498 h 597"/>
              <a:gd name="T4" fmla="*/ 99 w 708"/>
              <a:gd name="T5" fmla="*/ 464 h 597"/>
              <a:gd name="T6" fmla="*/ 100 w 708"/>
              <a:gd name="T7" fmla="*/ 398 h 597"/>
              <a:gd name="T8" fmla="*/ 100 w 708"/>
              <a:gd name="T9" fmla="*/ 332 h 597"/>
              <a:gd name="T10" fmla="*/ 133 w 708"/>
              <a:gd name="T11" fmla="*/ 298 h 597"/>
              <a:gd name="T12" fmla="*/ 199 w 708"/>
              <a:gd name="T13" fmla="*/ 298 h 597"/>
              <a:gd name="T14" fmla="*/ 232 w 708"/>
              <a:gd name="T15" fmla="*/ 332 h 597"/>
              <a:gd name="T16" fmla="*/ 232 w 708"/>
              <a:gd name="T17" fmla="*/ 398 h 597"/>
              <a:gd name="T18" fmla="*/ 232 w 708"/>
              <a:gd name="T19" fmla="*/ 464 h 597"/>
              <a:gd name="T20" fmla="*/ 199 w 708"/>
              <a:gd name="T21" fmla="*/ 498 h 597"/>
              <a:gd name="T22" fmla="*/ 387 w 708"/>
              <a:gd name="T23" fmla="*/ 498 h 597"/>
              <a:gd name="T24" fmla="*/ 321 w 708"/>
              <a:gd name="T25" fmla="*/ 498 h 597"/>
              <a:gd name="T26" fmla="*/ 288 w 708"/>
              <a:gd name="T27" fmla="*/ 464 h 597"/>
              <a:gd name="T28" fmla="*/ 288 w 708"/>
              <a:gd name="T29" fmla="*/ 398 h 597"/>
              <a:gd name="T30" fmla="*/ 288 w 708"/>
              <a:gd name="T31" fmla="*/ 99 h 597"/>
              <a:gd name="T32" fmla="*/ 288 w 708"/>
              <a:gd name="T33" fmla="*/ 33 h 597"/>
              <a:gd name="T34" fmla="*/ 321 w 708"/>
              <a:gd name="T35" fmla="*/ 0 h 597"/>
              <a:gd name="T36" fmla="*/ 387 w 708"/>
              <a:gd name="T37" fmla="*/ 0 h 597"/>
              <a:gd name="T38" fmla="*/ 420 w 708"/>
              <a:gd name="T39" fmla="*/ 33 h 597"/>
              <a:gd name="T40" fmla="*/ 420 w 708"/>
              <a:gd name="T41" fmla="*/ 99 h 597"/>
              <a:gd name="T42" fmla="*/ 420 w 708"/>
              <a:gd name="T43" fmla="*/ 398 h 597"/>
              <a:gd name="T44" fmla="*/ 420 w 708"/>
              <a:gd name="T45" fmla="*/ 464 h 597"/>
              <a:gd name="T46" fmla="*/ 387 w 708"/>
              <a:gd name="T47" fmla="*/ 498 h 597"/>
              <a:gd name="T48" fmla="*/ 608 w 708"/>
              <a:gd name="T49" fmla="*/ 464 h 597"/>
              <a:gd name="T50" fmla="*/ 575 w 708"/>
              <a:gd name="T51" fmla="*/ 498 h 597"/>
              <a:gd name="T52" fmla="*/ 509 w 708"/>
              <a:gd name="T53" fmla="*/ 498 h 597"/>
              <a:gd name="T54" fmla="*/ 476 w 708"/>
              <a:gd name="T55" fmla="*/ 464 h 597"/>
              <a:gd name="T56" fmla="*/ 476 w 708"/>
              <a:gd name="T57" fmla="*/ 232 h 597"/>
              <a:gd name="T58" fmla="*/ 476 w 708"/>
              <a:gd name="T59" fmla="*/ 166 h 597"/>
              <a:gd name="T60" fmla="*/ 509 w 708"/>
              <a:gd name="T61" fmla="*/ 132 h 597"/>
              <a:gd name="T62" fmla="*/ 575 w 708"/>
              <a:gd name="T63" fmla="*/ 132 h 597"/>
              <a:gd name="T64" fmla="*/ 608 w 708"/>
              <a:gd name="T65" fmla="*/ 166 h 597"/>
              <a:gd name="T66" fmla="*/ 608 w 708"/>
              <a:gd name="T67" fmla="*/ 398 h 597"/>
              <a:gd name="T68" fmla="*/ 608 w 708"/>
              <a:gd name="T69" fmla="*/ 464 h 597"/>
              <a:gd name="T70" fmla="*/ 680 w 708"/>
              <a:gd name="T71" fmla="*/ 597 h 597"/>
              <a:gd name="T72" fmla="*/ 28 w 708"/>
              <a:gd name="T73" fmla="*/ 597 h 597"/>
              <a:gd name="T74" fmla="*/ 0 w 708"/>
              <a:gd name="T75" fmla="*/ 569 h 597"/>
              <a:gd name="T76" fmla="*/ 0 w 708"/>
              <a:gd name="T77" fmla="*/ 558 h 597"/>
              <a:gd name="T78" fmla="*/ 28 w 708"/>
              <a:gd name="T79" fmla="*/ 531 h 597"/>
              <a:gd name="T80" fmla="*/ 680 w 708"/>
              <a:gd name="T81" fmla="*/ 531 h 597"/>
              <a:gd name="T82" fmla="*/ 708 w 708"/>
              <a:gd name="T83" fmla="*/ 558 h 597"/>
              <a:gd name="T84" fmla="*/ 708 w 708"/>
              <a:gd name="T85" fmla="*/ 569 h 597"/>
              <a:gd name="T86" fmla="*/ 680 w 708"/>
              <a:gd name="T87" fmla="*/ 597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08" h="597">
                <a:moveTo>
                  <a:pt x="199" y="498"/>
                </a:moveTo>
                <a:lnTo>
                  <a:pt x="133" y="498"/>
                </a:lnTo>
                <a:cubicBezTo>
                  <a:pt x="114" y="498"/>
                  <a:pt x="99" y="483"/>
                  <a:pt x="99" y="464"/>
                </a:cubicBezTo>
                <a:lnTo>
                  <a:pt x="100" y="398"/>
                </a:lnTo>
                <a:lnTo>
                  <a:pt x="100" y="332"/>
                </a:lnTo>
                <a:cubicBezTo>
                  <a:pt x="100" y="313"/>
                  <a:pt x="114" y="298"/>
                  <a:pt x="133" y="298"/>
                </a:cubicBezTo>
                <a:lnTo>
                  <a:pt x="199" y="298"/>
                </a:lnTo>
                <a:cubicBezTo>
                  <a:pt x="217" y="298"/>
                  <a:pt x="232" y="313"/>
                  <a:pt x="232" y="332"/>
                </a:cubicBezTo>
                <a:lnTo>
                  <a:pt x="232" y="398"/>
                </a:lnTo>
                <a:lnTo>
                  <a:pt x="232" y="464"/>
                </a:lnTo>
                <a:cubicBezTo>
                  <a:pt x="232" y="483"/>
                  <a:pt x="217" y="498"/>
                  <a:pt x="199" y="498"/>
                </a:cubicBezTo>
                <a:close/>
                <a:moveTo>
                  <a:pt x="387" y="498"/>
                </a:moveTo>
                <a:lnTo>
                  <a:pt x="321" y="498"/>
                </a:lnTo>
                <a:cubicBezTo>
                  <a:pt x="302" y="498"/>
                  <a:pt x="288" y="483"/>
                  <a:pt x="288" y="464"/>
                </a:cubicBezTo>
                <a:lnTo>
                  <a:pt x="288" y="398"/>
                </a:lnTo>
                <a:lnTo>
                  <a:pt x="288" y="99"/>
                </a:lnTo>
                <a:lnTo>
                  <a:pt x="288" y="33"/>
                </a:lnTo>
                <a:cubicBezTo>
                  <a:pt x="288" y="15"/>
                  <a:pt x="302" y="0"/>
                  <a:pt x="321" y="0"/>
                </a:cubicBezTo>
                <a:lnTo>
                  <a:pt x="387" y="0"/>
                </a:lnTo>
                <a:cubicBezTo>
                  <a:pt x="405" y="0"/>
                  <a:pt x="420" y="15"/>
                  <a:pt x="420" y="33"/>
                </a:cubicBezTo>
                <a:lnTo>
                  <a:pt x="420" y="99"/>
                </a:lnTo>
                <a:lnTo>
                  <a:pt x="420" y="398"/>
                </a:lnTo>
                <a:lnTo>
                  <a:pt x="420" y="464"/>
                </a:lnTo>
                <a:cubicBezTo>
                  <a:pt x="420" y="483"/>
                  <a:pt x="405" y="498"/>
                  <a:pt x="387" y="498"/>
                </a:cubicBezTo>
                <a:close/>
                <a:moveTo>
                  <a:pt x="608" y="464"/>
                </a:moveTo>
                <a:cubicBezTo>
                  <a:pt x="608" y="483"/>
                  <a:pt x="594" y="498"/>
                  <a:pt x="575" y="498"/>
                </a:cubicBezTo>
                <a:lnTo>
                  <a:pt x="509" y="498"/>
                </a:lnTo>
                <a:cubicBezTo>
                  <a:pt x="490" y="498"/>
                  <a:pt x="476" y="483"/>
                  <a:pt x="476" y="464"/>
                </a:cubicBezTo>
                <a:lnTo>
                  <a:pt x="476" y="232"/>
                </a:lnTo>
                <a:lnTo>
                  <a:pt x="476" y="166"/>
                </a:lnTo>
                <a:cubicBezTo>
                  <a:pt x="476" y="147"/>
                  <a:pt x="490" y="132"/>
                  <a:pt x="509" y="132"/>
                </a:cubicBezTo>
                <a:lnTo>
                  <a:pt x="575" y="132"/>
                </a:lnTo>
                <a:cubicBezTo>
                  <a:pt x="594" y="132"/>
                  <a:pt x="608" y="147"/>
                  <a:pt x="608" y="166"/>
                </a:cubicBezTo>
                <a:lnTo>
                  <a:pt x="608" y="398"/>
                </a:lnTo>
                <a:lnTo>
                  <a:pt x="608" y="464"/>
                </a:lnTo>
                <a:close/>
                <a:moveTo>
                  <a:pt x="680" y="597"/>
                </a:moveTo>
                <a:lnTo>
                  <a:pt x="28" y="597"/>
                </a:lnTo>
                <a:cubicBezTo>
                  <a:pt x="12" y="597"/>
                  <a:pt x="0" y="585"/>
                  <a:pt x="0" y="569"/>
                </a:cubicBezTo>
                <a:lnTo>
                  <a:pt x="0" y="558"/>
                </a:lnTo>
                <a:cubicBezTo>
                  <a:pt x="0" y="543"/>
                  <a:pt x="12" y="531"/>
                  <a:pt x="28" y="531"/>
                </a:cubicBezTo>
                <a:lnTo>
                  <a:pt x="680" y="531"/>
                </a:lnTo>
                <a:cubicBezTo>
                  <a:pt x="696" y="531"/>
                  <a:pt x="708" y="543"/>
                  <a:pt x="708" y="558"/>
                </a:cubicBezTo>
                <a:lnTo>
                  <a:pt x="708" y="569"/>
                </a:lnTo>
                <a:cubicBezTo>
                  <a:pt x="708" y="585"/>
                  <a:pt x="696" y="597"/>
                  <a:pt x="680" y="59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Freeform 356"/>
          <p:cNvSpPr>
            <a:spLocks noEditPoints="1"/>
          </p:cNvSpPr>
          <p:nvPr/>
        </p:nvSpPr>
        <p:spPr bwMode="auto">
          <a:xfrm>
            <a:off x="9434513" y="3254378"/>
            <a:ext cx="214312" cy="180975"/>
          </a:xfrm>
          <a:custGeom>
            <a:avLst/>
            <a:gdLst>
              <a:gd name="T0" fmla="*/ 199 w 708"/>
              <a:gd name="T1" fmla="*/ 498 h 597"/>
              <a:gd name="T2" fmla="*/ 132 w 708"/>
              <a:gd name="T3" fmla="*/ 498 h 597"/>
              <a:gd name="T4" fmla="*/ 99 w 708"/>
              <a:gd name="T5" fmla="*/ 464 h 597"/>
              <a:gd name="T6" fmla="*/ 99 w 708"/>
              <a:gd name="T7" fmla="*/ 343 h 597"/>
              <a:gd name="T8" fmla="*/ 132 w 708"/>
              <a:gd name="T9" fmla="*/ 309 h 597"/>
              <a:gd name="T10" fmla="*/ 199 w 708"/>
              <a:gd name="T11" fmla="*/ 309 h 597"/>
              <a:gd name="T12" fmla="*/ 232 w 708"/>
              <a:gd name="T13" fmla="*/ 343 h 597"/>
              <a:gd name="T14" fmla="*/ 232 w 708"/>
              <a:gd name="T15" fmla="*/ 464 h 597"/>
              <a:gd name="T16" fmla="*/ 199 w 708"/>
              <a:gd name="T17" fmla="*/ 498 h 597"/>
              <a:gd name="T18" fmla="*/ 387 w 708"/>
              <a:gd name="T19" fmla="*/ 498 h 597"/>
              <a:gd name="T20" fmla="*/ 321 w 708"/>
              <a:gd name="T21" fmla="*/ 498 h 597"/>
              <a:gd name="T22" fmla="*/ 287 w 708"/>
              <a:gd name="T23" fmla="*/ 464 h 597"/>
              <a:gd name="T24" fmla="*/ 287 w 708"/>
              <a:gd name="T25" fmla="*/ 188 h 597"/>
              <a:gd name="T26" fmla="*/ 321 w 708"/>
              <a:gd name="T27" fmla="*/ 155 h 597"/>
              <a:gd name="T28" fmla="*/ 387 w 708"/>
              <a:gd name="T29" fmla="*/ 155 h 597"/>
              <a:gd name="T30" fmla="*/ 420 w 708"/>
              <a:gd name="T31" fmla="*/ 188 h 597"/>
              <a:gd name="T32" fmla="*/ 420 w 708"/>
              <a:gd name="T33" fmla="*/ 464 h 597"/>
              <a:gd name="T34" fmla="*/ 387 w 708"/>
              <a:gd name="T35" fmla="*/ 498 h 597"/>
              <a:gd name="T36" fmla="*/ 575 w 708"/>
              <a:gd name="T37" fmla="*/ 498 h 597"/>
              <a:gd name="T38" fmla="*/ 509 w 708"/>
              <a:gd name="T39" fmla="*/ 498 h 597"/>
              <a:gd name="T40" fmla="*/ 475 w 708"/>
              <a:gd name="T41" fmla="*/ 464 h 597"/>
              <a:gd name="T42" fmla="*/ 475 w 708"/>
              <a:gd name="T43" fmla="*/ 33 h 597"/>
              <a:gd name="T44" fmla="*/ 509 w 708"/>
              <a:gd name="T45" fmla="*/ 0 h 597"/>
              <a:gd name="T46" fmla="*/ 575 w 708"/>
              <a:gd name="T47" fmla="*/ 0 h 597"/>
              <a:gd name="T48" fmla="*/ 608 w 708"/>
              <a:gd name="T49" fmla="*/ 33 h 597"/>
              <a:gd name="T50" fmla="*/ 608 w 708"/>
              <a:gd name="T51" fmla="*/ 464 h 597"/>
              <a:gd name="T52" fmla="*/ 575 w 708"/>
              <a:gd name="T53" fmla="*/ 498 h 597"/>
              <a:gd name="T54" fmla="*/ 680 w 708"/>
              <a:gd name="T55" fmla="*/ 597 h 597"/>
              <a:gd name="T56" fmla="*/ 27 w 708"/>
              <a:gd name="T57" fmla="*/ 597 h 597"/>
              <a:gd name="T58" fmla="*/ 0 w 708"/>
              <a:gd name="T59" fmla="*/ 569 h 597"/>
              <a:gd name="T60" fmla="*/ 0 w 708"/>
              <a:gd name="T61" fmla="*/ 558 h 597"/>
              <a:gd name="T62" fmla="*/ 27 w 708"/>
              <a:gd name="T63" fmla="*/ 531 h 597"/>
              <a:gd name="T64" fmla="*/ 680 w 708"/>
              <a:gd name="T65" fmla="*/ 531 h 597"/>
              <a:gd name="T66" fmla="*/ 708 w 708"/>
              <a:gd name="T67" fmla="*/ 558 h 597"/>
              <a:gd name="T68" fmla="*/ 708 w 708"/>
              <a:gd name="T69" fmla="*/ 569 h 597"/>
              <a:gd name="T70" fmla="*/ 680 w 708"/>
              <a:gd name="T71" fmla="*/ 597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08" h="597">
                <a:moveTo>
                  <a:pt x="199" y="498"/>
                </a:moveTo>
                <a:lnTo>
                  <a:pt x="132" y="498"/>
                </a:lnTo>
                <a:cubicBezTo>
                  <a:pt x="114" y="498"/>
                  <a:pt x="99" y="483"/>
                  <a:pt x="99" y="464"/>
                </a:cubicBezTo>
                <a:lnTo>
                  <a:pt x="99" y="343"/>
                </a:lnTo>
                <a:cubicBezTo>
                  <a:pt x="99" y="324"/>
                  <a:pt x="114" y="309"/>
                  <a:pt x="132" y="309"/>
                </a:cubicBezTo>
                <a:lnTo>
                  <a:pt x="199" y="309"/>
                </a:lnTo>
                <a:cubicBezTo>
                  <a:pt x="217" y="309"/>
                  <a:pt x="232" y="324"/>
                  <a:pt x="232" y="343"/>
                </a:cubicBezTo>
                <a:lnTo>
                  <a:pt x="232" y="464"/>
                </a:lnTo>
                <a:cubicBezTo>
                  <a:pt x="232" y="483"/>
                  <a:pt x="217" y="498"/>
                  <a:pt x="199" y="498"/>
                </a:cubicBezTo>
                <a:close/>
                <a:moveTo>
                  <a:pt x="387" y="498"/>
                </a:moveTo>
                <a:lnTo>
                  <a:pt x="321" y="498"/>
                </a:lnTo>
                <a:cubicBezTo>
                  <a:pt x="302" y="498"/>
                  <a:pt x="287" y="483"/>
                  <a:pt x="287" y="464"/>
                </a:cubicBezTo>
                <a:lnTo>
                  <a:pt x="287" y="188"/>
                </a:lnTo>
                <a:cubicBezTo>
                  <a:pt x="287" y="169"/>
                  <a:pt x="302" y="155"/>
                  <a:pt x="321" y="155"/>
                </a:cubicBezTo>
                <a:lnTo>
                  <a:pt x="387" y="155"/>
                </a:lnTo>
                <a:cubicBezTo>
                  <a:pt x="405" y="155"/>
                  <a:pt x="420" y="169"/>
                  <a:pt x="420" y="188"/>
                </a:cubicBezTo>
                <a:lnTo>
                  <a:pt x="420" y="464"/>
                </a:lnTo>
                <a:cubicBezTo>
                  <a:pt x="420" y="483"/>
                  <a:pt x="405" y="498"/>
                  <a:pt x="387" y="498"/>
                </a:cubicBezTo>
                <a:close/>
                <a:moveTo>
                  <a:pt x="575" y="498"/>
                </a:moveTo>
                <a:lnTo>
                  <a:pt x="509" y="498"/>
                </a:lnTo>
                <a:cubicBezTo>
                  <a:pt x="490" y="498"/>
                  <a:pt x="475" y="483"/>
                  <a:pt x="475" y="464"/>
                </a:cubicBezTo>
                <a:lnTo>
                  <a:pt x="475" y="33"/>
                </a:lnTo>
                <a:cubicBezTo>
                  <a:pt x="475" y="15"/>
                  <a:pt x="490" y="0"/>
                  <a:pt x="509" y="0"/>
                </a:cubicBezTo>
                <a:lnTo>
                  <a:pt x="575" y="0"/>
                </a:lnTo>
                <a:cubicBezTo>
                  <a:pt x="593" y="0"/>
                  <a:pt x="608" y="15"/>
                  <a:pt x="608" y="33"/>
                </a:cubicBezTo>
                <a:lnTo>
                  <a:pt x="608" y="464"/>
                </a:lnTo>
                <a:cubicBezTo>
                  <a:pt x="608" y="483"/>
                  <a:pt x="593" y="498"/>
                  <a:pt x="575" y="498"/>
                </a:cubicBezTo>
                <a:close/>
                <a:moveTo>
                  <a:pt x="680" y="597"/>
                </a:moveTo>
                <a:lnTo>
                  <a:pt x="27" y="597"/>
                </a:lnTo>
                <a:cubicBezTo>
                  <a:pt x="12" y="597"/>
                  <a:pt x="0" y="585"/>
                  <a:pt x="0" y="569"/>
                </a:cubicBezTo>
                <a:lnTo>
                  <a:pt x="0" y="558"/>
                </a:lnTo>
                <a:cubicBezTo>
                  <a:pt x="0" y="543"/>
                  <a:pt x="12" y="531"/>
                  <a:pt x="27" y="531"/>
                </a:cubicBezTo>
                <a:lnTo>
                  <a:pt x="680" y="531"/>
                </a:lnTo>
                <a:cubicBezTo>
                  <a:pt x="695" y="531"/>
                  <a:pt x="708" y="543"/>
                  <a:pt x="708" y="558"/>
                </a:cubicBezTo>
                <a:lnTo>
                  <a:pt x="708" y="569"/>
                </a:lnTo>
                <a:cubicBezTo>
                  <a:pt x="708" y="585"/>
                  <a:pt x="695" y="597"/>
                  <a:pt x="680" y="59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Freeform 357"/>
          <p:cNvSpPr>
            <a:spLocks noEditPoints="1"/>
          </p:cNvSpPr>
          <p:nvPr/>
        </p:nvSpPr>
        <p:spPr bwMode="auto">
          <a:xfrm>
            <a:off x="2138363" y="527053"/>
            <a:ext cx="184151" cy="185737"/>
          </a:xfrm>
          <a:custGeom>
            <a:avLst/>
            <a:gdLst>
              <a:gd name="T0" fmla="*/ 497 w 612"/>
              <a:gd name="T1" fmla="*/ 249 h 612"/>
              <a:gd name="T2" fmla="*/ 497 w 612"/>
              <a:gd name="T3" fmla="*/ 220 h 612"/>
              <a:gd name="T4" fmla="*/ 497 w 612"/>
              <a:gd name="T5" fmla="*/ 115 h 612"/>
              <a:gd name="T6" fmla="*/ 114 w 612"/>
              <a:gd name="T7" fmla="*/ 115 h 612"/>
              <a:gd name="T8" fmla="*/ 114 w 612"/>
              <a:gd name="T9" fmla="*/ 220 h 612"/>
              <a:gd name="T10" fmla="*/ 114 w 612"/>
              <a:gd name="T11" fmla="*/ 249 h 612"/>
              <a:gd name="T12" fmla="*/ 114 w 612"/>
              <a:gd name="T13" fmla="*/ 411 h 612"/>
              <a:gd name="T14" fmla="*/ 497 w 612"/>
              <a:gd name="T15" fmla="*/ 411 h 612"/>
              <a:gd name="T16" fmla="*/ 497 w 612"/>
              <a:gd name="T17" fmla="*/ 249 h 612"/>
              <a:gd name="T18" fmla="*/ 583 w 612"/>
              <a:gd name="T19" fmla="*/ 115 h 612"/>
              <a:gd name="T20" fmla="*/ 554 w 612"/>
              <a:gd name="T21" fmla="*/ 115 h 612"/>
              <a:gd name="T22" fmla="*/ 554 w 612"/>
              <a:gd name="T23" fmla="*/ 278 h 612"/>
              <a:gd name="T24" fmla="*/ 554 w 612"/>
              <a:gd name="T25" fmla="*/ 411 h 612"/>
              <a:gd name="T26" fmla="*/ 554 w 612"/>
              <a:gd name="T27" fmla="*/ 440 h 612"/>
              <a:gd name="T28" fmla="*/ 526 w 612"/>
              <a:gd name="T29" fmla="*/ 469 h 612"/>
              <a:gd name="T30" fmla="*/ 375 w 612"/>
              <a:gd name="T31" fmla="*/ 469 h 612"/>
              <a:gd name="T32" fmla="*/ 469 w 612"/>
              <a:gd name="T33" fmla="*/ 563 h 612"/>
              <a:gd name="T34" fmla="*/ 478 w 612"/>
              <a:gd name="T35" fmla="*/ 584 h 612"/>
              <a:gd name="T36" fmla="*/ 449 w 612"/>
              <a:gd name="T37" fmla="*/ 612 h 612"/>
              <a:gd name="T38" fmla="*/ 429 w 612"/>
              <a:gd name="T39" fmla="*/ 604 h 612"/>
              <a:gd name="T40" fmla="*/ 334 w 612"/>
              <a:gd name="T41" fmla="*/ 509 h 612"/>
              <a:gd name="T42" fmla="*/ 334 w 612"/>
              <a:gd name="T43" fmla="*/ 584 h 612"/>
              <a:gd name="T44" fmla="*/ 306 w 612"/>
              <a:gd name="T45" fmla="*/ 612 h 612"/>
              <a:gd name="T46" fmla="*/ 277 w 612"/>
              <a:gd name="T47" fmla="*/ 584 h 612"/>
              <a:gd name="T48" fmla="*/ 277 w 612"/>
              <a:gd name="T49" fmla="*/ 509 h 612"/>
              <a:gd name="T50" fmla="*/ 182 w 612"/>
              <a:gd name="T51" fmla="*/ 604 h 612"/>
              <a:gd name="T52" fmla="*/ 162 w 612"/>
              <a:gd name="T53" fmla="*/ 612 h 612"/>
              <a:gd name="T54" fmla="*/ 133 w 612"/>
              <a:gd name="T55" fmla="*/ 584 h 612"/>
              <a:gd name="T56" fmla="*/ 142 w 612"/>
              <a:gd name="T57" fmla="*/ 563 h 612"/>
              <a:gd name="T58" fmla="*/ 236 w 612"/>
              <a:gd name="T59" fmla="*/ 469 h 612"/>
              <a:gd name="T60" fmla="*/ 86 w 612"/>
              <a:gd name="T61" fmla="*/ 469 h 612"/>
              <a:gd name="T62" fmla="*/ 57 w 612"/>
              <a:gd name="T63" fmla="*/ 440 h 612"/>
              <a:gd name="T64" fmla="*/ 57 w 612"/>
              <a:gd name="T65" fmla="*/ 411 h 612"/>
              <a:gd name="T66" fmla="*/ 57 w 612"/>
              <a:gd name="T67" fmla="*/ 278 h 612"/>
              <a:gd name="T68" fmla="*/ 57 w 612"/>
              <a:gd name="T69" fmla="*/ 115 h 612"/>
              <a:gd name="T70" fmla="*/ 28 w 612"/>
              <a:gd name="T71" fmla="*/ 115 h 612"/>
              <a:gd name="T72" fmla="*/ 0 w 612"/>
              <a:gd name="T73" fmla="*/ 86 h 612"/>
              <a:gd name="T74" fmla="*/ 28 w 612"/>
              <a:gd name="T75" fmla="*/ 57 h 612"/>
              <a:gd name="T76" fmla="*/ 277 w 612"/>
              <a:gd name="T77" fmla="*/ 57 h 612"/>
              <a:gd name="T78" fmla="*/ 277 w 612"/>
              <a:gd name="T79" fmla="*/ 29 h 612"/>
              <a:gd name="T80" fmla="*/ 306 w 612"/>
              <a:gd name="T81" fmla="*/ 0 h 612"/>
              <a:gd name="T82" fmla="*/ 334 w 612"/>
              <a:gd name="T83" fmla="*/ 29 h 612"/>
              <a:gd name="T84" fmla="*/ 334 w 612"/>
              <a:gd name="T85" fmla="*/ 57 h 612"/>
              <a:gd name="T86" fmla="*/ 583 w 612"/>
              <a:gd name="T87" fmla="*/ 57 h 612"/>
              <a:gd name="T88" fmla="*/ 612 w 612"/>
              <a:gd name="T89" fmla="*/ 86 h 612"/>
              <a:gd name="T90" fmla="*/ 583 w 612"/>
              <a:gd name="T91" fmla="*/ 115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12" h="612">
                <a:moveTo>
                  <a:pt x="497" y="249"/>
                </a:moveTo>
                <a:lnTo>
                  <a:pt x="497" y="220"/>
                </a:lnTo>
                <a:lnTo>
                  <a:pt x="497" y="115"/>
                </a:lnTo>
                <a:lnTo>
                  <a:pt x="114" y="115"/>
                </a:lnTo>
                <a:lnTo>
                  <a:pt x="114" y="220"/>
                </a:lnTo>
                <a:lnTo>
                  <a:pt x="114" y="249"/>
                </a:lnTo>
                <a:lnTo>
                  <a:pt x="114" y="411"/>
                </a:lnTo>
                <a:lnTo>
                  <a:pt x="497" y="411"/>
                </a:lnTo>
                <a:lnTo>
                  <a:pt x="497" y="249"/>
                </a:lnTo>
                <a:close/>
                <a:moveTo>
                  <a:pt x="583" y="115"/>
                </a:moveTo>
                <a:lnTo>
                  <a:pt x="554" y="115"/>
                </a:lnTo>
                <a:lnTo>
                  <a:pt x="554" y="278"/>
                </a:lnTo>
                <a:lnTo>
                  <a:pt x="554" y="411"/>
                </a:lnTo>
                <a:lnTo>
                  <a:pt x="554" y="440"/>
                </a:lnTo>
                <a:cubicBezTo>
                  <a:pt x="554" y="456"/>
                  <a:pt x="541" y="469"/>
                  <a:pt x="526" y="469"/>
                </a:cubicBezTo>
                <a:lnTo>
                  <a:pt x="375" y="469"/>
                </a:lnTo>
                <a:lnTo>
                  <a:pt x="469" y="563"/>
                </a:lnTo>
                <a:cubicBezTo>
                  <a:pt x="475" y="569"/>
                  <a:pt x="478" y="576"/>
                  <a:pt x="478" y="584"/>
                </a:cubicBezTo>
                <a:cubicBezTo>
                  <a:pt x="478" y="600"/>
                  <a:pt x="465" y="612"/>
                  <a:pt x="449" y="612"/>
                </a:cubicBezTo>
                <a:cubicBezTo>
                  <a:pt x="441" y="612"/>
                  <a:pt x="434" y="609"/>
                  <a:pt x="429" y="604"/>
                </a:cubicBezTo>
                <a:lnTo>
                  <a:pt x="334" y="509"/>
                </a:lnTo>
                <a:lnTo>
                  <a:pt x="334" y="584"/>
                </a:lnTo>
                <a:cubicBezTo>
                  <a:pt x="334" y="600"/>
                  <a:pt x="321" y="612"/>
                  <a:pt x="306" y="612"/>
                </a:cubicBezTo>
                <a:cubicBezTo>
                  <a:pt x="290" y="612"/>
                  <a:pt x="277" y="600"/>
                  <a:pt x="277" y="584"/>
                </a:cubicBezTo>
                <a:lnTo>
                  <a:pt x="277" y="509"/>
                </a:lnTo>
                <a:lnTo>
                  <a:pt x="182" y="604"/>
                </a:lnTo>
                <a:cubicBezTo>
                  <a:pt x="177" y="609"/>
                  <a:pt x="170" y="612"/>
                  <a:pt x="162" y="612"/>
                </a:cubicBezTo>
                <a:cubicBezTo>
                  <a:pt x="146" y="612"/>
                  <a:pt x="133" y="600"/>
                  <a:pt x="133" y="584"/>
                </a:cubicBezTo>
                <a:cubicBezTo>
                  <a:pt x="133" y="576"/>
                  <a:pt x="137" y="569"/>
                  <a:pt x="142" y="563"/>
                </a:cubicBezTo>
                <a:lnTo>
                  <a:pt x="236" y="469"/>
                </a:lnTo>
                <a:lnTo>
                  <a:pt x="86" y="469"/>
                </a:lnTo>
                <a:cubicBezTo>
                  <a:pt x="70" y="469"/>
                  <a:pt x="57" y="456"/>
                  <a:pt x="57" y="440"/>
                </a:cubicBezTo>
                <a:lnTo>
                  <a:pt x="57" y="411"/>
                </a:lnTo>
                <a:lnTo>
                  <a:pt x="57" y="278"/>
                </a:lnTo>
                <a:lnTo>
                  <a:pt x="57" y="115"/>
                </a:lnTo>
                <a:lnTo>
                  <a:pt x="28" y="115"/>
                </a:lnTo>
                <a:cubicBezTo>
                  <a:pt x="12" y="115"/>
                  <a:pt x="0" y="102"/>
                  <a:pt x="0" y="86"/>
                </a:cubicBezTo>
                <a:cubicBezTo>
                  <a:pt x="0" y="70"/>
                  <a:pt x="12" y="57"/>
                  <a:pt x="28" y="57"/>
                </a:cubicBezTo>
                <a:lnTo>
                  <a:pt x="277" y="57"/>
                </a:lnTo>
                <a:lnTo>
                  <a:pt x="277" y="29"/>
                </a:lnTo>
                <a:cubicBezTo>
                  <a:pt x="277" y="13"/>
                  <a:pt x="290" y="0"/>
                  <a:pt x="306" y="0"/>
                </a:cubicBezTo>
                <a:cubicBezTo>
                  <a:pt x="321" y="0"/>
                  <a:pt x="334" y="13"/>
                  <a:pt x="334" y="29"/>
                </a:cubicBezTo>
                <a:lnTo>
                  <a:pt x="334" y="57"/>
                </a:lnTo>
                <a:lnTo>
                  <a:pt x="583" y="57"/>
                </a:lnTo>
                <a:cubicBezTo>
                  <a:pt x="599" y="57"/>
                  <a:pt x="612" y="70"/>
                  <a:pt x="612" y="86"/>
                </a:cubicBezTo>
                <a:cubicBezTo>
                  <a:pt x="612" y="102"/>
                  <a:pt x="599" y="115"/>
                  <a:pt x="583" y="11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Freeform 358"/>
          <p:cNvSpPr>
            <a:spLocks noEditPoints="1"/>
          </p:cNvSpPr>
          <p:nvPr/>
        </p:nvSpPr>
        <p:spPr bwMode="auto">
          <a:xfrm>
            <a:off x="4703765" y="4983164"/>
            <a:ext cx="185737" cy="223837"/>
          </a:xfrm>
          <a:custGeom>
            <a:avLst/>
            <a:gdLst>
              <a:gd name="T0" fmla="*/ 139 w 616"/>
              <a:gd name="T1" fmla="*/ 388 h 738"/>
              <a:gd name="T2" fmla="*/ 357 w 616"/>
              <a:gd name="T3" fmla="*/ 385 h 738"/>
              <a:gd name="T4" fmla="*/ 357 w 616"/>
              <a:gd name="T5" fmla="*/ 385 h 738"/>
              <a:gd name="T6" fmla="*/ 386 w 616"/>
              <a:gd name="T7" fmla="*/ 402 h 738"/>
              <a:gd name="T8" fmla="*/ 386 w 616"/>
              <a:gd name="T9" fmla="*/ 402 h 738"/>
              <a:gd name="T10" fmla="*/ 488 w 616"/>
              <a:gd name="T11" fmla="*/ 595 h 738"/>
              <a:gd name="T12" fmla="*/ 543 w 616"/>
              <a:gd name="T13" fmla="*/ 104 h 738"/>
              <a:gd name="T14" fmla="*/ 139 w 616"/>
              <a:gd name="T15" fmla="*/ 388 h 738"/>
              <a:gd name="T16" fmla="*/ 615 w 616"/>
              <a:gd name="T17" fmla="*/ 40 h 738"/>
              <a:gd name="T18" fmla="*/ 615 w 616"/>
              <a:gd name="T19" fmla="*/ 40 h 738"/>
              <a:gd name="T20" fmla="*/ 541 w 616"/>
              <a:gd name="T21" fmla="*/ 706 h 738"/>
              <a:gd name="T22" fmla="*/ 517 w 616"/>
              <a:gd name="T23" fmla="*/ 734 h 738"/>
              <a:gd name="T24" fmla="*/ 480 w 616"/>
              <a:gd name="T25" fmla="*/ 718 h 738"/>
              <a:gd name="T26" fmla="*/ 480 w 616"/>
              <a:gd name="T27" fmla="*/ 718 h 738"/>
              <a:gd name="T28" fmla="*/ 338 w 616"/>
              <a:gd name="T29" fmla="*/ 450 h 738"/>
              <a:gd name="T30" fmla="*/ 35 w 616"/>
              <a:gd name="T31" fmla="*/ 455 h 738"/>
              <a:gd name="T32" fmla="*/ 35 w 616"/>
              <a:gd name="T33" fmla="*/ 454 h 738"/>
              <a:gd name="T34" fmla="*/ 3 w 616"/>
              <a:gd name="T35" fmla="*/ 430 h 738"/>
              <a:gd name="T36" fmla="*/ 16 w 616"/>
              <a:gd name="T37" fmla="*/ 396 h 738"/>
              <a:gd name="T38" fmla="*/ 16 w 616"/>
              <a:gd name="T39" fmla="*/ 395 h 738"/>
              <a:gd name="T40" fmla="*/ 565 w 616"/>
              <a:gd name="T41" fmla="*/ 9 h 738"/>
              <a:gd name="T42" fmla="*/ 565 w 616"/>
              <a:gd name="T43" fmla="*/ 9 h 738"/>
              <a:gd name="T44" fmla="*/ 575 w 616"/>
              <a:gd name="T45" fmla="*/ 5 h 738"/>
              <a:gd name="T46" fmla="*/ 615 w 616"/>
              <a:gd name="T47" fmla="*/ 28 h 738"/>
              <a:gd name="T48" fmla="*/ 615 w 616"/>
              <a:gd name="T49" fmla="*/ 40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6" h="738">
                <a:moveTo>
                  <a:pt x="139" y="388"/>
                </a:moveTo>
                <a:lnTo>
                  <a:pt x="357" y="385"/>
                </a:lnTo>
                <a:lnTo>
                  <a:pt x="357" y="385"/>
                </a:lnTo>
                <a:cubicBezTo>
                  <a:pt x="369" y="385"/>
                  <a:pt x="380" y="392"/>
                  <a:pt x="386" y="402"/>
                </a:cubicBezTo>
                <a:lnTo>
                  <a:pt x="386" y="402"/>
                </a:lnTo>
                <a:lnTo>
                  <a:pt x="488" y="595"/>
                </a:lnTo>
                <a:lnTo>
                  <a:pt x="543" y="104"/>
                </a:lnTo>
                <a:lnTo>
                  <a:pt x="139" y="388"/>
                </a:lnTo>
                <a:close/>
                <a:moveTo>
                  <a:pt x="615" y="40"/>
                </a:moveTo>
                <a:lnTo>
                  <a:pt x="615" y="40"/>
                </a:lnTo>
                <a:lnTo>
                  <a:pt x="541" y="706"/>
                </a:lnTo>
                <a:cubicBezTo>
                  <a:pt x="539" y="719"/>
                  <a:pt x="530" y="730"/>
                  <a:pt x="517" y="734"/>
                </a:cubicBezTo>
                <a:cubicBezTo>
                  <a:pt x="502" y="738"/>
                  <a:pt x="487" y="731"/>
                  <a:pt x="480" y="718"/>
                </a:cubicBezTo>
                <a:lnTo>
                  <a:pt x="480" y="718"/>
                </a:lnTo>
                <a:lnTo>
                  <a:pt x="338" y="450"/>
                </a:lnTo>
                <a:lnTo>
                  <a:pt x="35" y="455"/>
                </a:lnTo>
                <a:lnTo>
                  <a:pt x="35" y="454"/>
                </a:lnTo>
                <a:cubicBezTo>
                  <a:pt x="21" y="455"/>
                  <a:pt x="7" y="445"/>
                  <a:pt x="3" y="430"/>
                </a:cubicBezTo>
                <a:cubicBezTo>
                  <a:pt x="0" y="417"/>
                  <a:pt x="6" y="403"/>
                  <a:pt x="16" y="396"/>
                </a:cubicBezTo>
                <a:lnTo>
                  <a:pt x="16" y="395"/>
                </a:lnTo>
                <a:lnTo>
                  <a:pt x="565" y="9"/>
                </a:lnTo>
                <a:lnTo>
                  <a:pt x="565" y="9"/>
                </a:lnTo>
                <a:cubicBezTo>
                  <a:pt x="568" y="7"/>
                  <a:pt x="571" y="5"/>
                  <a:pt x="575" y="5"/>
                </a:cubicBezTo>
                <a:cubicBezTo>
                  <a:pt x="593" y="0"/>
                  <a:pt x="610" y="10"/>
                  <a:pt x="615" y="28"/>
                </a:cubicBezTo>
                <a:cubicBezTo>
                  <a:pt x="616" y="32"/>
                  <a:pt x="616" y="36"/>
                  <a:pt x="615" y="4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Freeform 359"/>
          <p:cNvSpPr>
            <a:spLocks/>
          </p:cNvSpPr>
          <p:nvPr/>
        </p:nvSpPr>
        <p:spPr bwMode="auto">
          <a:xfrm>
            <a:off x="9842502" y="1166814"/>
            <a:ext cx="211137" cy="211137"/>
          </a:xfrm>
          <a:custGeom>
            <a:avLst/>
            <a:gdLst>
              <a:gd name="T0" fmla="*/ 553 w 698"/>
              <a:gd name="T1" fmla="*/ 513 h 698"/>
              <a:gd name="T2" fmla="*/ 223 w 698"/>
              <a:gd name="T3" fmla="*/ 536 h 698"/>
              <a:gd name="T4" fmla="*/ 78 w 698"/>
              <a:gd name="T5" fmla="*/ 681 h 698"/>
              <a:gd name="T6" fmla="*/ 17 w 698"/>
              <a:gd name="T7" fmla="*/ 681 h 698"/>
              <a:gd name="T8" fmla="*/ 17 w 698"/>
              <a:gd name="T9" fmla="*/ 620 h 698"/>
              <a:gd name="T10" fmla="*/ 162 w 698"/>
              <a:gd name="T11" fmla="*/ 475 h 698"/>
              <a:gd name="T12" fmla="*/ 186 w 698"/>
              <a:gd name="T13" fmla="*/ 145 h 698"/>
              <a:gd name="T14" fmla="*/ 272 w 698"/>
              <a:gd name="T15" fmla="*/ 58 h 698"/>
              <a:gd name="T16" fmla="*/ 334 w 698"/>
              <a:gd name="T17" fmla="*/ 119 h 698"/>
              <a:gd name="T18" fmla="*/ 436 w 698"/>
              <a:gd name="T19" fmla="*/ 17 h 698"/>
              <a:gd name="T20" fmla="*/ 497 w 698"/>
              <a:gd name="T21" fmla="*/ 17 h 698"/>
              <a:gd name="T22" fmla="*/ 497 w 698"/>
              <a:gd name="T23" fmla="*/ 79 h 698"/>
              <a:gd name="T24" fmla="*/ 395 w 698"/>
              <a:gd name="T25" fmla="*/ 181 h 698"/>
              <a:gd name="T26" fmla="*/ 517 w 698"/>
              <a:gd name="T27" fmla="*/ 303 h 698"/>
              <a:gd name="T28" fmla="*/ 620 w 698"/>
              <a:gd name="T29" fmla="*/ 201 h 698"/>
              <a:gd name="T30" fmla="*/ 681 w 698"/>
              <a:gd name="T31" fmla="*/ 201 h 698"/>
              <a:gd name="T32" fmla="*/ 681 w 698"/>
              <a:gd name="T33" fmla="*/ 262 h 698"/>
              <a:gd name="T34" fmla="*/ 579 w 698"/>
              <a:gd name="T35" fmla="*/ 365 h 698"/>
              <a:gd name="T36" fmla="*/ 640 w 698"/>
              <a:gd name="T37" fmla="*/ 426 h 698"/>
              <a:gd name="T38" fmla="*/ 553 w 698"/>
              <a:gd name="T39" fmla="*/ 513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8" h="698">
                <a:moveTo>
                  <a:pt x="553" y="513"/>
                </a:moveTo>
                <a:cubicBezTo>
                  <a:pt x="463" y="603"/>
                  <a:pt x="322" y="610"/>
                  <a:pt x="223" y="536"/>
                </a:cubicBezTo>
                <a:lnTo>
                  <a:pt x="78" y="681"/>
                </a:lnTo>
                <a:cubicBezTo>
                  <a:pt x="61" y="698"/>
                  <a:pt x="34" y="698"/>
                  <a:pt x="17" y="681"/>
                </a:cubicBezTo>
                <a:cubicBezTo>
                  <a:pt x="0" y="664"/>
                  <a:pt x="0" y="637"/>
                  <a:pt x="17" y="620"/>
                </a:cubicBezTo>
                <a:lnTo>
                  <a:pt x="162" y="475"/>
                </a:lnTo>
                <a:cubicBezTo>
                  <a:pt x="88" y="376"/>
                  <a:pt x="95" y="235"/>
                  <a:pt x="186" y="145"/>
                </a:cubicBezTo>
                <a:lnTo>
                  <a:pt x="272" y="58"/>
                </a:lnTo>
                <a:lnTo>
                  <a:pt x="334" y="119"/>
                </a:lnTo>
                <a:lnTo>
                  <a:pt x="436" y="17"/>
                </a:lnTo>
                <a:cubicBezTo>
                  <a:pt x="453" y="0"/>
                  <a:pt x="480" y="0"/>
                  <a:pt x="497" y="17"/>
                </a:cubicBezTo>
                <a:cubicBezTo>
                  <a:pt x="514" y="34"/>
                  <a:pt x="514" y="62"/>
                  <a:pt x="497" y="79"/>
                </a:cubicBezTo>
                <a:lnTo>
                  <a:pt x="395" y="181"/>
                </a:lnTo>
                <a:lnTo>
                  <a:pt x="517" y="303"/>
                </a:lnTo>
                <a:lnTo>
                  <a:pt x="620" y="201"/>
                </a:lnTo>
                <a:cubicBezTo>
                  <a:pt x="637" y="184"/>
                  <a:pt x="664" y="184"/>
                  <a:pt x="681" y="201"/>
                </a:cubicBezTo>
                <a:cubicBezTo>
                  <a:pt x="698" y="218"/>
                  <a:pt x="698" y="245"/>
                  <a:pt x="681" y="262"/>
                </a:cubicBezTo>
                <a:lnTo>
                  <a:pt x="579" y="365"/>
                </a:lnTo>
                <a:lnTo>
                  <a:pt x="640" y="426"/>
                </a:lnTo>
                <a:lnTo>
                  <a:pt x="553" y="5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Freeform 360"/>
          <p:cNvSpPr>
            <a:spLocks noEditPoints="1"/>
          </p:cNvSpPr>
          <p:nvPr/>
        </p:nvSpPr>
        <p:spPr bwMode="auto">
          <a:xfrm>
            <a:off x="8669337" y="2486027"/>
            <a:ext cx="233363" cy="204787"/>
          </a:xfrm>
          <a:custGeom>
            <a:avLst/>
            <a:gdLst>
              <a:gd name="T0" fmla="*/ 50 w 772"/>
              <a:gd name="T1" fmla="*/ 461 h 676"/>
              <a:gd name="T2" fmla="*/ 51 w 772"/>
              <a:gd name="T3" fmla="*/ 461 h 676"/>
              <a:gd name="T4" fmla="*/ 386 w 772"/>
              <a:gd name="T5" fmla="*/ 600 h 676"/>
              <a:gd name="T6" fmla="*/ 722 w 772"/>
              <a:gd name="T7" fmla="*/ 461 h 676"/>
              <a:gd name="T8" fmla="*/ 736 w 772"/>
              <a:gd name="T9" fmla="*/ 459 h 676"/>
              <a:gd name="T10" fmla="*/ 750 w 772"/>
              <a:gd name="T11" fmla="*/ 528 h 676"/>
              <a:gd name="T12" fmla="*/ 400 w 772"/>
              <a:gd name="T13" fmla="*/ 673 h 676"/>
              <a:gd name="T14" fmla="*/ 400 w 772"/>
              <a:gd name="T15" fmla="*/ 673 h 676"/>
              <a:gd name="T16" fmla="*/ 372 w 772"/>
              <a:gd name="T17" fmla="*/ 673 h 676"/>
              <a:gd name="T18" fmla="*/ 372 w 772"/>
              <a:gd name="T19" fmla="*/ 673 h 676"/>
              <a:gd name="T20" fmla="*/ 23 w 772"/>
              <a:gd name="T21" fmla="*/ 528 h 676"/>
              <a:gd name="T22" fmla="*/ 37 w 772"/>
              <a:gd name="T23" fmla="*/ 459 h 676"/>
              <a:gd name="T24" fmla="*/ 750 w 772"/>
              <a:gd name="T25" fmla="*/ 215 h 676"/>
              <a:gd name="T26" fmla="*/ 400 w 772"/>
              <a:gd name="T27" fmla="*/ 359 h 676"/>
              <a:gd name="T28" fmla="*/ 386 w 772"/>
              <a:gd name="T29" fmla="*/ 362 h 676"/>
              <a:gd name="T30" fmla="*/ 372 w 772"/>
              <a:gd name="T31" fmla="*/ 359 h 676"/>
              <a:gd name="T32" fmla="*/ 372 w 772"/>
              <a:gd name="T33" fmla="*/ 359 h 676"/>
              <a:gd name="T34" fmla="*/ 0 w 772"/>
              <a:gd name="T35" fmla="*/ 181 h 676"/>
              <a:gd name="T36" fmla="*/ 23 w 772"/>
              <a:gd name="T37" fmla="*/ 148 h 676"/>
              <a:gd name="T38" fmla="*/ 372 w 772"/>
              <a:gd name="T39" fmla="*/ 3 h 676"/>
              <a:gd name="T40" fmla="*/ 386 w 772"/>
              <a:gd name="T41" fmla="*/ 0 h 676"/>
              <a:gd name="T42" fmla="*/ 400 w 772"/>
              <a:gd name="T43" fmla="*/ 3 h 676"/>
              <a:gd name="T44" fmla="*/ 400 w 772"/>
              <a:gd name="T45" fmla="*/ 3 h 676"/>
              <a:gd name="T46" fmla="*/ 772 w 772"/>
              <a:gd name="T47" fmla="*/ 181 h 676"/>
              <a:gd name="T48" fmla="*/ 750 w 772"/>
              <a:gd name="T49" fmla="*/ 371 h 676"/>
              <a:gd name="T50" fmla="*/ 400 w 772"/>
              <a:gd name="T51" fmla="*/ 516 h 676"/>
              <a:gd name="T52" fmla="*/ 400 w 772"/>
              <a:gd name="T53" fmla="*/ 516 h 676"/>
              <a:gd name="T54" fmla="*/ 372 w 772"/>
              <a:gd name="T55" fmla="*/ 516 h 676"/>
              <a:gd name="T56" fmla="*/ 372 w 772"/>
              <a:gd name="T57" fmla="*/ 516 h 676"/>
              <a:gd name="T58" fmla="*/ 23 w 772"/>
              <a:gd name="T59" fmla="*/ 371 h 676"/>
              <a:gd name="T60" fmla="*/ 37 w 772"/>
              <a:gd name="T61" fmla="*/ 302 h 676"/>
              <a:gd name="T62" fmla="*/ 50 w 772"/>
              <a:gd name="T63" fmla="*/ 305 h 676"/>
              <a:gd name="T64" fmla="*/ 51 w 772"/>
              <a:gd name="T65" fmla="*/ 305 h 676"/>
              <a:gd name="T66" fmla="*/ 722 w 772"/>
              <a:gd name="T67" fmla="*/ 305 h 676"/>
              <a:gd name="T68" fmla="*/ 722 w 772"/>
              <a:gd name="T69" fmla="*/ 305 h 676"/>
              <a:gd name="T70" fmla="*/ 772 w 772"/>
              <a:gd name="T71" fmla="*/ 338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2" h="676">
                <a:moveTo>
                  <a:pt x="37" y="459"/>
                </a:moveTo>
                <a:cubicBezTo>
                  <a:pt x="42" y="459"/>
                  <a:pt x="46" y="460"/>
                  <a:pt x="50" y="461"/>
                </a:cubicBezTo>
                <a:lnTo>
                  <a:pt x="50" y="461"/>
                </a:lnTo>
                <a:lnTo>
                  <a:pt x="51" y="461"/>
                </a:lnTo>
                <a:cubicBezTo>
                  <a:pt x="51" y="462"/>
                  <a:pt x="51" y="462"/>
                  <a:pt x="51" y="462"/>
                </a:cubicBezTo>
                <a:lnTo>
                  <a:pt x="386" y="600"/>
                </a:lnTo>
                <a:lnTo>
                  <a:pt x="722" y="462"/>
                </a:lnTo>
                <a:cubicBezTo>
                  <a:pt x="722" y="462"/>
                  <a:pt x="722" y="462"/>
                  <a:pt x="722" y="461"/>
                </a:cubicBezTo>
                <a:lnTo>
                  <a:pt x="722" y="461"/>
                </a:lnTo>
                <a:cubicBezTo>
                  <a:pt x="726" y="460"/>
                  <a:pt x="731" y="459"/>
                  <a:pt x="736" y="459"/>
                </a:cubicBezTo>
                <a:cubicBezTo>
                  <a:pt x="756" y="459"/>
                  <a:pt x="772" y="475"/>
                  <a:pt x="772" y="495"/>
                </a:cubicBezTo>
                <a:cubicBezTo>
                  <a:pt x="772" y="510"/>
                  <a:pt x="763" y="523"/>
                  <a:pt x="750" y="528"/>
                </a:cubicBezTo>
                <a:lnTo>
                  <a:pt x="750" y="528"/>
                </a:lnTo>
                <a:lnTo>
                  <a:pt x="400" y="673"/>
                </a:lnTo>
                <a:cubicBezTo>
                  <a:pt x="400" y="673"/>
                  <a:pt x="400" y="673"/>
                  <a:pt x="400" y="673"/>
                </a:cubicBezTo>
                <a:lnTo>
                  <a:pt x="400" y="673"/>
                </a:lnTo>
                <a:cubicBezTo>
                  <a:pt x="396" y="675"/>
                  <a:pt x="391" y="676"/>
                  <a:pt x="386" y="676"/>
                </a:cubicBezTo>
                <a:cubicBezTo>
                  <a:pt x="381" y="676"/>
                  <a:pt x="377" y="675"/>
                  <a:pt x="372" y="673"/>
                </a:cubicBezTo>
                <a:lnTo>
                  <a:pt x="372" y="673"/>
                </a:lnTo>
                <a:lnTo>
                  <a:pt x="372" y="673"/>
                </a:lnTo>
                <a:cubicBezTo>
                  <a:pt x="372" y="673"/>
                  <a:pt x="372" y="673"/>
                  <a:pt x="372" y="673"/>
                </a:cubicBezTo>
                <a:lnTo>
                  <a:pt x="23" y="528"/>
                </a:lnTo>
                <a:cubicBezTo>
                  <a:pt x="10" y="523"/>
                  <a:pt x="0" y="510"/>
                  <a:pt x="0" y="495"/>
                </a:cubicBezTo>
                <a:cubicBezTo>
                  <a:pt x="0" y="475"/>
                  <a:pt x="17" y="459"/>
                  <a:pt x="37" y="459"/>
                </a:cubicBezTo>
                <a:close/>
                <a:moveTo>
                  <a:pt x="750" y="215"/>
                </a:moveTo>
                <a:lnTo>
                  <a:pt x="750" y="215"/>
                </a:lnTo>
                <a:lnTo>
                  <a:pt x="400" y="359"/>
                </a:lnTo>
                <a:cubicBezTo>
                  <a:pt x="400" y="359"/>
                  <a:pt x="400" y="359"/>
                  <a:pt x="400" y="359"/>
                </a:cubicBezTo>
                <a:lnTo>
                  <a:pt x="400" y="359"/>
                </a:lnTo>
                <a:cubicBezTo>
                  <a:pt x="396" y="361"/>
                  <a:pt x="391" y="362"/>
                  <a:pt x="386" y="362"/>
                </a:cubicBezTo>
                <a:cubicBezTo>
                  <a:pt x="381" y="362"/>
                  <a:pt x="377" y="361"/>
                  <a:pt x="372" y="359"/>
                </a:cubicBezTo>
                <a:lnTo>
                  <a:pt x="372" y="359"/>
                </a:lnTo>
                <a:lnTo>
                  <a:pt x="372" y="359"/>
                </a:lnTo>
                <a:cubicBezTo>
                  <a:pt x="372" y="359"/>
                  <a:pt x="372" y="359"/>
                  <a:pt x="372" y="359"/>
                </a:cubicBezTo>
                <a:lnTo>
                  <a:pt x="23" y="215"/>
                </a:lnTo>
                <a:cubicBezTo>
                  <a:pt x="10" y="209"/>
                  <a:pt x="0" y="196"/>
                  <a:pt x="0" y="181"/>
                </a:cubicBezTo>
                <a:cubicBezTo>
                  <a:pt x="0" y="166"/>
                  <a:pt x="10" y="153"/>
                  <a:pt x="23" y="148"/>
                </a:cubicBezTo>
                <a:lnTo>
                  <a:pt x="23" y="148"/>
                </a:lnTo>
                <a:lnTo>
                  <a:pt x="372" y="3"/>
                </a:lnTo>
                <a:cubicBezTo>
                  <a:pt x="372" y="3"/>
                  <a:pt x="372" y="3"/>
                  <a:pt x="372" y="3"/>
                </a:cubicBezTo>
                <a:lnTo>
                  <a:pt x="372" y="3"/>
                </a:lnTo>
                <a:cubicBezTo>
                  <a:pt x="377" y="1"/>
                  <a:pt x="381" y="0"/>
                  <a:pt x="386" y="0"/>
                </a:cubicBezTo>
                <a:cubicBezTo>
                  <a:pt x="391" y="0"/>
                  <a:pt x="396" y="1"/>
                  <a:pt x="400" y="3"/>
                </a:cubicBezTo>
                <a:lnTo>
                  <a:pt x="400" y="3"/>
                </a:lnTo>
                <a:lnTo>
                  <a:pt x="400" y="3"/>
                </a:lnTo>
                <a:cubicBezTo>
                  <a:pt x="400" y="3"/>
                  <a:pt x="400" y="3"/>
                  <a:pt x="400" y="3"/>
                </a:cubicBezTo>
                <a:lnTo>
                  <a:pt x="750" y="148"/>
                </a:lnTo>
                <a:cubicBezTo>
                  <a:pt x="763" y="153"/>
                  <a:pt x="772" y="166"/>
                  <a:pt x="772" y="181"/>
                </a:cubicBezTo>
                <a:cubicBezTo>
                  <a:pt x="772" y="196"/>
                  <a:pt x="763" y="209"/>
                  <a:pt x="750" y="215"/>
                </a:cubicBezTo>
                <a:close/>
                <a:moveTo>
                  <a:pt x="750" y="371"/>
                </a:moveTo>
                <a:lnTo>
                  <a:pt x="750" y="371"/>
                </a:lnTo>
                <a:lnTo>
                  <a:pt x="400" y="516"/>
                </a:lnTo>
                <a:cubicBezTo>
                  <a:pt x="400" y="516"/>
                  <a:pt x="400" y="516"/>
                  <a:pt x="400" y="516"/>
                </a:cubicBezTo>
                <a:lnTo>
                  <a:pt x="400" y="516"/>
                </a:lnTo>
                <a:cubicBezTo>
                  <a:pt x="396" y="518"/>
                  <a:pt x="391" y="519"/>
                  <a:pt x="386" y="519"/>
                </a:cubicBezTo>
                <a:cubicBezTo>
                  <a:pt x="381" y="519"/>
                  <a:pt x="377" y="518"/>
                  <a:pt x="372" y="516"/>
                </a:cubicBezTo>
                <a:lnTo>
                  <a:pt x="372" y="516"/>
                </a:lnTo>
                <a:lnTo>
                  <a:pt x="372" y="516"/>
                </a:lnTo>
                <a:cubicBezTo>
                  <a:pt x="372" y="516"/>
                  <a:pt x="372" y="516"/>
                  <a:pt x="372" y="516"/>
                </a:cubicBezTo>
                <a:lnTo>
                  <a:pt x="23" y="371"/>
                </a:lnTo>
                <a:cubicBezTo>
                  <a:pt x="10" y="366"/>
                  <a:pt x="0" y="353"/>
                  <a:pt x="0" y="338"/>
                </a:cubicBezTo>
                <a:cubicBezTo>
                  <a:pt x="0" y="318"/>
                  <a:pt x="17" y="302"/>
                  <a:pt x="37" y="302"/>
                </a:cubicBezTo>
                <a:cubicBezTo>
                  <a:pt x="42" y="302"/>
                  <a:pt x="46" y="303"/>
                  <a:pt x="50" y="305"/>
                </a:cubicBezTo>
                <a:lnTo>
                  <a:pt x="50" y="305"/>
                </a:lnTo>
                <a:lnTo>
                  <a:pt x="51" y="305"/>
                </a:lnTo>
                <a:cubicBezTo>
                  <a:pt x="51" y="305"/>
                  <a:pt x="51" y="305"/>
                  <a:pt x="51" y="305"/>
                </a:cubicBezTo>
                <a:lnTo>
                  <a:pt x="386" y="444"/>
                </a:lnTo>
                <a:lnTo>
                  <a:pt x="722" y="305"/>
                </a:lnTo>
                <a:cubicBezTo>
                  <a:pt x="722" y="305"/>
                  <a:pt x="722" y="305"/>
                  <a:pt x="722" y="305"/>
                </a:cubicBezTo>
                <a:lnTo>
                  <a:pt x="722" y="305"/>
                </a:lnTo>
                <a:cubicBezTo>
                  <a:pt x="726" y="303"/>
                  <a:pt x="731" y="302"/>
                  <a:pt x="736" y="302"/>
                </a:cubicBezTo>
                <a:cubicBezTo>
                  <a:pt x="756" y="302"/>
                  <a:pt x="772" y="318"/>
                  <a:pt x="772" y="338"/>
                </a:cubicBezTo>
                <a:cubicBezTo>
                  <a:pt x="772" y="353"/>
                  <a:pt x="763" y="366"/>
                  <a:pt x="750" y="37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Freeform 361"/>
          <p:cNvSpPr>
            <a:spLocks noEditPoints="1"/>
          </p:cNvSpPr>
          <p:nvPr/>
        </p:nvSpPr>
        <p:spPr bwMode="auto">
          <a:xfrm>
            <a:off x="10234613" y="3616327"/>
            <a:ext cx="163512" cy="165100"/>
          </a:xfrm>
          <a:custGeom>
            <a:avLst/>
            <a:gdLst>
              <a:gd name="T0" fmla="*/ 103 w 545"/>
              <a:gd name="T1" fmla="*/ 245 h 546"/>
              <a:gd name="T2" fmla="*/ 103 w 545"/>
              <a:gd name="T3" fmla="*/ 188 h 546"/>
              <a:gd name="T4" fmla="*/ 7 w 545"/>
              <a:gd name="T5" fmla="*/ 48 h 546"/>
              <a:gd name="T6" fmla="*/ 0 w 545"/>
              <a:gd name="T7" fmla="*/ 28 h 546"/>
              <a:gd name="T8" fmla="*/ 47 w 545"/>
              <a:gd name="T9" fmla="*/ 8 h 546"/>
              <a:gd name="T10" fmla="*/ 188 w 545"/>
              <a:gd name="T11" fmla="*/ 148 h 546"/>
              <a:gd name="T12" fmla="*/ 216 w 545"/>
              <a:gd name="T13" fmla="*/ 75 h 546"/>
              <a:gd name="T14" fmla="*/ 244 w 545"/>
              <a:gd name="T15" fmla="*/ 216 h 546"/>
              <a:gd name="T16" fmla="*/ 216 w 545"/>
              <a:gd name="T17" fmla="*/ 470 h 546"/>
              <a:gd name="T18" fmla="*/ 188 w 545"/>
              <a:gd name="T19" fmla="*/ 397 h 546"/>
              <a:gd name="T20" fmla="*/ 47 w 545"/>
              <a:gd name="T21" fmla="*/ 538 h 546"/>
              <a:gd name="T22" fmla="*/ 0 w 545"/>
              <a:gd name="T23" fmla="*/ 517 h 546"/>
              <a:gd name="T24" fmla="*/ 7 w 545"/>
              <a:gd name="T25" fmla="*/ 498 h 546"/>
              <a:gd name="T26" fmla="*/ 103 w 545"/>
              <a:gd name="T27" fmla="*/ 357 h 546"/>
              <a:gd name="T28" fmla="*/ 103 w 545"/>
              <a:gd name="T29" fmla="*/ 301 h 546"/>
              <a:gd name="T30" fmla="*/ 244 w 545"/>
              <a:gd name="T31" fmla="*/ 329 h 546"/>
              <a:gd name="T32" fmla="*/ 216 w 545"/>
              <a:gd name="T33" fmla="*/ 470 h 546"/>
              <a:gd name="T34" fmla="*/ 442 w 545"/>
              <a:gd name="T35" fmla="*/ 301 h 546"/>
              <a:gd name="T36" fmla="*/ 442 w 545"/>
              <a:gd name="T37" fmla="*/ 357 h 546"/>
              <a:gd name="T38" fmla="*/ 537 w 545"/>
              <a:gd name="T39" fmla="*/ 498 h 546"/>
              <a:gd name="T40" fmla="*/ 545 w 545"/>
              <a:gd name="T41" fmla="*/ 517 h 546"/>
              <a:gd name="T42" fmla="*/ 497 w 545"/>
              <a:gd name="T43" fmla="*/ 538 h 546"/>
              <a:gd name="T44" fmla="*/ 357 w 545"/>
              <a:gd name="T45" fmla="*/ 397 h 546"/>
              <a:gd name="T46" fmla="*/ 329 w 545"/>
              <a:gd name="T47" fmla="*/ 470 h 546"/>
              <a:gd name="T48" fmla="*/ 300 w 545"/>
              <a:gd name="T49" fmla="*/ 329 h 546"/>
              <a:gd name="T50" fmla="*/ 537 w 545"/>
              <a:gd name="T51" fmla="*/ 48 h 546"/>
              <a:gd name="T52" fmla="*/ 442 w 545"/>
              <a:gd name="T53" fmla="*/ 188 h 546"/>
              <a:gd name="T54" fmla="*/ 442 w 545"/>
              <a:gd name="T55" fmla="*/ 245 h 546"/>
              <a:gd name="T56" fmla="*/ 300 w 545"/>
              <a:gd name="T57" fmla="*/ 216 h 546"/>
              <a:gd name="T58" fmla="*/ 329 w 545"/>
              <a:gd name="T59" fmla="*/ 75 h 546"/>
              <a:gd name="T60" fmla="*/ 357 w 545"/>
              <a:gd name="T61" fmla="*/ 148 h 546"/>
              <a:gd name="T62" fmla="*/ 497 w 545"/>
              <a:gd name="T63" fmla="*/ 8 h 546"/>
              <a:gd name="T64" fmla="*/ 545 w 545"/>
              <a:gd name="T65" fmla="*/ 2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5" h="546">
                <a:moveTo>
                  <a:pt x="216" y="245"/>
                </a:moveTo>
                <a:lnTo>
                  <a:pt x="103" y="245"/>
                </a:lnTo>
                <a:cubicBezTo>
                  <a:pt x="87" y="245"/>
                  <a:pt x="75" y="232"/>
                  <a:pt x="75" y="216"/>
                </a:cubicBezTo>
                <a:cubicBezTo>
                  <a:pt x="75" y="201"/>
                  <a:pt x="87" y="188"/>
                  <a:pt x="103" y="188"/>
                </a:cubicBezTo>
                <a:lnTo>
                  <a:pt x="148" y="188"/>
                </a:lnTo>
                <a:lnTo>
                  <a:pt x="7" y="48"/>
                </a:lnTo>
                <a:lnTo>
                  <a:pt x="7" y="48"/>
                </a:lnTo>
                <a:cubicBezTo>
                  <a:pt x="3" y="43"/>
                  <a:pt x="0" y="36"/>
                  <a:pt x="0" y="28"/>
                </a:cubicBezTo>
                <a:cubicBezTo>
                  <a:pt x="0" y="13"/>
                  <a:pt x="12" y="0"/>
                  <a:pt x="28" y="0"/>
                </a:cubicBezTo>
                <a:cubicBezTo>
                  <a:pt x="35" y="0"/>
                  <a:pt x="42" y="3"/>
                  <a:pt x="47" y="8"/>
                </a:cubicBezTo>
                <a:lnTo>
                  <a:pt x="47" y="8"/>
                </a:lnTo>
                <a:lnTo>
                  <a:pt x="188" y="148"/>
                </a:lnTo>
                <a:lnTo>
                  <a:pt x="188" y="104"/>
                </a:lnTo>
                <a:cubicBezTo>
                  <a:pt x="188" y="88"/>
                  <a:pt x="200" y="75"/>
                  <a:pt x="216" y="75"/>
                </a:cubicBezTo>
                <a:cubicBezTo>
                  <a:pt x="231" y="75"/>
                  <a:pt x="244" y="88"/>
                  <a:pt x="244" y="104"/>
                </a:cubicBezTo>
                <a:lnTo>
                  <a:pt x="244" y="216"/>
                </a:lnTo>
                <a:cubicBezTo>
                  <a:pt x="244" y="232"/>
                  <a:pt x="231" y="245"/>
                  <a:pt x="216" y="245"/>
                </a:cubicBezTo>
                <a:close/>
                <a:moveTo>
                  <a:pt x="216" y="470"/>
                </a:moveTo>
                <a:cubicBezTo>
                  <a:pt x="200" y="470"/>
                  <a:pt x="188" y="458"/>
                  <a:pt x="188" y="442"/>
                </a:cubicBezTo>
                <a:lnTo>
                  <a:pt x="188" y="397"/>
                </a:lnTo>
                <a:lnTo>
                  <a:pt x="47" y="538"/>
                </a:lnTo>
                <a:lnTo>
                  <a:pt x="47" y="538"/>
                </a:lnTo>
                <a:cubicBezTo>
                  <a:pt x="42" y="543"/>
                  <a:pt x="35" y="546"/>
                  <a:pt x="28" y="546"/>
                </a:cubicBezTo>
                <a:cubicBezTo>
                  <a:pt x="12" y="546"/>
                  <a:pt x="0" y="533"/>
                  <a:pt x="0" y="517"/>
                </a:cubicBezTo>
                <a:cubicBezTo>
                  <a:pt x="0" y="510"/>
                  <a:pt x="3" y="503"/>
                  <a:pt x="7" y="498"/>
                </a:cubicBezTo>
                <a:lnTo>
                  <a:pt x="7" y="498"/>
                </a:lnTo>
                <a:lnTo>
                  <a:pt x="148" y="357"/>
                </a:lnTo>
                <a:lnTo>
                  <a:pt x="103" y="357"/>
                </a:lnTo>
                <a:cubicBezTo>
                  <a:pt x="87" y="357"/>
                  <a:pt x="75" y="345"/>
                  <a:pt x="75" y="329"/>
                </a:cubicBezTo>
                <a:cubicBezTo>
                  <a:pt x="75" y="314"/>
                  <a:pt x="87" y="301"/>
                  <a:pt x="103" y="301"/>
                </a:cubicBezTo>
                <a:lnTo>
                  <a:pt x="216" y="301"/>
                </a:lnTo>
                <a:cubicBezTo>
                  <a:pt x="231" y="301"/>
                  <a:pt x="244" y="314"/>
                  <a:pt x="244" y="329"/>
                </a:cubicBezTo>
                <a:lnTo>
                  <a:pt x="244" y="442"/>
                </a:lnTo>
                <a:cubicBezTo>
                  <a:pt x="244" y="458"/>
                  <a:pt x="231" y="470"/>
                  <a:pt x="216" y="470"/>
                </a:cubicBezTo>
                <a:close/>
                <a:moveTo>
                  <a:pt x="329" y="301"/>
                </a:moveTo>
                <a:lnTo>
                  <a:pt x="442" y="301"/>
                </a:lnTo>
                <a:cubicBezTo>
                  <a:pt x="457" y="301"/>
                  <a:pt x="470" y="314"/>
                  <a:pt x="470" y="329"/>
                </a:cubicBezTo>
                <a:cubicBezTo>
                  <a:pt x="470" y="345"/>
                  <a:pt x="457" y="357"/>
                  <a:pt x="442" y="357"/>
                </a:cubicBezTo>
                <a:lnTo>
                  <a:pt x="397" y="357"/>
                </a:lnTo>
                <a:lnTo>
                  <a:pt x="537" y="498"/>
                </a:lnTo>
                <a:lnTo>
                  <a:pt x="537" y="498"/>
                </a:lnTo>
                <a:cubicBezTo>
                  <a:pt x="542" y="503"/>
                  <a:pt x="545" y="510"/>
                  <a:pt x="545" y="517"/>
                </a:cubicBezTo>
                <a:cubicBezTo>
                  <a:pt x="545" y="533"/>
                  <a:pt x="532" y="546"/>
                  <a:pt x="517" y="546"/>
                </a:cubicBezTo>
                <a:cubicBezTo>
                  <a:pt x="509" y="546"/>
                  <a:pt x="502" y="543"/>
                  <a:pt x="497" y="538"/>
                </a:cubicBezTo>
                <a:lnTo>
                  <a:pt x="497" y="538"/>
                </a:lnTo>
                <a:lnTo>
                  <a:pt x="357" y="397"/>
                </a:lnTo>
                <a:lnTo>
                  <a:pt x="357" y="442"/>
                </a:lnTo>
                <a:cubicBezTo>
                  <a:pt x="357" y="458"/>
                  <a:pt x="344" y="470"/>
                  <a:pt x="329" y="470"/>
                </a:cubicBezTo>
                <a:cubicBezTo>
                  <a:pt x="313" y="470"/>
                  <a:pt x="300" y="458"/>
                  <a:pt x="300" y="442"/>
                </a:cubicBezTo>
                <a:lnTo>
                  <a:pt x="300" y="329"/>
                </a:lnTo>
                <a:cubicBezTo>
                  <a:pt x="300" y="314"/>
                  <a:pt x="313" y="301"/>
                  <a:pt x="329" y="301"/>
                </a:cubicBezTo>
                <a:close/>
                <a:moveTo>
                  <a:pt x="537" y="48"/>
                </a:moveTo>
                <a:lnTo>
                  <a:pt x="397" y="188"/>
                </a:lnTo>
                <a:lnTo>
                  <a:pt x="442" y="188"/>
                </a:lnTo>
                <a:cubicBezTo>
                  <a:pt x="457" y="188"/>
                  <a:pt x="470" y="201"/>
                  <a:pt x="470" y="216"/>
                </a:cubicBezTo>
                <a:cubicBezTo>
                  <a:pt x="470" y="232"/>
                  <a:pt x="457" y="245"/>
                  <a:pt x="442" y="245"/>
                </a:cubicBezTo>
                <a:lnTo>
                  <a:pt x="329" y="245"/>
                </a:lnTo>
                <a:cubicBezTo>
                  <a:pt x="313" y="245"/>
                  <a:pt x="300" y="232"/>
                  <a:pt x="300" y="216"/>
                </a:cubicBezTo>
                <a:lnTo>
                  <a:pt x="300" y="104"/>
                </a:lnTo>
                <a:cubicBezTo>
                  <a:pt x="300" y="88"/>
                  <a:pt x="313" y="75"/>
                  <a:pt x="329" y="75"/>
                </a:cubicBezTo>
                <a:cubicBezTo>
                  <a:pt x="344" y="75"/>
                  <a:pt x="357" y="88"/>
                  <a:pt x="357" y="104"/>
                </a:cubicBezTo>
                <a:lnTo>
                  <a:pt x="357" y="148"/>
                </a:lnTo>
                <a:lnTo>
                  <a:pt x="497" y="8"/>
                </a:lnTo>
                <a:lnTo>
                  <a:pt x="497" y="8"/>
                </a:lnTo>
                <a:cubicBezTo>
                  <a:pt x="502" y="3"/>
                  <a:pt x="509" y="0"/>
                  <a:pt x="517" y="0"/>
                </a:cubicBezTo>
                <a:cubicBezTo>
                  <a:pt x="532" y="0"/>
                  <a:pt x="545" y="13"/>
                  <a:pt x="545" y="28"/>
                </a:cubicBezTo>
                <a:cubicBezTo>
                  <a:pt x="545" y="36"/>
                  <a:pt x="542" y="43"/>
                  <a:pt x="537" y="4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Freeform 362"/>
          <p:cNvSpPr>
            <a:spLocks noEditPoints="1"/>
          </p:cNvSpPr>
          <p:nvPr/>
        </p:nvSpPr>
        <p:spPr bwMode="auto">
          <a:xfrm>
            <a:off x="10234613" y="3262314"/>
            <a:ext cx="163512" cy="165100"/>
          </a:xfrm>
          <a:custGeom>
            <a:avLst/>
            <a:gdLst>
              <a:gd name="T0" fmla="*/ 196 w 545"/>
              <a:gd name="T1" fmla="*/ 236 h 545"/>
              <a:gd name="T2" fmla="*/ 56 w 545"/>
              <a:gd name="T3" fmla="*/ 96 h 545"/>
              <a:gd name="T4" fmla="*/ 28 w 545"/>
              <a:gd name="T5" fmla="*/ 169 h 545"/>
              <a:gd name="T6" fmla="*/ 0 w 545"/>
              <a:gd name="T7" fmla="*/ 28 h 545"/>
              <a:gd name="T8" fmla="*/ 141 w 545"/>
              <a:gd name="T9" fmla="*/ 0 h 545"/>
              <a:gd name="T10" fmla="*/ 141 w 545"/>
              <a:gd name="T11" fmla="*/ 56 h 545"/>
              <a:gd name="T12" fmla="*/ 236 w 545"/>
              <a:gd name="T13" fmla="*/ 196 h 545"/>
              <a:gd name="T14" fmla="*/ 244 w 545"/>
              <a:gd name="T15" fmla="*/ 216 h 545"/>
              <a:gd name="T16" fmla="*/ 236 w 545"/>
              <a:gd name="T17" fmla="*/ 349 h 545"/>
              <a:gd name="T18" fmla="*/ 141 w 545"/>
              <a:gd name="T19" fmla="*/ 489 h 545"/>
              <a:gd name="T20" fmla="*/ 141 w 545"/>
              <a:gd name="T21" fmla="*/ 545 h 545"/>
              <a:gd name="T22" fmla="*/ 0 w 545"/>
              <a:gd name="T23" fmla="*/ 517 h 545"/>
              <a:gd name="T24" fmla="*/ 28 w 545"/>
              <a:gd name="T25" fmla="*/ 376 h 545"/>
              <a:gd name="T26" fmla="*/ 56 w 545"/>
              <a:gd name="T27" fmla="*/ 449 h 545"/>
              <a:gd name="T28" fmla="*/ 196 w 545"/>
              <a:gd name="T29" fmla="*/ 309 h 545"/>
              <a:gd name="T30" fmla="*/ 244 w 545"/>
              <a:gd name="T31" fmla="*/ 329 h 545"/>
              <a:gd name="T32" fmla="*/ 236 w 545"/>
              <a:gd name="T33" fmla="*/ 349 h 545"/>
              <a:gd name="T34" fmla="*/ 489 w 545"/>
              <a:gd name="T35" fmla="*/ 141 h 545"/>
              <a:gd name="T36" fmla="*/ 348 w 545"/>
              <a:gd name="T37" fmla="*/ 236 h 545"/>
              <a:gd name="T38" fmla="*/ 329 w 545"/>
              <a:gd name="T39" fmla="*/ 244 h 545"/>
              <a:gd name="T40" fmla="*/ 308 w 545"/>
              <a:gd name="T41" fmla="*/ 196 h 545"/>
              <a:gd name="T42" fmla="*/ 449 w 545"/>
              <a:gd name="T43" fmla="*/ 56 h 545"/>
              <a:gd name="T44" fmla="*/ 376 w 545"/>
              <a:gd name="T45" fmla="*/ 28 h 545"/>
              <a:gd name="T46" fmla="*/ 517 w 545"/>
              <a:gd name="T47" fmla="*/ 0 h 545"/>
              <a:gd name="T48" fmla="*/ 545 w 545"/>
              <a:gd name="T49" fmla="*/ 141 h 545"/>
              <a:gd name="T50" fmla="*/ 517 w 545"/>
              <a:gd name="T51" fmla="*/ 545 h 545"/>
              <a:gd name="T52" fmla="*/ 376 w 545"/>
              <a:gd name="T53" fmla="*/ 517 h 545"/>
              <a:gd name="T54" fmla="*/ 449 w 545"/>
              <a:gd name="T55" fmla="*/ 489 h 545"/>
              <a:gd name="T56" fmla="*/ 308 w 545"/>
              <a:gd name="T57" fmla="*/ 348 h 545"/>
              <a:gd name="T58" fmla="*/ 329 w 545"/>
              <a:gd name="T59" fmla="*/ 301 h 545"/>
              <a:gd name="T60" fmla="*/ 348 w 545"/>
              <a:gd name="T61" fmla="*/ 309 h 545"/>
              <a:gd name="T62" fmla="*/ 489 w 545"/>
              <a:gd name="T63" fmla="*/ 404 h 545"/>
              <a:gd name="T64" fmla="*/ 545 w 545"/>
              <a:gd name="T65" fmla="*/ 404 h 545"/>
              <a:gd name="T66" fmla="*/ 517 w 545"/>
              <a:gd name="T67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45" h="545">
                <a:moveTo>
                  <a:pt x="216" y="244"/>
                </a:moveTo>
                <a:cubicBezTo>
                  <a:pt x="208" y="244"/>
                  <a:pt x="201" y="241"/>
                  <a:pt x="196" y="236"/>
                </a:cubicBezTo>
                <a:lnTo>
                  <a:pt x="196" y="236"/>
                </a:lnTo>
                <a:lnTo>
                  <a:pt x="56" y="96"/>
                </a:lnTo>
                <a:lnTo>
                  <a:pt x="56" y="141"/>
                </a:lnTo>
                <a:cubicBezTo>
                  <a:pt x="56" y="156"/>
                  <a:pt x="43" y="169"/>
                  <a:pt x="28" y="169"/>
                </a:cubicBezTo>
                <a:cubicBezTo>
                  <a:pt x="12" y="169"/>
                  <a:pt x="0" y="156"/>
                  <a:pt x="0" y="141"/>
                </a:cubicBezTo>
                <a:lnTo>
                  <a:pt x="0" y="28"/>
                </a:lnTo>
                <a:cubicBezTo>
                  <a:pt x="0" y="12"/>
                  <a:pt x="12" y="0"/>
                  <a:pt x="28" y="0"/>
                </a:cubicBezTo>
                <a:lnTo>
                  <a:pt x="141" y="0"/>
                </a:lnTo>
                <a:cubicBezTo>
                  <a:pt x="156" y="0"/>
                  <a:pt x="169" y="12"/>
                  <a:pt x="169" y="28"/>
                </a:cubicBezTo>
                <a:cubicBezTo>
                  <a:pt x="169" y="43"/>
                  <a:pt x="156" y="56"/>
                  <a:pt x="141" y="56"/>
                </a:cubicBezTo>
                <a:lnTo>
                  <a:pt x="96" y="56"/>
                </a:lnTo>
                <a:lnTo>
                  <a:pt x="236" y="196"/>
                </a:lnTo>
                <a:lnTo>
                  <a:pt x="236" y="196"/>
                </a:lnTo>
                <a:cubicBezTo>
                  <a:pt x="241" y="202"/>
                  <a:pt x="244" y="208"/>
                  <a:pt x="244" y="216"/>
                </a:cubicBezTo>
                <a:cubicBezTo>
                  <a:pt x="244" y="232"/>
                  <a:pt x="231" y="244"/>
                  <a:pt x="216" y="244"/>
                </a:cubicBezTo>
                <a:close/>
                <a:moveTo>
                  <a:pt x="236" y="349"/>
                </a:moveTo>
                <a:lnTo>
                  <a:pt x="96" y="489"/>
                </a:lnTo>
                <a:lnTo>
                  <a:pt x="141" y="489"/>
                </a:lnTo>
                <a:cubicBezTo>
                  <a:pt x="156" y="489"/>
                  <a:pt x="169" y="501"/>
                  <a:pt x="169" y="517"/>
                </a:cubicBezTo>
                <a:cubicBezTo>
                  <a:pt x="169" y="533"/>
                  <a:pt x="156" y="545"/>
                  <a:pt x="141" y="545"/>
                </a:cubicBezTo>
                <a:lnTo>
                  <a:pt x="28" y="545"/>
                </a:lnTo>
                <a:cubicBezTo>
                  <a:pt x="12" y="545"/>
                  <a:pt x="0" y="533"/>
                  <a:pt x="0" y="517"/>
                </a:cubicBezTo>
                <a:lnTo>
                  <a:pt x="0" y="404"/>
                </a:lnTo>
                <a:cubicBezTo>
                  <a:pt x="0" y="388"/>
                  <a:pt x="12" y="376"/>
                  <a:pt x="28" y="376"/>
                </a:cubicBezTo>
                <a:cubicBezTo>
                  <a:pt x="43" y="376"/>
                  <a:pt x="56" y="388"/>
                  <a:pt x="56" y="404"/>
                </a:cubicBezTo>
                <a:lnTo>
                  <a:pt x="56" y="449"/>
                </a:lnTo>
                <a:lnTo>
                  <a:pt x="196" y="309"/>
                </a:lnTo>
                <a:lnTo>
                  <a:pt x="196" y="309"/>
                </a:lnTo>
                <a:cubicBezTo>
                  <a:pt x="201" y="304"/>
                  <a:pt x="208" y="301"/>
                  <a:pt x="216" y="301"/>
                </a:cubicBezTo>
                <a:cubicBezTo>
                  <a:pt x="231" y="301"/>
                  <a:pt x="244" y="313"/>
                  <a:pt x="244" y="329"/>
                </a:cubicBezTo>
                <a:cubicBezTo>
                  <a:pt x="244" y="336"/>
                  <a:pt x="241" y="343"/>
                  <a:pt x="236" y="348"/>
                </a:cubicBezTo>
                <a:lnTo>
                  <a:pt x="236" y="349"/>
                </a:lnTo>
                <a:close/>
                <a:moveTo>
                  <a:pt x="517" y="169"/>
                </a:moveTo>
                <a:cubicBezTo>
                  <a:pt x="501" y="169"/>
                  <a:pt x="489" y="156"/>
                  <a:pt x="489" y="141"/>
                </a:cubicBezTo>
                <a:lnTo>
                  <a:pt x="489" y="96"/>
                </a:lnTo>
                <a:lnTo>
                  <a:pt x="348" y="236"/>
                </a:lnTo>
                <a:lnTo>
                  <a:pt x="348" y="236"/>
                </a:lnTo>
                <a:cubicBezTo>
                  <a:pt x="343" y="241"/>
                  <a:pt x="336" y="244"/>
                  <a:pt x="329" y="244"/>
                </a:cubicBezTo>
                <a:cubicBezTo>
                  <a:pt x="313" y="244"/>
                  <a:pt x="300" y="232"/>
                  <a:pt x="300" y="216"/>
                </a:cubicBezTo>
                <a:cubicBezTo>
                  <a:pt x="300" y="208"/>
                  <a:pt x="304" y="202"/>
                  <a:pt x="308" y="196"/>
                </a:cubicBezTo>
                <a:lnTo>
                  <a:pt x="308" y="196"/>
                </a:lnTo>
                <a:lnTo>
                  <a:pt x="449" y="56"/>
                </a:lnTo>
                <a:lnTo>
                  <a:pt x="404" y="56"/>
                </a:lnTo>
                <a:cubicBezTo>
                  <a:pt x="388" y="56"/>
                  <a:pt x="376" y="43"/>
                  <a:pt x="376" y="28"/>
                </a:cubicBezTo>
                <a:cubicBezTo>
                  <a:pt x="376" y="12"/>
                  <a:pt x="388" y="0"/>
                  <a:pt x="404" y="0"/>
                </a:cubicBezTo>
                <a:lnTo>
                  <a:pt x="517" y="0"/>
                </a:lnTo>
                <a:cubicBezTo>
                  <a:pt x="532" y="0"/>
                  <a:pt x="545" y="12"/>
                  <a:pt x="545" y="28"/>
                </a:cubicBezTo>
                <a:lnTo>
                  <a:pt x="545" y="141"/>
                </a:lnTo>
                <a:cubicBezTo>
                  <a:pt x="545" y="156"/>
                  <a:pt x="532" y="169"/>
                  <a:pt x="517" y="169"/>
                </a:cubicBezTo>
                <a:close/>
                <a:moveTo>
                  <a:pt x="517" y="545"/>
                </a:moveTo>
                <a:lnTo>
                  <a:pt x="404" y="545"/>
                </a:lnTo>
                <a:cubicBezTo>
                  <a:pt x="388" y="545"/>
                  <a:pt x="376" y="533"/>
                  <a:pt x="376" y="517"/>
                </a:cubicBezTo>
                <a:cubicBezTo>
                  <a:pt x="376" y="501"/>
                  <a:pt x="388" y="489"/>
                  <a:pt x="404" y="489"/>
                </a:cubicBezTo>
                <a:lnTo>
                  <a:pt x="449" y="489"/>
                </a:lnTo>
                <a:lnTo>
                  <a:pt x="308" y="349"/>
                </a:lnTo>
                <a:lnTo>
                  <a:pt x="308" y="348"/>
                </a:lnTo>
                <a:cubicBezTo>
                  <a:pt x="304" y="343"/>
                  <a:pt x="300" y="336"/>
                  <a:pt x="300" y="329"/>
                </a:cubicBezTo>
                <a:cubicBezTo>
                  <a:pt x="300" y="313"/>
                  <a:pt x="313" y="301"/>
                  <a:pt x="329" y="301"/>
                </a:cubicBezTo>
                <a:cubicBezTo>
                  <a:pt x="336" y="301"/>
                  <a:pt x="343" y="304"/>
                  <a:pt x="348" y="309"/>
                </a:cubicBezTo>
                <a:lnTo>
                  <a:pt x="348" y="309"/>
                </a:lnTo>
                <a:lnTo>
                  <a:pt x="489" y="449"/>
                </a:lnTo>
                <a:lnTo>
                  <a:pt x="489" y="404"/>
                </a:lnTo>
                <a:cubicBezTo>
                  <a:pt x="489" y="388"/>
                  <a:pt x="501" y="376"/>
                  <a:pt x="517" y="376"/>
                </a:cubicBezTo>
                <a:cubicBezTo>
                  <a:pt x="532" y="376"/>
                  <a:pt x="545" y="388"/>
                  <a:pt x="545" y="404"/>
                </a:cubicBezTo>
                <a:lnTo>
                  <a:pt x="545" y="517"/>
                </a:lnTo>
                <a:cubicBezTo>
                  <a:pt x="545" y="533"/>
                  <a:pt x="532" y="545"/>
                  <a:pt x="517" y="54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Freeform 363"/>
          <p:cNvSpPr>
            <a:spLocks/>
          </p:cNvSpPr>
          <p:nvPr/>
        </p:nvSpPr>
        <p:spPr bwMode="auto">
          <a:xfrm>
            <a:off x="10225088" y="2886076"/>
            <a:ext cx="182563" cy="182563"/>
          </a:xfrm>
          <a:custGeom>
            <a:avLst/>
            <a:gdLst>
              <a:gd name="T0" fmla="*/ 602 w 602"/>
              <a:gd name="T1" fmla="*/ 301 h 602"/>
              <a:gd name="T2" fmla="*/ 593 w 602"/>
              <a:gd name="T3" fmla="*/ 322 h 602"/>
              <a:gd name="T4" fmla="*/ 499 w 602"/>
              <a:gd name="T5" fmla="*/ 406 h 602"/>
              <a:gd name="T6" fmla="*/ 480 w 602"/>
              <a:gd name="T7" fmla="*/ 413 h 602"/>
              <a:gd name="T8" fmla="*/ 452 w 602"/>
              <a:gd name="T9" fmla="*/ 385 h 602"/>
              <a:gd name="T10" fmla="*/ 461 w 602"/>
              <a:gd name="T11" fmla="*/ 364 h 602"/>
              <a:gd name="T12" fmla="*/ 500 w 602"/>
              <a:gd name="T13" fmla="*/ 329 h 602"/>
              <a:gd name="T14" fmla="*/ 329 w 602"/>
              <a:gd name="T15" fmla="*/ 329 h 602"/>
              <a:gd name="T16" fmla="*/ 329 w 602"/>
              <a:gd name="T17" fmla="*/ 500 h 602"/>
              <a:gd name="T18" fmla="*/ 365 w 602"/>
              <a:gd name="T19" fmla="*/ 460 h 602"/>
              <a:gd name="T20" fmla="*/ 386 w 602"/>
              <a:gd name="T21" fmla="*/ 451 h 602"/>
              <a:gd name="T22" fmla="*/ 414 w 602"/>
              <a:gd name="T23" fmla="*/ 479 h 602"/>
              <a:gd name="T24" fmla="*/ 407 w 602"/>
              <a:gd name="T25" fmla="*/ 498 h 602"/>
              <a:gd name="T26" fmla="*/ 322 w 602"/>
              <a:gd name="T27" fmla="*/ 592 h 602"/>
              <a:gd name="T28" fmla="*/ 301 w 602"/>
              <a:gd name="T29" fmla="*/ 602 h 602"/>
              <a:gd name="T30" fmla="*/ 280 w 602"/>
              <a:gd name="T31" fmla="*/ 592 h 602"/>
              <a:gd name="T32" fmla="*/ 196 w 602"/>
              <a:gd name="T33" fmla="*/ 498 h 602"/>
              <a:gd name="T34" fmla="*/ 188 w 602"/>
              <a:gd name="T35" fmla="*/ 479 h 602"/>
              <a:gd name="T36" fmla="*/ 217 w 602"/>
              <a:gd name="T37" fmla="*/ 451 h 602"/>
              <a:gd name="T38" fmla="*/ 238 w 602"/>
              <a:gd name="T39" fmla="*/ 460 h 602"/>
              <a:gd name="T40" fmla="*/ 273 w 602"/>
              <a:gd name="T41" fmla="*/ 500 h 602"/>
              <a:gd name="T42" fmla="*/ 273 w 602"/>
              <a:gd name="T43" fmla="*/ 329 h 602"/>
              <a:gd name="T44" fmla="*/ 102 w 602"/>
              <a:gd name="T45" fmla="*/ 329 h 602"/>
              <a:gd name="T46" fmla="*/ 141 w 602"/>
              <a:gd name="T47" fmla="*/ 364 h 602"/>
              <a:gd name="T48" fmla="*/ 151 w 602"/>
              <a:gd name="T49" fmla="*/ 385 h 602"/>
              <a:gd name="T50" fmla="*/ 123 w 602"/>
              <a:gd name="T51" fmla="*/ 413 h 602"/>
              <a:gd name="T52" fmla="*/ 104 w 602"/>
              <a:gd name="T53" fmla="*/ 406 h 602"/>
              <a:gd name="T54" fmla="*/ 10 w 602"/>
              <a:gd name="T55" fmla="*/ 322 h 602"/>
              <a:gd name="T56" fmla="*/ 0 w 602"/>
              <a:gd name="T57" fmla="*/ 301 h 602"/>
              <a:gd name="T58" fmla="*/ 10 w 602"/>
              <a:gd name="T59" fmla="*/ 280 h 602"/>
              <a:gd name="T60" fmla="*/ 104 w 602"/>
              <a:gd name="T61" fmla="*/ 195 h 602"/>
              <a:gd name="T62" fmla="*/ 123 w 602"/>
              <a:gd name="T63" fmla="*/ 188 h 602"/>
              <a:gd name="T64" fmla="*/ 151 w 602"/>
              <a:gd name="T65" fmla="*/ 216 h 602"/>
              <a:gd name="T66" fmla="*/ 141 w 602"/>
              <a:gd name="T67" fmla="*/ 237 h 602"/>
              <a:gd name="T68" fmla="*/ 102 w 602"/>
              <a:gd name="T69" fmla="*/ 272 h 602"/>
              <a:gd name="T70" fmla="*/ 273 w 602"/>
              <a:gd name="T71" fmla="*/ 272 h 602"/>
              <a:gd name="T72" fmla="*/ 273 w 602"/>
              <a:gd name="T73" fmla="*/ 101 h 602"/>
              <a:gd name="T74" fmla="*/ 238 w 602"/>
              <a:gd name="T75" fmla="*/ 141 h 602"/>
              <a:gd name="T76" fmla="*/ 217 w 602"/>
              <a:gd name="T77" fmla="*/ 150 h 602"/>
              <a:gd name="T78" fmla="*/ 188 w 602"/>
              <a:gd name="T79" fmla="*/ 122 h 602"/>
              <a:gd name="T80" fmla="*/ 196 w 602"/>
              <a:gd name="T81" fmla="*/ 103 h 602"/>
              <a:gd name="T82" fmla="*/ 280 w 602"/>
              <a:gd name="T83" fmla="*/ 9 h 602"/>
              <a:gd name="T84" fmla="*/ 301 w 602"/>
              <a:gd name="T85" fmla="*/ 0 h 602"/>
              <a:gd name="T86" fmla="*/ 322 w 602"/>
              <a:gd name="T87" fmla="*/ 9 h 602"/>
              <a:gd name="T88" fmla="*/ 407 w 602"/>
              <a:gd name="T89" fmla="*/ 103 h 602"/>
              <a:gd name="T90" fmla="*/ 414 w 602"/>
              <a:gd name="T91" fmla="*/ 122 h 602"/>
              <a:gd name="T92" fmla="*/ 386 w 602"/>
              <a:gd name="T93" fmla="*/ 150 h 602"/>
              <a:gd name="T94" fmla="*/ 365 w 602"/>
              <a:gd name="T95" fmla="*/ 141 h 602"/>
              <a:gd name="T96" fmla="*/ 329 w 602"/>
              <a:gd name="T97" fmla="*/ 101 h 602"/>
              <a:gd name="T98" fmla="*/ 329 w 602"/>
              <a:gd name="T99" fmla="*/ 272 h 602"/>
              <a:gd name="T100" fmla="*/ 500 w 602"/>
              <a:gd name="T101" fmla="*/ 272 h 602"/>
              <a:gd name="T102" fmla="*/ 461 w 602"/>
              <a:gd name="T103" fmla="*/ 237 h 602"/>
              <a:gd name="T104" fmla="*/ 452 w 602"/>
              <a:gd name="T105" fmla="*/ 216 h 602"/>
              <a:gd name="T106" fmla="*/ 480 w 602"/>
              <a:gd name="T107" fmla="*/ 188 h 602"/>
              <a:gd name="T108" fmla="*/ 499 w 602"/>
              <a:gd name="T109" fmla="*/ 195 h 602"/>
              <a:gd name="T110" fmla="*/ 593 w 602"/>
              <a:gd name="T111" fmla="*/ 280 h 602"/>
              <a:gd name="T112" fmla="*/ 602 w 602"/>
              <a:gd name="T113" fmla="*/ 301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2" h="602">
                <a:moveTo>
                  <a:pt x="602" y="301"/>
                </a:moveTo>
                <a:cubicBezTo>
                  <a:pt x="602" y="309"/>
                  <a:pt x="599" y="316"/>
                  <a:pt x="593" y="322"/>
                </a:cubicBezTo>
                <a:lnTo>
                  <a:pt x="499" y="406"/>
                </a:lnTo>
                <a:cubicBezTo>
                  <a:pt x="494" y="411"/>
                  <a:pt x="487" y="413"/>
                  <a:pt x="480" y="413"/>
                </a:cubicBezTo>
                <a:cubicBezTo>
                  <a:pt x="464" y="413"/>
                  <a:pt x="452" y="401"/>
                  <a:pt x="452" y="385"/>
                </a:cubicBezTo>
                <a:cubicBezTo>
                  <a:pt x="452" y="377"/>
                  <a:pt x="455" y="369"/>
                  <a:pt x="461" y="364"/>
                </a:cubicBezTo>
                <a:lnTo>
                  <a:pt x="500" y="329"/>
                </a:lnTo>
                <a:lnTo>
                  <a:pt x="329" y="329"/>
                </a:lnTo>
                <a:lnTo>
                  <a:pt x="329" y="500"/>
                </a:lnTo>
                <a:lnTo>
                  <a:pt x="365" y="460"/>
                </a:lnTo>
                <a:cubicBezTo>
                  <a:pt x="370" y="455"/>
                  <a:pt x="378" y="451"/>
                  <a:pt x="386" y="451"/>
                </a:cubicBezTo>
                <a:cubicBezTo>
                  <a:pt x="401" y="451"/>
                  <a:pt x="414" y="464"/>
                  <a:pt x="414" y="479"/>
                </a:cubicBezTo>
                <a:cubicBezTo>
                  <a:pt x="414" y="486"/>
                  <a:pt x="411" y="493"/>
                  <a:pt x="407" y="498"/>
                </a:cubicBezTo>
                <a:lnTo>
                  <a:pt x="322" y="592"/>
                </a:lnTo>
                <a:cubicBezTo>
                  <a:pt x="317" y="598"/>
                  <a:pt x="310" y="602"/>
                  <a:pt x="301" y="602"/>
                </a:cubicBezTo>
                <a:cubicBezTo>
                  <a:pt x="293" y="602"/>
                  <a:pt x="285" y="598"/>
                  <a:pt x="280" y="592"/>
                </a:cubicBezTo>
                <a:lnTo>
                  <a:pt x="196" y="498"/>
                </a:lnTo>
                <a:cubicBezTo>
                  <a:pt x="191" y="493"/>
                  <a:pt x="188" y="487"/>
                  <a:pt x="188" y="479"/>
                </a:cubicBezTo>
                <a:cubicBezTo>
                  <a:pt x="188" y="464"/>
                  <a:pt x="201" y="451"/>
                  <a:pt x="217" y="451"/>
                </a:cubicBezTo>
                <a:cubicBezTo>
                  <a:pt x="225" y="451"/>
                  <a:pt x="232" y="455"/>
                  <a:pt x="238" y="460"/>
                </a:cubicBezTo>
                <a:lnTo>
                  <a:pt x="273" y="500"/>
                </a:lnTo>
                <a:lnTo>
                  <a:pt x="273" y="329"/>
                </a:lnTo>
                <a:lnTo>
                  <a:pt x="102" y="329"/>
                </a:lnTo>
                <a:lnTo>
                  <a:pt x="141" y="364"/>
                </a:lnTo>
                <a:cubicBezTo>
                  <a:pt x="147" y="369"/>
                  <a:pt x="151" y="377"/>
                  <a:pt x="151" y="385"/>
                </a:cubicBezTo>
                <a:cubicBezTo>
                  <a:pt x="151" y="401"/>
                  <a:pt x="138" y="413"/>
                  <a:pt x="123" y="413"/>
                </a:cubicBezTo>
                <a:cubicBezTo>
                  <a:pt x="115" y="413"/>
                  <a:pt x="109" y="411"/>
                  <a:pt x="104" y="406"/>
                </a:cubicBezTo>
                <a:lnTo>
                  <a:pt x="10" y="322"/>
                </a:lnTo>
                <a:cubicBezTo>
                  <a:pt x="4" y="316"/>
                  <a:pt x="0" y="309"/>
                  <a:pt x="0" y="301"/>
                </a:cubicBezTo>
                <a:cubicBezTo>
                  <a:pt x="0" y="292"/>
                  <a:pt x="4" y="285"/>
                  <a:pt x="10" y="280"/>
                </a:cubicBezTo>
                <a:lnTo>
                  <a:pt x="104" y="195"/>
                </a:lnTo>
                <a:cubicBezTo>
                  <a:pt x="109" y="190"/>
                  <a:pt x="115" y="188"/>
                  <a:pt x="123" y="188"/>
                </a:cubicBezTo>
                <a:cubicBezTo>
                  <a:pt x="138" y="188"/>
                  <a:pt x="151" y="200"/>
                  <a:pt x="151" y="216"/>
                </a:cubicBezTo>
                <a:cubicBezTo>
                  <a:pt x="151" y="224"/>
                  <a:pt x="147" y="232"/>
                  <a:pt x="141" y="237"/>
                </a:cubicBezTo>
                <a:lnTo>
                  <a:pt x="102" y="272"/>
                </a:lnTo>
                <a:lnTo>
                  <a:pt x="273" y="272"/>
                </a:lnTo>
                <a:lnTo>
                  <a:pt x="273" y="101"/>
                </a:lnTo>
                <a:lnTo>
                  <a:pt x="238" y="141"/>
                </a:lnTo>
                <a:cubicBezTo>
                  <a:pt x="232" y="147"/>
                  <a:pt x="225" y="150"/>
                  <a:pt x="217" y="150"/>
                </a:cubicBezTo>
                <a:cubicBezTo>
                  <a:pt x="201" y="150"/>
                  <a:pt x="188" y="137"/>
                  <a:pt x="188" y="122"/>
                </a:cubicBezTo>
                <a:cubicBezTo>
                  <a:pt x="188" y="115"/>
                  <a:pt x="191" y="108"/>
                  <a:pt x="196" y="103"/>
                </a:cubicBezTo>
                <a:lnTo>
                  <a:pt x="280" y="9"/>
                </a:lnTo>
                <a:cubicBezTo>
                  <a:pt x="285" y="3"/>
                  <a:pt x="293" y="0"/>
                  <a:pt x="301" y="0"/>
                </a:cubicBezTo>
                <a:cubicBezTo>
                  <a:pt x="310" y="0"/>
                  <a:pt x="317" y="3"/>
                  <a:pt x="322" y="9"/>
                </a:cubicBezTo>
                <a:lnTo>
                  <a:pt x="407" y="103"/>
                </a:lnTo>
                <a:cubicBezTo>
                  <a:pt x="411" y="108"/>
                  <a:pt x="414" y="115"/>
                  <a:pt x="414" y="122"/>
                </a:cubicBezTo>
                <a:cubicBezTo>
                  <a:pt x="414" y="137"/>
                  <a:pt x="401" y="150"/>
                  <a:pt x="386" y="150"/>
                </a:cubicBezTo>
                <a:cubicBezTo>
                  <a:pt x="378" y="150"/>
                  <a:pt x="370" y="147"/>
                  <a:pt x="365" y="141"/>
                </a:cubicBezTo>
                <a:lnTo>
                  <a:pt x="329" y="101"/>
                </a:lnTo>
                <a:lnTo>
                  <a:pt x="329" y="272"/>
                </a:lnTo>
                <a:lnTo>
                  <a:pt x="500" y="272"/>
                </a:lnTo>
                <a:lnTo>
                  <a:pt x="461" y="237"/>
                </a:lnTo>
                <a:cubicBezTo>
                  <a:pt x="455" y="232"/>
                  <a:pt x="452" y="224"/>
                  <a:pt x="452" y="216"/>
                </a:cubicBezTo>
                <a:cubicBezTo>
                  <a:pt x="452" y="200"/>
                  <a:pt x="464" y="188"/>
                  <a:pt x="480" y="188"/>
                </a:cubicBezTo>
                <a:cubicBezTo>
                  <a:pt x="487" y="188"/>
                  <a:pt x="494" y="190"/>
                  <a:pt x="499" y="195"/>
                </a:cubicBezTo>
                <a:lnTo>
                  <a:pt x="593" y="280"/>
                </a:lnTo>
                <a:cubicBezTo>
                  <a:pt x="599" y="285"/>
                  <a:pt x="602" y="292"/>
                  <a:pt x="602" y="30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Freeform 364"/>
          <p:cNvSpPr>
            <a:spLocks noEditPoints="1"/>
          </p:cNvSpPr>
          <p:nvPr/>
        </p:nvSpPr>
        <p:spPr bwMode="auto">
          <a:xfrm>
            <a:off x="9817102" y="506414"/>
            <a:ext cx="261937" cy="227012"/>
          </a:xfrm>
          <a:custGeom>
            <a:avLst/>
            <a:gdLst>
              <a:gd name="T0" fmla="*/ 531 w 871"/>
              <a:gd name="T1" fmla="*/ 177 h 749"/>
              <a:gd name="T2" fmla="*/ 502 w 871"/>
              <a:gd name="T3" fmla="*/ 165 h 749"/>
              <a:gd name="T4" fmla="*/ 477 w 871"/>
              <a:gd name="T5" fmla="*/ 139 h 749"/>
              <a:gd name="T6" fmla="*/ 477 w 871"/>
              <a:gd name="T7" fmla="*/ 299 h 749"/>
              <a:gd name="T8" fmla="*/ 477 w 871"/>
              <a:gd name="T9" fmla="*/ 395 h 749"/>
              <a:gd name="T10" fmla="*/ 436 w 871"/>
              <a:gd name="T11" fmla="*/ 435 h 749"/>
              <a:gd name="T12" fmla="*/ 395 w 871"/>
              <a:gd name="T13" fmla="*/ 395 h 749"/>
              <a:gd name="T14" fmla="*/ 395 w 871"/>
              <a:gd name="T15" fmla="*/ 327 h 749"/>
              <a:gd name="T16" fmla="*/ 395 w 871"/>
              <a:gd name="T17" fmla="*/ 139 h 749"/>
              <a:gd name="T18" fmla="*/ 370 w 871"/>
              <a:gd name="T19" fmla="*/ 165 h 749"/>
              <a:gd name="T20" fmla="*/ 341 w 871"/>
              <a:gd name="T21" fmla="*/ 177 h 749"/>
              <a:gd name="T22" fmla="*/ 300 w 871"/>
              <a:gd name="T23" fmla="*/ 136 h 749"/>
              <a:gd name="T24" fmla="*/ 312 w 871"/>
              <a:gd name="T25" fmla="*/ 107 h 749"/>
              <a:gd name="T26" fmla="*/ 407 w 871"/>
              <a:gd name="T27" fmla="*/ 12 h 749"/>
              <a:gd name="T28" fmla="*/ 436 w 871"/>
              <a:gd name="T29" fmla="*/ 0 h 749"/>
              <a:gd name="T30" fmla="*/ 465 w 871"/>
              <a:gd name="T31" fmla="*/ 12 h 749"/>
              <a:gd name="T32" fmla="*/ 560 w 871"/>
              <a:gd name="T33" fmla="*/ 107 h 749"/>
              <a:gd name="T34" fmla="*/ 572 w 871"/>
              <a:gd name="T35" fmla="*/ 136 h 749"/>
              <a:gd name="T36" fmla="*/ 531 w 871"/>
              <a:gd name="T37" fmla="*/ 177 h 749"/>
              <a:gd name="T38" fmla="*/ 831 w 871"/>
              <a:gd name="T39" fmla="*/ 749 h 749"/>
              <a:gd name="T40" fmla="*/ 41 w 871"/>
              <a:gd name="T41" fmla="*/ 749 h 749"/>
              <a:gd name="T42" fmla="*/ 0 w 871"/>
              <a:gd name="T43" fmla="*/ 708 h 749"/>
              <a:gd name="T44" fmla="*/ 0 w 871"/>
              <a:gd name="T45" fmla="*/ 449 h 749"/>
              <a:gd name="T46" fmla="*/ 3 w 871"/>
              <a:gd name="T47" fmla="*/ 434 h 749"/>
              <a:gd name="T48" fmla="*/ 112 w 871"/>
              <a:gd name="T49" fmla="*/ 149 h 749"/>
              <a:gd name="T50" fmla="*/ 150 w 871"/>
              <a:gd name="T51" fmla="*/ 122 h 749"/>
              <a:gd name="T52" fmla="*/ 218 w 871"/>
              <a:gd name="T53" fmla="*/ 122 h 749"/>
              <a:gd name="T54" fmla="*/ 260 w 871"/>
              <a:gd name="T55" fmla="*/ 122 h 749"/>
              <a:gd name="T56" fmla="*/ 259 w 871"/>
              <a:gd name="T57" fmla="*/ 136 h 749"/>
              <a:gd name="T58" fmla="*/ 296 w 871"/>
              <a:gd name="T59" fmla="*/ 204 h 749"/>
              <a:gd name="T60" fmla="*/ 218 w 871"/>
              <a:gd name="T61" fmla="*/ 204 h 749"/>
              <a:gd name="T62" fmla="*/ 178 w 871"/>
              <a:gd name="T63" fmla="*/ 204 h 749"/>
              <a:gd name="T64" fmla="*/ 100 w 871"/>
              <a:gd name="T65" fmla="*/ 408 h 749"/>
              <a:gd name="T66" fmla="*/ 205 w 871"/>
              <a:gd name="T67" fmla="*/ 408 h 749"/>
              <a:gd name="T68" fmla="*/ 232 w 871"/>
              <a:gd name="T69" fmla="*/ 408 h 749"/>
              <a:gd name="T70" fmla="*/ 273 w 871"/>
              <a:gd name="T71" fmla="*/ 449 h 749"/>
              <a:gd name="T72" fmla="*/ 273 w 871"/>
              <a:gd name="T73" fmla="*/ 490 h 749"/>
              <a:gd name="T74" fmla="*/ 599 w 871"/>
              <a:gd name="T75" fmla="*/ 490 h 749"/>
              <a:gd name="T76" fmla="*/ 599 w 871"/>
              <a:gd name="T77" fmla="*/ 449 h 749"/>
              <a:gd name="T78" fmla="*/ 640 w 871"/>
              <a:gd name="T79" fmla="*/ 408 h 749"/>
              <a:gd name="T80" fmla="*/ 681 w 871"/>
              <a:gd name="T81" fmla="*/ 408 h 749"/>
              <a:gd name="T82" fmla="*/ 771 w 871"/>
              <a:gd name="T83" fmla="*/ 408 h 749"/>
              <a:gd name="T84" fmla="*/ 694 w 871"/>
              <a:gd name="T85" fmla="*/ 204 h 749"/>
              <a:gd name="T86" fmla="*/ 654 w 871"/>
              <a:gd name="T87" fmla="*/ 204 h 749"/>
              <a:gd name="T88" fmla="*/ 576 w 871"/>
              <a:gd name="T89" fmla="*/ 204 h 749"/>
              <a:gd name="T90" fmla="*/ 613 w 871"/>
              <a:gd name="T91" fmla="*/ 136 h 749"/>
              <a:gd name="T92" fmla="*/ 612 w 871"/>
              <a:gd name="T93" fmla="*/ 122 h 749"/>
              <a:gd name="T94" fmla="*/ 654 w 871"/>
              <a:gd name="T95" fmla="*/ 122 h 749"/>
              <a:gd name="T96" fmla="*/ 722 w 871"/>
              <a:gd name="T97" fmla="*/ 122 h 749"/>
              <a:gd name="T98" fmla="*/ 760 w 871"/>
              <a:gd name="T99" fmla="*/ 149 h 749"/>
              <a:gd name="T100" fmla="*/ 869 w 871"/>
              <a:gd name="T101" fmla="*/ 434 h 749"/>
              <a:gd name="T102" fmla="*/ 871 w 871"/>
              <a:gd name="T103" fmla="*/ 449 h 749"/>
              <a:gd name="T104" fmla="*/ 871 w 871"/>
              <a:gd name="T105" fmla="*/ 708 h 749"/>
              <a:gd name="T106" fmla="*/ 831 w 871"/>
              <a:gd name="T107" fmla="*/ 749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71" h="749">
                <a:moveTo>
                  <a:pt x="531" y="177"/>
                </a:moveTo>
                <a:cubicBezTo>
                  <a:pt x="520" y="177"/>
                  <a:pt x="510" y="172"/>
                  <a:pt x="502" y="165"/>
                </a:cubicBezTo>
                <a:lnTo>
                  <a:pt x="477" y="139"/>
                </a:lnTo>
                <a:lnTo>
                  <a:pt x="477" y="299"/>
                </a:lnTo>
                <a:lnTo>
                  <a:pt x="477" y="395"/>
                </a:lnTo>
                <a:cubicBezTo>
                  <a:pt x="477" y="417"/>
                  <a:pt x="459" y="435"/>
                  <a:pt x="436" y="435"/>
                </a:cubicBezTo>
                <a:cubicBezTo>
                  <a:pt x="413" y="435"/>
                  <a:pt x="395" y="417"/>
                  <a:pt x="395" y="395"/>
                </a:cubicBezTo>
                <a:lnTo>
                  <a:pt x="395" y="327"/>
                </a:lnTo>
                <a:lnTo>
                  <a:pt x="395" y="139"/>
                </a:lnTo>
                <a:lnTo>
                  <a:pt x="370" y="165"/>
                </a:lnTo>
                <a:cubicBezTo>
                  <a:pt x="362" y="172"/>
                  <a:pt x="352" y="177"/>
                  <a:pt x="341" y="177"/>
                </a:cubicBezTo>
                <a:cubicBezTo>
                  <a:pt x="318" y="177"/>
                  <a:pt x="300" y="159"/>
                  <a:pt x="300" y="136"/>
                </a:cubicBezTo>
                <a:cubicBezTo>
                  <a:pt x="300" y="125"/>
                  <a:pt x="304" y="115"/>
                  <a:pt x="312" y="107"/>
                </a:cubicBezTo>
                <a:lnTo>
                  <a:pt x="407" y="12"/>
                </a:lnTo>
                <a:cubicBezTo>
                  <a:pt x="414" y="5"/>
                  <a:pt x="425" y="0"/>
                  <a:pt x="436" y="0"/>
                </a:cubicBezTo>
                <a:cubicBezTo>
                  <a:pt x="447" y="0"/>
                  <a:pt x="457" y="5"/>
                  <a:pt x="465" y="12"/>
                </a:cubicBezTo>
                <a:lnTo>
                  <a:pt x="560" y="107"/>
                </a:lnTo>
                <a:cubicBezTo>
                  <a:pt x="567" y="115"/>
                  <a:pt x="572" y="125"/>
                  <a:pt x="572" y="136"/>
                </a:cubicBezTo>
                <a:cubicBezTo>
                  <a:pt x="572" y="159"/>
                  <a:pt x="554" y="177"/>
                  <a:pt x="531" y="177"/>
                </a:cubicBezTo>
                <a:close/>
                <a:moveTo>
                  <a:pt x="831" y="749"/>
                </a:moveTo>
                <a:lnTo>
                  <a:pt x="41" y="749"/>
                </a:lnTo>
                <a:cubicBezTo>
                  <a:pt x="19" y="749"/>
                  <a:pt x="0" y="730"/>
                  <a:pt x="0" y="708"/>
                </a:cubicBezTo>
                <a:lnTo>
                  <a:pt x="0" y="449"/>
                </a:lnTo>
                <a:cubicBezTo>
                  <a:pt x="0" y="444"/>
                  <a:pt x="1" y="439"/>
                  <a:pt x="3" y="434"/>
                </a:cubicBezTo>
                <a:lnTo>
                  <a:pt x="112" y="149"/>
                </a:lnTo>
                <a:cubicBezTo>
                  <a:pt x="117" y="134"/>
                  <a:pt x="132" y="122"/>
                  <a:pt x="150" y="122"/>
                </a:cubicBezTo>
                <a:lnTo>
                  <a:pt x="218" y="122"/>
                </a:lnTo>
                <a:lnTo>
                  <a:pt x="260" y="122"/>
                </a:lnTo>
                <a:cubicBezTo>
                  <a:pt x="260" y="127"/>
                  <a:pt x="259" y="131"/>
                  <a:pt x="259" y="136"/>
                </a:cubicBezTo>
                <a:cubicBezTo>
                  <a:pt x="259" y="164"/>
                  <a:pt x="274" y="190"/>
                  <a:pt x="296" y="204"/>
                </a:cubicBezTo>
                <a:lnTo>
                  <a:pt x="218" y="204"/>
                </a:lnTo>
                <a:lnTo>
                  <a:pt x="178" y="204"/>
                </a:lnTo>
                <a:lnTo>
                  <a:pt x="100" y="408"/>
                </a:lnTo>
                <a:lnTo>
                  <a:pt x="205" y="408"/>
                </a:lnTo>
                <a:lnTo>
                  <a:pt x="232" y="408"/>
                </a:lnTo>
                <a:cubicBezTo>
                  <a:pt x="254" y="408"/>
                  <a:pt x="273" y="426"/>
                  <a:pt x="273" y="449"/>
                </a:cubicBezTo>
                <a:lnTo>
                  <a:pt x="273" y="490"/>
                </a:lnTo>
                <a:lnTo>
                  <a:pt x="599" y="490"/>
                </a:lnTo>
                <a:lnTo>
                  <a:pt x="599" y="449"/>
                </a:lnTo>
                <a:cubicBezTo>
                  <a:pt x="599" y="426"/>
                  <a:pt x="617" y="408"/>
                  <a:pt x="640" y="408"/>
                </a:cubicBezTo>
                <a:lnTo>
                  <a:pt x="681" y="408"/>
                </a:lnTo>
                <a:lnTo>
                  <a:pt x="771" y="408"/>
                </a:lnTo>
                <a:lnTo>
                  <a:pt x="694" y="204"/>
                </a:lnTo>
                <a:lnTo>
                  <a:pt x="654" y="204"/>
                </a:lnTo>
                <a:lnTo>
                  <a:pt x="576" y="204"/>
                </a:lnTo>
                <a:cubicBezTo>
                  <a:pt x="598" y="190"/>
                  <a:pt x="613" y="164"/>
                  <a:pt x="613" y="136"/>
                </a:cubicBezTo>
                <a:cubicBezTo>
                  <a:pt x="613" y="131"/>
                  <a:pt x="612" y="127"/>
                  <a:pt x="612" y="122"/>
                </a:cubicBezTo>
                <a:lnTo>
                  <a:pt x="654" y="122"/>
                </a:lnTo>
                <a:lnTo>
                  <a:pt x="722" y="122"/>
                </a:lnTo>
                <a:cubicBezTo>
                  <a:pt x="739" y="122"/>
                  <a:pt x="755" y="134"/>
                  <a:pt x="760" y="149"/>
                </a:cubicBezTo>
                <a:lnTo>
                  <a:pt x="869" y="434"/>
                </a:lnTo>
                <a:cubicBezTo>
                  <a:pt x="871" y="439"/>
                  <a:pt x="871" y="444"/>
                  <a:pt x="871" y="449"/>
                </a:cubicBezTo>
                <a:lnTo>
                  <a:pt x="871" y="708"/>
                </a:lnTo>
                <a:cubicBezTo>
                  <a:pt x="871" y="730"/>
                  <a:pt x="853" y="749"/>
                  <a:pt x="831" y="74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Freeform 365"/>
          <p:cNvSpPr>
            <a:spLocks noEditPoints="1"/>
          </p:cNvSpPr>
          <p:nvPr/>
        </p:nvSpPr>
        <p:spPr bwMode="auto">
          <a:xfrm>
            <a:off x="9409114" y="506414"/>
            <a:ext cx="263525" cy="227012"/>
          </a:xfrm>
          <a:custGeom>
            <a:avLst/>
            <a:gdLst>
              <a:gd name="T0" fmla="*/ 572 w 871"/>
              <a:gd name="T1" fmla="*/ 299 h 749"/>
              <a:gd name="T2" fmla="*/ 560 w 871"/>
              <a:gd name="T3" fmla="*/ 328 h 749"/>
              <a:gd name="T4" fmla="*/ 465 w 871"/>
              <a:gd name="T5" fmla="*/ 423 h 749"/>
              <a:gd name="T6" fmla="*/ 436 w 871"/>
              <a:gd name="T7" fmla="*/ 435 h 749"/>
              <a:gd name="T8" fmla="*/ 407 w 871"/>
              <a:gd name="T9" fmla="*/ 423 h 749"/>
              <a:gd name="T10" fmla="*/ 312 w 871"/>
              <a:gd name="T11" fmla="*/ 328 h 749"/>
              <a:gd name="T12" fmla="*/ 300 w 871"/>
              <a:gd name="T13" fmla="*/ 299 h 749"/>
              <a:gd name="T14" fmla="*/ 340 w 871"/>
              <a:gd name="T15" fmla="*/ 259 h 749"/>
              <a:gd name="T16" fmla="*/ 369 w 871"/>
              <a:gd name="T17" fmla="*/ 271 h 749"/>
              <a:gd name="T18" fmla="*/ 395 w 871"/>
              <a:gd name="T19" fmla="*/ 296 h 749"/>
              <a:gd name="T20" fmla="*/ 395 w 871"/>
              <a:gd name="T21" fmla="*/ 150 h 749"/>
              <a:gd name="T22" fmla="*/ 395 w 871"/>
              <a:gd name="T23" fmla="*/ 109 h 749"/>
              <a:gd name="T24" fmla="*/ 395 w 871"/>
              <a:gd name="T25" fmla="*/ 41 h 749"/>
              <a:gd name="T26" fmla="*/ 436 w 871"/>
              <a:gd name="T27" fmla="*/ 0 h 749"/>
              <a:gd name="T28" fmla="*/ 477 w 871"/>
              <a:gd name="T29" fmla="*/ 41 h 749"/>
              <a:gd name="T30" fmla="*/ 477 w 871"/>
              <a:gd name="T31" fmla="*/ 122 h 749"/>
              <a:gd name="T32" fmla="*/ 477 w 871"/>
              <a:gd name="T33" fmla="*/ 136 h 749"/>
              <a:gd name="T34" fmla="*/ 477 w 871"/>
              <a:gd name="T35" fmla="*/ 296 h 749"/>
              <a:gd name="T36" fmla="*/ 502 w 871"/>
              <a:gd name="T37" fmla="*/ 270 h 749"/>
              <a:gd name="T38" fmla="*/ 531 w 871"/>
              <a:gd name="T39" fmla="*/ 259 h 749"/>
              <a:gd name="T40" fmla="*/ 572 w 871"/>
              <a:gd name="T41" fmla="*/ 299 h 749"/>
              <a:gd name="T42" fmla="*/ 830 w 871"/>
              <a:gd name="T43" fmla="*/ 749 h 749"/>
              <a:gd name="T44" fmla="*/ 41 w 871"/>
              <a:gd name="T45" fmla="*/ 749 h 749"/>
              <a:gd name="T46" fmla="*/ 0 w 871"/>
              <a:gd name="T47" fmla="*/ 708 h 749"/>
              <a:gd name="T48" fmla="*/ 0 w 871"/>
              <a:gd name="T49" fmla="*/ 449 h 749"/>
              <a:gd name="T50" fmla="*/ 3 w 871"/>
              <a:gd name="T51" fmla="*/ 434 h 749"/>
              <a:gd name="T52" fmla="*/ 111 w 871"/>
              <a:gd name="T53" fmla="*/ 149 h 749"/>
              <a:gd name="T54" fmla="*/ 150 w 871"/>
              <a:gd name="T55" fmla="*/ 122 h 749"/>
              <a:gd name="T56" fmla="*/ 218 w 871"/>
              <a:gd name="T57" fmla="*/ 122 h 749"/>
              <a:gd name="T58" fmla="*/ 354 w 871"/>
              <a:gd name="T59" fmla="*/ 122 h 749"/>
              <a:gd name="T60" fmla="*/ 354 w 871"/>
              <a:gd name="T61" fmla="*/ 150 h 749"/>
              <a:gd name="T62" fmla="*/ 354 w 871"/>
              <a:gd name="T63" fmla="*/ 204 h 749"/>
              <a:gd name="T64" fmla="*/ 218 w 871"/>
              <a:gd name="T65" fmla="*/ 204 h 749"/>
              <a:gd name="T66" fmla="*/ 178 w 871"/>
              <a:gd name="T67" fmla="*/ 204 h 749"/>
              <a:gd name="T68" fmla="*/ 100 w 871"/>
              <a:gd name="T69" fmla="*/ 408 h 749"/>
              <a:gd name="T70" fmla="*/ 192 w 871"/>
              <a:gd name="T71" fmla="*/ 408 h 749"/>
              <a:gd name="T72" fmla="*/ 232 w 871"/>
              <a:gd name="T73" fmla="*/ 408 h 749"/>
              <a:gd name="T74" fmla="*/ 272 w 871"/>
              <a:gd name="T75" fmla="*/ 449 h 749"/>
              <a:gd name="T76" fmla="*/ 272 w 871"/>
              <a:gd name="T77" fmla="*/ 490 h 749"/>
              <a:gd name="T78" fmla="*/ 599 w 871"/>
              <a:gd name="T79" fmla="*/ 490 h 749"/>
              <a:gd name="T80" fmla="*/ 599 w 871"/>
              <a:gd name="T81" fmla="*/ 449 h 749"/>
              <a:gd name="T82" fmla="*/ 640 w 871"/>
              <a:gd name="T83" fmla="*/ 408 h 749"/>
              <a:gd name="T84" fmla="*/ 681 w 871"/>
              <a:gd name="T85" fmla="*/ 408 h 749"/>
              <a:gd name="T86" fmla="*/ 771 w 871"/>
              <a:gd name="T87" fmla="*/ 408 h 749"/>
              <a:gd name="T88" fmla="*/ 693 w 871"/>
              <a:gd name="T89" fmla="*/ 204 h 749"/>
              <a:gd name="T90" fmla="*/ 653 w 871"/>
              <a:gd name="T91" fmla="*/ 204 h 749"/>
              <a:gd name="T92" fmla="*/ 517 w 871"/>
              <a:gd name="T93" fmla="*/ 204 h 749"/>
              <a:gd name="T94" fmla="*/ 517 w 871"/>
              <a:gd name="T95" fmla="*/ 150 h 749"/>
              <a:gd name="T96" fmla="*/ 517 w 871"/>
              <a:gd name="T97" fmla="*/ 122 h 749"/>
              <a:gd name="T98" fmla="*/ 653 w 871"/>
              <a:gd name="T99" fmla="*/ 122 h 749"/>
              <a:gd name="T100" fmla="*/ 722 w 871"/>
              <a:gd name="T101" fmla="*/ 122 h 749"/>
              <a:gd name="T102" fmla="*/ 760 w 871"/>
              <a:gd name="T103" fmla="*/ 149 h 749"/>
              <a:gd name="T104" fmla="*/ 869 w 871"/>
              <a:gd name="T105" fmla="*/ 434 h 749"/>
              <a:gd name="T106" fmla="*/ 871 w 871"/>
              <a:gd name="T107" fmla="*/ 449 h 749"/>
              <a:gd name="T108" fmla="*/ 871 w 871"/>
              <a:gd name="T109" fmla="*/ 708 h 749"/>
              <a:gd name="T110" fmla="*/ 830 w 871"/>
              <a:gd name="T111" fmla="*/ 749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71" h="749">
                <a:moveTo>
                  <a:pt x="572" y="299"/>
                </a:moveTo>
                <a:cubicBezTo>
                  <a:pt x="572" y="311"/>
                  <a:pt x="567" y="321"/>
                  <a:pt x="560" y="328"/>
                </a:cubicBezTo>
                <a:lnTo>
                  <a:pt x="465" y="423"/>
                </a:lnTo>
                <a:cubicBezTo>
                  <a:pt x="457" y="431"/>
                  <a:pt x="447" y="435"/>
                  <a:pt x="436" y="435"/>
                </a:cubicBezTo>
                <a:cubicBezTo>
                  <a:pt x="424" y="435"/>
                  <a:pt x="414" y="431"/>
                  <a:pt x="407" y="423"/>
                </a:cubicBezTo>
                <a:lnTo>
                  <a:pt x="312" y="328"/>
                </a:lnTo>
                <a:cubicBezTo>
                  <a:pt x="304" y="321"/>
                  <a:pt x="300" y="311"/>
                  <a:pt x="300" y="299"/>
                </a:cubicBezTo>
                <a:cubicBezTo>
                  <a:pt x="300" y="277"/>
                  <a:pt x="318" y="259"/>
                  <a:pt x="340" y="259"/>
                </a:cubicBezTo>
                <a:cubicBezTo>
                  <a:pt x="352" y="259"/>
                  <a:pt x="362" y="263"/>
                  <a:pt x="369" y="271"/>
                </a:cubicBezTo>
                <a:lnTo>
                  <a:pt x="395" y="296"/>
                </a:lnTo>
                <a:lnTo>
                  <a:pt x="395" y="150"/>
                </a:lnTo>
                <a:lnTo>
                  <a:pt x="395" y="109"/>
                </a:lnTo>
                <a:lnTo>
                  <a:pt x="395" y="41"/>
                </a:lnTo>
                <a:cubicBezTo>
                  <a:pt x="395" y="18"/>
                  <a:pt x="413" y="0"/>
                  <a:pt x="436" y="0"/>
                </a:cubicBezTo>
                <a:cubicBezTo>
                  <a:pt x="458" y="0"/>
                  <a:pt x="477" y="18"/>
                  <a:pt x="477" y="41"/>
                </a:cubicBezTo>
                <a:lnTo>
                  <a:pt x="477" y="122"/>
                </a:lnTo>
                <a:lnTo>
                  <a:pt x="477" y="136"/>
                </a:lnTo>
                <a:lnTo>
                  <a:pt x="477" y="296"/>
                </a:lnTo>
                <a:lnTo>
                  <a:pt x="502" y="270"/>
                </a:lnTo>
                <a:cubicBezTo>
                  <a:pt x="509" y="263"/>
                  <a:pt x="520" y="259"/>
                  <a:pt x="531" y="259"/>
                </a:cubicBezTo>
                <a:cubicBezTo>
                  <a:pt x="554" y="259"/>
                  <a:pt x="572" y="277"/>
                  <a:pt x="572" y="299"/>
                </a:cubicBezTo>
                <a:close/>
                <a:moveTo>
                  <a:pt x="830" y="749"/>
                </a:moveTo>
                <a:lnTo>
                  <a:pt x="41" y="749"/>
                </a:lnTo>
                <a:cubicBezTo>
                  <a:pt x="18" y="749"/>
                  <a:pt x="0" y="730"/>
                  <a:pt x="0" y="708"/>
                </a:cubicBezTo>
                <a:lnTo>
                  <a:pt x="0" y="449"/>
                </a:lnTo>
                <a:cubicBezTo>
                  <a:pt x="0" y="444"/>
                  <a:pt x="1" y="439"/>
                  <a:pt x="3" y="434"/>
                </a:cubicBezTo>
                <a:lnTo>
                  <a:pt x="111" y="149"/>
                </a:lnTo>
                <a:cubicBezTo>
                  <a:pt x="117" y="134"/>
                  <a:pt x="132" y="122"/>
                  <a:pt x="150" y="122"/>
                </a:cubicBezTo>
                <a:lnTo>
                  <a:pt x="218" y="122"/>
                </a:lnTo>
                <a:lnTo>
                  <a:pt x="354" y="122"/>
                </a:lnTo>
                <a:lnTo>
                  <a:pt x="354" y="150"/>
                </a:lnTo>
                <a:lnTo>
                  <a:pt x="354" y="204"/>
                </a:lnTo>
                <a:lnTo>
                  <a:pt x="218" y="204"/>
                </a:lnTo>
                <a:lnTo>
                  <a:pt x="178" y="204"/>
                </a:lnTo>
                <a:lnTo>
                  <a:pt x="100" y="408"/>
                </a:lnTo>
                <a:lnTo>
                  <a:pt x="192" y="408"/>
                </a:lnTo>
                <a:lnTo>
                  <a:pt x="232" y="408"/>
                </a:lnTo>
                <a:cubicBezTo>
                  <a:pt x="254" y="408"/>
                  <a:pt x="272" y="426"/>
                  <a:pt x="272" y="449"/>
                </a:cubicBezTo>
                <a:lnTo>
                  <a:pt x="272" y="490"/>
                </a:lnTo>
                <a:lnTo>
                  <a:pt x="599" y="490"/>
                </a:lnTo>
                <a:lnTo>
                  <a:pt x="599" y="449"/>
                </a:lnTo>
                <a:cubicBezTo>
                  <a:pt x="599" y="426"/>
                  <a:pt x="617" y="408"/>
                  <a:pt x="640" y="408"/>
                </a:cubicBezTo>
                <a:lnTo>
                  <a:pt x="681" y="408"/>
                </a:lnTo>
                <a:lnTo>
                  <a:pt x="771" y="408"/>
                </a:lnTo>
                <a:lnTo>
                  <a:pt x="693" y="204"/>
                </a:lnTo>
                <a:lnTo>
                  <a:pt x="653" y="204"/>
                </a:lnTo>
                <a:lnTo>
                  <a:pt x="517" y="204"/>
                </a:lnTo>
                <a:lnTo>
                  <a:pt x="517" y="150"/>
                </a:lnTo>
                <a:lnTo>
                  <a:pt x="517" y="122"/>
                </a:lnTo>
                <a:lnTo>
                  <a:pt x="653" y="122"/>
                </a:lnTo>
                <a:lnTo>
                  <a:pt x="722" y="122"/>
                </a:lnTo>
                <a:cubicBezTo>
                  <a:pt x="739" y="122"/>
                  <a:pt x="754" y="134"/>
                  <a:pt x="760" y="149"/>
                </a:cubicBezTo>
                <a:lnTo>
                  <a:pt x="869" y="434"/>
                </a:lnTo>
                <a:cubicBezTo>
                  <a:pt x="870" y="439"/>
                  <a:pt x="871" y="444"/>
                  <a:pt x="871" y="449"/>
                </a:cubicBezTo>
                <a:lnTo>
                  <a:pt x="871" y="708"/>
                </a:lnTo>
                <a:cubicBezTo>
                  <a:pt x="871" y="730"/>
                  <a:pt x="853" y="749"/>
                  <a:pt x="830" y="74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Freeform 366"/>
          <p:cNvSpPr>
            <a:spLocks noEditPoints="1"/>
          </p:cNvSpPr>
          <p:nvPr/>
        </p:nvSpPr>
        <p:spPr bwMode="auto">
          <a:xfrm>
            <a:off x="9023352" y="525463"/>
            <a:ext cx="263525" cy="188912"/>
          </a:xfrm>
          <a:custGeom>
            <a:avLst/>
            <a:gdLst>
              <a:gd name="T0" fmla="*/ 693 w 871"/>
              <a:gd name="T1" fmla="*/ 82 h 626"/>
              <a:gd name="T2" fmla="*/ 178 w 871"/>
              <a:gd name="T3" fmla="*/ 82 h 626"/>
              <a:gd name="T4" fmla="*/ 100 w 871"/>
              <a:gd name="T5" fmla="*/ 286 h 626"/>
              <a:gd name="T6" fmla="*/ 231 w 871"/>
              <a:gd name="T7" fmla="*/ 286 h 626"/>
              <a:gd name="T8" fmla="*/ 272 w 871"/>
              <a:gd name="T9" fmla="*/ 327 h 626"/>
              <a:gd name="T10" fmla="*/ 272 w 871"/>
              <a:gd name="T11" fmla="*/ 368 h 626"/>
              <a:gd name="T12" fmla="*/ 599 w 871"/>
              <a:gd name="T13" fmla="*/ 368 h 626"/>
              <a:gd name="T14" fmla="*/ 599 w 871"/>
              <a:gd name="T15" fmla="*/ 327 h 626"/>
              <a:gd name="T16" fmla="*/ 639 w 871"/>
              <a:gd name="T17" fmla="*/ 286 h 626"/>
              <a:gd name="T18" fmla="*/ 771 w 871"/>
              <a:gd name="T19" fmla="*/ 286 h 626"/>
              <a:gd name="T20" fmla="*/ 693 w 871"/>
              <a:gd name="T21" fmla="*/ 82 h 626"/>
              <a:gd name="T22" fmla="*/ 871 w 871"/>
              <a:gd name="T23" fmla="*/ 585 h 626"/>
              <a:gd name="T24" fmla="*/ 830 w 871"/>
              <a:gd name="T25" fmla="*/ 626 h 626"/>
              <a:gd name="T26" fmla="*/ 41 w 871"/>
              <a:gd name="T27" fmla="*/ 626 h 626"/>
              <a:gd name="T28" fmla="*/ 0 w 871"/>
              <a:gd name="T29" fmla="*/ 585 h 626"/>
              <a:gd name="T30" fmla="*/ 0 w 871"/>
              <a:gd name="T31" fmla="*/ 327 h 626"/>
              <a:gd name="T32" fmla="*/ 2 w 871"/>
              <a:gd name="T33" fmla="*/ 312 h 626"/>
              <a:gd name="T34" fmla="*/ 2 w 871"/>
              <a:gd name="T35" fmla="*/ 312 h 626"/>
              <a:gd name="T36" fmla="*/ 111 w 871"/>
              <a:gd name="T37" fmla="*/ 26 h 626"/>
              <a:gd name="T38" fmla="*/ 111 w 871"/>
              <a:gd name="T39" fmla="*/ 27 h 626"/>
              <a:gd name="T40" fmla="*/ 149 w 871"/>
              <a:gd name="T41" fmla="*/ 0 h 626"/>
              <a:gd name="T42" fmla="*/ 721 w 871"/>
              <a:gd name="T43" fmla="*/ 0 h 626"/>
              <a:gd name="T44" fmla="*/ 759 w 871"/>
              <a:gd name="T45" fmla="*/ 27 h 626"/>
              <a:gd name="T46" fmla="*/ 759 w 871"/>
              <a:gd name="T47" fmla="*/ 26 h 626"/>
              <a:gd name="T48" fmla="*/ 868 w 871"/>
              <a:gd name="T49" fmla="*/ 312 h 626"/>
              <a:gd name="T50" fmla="*/ 868 w 871"/>
              <a:gd name="T51" fmla="*/ 312 h 626"/>
              <a:gd name="T52" fmla="*/ 871 w 871"/>
              <a:gd name="T53" fmla="*/ 327 h 626"/>
              <a:gd name="T54" fmla="*/ 871 w 871"/>
              <a:gd name="T55" fmla="*/ 585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71" h="626">
                <a:moveTo>
                  <a:pt x="693" y="82"/>
                </a:moveTo>
                <a:lnTo>
                  <a:pt x="178" y="82"/>
                </a:lnTo>
                <a:lnTo>
                  <a:pt x="100" y="286"/>
                </a:lnTo>
                <a:lnTo>
                  <a:pt x="231" y="286"/>
                </a:lnTo>
                <a:cubicBezTo>
                  <a:pt x="254" y="286"/>
                  <a:pt x="272" y="304"/>
                  <a:pt x="272" y="327"/>
                </a:cubicBezTo>
                <a:lnTo>
                  <a:pt x="272" y="368"/>
                </a:lnTo>
                <a:lnTo>
                  <a:pt x="599" y="368"/>
                </a:lnTo>
                <a:lnTo>
                  <a:pt x="599" y="327"/>
                </a:lnTo>
                <a:cubicBezTo>
                  <a:pt x="599" y="304"/>
                  <a:pt x="617" y="286"/>
                  <a:pt x="639" y="286"/>
                </a:cubicBezTo>
                <a:lnTo>
                  <a:pt x="771" y="286"/>
                </a:lnTo>
                <a:lnTo>
                  <a:pt x="693" y="82"/>
                </a:lnTo>
                <a:close/>
                <a:moveTo>
                  <a:pt x="871" y="585"/>
                </a:moveTo>
                <a:cubicBezTo>
                  <a:pt x="871" y="608"/>
                  <a:pt x="852" y="626"/>
                  <a:pt x="830" y="626"/>
                </a:cubicBezTo>
                <a:lnTo>
                  <a:pt x="41" y="626"/>
                </a:lnTo>
                <a:cubicBezTo>
                  <a:pt x="18" y="626"/>
                  <a:pt x="0" y="608"/>
                  <a:pt x="0" y="585"/>
                </a:cubicBezTo>
                <a:lnTo>
                  <a:pt x="0" y="327"/>
                </a:lnTo>
                <a:cubicBezTo>
                  <a:pt x="0" y="322"/>
                  <a:pt x="1" y="317"/>
                  <a:pt x="2" y="312"/>
                </a:cubicBezTo>
                <a:lnTo>
                  <a:pt x="2" y="312"/>
                </a:lnTo>
                <a:lnTo>
                  <a:pt x="111" y="26"/>
                </a:lnTo>
                <a:lnTo>
                  <a:pt x="111" y="27"/>
                </a:lnTo>
                <a:cubicBezTo>
                  <a:pt x="117" y="11"/>
                  <a:pt x="132" y="0"/>
                  <a:pt x="149" y="0"/>
                </a:cubicBezTo>
                <a:lnTo>
                  <a:pt x="721" y="0"/>
                </a:lnTo>
                <a:cubicBezTo>
                  <a:pt x="738" y="0"/>
                  <a:pt x="753" y="11"/>
                  <a:pt x="759" y="27"/>
                </a:cubicBezTo>
                <a:lnTo>
                  <a:pt x="759" y="26"/>
                </a:lnTo>
                <a:lnTo>
                  <a:pt x="868" y="312"/>
                </a:lnTo>
                <a:lnTo>
                  <a:pt x="868" y="312"/>
                </a:lnTo>
                <a:cubicBezTo>
                  <a:pt x="870" y="317"/>
                  <a:pt x="871" y="322"/>
                  <a:pt x="871" y="327"/>
                </a:cubicBezTo>
                <a:lnTo>
                  <a:pt x="871" y="58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Freeform 367"/>
          <p:cNvSpPr>
            <a:spLocks noEditPoints="1"/>
          </p:cNvSpPr>
          <p:nvPr/>
        </p:nvSpPr>
        <p:spPr bwMode="auto">
          <a:xfrm>
            <a:off x="1789113" y="3943351"/>
            <a:ext cx="182563" cy="184151"/>
          </a:xfrm>
          <a:custGeom>
            <a:avLst/>
            <a:gdLst>
              <a:gd name="T0" fmla="*/ 166 w 604"/>
              <a:gd name="T1" fmla="*/ 358 h 606"/>
              <a:gd name="T2" fmla="*/ 85 w 604"/>
              <a:gd name="T3" fmla="*/ 439 h 606"/>
              <a:gd name="T4" fmla="*/ 85 w 604"/>
              <a:gd name="T5" fmla="*/ 520 h 606"/>
              <a:gd name="T6" fmla="*/ 166 w 604"/>
              <a:gd name="T7" fmla="*/ 520 h 606"/>
              <a:gd name="T8" fmla="*/ 247 w 604"/>
              <a:gd name="T9" fmla="*/ 439 h 606"/>
              <a:gd name="T10" fmla="*/ 249 w 604"/>
              <a:gd name="T11" fmla="*/ 437 h 606"/>
              <a:gd name="T12" fmla="*/ 317 w 604"/>
              <a:gd name="T13" fmla="*/ 369 h 606"/>
              <a:gd name="T14" fmla="*/ 288 w 604"/>
              <a:gd name="T15" fmla="*/ 480 h 606"/>
              <a:gd name="T16" fmla="*/ 207 w 604"/>
              <a:gd name="T17" fmla="*/ 561 h 606"/>
              <a:gd name="T18" fmla="*/ 45 w 604"/>
              <a:gd name="T19" fmla="*/ 561 h 606"/>
              <a:gd name="T20" fmla="*/ 45 w 604"/>
              <a:gd name="T21" fmla="*/ 398 h 606"/>
              <a:gd name="T22" fmla="*/ 126 w 604"/>
              <a:gd name="T23" fmla="*/ 317 h 606"/>
              <a:gd name="T24" fmla="*/ 236 w 604"/>
              <a:gd name="T25" fmla="*/ 287 h 606"/>
              <a:gd name="T26" fmla="*/ 167 w 604"/>
              <a:gd name="T27" fmla="*/ 357 h 606"/>
              <a:gd name="T28" fmla="*/ 166 w 604"/>
              <a:gd name="T29" fmla="*/ 358 h 606"/>
              <a:gd name="T30" fmla="*/ 226 w 604"/>
              <a:gd name="T31" fmla="*/ 421 h 606"/>
              <a:gd name="T32" fmla="*/ 226 w 604"/>
              <a:gd name="T33" fmla="*/ 421 h 606"/>
              <a:gd name="T34" fmla="*/ 205 w 604"/>
              <a:gd name="T35" fmla="*/ 430 h 606"/>
              <a:gd name="T36" fmla="*/ 176 w 604"/>
              <a:gd name="T37" fmla="*/ 401 h 606"/>
              <a:gd name="T38" fmla="*/ 186 w 604"/>
              <a:gd name="T39" fmla="*/ 379 h 606"/>
              <a:gd name="T40" fmla="*/ 378 w 604"/>
              <a:gd name="T41" fmla="*/ 187 h 606"/>
              <a:gd name="T42" fmla="*/ 400 w 604"/>
              <a:gd name="T43" fmla="*/ 177 h 606"/>
              <a:gd name="T44" fmla="*/ 429 w 604"/>
              <a:gd name="T45" fmla="*/ 206 h 606"/>
              <a:gd name="T46" fmla="*/ 420 w 604"/>
              <a:gd name="T47" fmla="*/ 227 h 606"/>
              <a:gd name="T48" fmla="*/ 420 w 604"/>
              <a:gd name="T49" fmla="*/ 227 h 606"/>
              <a:gd name="T50" fmla="*/ 226 w 604"/>
              <a:gd name="T51" fmla="*/ 421 h 606"/>
              <a:gd name="T52" fmla="*/ 560 w 604"/>
              <a:gd name="T53" fmla="*/ 208 h 606"/>
              <a:gd name="T54" fmla="*/ 479 w 604"/>
              <a:gd name="T55" fmla="*/ 289 h 606"/>
              <a:gd name="T56" fmla="*/ 367 w 604"/>
              <a:gd name="T57" fmla="*/ 319 h 606"/>
              <a:gd name="T58" fmla="*/ 435 w 604"/>
              <a:gd name="T59" fmla="*/ 251 h 606"/>
              <a:gd name="T60" fmla="*/ 438 w 604"/>
              <a:gd name="T61" fmla="*/ 248 h 606"/>
              <a:gd name="T62" fmla="*/ 519 w 604"/>
              <a:gd name="T63" fmla="*/ 167 h 606"/>
              <a:gd name="T64" fmla="*/ 519 w 604"/>
              <a:gd name="T65" fmla="*/ 86 h 606"/>
              <a:gd name="T66" fmla="*/ 438 w 604"/>
              <a:gd name="T67" fmla="*/ 86 h 606"/>
              <a:gd name="T68" fmla="*/ 357 w 604"/>
              <a:gd name="T69" fmla="*/ 167 h 606"/>
              <a:gd name="T70" fmla="*/ 357 w 604"/>
              <a:gd name="T71" fmla="*/ 167 h 606"/>
              <a:gd name="T72" fmla="*/ 357 w 604"/>
              <a:gd name="T73" fmla="*/ 167 h 606"/>
              <a:gd name="T74" fmla="*/ 287 w 604"/>
              <a:gd name="T75" fmla="*/ 237 h 606"/>
              <a:gd name="T76" fmla="*/ 316 w 604"/>
              <a:gd name="T77" fmla="*/ 126 h 606"/>
              <a:gd name="T78" fmla="*/ 397 w 604"/>
              <a:gd name="T79" fmla="*/ 45 h 606"/>
              <a:gd name="T80" fmla="*/ 560 w 604"/>
              <a:gd name="T81" fmla="*/ 45 h 606"/>
              <a:gd name="T82" fmla="*/ 560 w 604"/>
              <a:gd name="T83" fmla="*/ 208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4" h="606">
                <a:moveTo>
                  <a:pt x="166" y="358"/>
                </a:moveTo>
                <a:lnTo>
                  <a:pt x="85" y="439"/>
                </a:lnTo>
                <a:cubicBezTo>
                  <a:pt x="63" y="461"/>
                  <a:pt x="63" y="498"/>
                  <a:pt x="85" y="520"/>
                </a:cubicBezTo>
                <a:cubicBezTo>
                  <a:pt x="107" y="543"/>
                  <a:pt x="144" y="543"/>
                  <a:pt x="166" y="520"/>
                </a:cubicBezTo>
                <a:lnTo>
                  <a:pt x="247" y="439"/>
                </a:lnTo>
                <a:cubicBezTo>
                  <a:pt x="248" y="438"/>
                  <a:pt x="248" y="438"/>
                  <a:pt x="249" y="437"/>
                </a:cubicBezTo>
                <a:lnTo>
                  <a:pt x="317" y="369"/>
                </a:lnTo>
                <a:cubicBezTo>
                  <a:pt x="328" y="407"/>
                  <a:pt x="318" y="450"/>
                  <a:pt x="288" y="480"/>
                </a:cubicBezTo>
                <a:lnTo>
                  <a:pt x="207" y="561"/>
                </a:lnTo>
                <a:cubicBezTo>
                  <a:pt x="162" y="606"/>
                  <a:pt x="89" y="606"/>
                  <a:pt x="45" y="561"/>
                </a:cubicBezTo>
                <a:cubicBezTo>
                  <a:pt x="0" y="516"/>
                  <a:pt x="0" y="443"/>
                  <a:pt x="45" y="398"/>
                </a:cubicBezTo>
                <a:lnTo>
                  <a:pt x="126" y="317"/>
                </a:lnTo>
                <a:cubicBezTo>
                  <a:pt x="156" y="287"/>
                  <a:pt x="198" y="277"/>
                  <a:pt x="236" y="287"/>
                </a:cubicBezTo>
                <a:lnTo>
                  <a:pt x="167" y="357"/>
                </a:lnTo>
                <a:cubicBezTo>
                  <a:pt x="167" y="357"/>
                  <a:pt x="166" y="358"/>
                  <a:pt x="166" y="358"/>
                </a:cubicBezTo>
                <a:close/>
                <a:moveTo>
                  <a:pt x="226" y="421"/>
                </a:moveTo>
                <a:lnTo>
                  <a:pt x="226" y="421"/>
                </a:lnTo>
                <a:cubicBezTo>
                  <a:pt x="221" y="426"/>
                  <a:pt x="214" y="430"/>
                  <a:pt x="205" y="430"/>
                </a:cubicBezTo>
                <a:cubicBezTo>
                  <a:pt x="189" y="430"/>
                  <a:pt x="176" y="417"/>
                  <a:pt x="176" y="401"/>
                </a:cubicBezTo>
                <a:cubicBezTo>
                  <a:pt x="176" y="392"/>
                  <a:pt x="180" y="385"/>
                  <a:pt x="186" y="379"/>
                </a:cubicBezTo>
                <a:lnTo>
                  <a:pt x="378" y="187"/>
                </a:lnTo>
                <a:cubicBezTo>
                  <a:pt x="384" y="181"/>
                  <a:pt x="391" y="177"/>
                  <a:pt x="400" y="177"/>
                </a:cubicBezTo>
                <a:cubicBezTo>
                  <a:pt x="416" y="177"/>
                  <a:pt x="429" y="190"/>
                  <a:pt x="429" y="206"/>
                </a:cubicBezTo>
                <a:cubicBezTo>
                  <a:pt x="429" y="214"/>
                  <a:pt x="426" y="222"/>
                  <a:pt x="420" y="227"/>
                </a:cubicBezTo>
                <a:lnTo>
                  <a:pt x="420" y="227"/>
                </a:lnTo>
                <a:lnTo>
                  <a:pt x="226" y="421"/>
                </a:lnTo>
                <a:close/>
                <a:moveTo>
                  <a:pt x="560" y="208"/>
                </a:moveTo>
                <a:lnTo>
                  <a:pt x="479" y="289"/>
                </a:lnTo>
                <a:cubicBezTo>
                  <a:pt x="448" y="319"/>
                  <a:pt x="406" y="329"/>
                  <a:pt x="367" y="319"/>
                </a:cubicBezTo>
                <a:lnTo>
                  <a:pt x="435" y="251"/>
                </a:lnTo>
                <a:cubicBezTo>
                  <a:pt x="436" y="250"/>
                  <a:pt x="437" y="249"/>
                  <a:pt x="438" y="248"/>
                </a:cubicBezTo>
                <a:lnTo>
                  <a:pt x="519" y="167"/>
                </a:lnTo>
                <a:cubicBezTo>
                  <a:pt x="541" y="145"/>
                  <a:pt x="541" y="108"/>
                  <a:pt x="519" y="86"/>
                </a:cubicBezTo>
                <a:cubicBezTo>
                  <a:pt x="497" y="63"/>
                  <a:pt x="460" y="63"/>
                  <a:pt x="438" y="86"/>
                </a:cubicBezTo>
                <a:lnTo>
                  <a:pt x="357" y="167"/>
                </a:lnTo>
                <a:cubicBezTo>
                  <a:pt x="357" y="167"/>
                  <a:pt x="357" y="167"/>
                  <a:pt x="357" y="167"/>
                </a:cubicBezTo>
                <a:lnTo>
                  <a:pt x="357" y="167"/>
                </a:lnTo>
                <a:lnTo>
                  <a:pt x="287" y="237"/>
                </a:lnTo>
                <a:cubicBezTo>
                  <a:pt x="277" y="199"/>
                  <a:pt x="286" y="156"/>
                  <a:pt x="316" y="126"/>
                </a:cubicBezTo>
                <a:lnTo>
                  <a:pt x="397" y="45"/>
                </a:lnTo>
                <a:cubicBezTo>
                  <a:pt x="442" y="0"/>
                  <a:pt x="515" y="0"/>
                  <a:pt x="560" y="45"/>
                </a:cubicBezTo>
                <a:cubicBezTo>
                  <a:pt x="604" y="90"/>
                  <a:pt x="604" y="163"/>
                  <a:pt x="560" y="20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Freeform 368"/>
          <p:cNvSpPr>
            <a:spLocks noEditPoints="1"/>
          </p:cNvSpPr>
          <p:nvPr/>
        </p:nvSpPr>
        <p:spPr bwMode="auto">
          <a:xfrm>
            <a:off x="8664577" y="3587751"/>
            <a:ext cx="244475" cy="222251"/>
          </a:xfrm>
          <a:custGeom>
            <a:avLst/>
            <a:gdLst>
              <a:gd name="T0" fmla="*/ 733 w 809"/>
              <a:gd name="T1" fmla="*/ 76 h 734"/>
              <a:gd name="T2" fmla="*/ 75 w 809"/>
              <a:gd name="T3" fmla="*/ 76 h 734"/>
              <a:gd name="T4" fmla="*/ 75 w 809"/>
              <a:gd name="T5" fmla="*/ 544 h 734"/>
              <a:gd name="T6" fmla="*/ 126 w 809"/>
              <a:gd name="T7" fmla="*/ 544 h 734"/>
              <a:gd name="T8" fmla="*/ 164 w 809"/>
              <a:gd name="T9" fmla="*/ 544 h 734"/>
              <a:gd name="T10" fmla="*/ 164 w 809"/>
              <a:gd name="T11" fmla="*/ 604 h 734"/>
              <a:gd name="T12" fmla="*/ 224 w 809"/>
              <a:gd name="T13" fmla="*/ 544 h 734"/>
              <a:gd name="T14" fmla="*/ 328 w 809"/>
              <a:gd name="T15" fmla="*/ 544 h 734"/>
              <a:gd name="T16" fmla="*/ 733 w 809"/>
              <a:gd name="T17" fmla="*/ 544 h 734"/>
              <a:gd name="T18" fmla="*/ 733 w 809"/>
              <a:gd name="T19" fmla="*/ 76 h 734"/>
              <a:gd name="T20" fmla="*/ 771 w 809"/>
              <a:gd name="T21" fmla="*/ 620 h 734"/>
              <a:gd name="T22" fmla="*/ 265 w 809"/>
              <a:gd name="T23" fmla="*/ 620 h 734"/>
              <a:gd name="T24" fmla="*/ 256 w 809"/>
              <a:gd name="T25" fmla="*/ 620 h 734"/>
              <a:gd name="T26" fmla="*/ 153 w 809"/>
              <a:gd name="T27" fmla="*/ 722 h 734"/>
              <a:gd name="T28" fmla="*/ 126 w 809"/>
              <a:gd name="T29" fmla="*/ 734 h 734"/>
              <a:gd name="T30" fmla="*/ 126 w 809"/>
              <a:gd name="T31" fmla="*/ 734 h 734"/>
              <a:gd name="T32" fmla="*/ 99 w 809"/>
              <a:gd name="T33" fmla="*/ 722 h 734"/>
              <a:gd name="T34" fmla="*/ 99 w 809"/>
              <a:gd name="T35" fmla="*/ 722 h 734"/>
              <a:gd name="T36" fmla="*/ 95 w 809"/>
              <a:gd name="T37" fmla="*/ 717 h 734"/>
              <a:gd name="T38" fmla="*/ 93 w 809"/>
              <a:gd name="T39" fmla="*/ 714 h 734"/>
              <a:gd name="T40" fmla="*/ 91 w 809"/>
              <a:gd name="T41" fmla="*/ 710 h 734"/>
              <a:gd name="T42" fmla="*/ 90 w 809"/>
              <a:gd name="T43" fmla="*/ 708 h 734"/>
              <a:gd name="T44" fmla="*/ 89 w 809"/>
              <a:gd name="T45" fmla="*/ 703 h 734"/>
              <a:gd name="T46" fmla="*/ 88 w 809"/>
              <a:gd name="T47" fmla="*/ 696 h 734"/>
              <a:gd name="T48" fmla="*/ 88 w 809"/>
              <a:gd name="T49" fmla="*/ 620 h 734"/>
              <a:gd name="T50" fmla="*/ 38 w 809"/>
              <a:gd name="T51" fmla="*/ 620 h 734"/>
              <a:gd name="T52" fmla="*/ 0 w 809"/>
              <a:gd name="T53" fmla="*/ 582 h 734"/>
              <a:gd name="T54" fmla="*/ 0 w 809"/>
              <a:gd name="T55" fmla="*/ 38 h 734"/>
              <a:gd name="T56" fmla="*/ 38 w 809"/>
              <a:gd name="T57" fmla="*/ 0 h 734"/>
              <a:gd name="T58" fmla="*/ 771 w 809"/>
              <a:gd name="T59" fmla="*/ 0 h 734"/>
              <a:gd name="T60" fmla="*/ 809 w 809"/>
              <a:gd name="T61" fmla="*/ 38 h 734"/>
              <a:gd name="T62" fmla="*/ 809 w 809"/>
              <a:gd name="T63" fmla="*/ 582 h 734"/>
              <a:gd name="T64" fmla="*/ 771 w 809"/>
              <a:gd name="T65" fmla="*/ 62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09" h="734">
                <a:moveTo>
                  <a:pt x="733" y="76"/>
                </a:moveTo>
                <a:lnTo>
                  <a:pt x="75" y="76"/>
                </a:lnTo>
                <a:lnTo>
                  <a:pt x="75" y="544"/>
                </a:lnTo>
                <a:lnTo>
                  <a:pt x="126" y="544"/>
                </a:lnTo>
                <a:lnTo>
                  <a:pt x="164" y="544"/>
                </a:lnTo>
                <a:lnTo>
                  <a:pt x="164" y="604"/>
                </a:lnTo>
                <a:lnTo>
                  <a:pt x="224" y="544"/>
                </a:lnTo>
                <a:lnTo>
                  <a:pt x="328" y="544"/>
                </a:lnTo>
                <a:lnTo>
                  <a:pt x="733" y="544"/>
                </a:lnTo>
                <a:lnTo>
                  <a:pt x="733" y="76"/>
                </a:lnTo>
                <a:close/>
                <a:moveTo>
                  <a:pt x="771" y="620"/>
                </a:moveTo>
                <a:lnTo>
                  <a:pt x="265" y="620"/>
                </a:lnTo>
                <a:lnTo>
                  <a:pt x="256" y="620"/>
                </a:lnTo>
                <a:lnTo>
                  <a:pt x="153" y="722"/>
                </a:lnTo>
                <a:cubicBezTo>
                  <a:pt x="146" y="729"/>
                  <a:pt x="137" y="734"/>
                  <a:pt x="126" y="734"/>
                </a:cubicBezTo>
                <a:cubicBezTo>
                  <a:pt x="126" y="734"/>
                  <a:pt x="126" y="734"/>
                  <a:pt x="126" y="734"/>
                </a:cubicBezTo>
                <a:cubicBezTo>
                  <a:pt x="115" y="733"/>
                  <a:pt x="106" y="729"/>
                  <a:pt x="99" y="722"/>
                </a:cubicBezTo>
                <a:cubicBezTo>
                  <a:pt x="99" y="722"/>
                  <a:pt x="99" y="722"/>
                  <a:pt x="99" y="722"/>
                </a:cubicBezTo>
                <a:cubicBezTo>
                  <a:pt x="97" y="720"/>
                  <a:pt x="96" y="719"/>
                  <a:pt x="95" y="717"/>
                </a:cubicBezTo>
                <a:cubicBezTo>
                  <a:pt x="94" y="716"/>
                  <a:pt x="94" y="715"/>
                  <a:pt x="93" y="714"/>
                </a:cubicBezTo>
                <a:cubicBezTo>
                  <a:pt x="93" y="713"/>
                  <a:pt x="92" y="712"/>
                  <a:pt x="91" y="710"/>
                </a:cubicBezTo>
                <a:cubicBezTo>
                  <a:pt x="91" y="710"/>
                  <a:pt x="91" y="709"/>
                  <a:pt x="90" y="708"/>
                </a:cubicBezTo>
                <a:cubicBezTo>
                  <a:pt x="90" y="707"/>
                  <a:pt x="89" y="705"/>
                  <a:pt x="89" y="703"/>
                </a:cubicBezTo>
                <a:cubicBezTo>
                  <a:pt x="88" y="701"/>
                  <a:pt x="88" y="698"/>
                  <a:pt x="88" y="696"/>
                </a:cubicBezTo>
                <a:lnTo>
                  <a:pt x="88" y="620"/>
                </a:lnTo>
                <a:lnTo>
                  <a:pt x="38" y="620"/>
                </a:lnTo>
                <a:cubicBezTo>
                  <a:pt x="17" y="620"/>
                  <a:pt x="0" y="603"/>
                  <a:pt x="0" y="582"/>
                </a:cubicBezTo>
                <a:lnTo>
                  <a:pt x="0" y="38"/>
                </a:lnTo>
                <a:cubicBezTo>
                  <a:pt x="0" y="17"/>
                  <a:pt x="17" y="0"/>
                  <a:pt x="38" y="0"/>
                </a:cubicBezTo>
                <a:lnTo>
                  <a:pt x="771" y="0"/>
                </a:lnTo>
                <a:cubicBezTo>
                  <a:pt x="792" y="0"/>
                  <a:pt x="809" y="17"/>
                  <a:pt x="809" y="38"/>
                </a:cubicBezTo>
                <a:lnTo>
                  <a:pt x="809" y="582"/>
                </a:lnTo>
                <a:cubicBezTo>
                  <a:pt x="809" y="603"/>
                  <a:pt x="792" y="620"/>
                  <a:pt x="771" y="62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Freeform 369"/>
          <p:cNvSpPr>
            <a:spLocks noEditPoints="1"/>
          </p:cNvSpPr>
          <p:nvPr/>
        </p:nvSpPr>
        <p:spPr bwMode="auto">
          <a:xfrm>
            <a:off x="9391651" y="881064"/>
            <a:ext cx="296863" cy="173037"/>
          </a:xfrm>
          <a:custGeom>
            <a:avLst/>
            <a:gdLst>
              <a:gd name="T0" fmla="*/ 494 w 984"/>
              <a:gd name="T1" fmla="*/ 95 h 574"/>
              <a:gd name="T2" fmla="*/ 316 w 984"/>
              <a:gd name="T3" fmla="*/ 326 h 574"/>
              <a:gd name="T4" fmla="*/ 148 w 984"/>
              <a:gd name="T5" fmla="*/ 438 h 574"/>
              <a:gd name="T6" fmla="*/ 13 w 984"/>
              <a:gd name="T7" fmla="*/ 313 h 574"/>
              <a:gd name="T8" fmla="*/ 46 w 984"/>
              <a:gd name="T9" fmla="*/ 225 h 574"/>
              <a:gd name="T10" fmla="*/ 410 w 984"/>
              <a:gd name="T11" fmla="*/ 11 h 574"/>
              <a:gd name="T12" fmla="*/ 717 w 984"/>
              <a:gd name="T13" fmla="*/ 59 h 574"/>
              <a:gd name="T14" fmla="*/ 605 w 984"/>
              <a:gd name="T15" fmla="*/ 133 h 574"/>
              <a:gd name="T16" fmla="*/ 519 w 984"/>
              <a:gd name="T17" fmla="*/ 191 h 574"/>
              <a:gd name="T18" fmla="*/ 494 w 984"/>
              <a:gd name="T19" fmla="*/ 187 h 574"/>
              <a:gd name="T20" fmla="*/ 100 w 984"/>
              <a:gd name="T21" fmla="*/ 566 h 574"/>
              <a:gd name="T22" fmla="*/ 87 w 984"/>
              <a:gd name="T23" fmla="*/ 570 h 574"/>
              <a:gd name="T24" fmla="*/ 75 w 984"/>
              <a:gd name="T25" fmla="*/ 528 h 574"/>
              <a:gd name="T26" fmla="*/ 872 w 984"/>
              <a:gd name="T27" fmla="*/ 7 h 574"/>
              <a:gd name="T28" fmla="*/ 885 w 984"/>
              <a:gd name="T29" fmla="*/ 3 h 574"/>
              <a:gd name="T30" fmla="*/ 897 w 984"/>
              <a:gd name="T31" fmla="*/ 45 h 574"/>
              <a:gd name="T32" fmla="*/ 476 w 984"/>
              <a:gd name="T33" fmla="*/ 369 h 574"/>
              <a:gd name="T34" fmla="*/ 494 w 984"/>
              <a:gd name="T35" fmla="*/ 371 h 574"/>
              <a:gd name="T36" fmla="*/ 984 w 984"/>
              <a:gd name="T37" fmla="*/ 290 h 574"/>
              <a:gd name="T38" fmla="*/ 984 w 984"/>
              <a:gd name="T39" fmla="*/ 291 h 574"/>
              <a:gd name="T40" fmla="*/ 984 w 984"/>
              <a:gd name="T41" fmla="*/ 293 h 574"/>
              <a:gd name="T42" fmla="*/ 941 w 984"/>
              <a:gd name="T43" fmla="*/ 349 h 574"/>
              <a:gd name="T44" fmla="*/ 577 w 984"/>
              <a:gd name="T45" fmla="*/ 563 h 574"/>
              <a:gd name="T46" fmla="*/ 262 w 984"/>
              <a:gd name="T47" fmla="*/ 510 h 574"/>
              <a:gd name="T48" fmla="*/ 386 w 984"/>
              <a:gd name="T49" fmla="*/ 428 h 574"/>
              <a:gd name="T50" fmla="*/ 678 w 984"/>
              <a:gd name="T51" fmla="*/ 279 h 574"/>
              <a:gd name="T52" fmla="*/ 835 w 984"/>
              <a:gd name="T53" fmla="*/ 133 h 574"/>
              <a:gd name="T54" fmla="*/ 974 w 984"/>
              <a:gd name="T55" fmla="*/ 260 h 574"/>
              <a:gd name="T56" fmla="*/ 984 w 984"/>
              <a:gd name="T57" fmla="*/ 281 h 574"/>
              <a:gd name="T58" fmla="*/ 984 w 984"/>
              <a:gd name="T59" fmla="*/ 283 h 574"/>
              <a:gd name="T60" fmla="*/ 984 w 984"/>
              <a:gd name="T61" fmla="*/ 285 h 574"/>
              <a:gd name="T62" fmla="*/ 984 w 984"/>
              <a:gd name="T63" fmla="*/ 289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84" h="574">
                <a:moveTo>
                  <a:pt x="605" y="133"/>
                </a:moveTo>
                <a:cubicBezTo>
                  <a:pt x="574" y="109"/>
                  <a:pt x="536" y="95"/>
                  <a:pt x="494" y="95"/>
                </a:cubicBezTo>
                <a:cubicBezTo>
                  <a:pt x="392" y="95"/>
                  <a:pt x="310" y="177"/>
                  <a:pt x="310" y="279"/>
                </a:cubicBezTo>
                <a:cubicBezTo>
                  <a:pt x="310" y="295"/>
                  <a:pt x="312" y="311"/>
                  <a:pt x="316" y="326"/>
                </a:cubicBezTo>
                <a:lnTo>
                  <a:pt x="156" y="432"/>
                </a:lnTo>
                <a:lnTo>
                  <a:pt x="148" y="438"/>
                </a:lnTo>
                <a:cubicBezTo>
                  <a:pt x="138" y="431"/>
                  <a:pt x="129" y="423"/>
                  <a:pt x="120" y="416"/>
                </a:cubicBezTo>
                <a:cubicBezTo>
                  <a:pt x="82" y="385"/>
                  <a:pt x="45" y="351"/>
                  <a:pt x="13" y="313"/>
                </a:cubicBezTo>
                <a:cubicBezTo>
                  <a:pt x="0" y="297"/>
                  <a:pt x="0" y="277"/>
                  <a:pt x="13" y="260"/>
                </a:cubicBezTo>
                <a:cubicBezTo>
                  <a:pt x="24" y="248"/>
                  <a:pt x="35" y="236"/>
                  <a:pt x="46" y="225"/>
                </a:cubicBezTo>
                <a:cubicBezTo>
                  <a:pt x="107" y="163"/>
                  <a:pt x="178" y="107"/>
                  <a:pt x="254" y="67"/>
                </a:cubicBezTo>
                <a:cubicBezTo>
                  <a:pt x="303" y="41"/>
                  <a:pt x="356" y="21"/>
                  <a:pt x="410" y="11"/>
                </a:cubicBezTo>
                <a:cubicBezTo>
                  <a:pt x="470" y="0"/>
                  <a:pt x="530" y="0"/>
                  <a:pt x="589" y="13"/>
                </a:cubicBezTo>
                <a:cubicBezTo>
                  <a:pt x="634" y="23"/>
                  <a:pt x="676" y="39"/>
                  <a:pt x="717" y="59"/>
                </a:cubicBezTo>
                <a:lnTo>
                  <a:pt x="708" y="64"/>
                </a:lnTo>
                <a:lnTo>
                  <a:pt x="605" y="133"/>
                </a:lnTo>
                <a:close/>
                <a:moveTo>
                  <a:pt x="494" y="187"/>
                </a:moveTo>
                <a:cubicBezTo>
                  <a:pt x="502" y="187"/>
                  <a:pt x="511" y="188"/>
                  <a:pt x="519" y="191"/>
                </a:cubicBezTo>
                <a:lnTo>
                  <a:pt x="402" y="268"/>
                </a:lnTo>
                <a:cubicBezTo>
                  <a:pt x="408" y="223"/>
                  <a:pt x="446" y="187"/>
                  <a:pt x="494" y="187"/>
                </a:cubicBezTo>
                <a:close/>
                <a:moveTo>
                  <a:pt x="897" y="45"/>
                </a:moveTo>
                <a:lnTo>
                  <a:pt x="100" y="566"/>
                </a:lnTo>
                <a:lnTo>
                  <a:pt x="100" y="567"/>
                </a:lnTo>
                <a:cubicBezTo>
                  <a:pt x="96" y="569"/>
                  <a:pt x="92" y="570"/>
                  <a:pt x="87" y="570"/>
                </a:cubicBezTo>
                <a:cubicBezTo>
                  <a:pt x="75" y="570"/>
                  <a:pt x="64" y="560"/>
                  <a:pt x="64" y="547"/>
                </a:cubicBezTo>
                <a:cubicBezTo>
                  <a:pt x="64" y="539"/>
                  <a:pt x="69" y="532"/>
                  <a:pt x="75" y="528"/>
                </a:cubicBezTo>
                <a:lnTo>
                  <a:pt x="872" y="7"/>
                </a:lnTo>
                <a:lnTo>
                  <a:pt x="872" y="7"/>
                </a:lnTo>
                <a:lnTo>
                  <a:pt x="872" y="7"/>
                </a:lnTo>
                <a:cubicBezTo>
                  <a:pt x="876" y="5"/>
                  <a:pt x="880" y="3"/>
                  <a:pt x="885" y="3"/>
                </a:cubicBezTo>
                <a:cubicBezTo>
                  <a:pt x="897" y="3"/>
                  <a:pt x="908" y="13"/>
                  <a:pt x="908" y="26"/>
                </a:cubicBezTo>
                <a:cubicBezTo>
                  <a:pt x="908" y="34"/>
                  <a:pt x="904" y="41"/>
                  <a:pt x="897" y="45"/>
                </a:cubicBezTo>
                <a:close/>
                <a:moveTo>
                  <a:pt x="494" y="371"/>
                </a:moveTo>
                <a:cubicBezTo>
                  <a:pt x="488" y="371"/>
                  <a:pt x="482" y="370"/>
                  <a:pt x="476" y="369"/>
                </a:cubicBezTo>
                <a:lnTo>
                  <a:pt x="584" y="299"/>
                </a:lnTo>
                <a:cubicBezTo>
                  <a:pt x="575" y="340"/>
                  <a:pt x="538" y="371"/>
                  <a:pt x="494" y="371"/>
                </a:cubicBezTo>
                <a:close/>
                <a:moveTo>
                  <a:pt x="984" y="289"/>
                </a:moveTo>
                <a:cubicBezTo>
                  <a:pt x="984" y="289"/>
                  <a:pt x="984" y="290"/>
                  <a:pt x="984" y="290"/>
                </a:cubicBezTo>
                <a:cubicBezTo>
                  <a:pt x="984" y="290"/>
                  <a:pt x="984" y="290"/>
                  <a:pt x="984" y="290"/>
                </a:cubicBezTo>
                <a:cubicBezTo>
                  <a:pt x="984" y="291"/>
                  <a:pt x="984" y="291"/>
                  <a:pt x="984" y="291"/>
                </a:cubicBezTo>
                <a:cubicBezTo>
                  <a:pt x="984" y="292"/>
                  <a:pt x="984" y="292"/>
                  <a:pt x="984" y="292"/>
                </a:cubicBezTo>
                <a:cubicBezTo>
                  <a:pt x="984" y="292"/>
                  <a:pt x="984" y="293"/>
                  <a:pt x="984" y="293"/>
                </a:cubicBezTo>
                <a:cubicBezTo>
                  <a:pt x="983" y="300"/>
                  <a:pt x="979" y="308"/>
                  <a:pt x="974" y="313"/>
                </a:cubicBezTo>
                <a:cubicBezTo>
                  <a:pt x="963" y="326"/>
                  <a:pt x="952" y="337"/>
                  <a:pt x="941" y="349"/>
                </a:cubicBezTo>
                <a:cubicBezTo>
                  <a:pt x="880" y="411"/>
                  <a:pt x="810" y="466"/>
                  <a:pt x="733" y="506"/>
                </a:cubicBezTo>
                <a:cubicBezTo>
                  <a:pt x="684" y="532"/>
                  <a:pt x="631" y="553"/>
                  <a:pt x="577" y="563"/>
                </a:cubicBezTo>
                <a:cubicBezTo>
                  <a:pt x="517" y="574"/>
                  <a:pt x="457" y="573"/>
                  <a:pt x="398" y="560"/>
                </a:cubicBezTo>
                <a:cubicBezTo>
                  <a:pt x="350" y="550"/>
                  <a:pt x="305" y="533"/>
                  <a:pt x="262" y="510"/>
                </a:cubicBezTo>
                <a:lnTo>
                  <a:pt x="264" y="509"/>
                </a:lnTo>
                <a:lnTo>
                  <a:pt x="386" y="428"/>
                </a:lnTo>
                <a:cubicBezTo>
                  <a:pt x="417" y="450"/>
                  <a:pt x="454" y="463"/>
                  <a:pt x="494" y="463"/>
                </a:cubicBezTo>
                <a:cubicBezTo>
                  <a:pt x="595" y="463"/>
                  <a:pt x="678" y="381"/>
                  <a:pt x="678" y="279"/>
                </a:cubicBezTo>
                <a:cubicBezTo>
                  <a:pt x="678" y="266"/>
                  <a:pt x="676" y="252"/>
                  <a:pt x="673" y="240"/>
                </a:cubicBezTo>
                <a:lnTo>
                  <a:pt x="835" y="133"/>
                </a:lnTo>
                <a:cubicBezTo>
                  <a:pt x="846" y="141"/>
                  <a:pt x="857" y="149"/>
                  <a:pt x="867" y="158"/>
                </a:cubicBezTo>
                <a:cubicBezTo>
                  <a:pt x="905" y="189"/>
                  <a:pt x="942" y="222"/>
                  <a:pt x="974" y="260"/>
                </a:cubicBezTo>
                <a:cubicBezTo>
                  <a:pt x="979" y="266"/>
                  <a:pt x="983" y="273"/>
                  <a:pt x="984" y="281"/>
                </a:cubicBezTo>
                <a:cubicBezTo>
                  <a:pt x="984" y="281"/>
                  <a:pt x="984" y="281"/>
                  <a:pt x="984" y="281"/>
                </a:cubicBezTo>
                <a:cubicBezTo>
                  <a:pt x="984" y="281"/>
                  <a:pt x="984" y="282"/>
                  <a:pt x="984" y="282"/>
                </a:cubicBezTo>
                <a:cubicBezTo>
                  <a:pt x="984" y="282"/>
                  <a:pt x="984" y="283"/>
                  <a:pt x="984" y="283"/>
                </a:cubicBezTo>
                <a:cubicBezTo>
                  <a:pt x="984" y="283"/>
                  <a:pt x="984" y="283"/>
                  <a:pt x="984" y="284"/>
                </a:cubicBezTo>
                <a:cubicBezTo>
                  <a:pt x="984" y="284"/>
                  <a:pt x="984" y="284"/>
                  <a:pt x="984" y="285"/>
                </a:cubicBezTo>
                <a:cubicBezTo>
                  <a:pt x="984" y="286"/>
                  <a:pt x="984" y="286"/>
                  <a:pt x="984" y="287"/>
                </a:cubicBezTo>
                <a:cubicBezTo>
                  <a:pt x="984" y="287"/>
                  <a:pt x="984" y="288"/>
                  <a:pt x="984" y="2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Freeform 370"/>
          <p:cNvSpPr>
            <a:spLocks noEditPoints="1"/>
          </p:cNvSpPr>
          <p:nvPr/>
        </p:nvSpPr>
        <p:spPr bwMode="auto">
          <a:xfrm>
            <a:off x="7462839" y="4627564"/>
            <a:ext cx="269875" cy="223837"/>
          </a:xfrm>
          <a:custGeom>
            <a:avLst/>
            <a:gdLst>
              <a:gd name="T0" fmla="*/ 754 w 894"/>
              <a:gd name="T1" fmla="*/ 738 h 738"/>
              <a:gd name="T2" fmla="*/ 706 w 894"/>
              <a:gd name="T3" fmla="*/ 690 h 738"/>
              <a:gd name="T4" fmla="*/ 826 w 894"/>
              <a:gd name="T5" fmla="*/ 369 h 738"/>
              <a:gd name="T6" fmla="*/ 706 w 894"/>
              <a:gd name="T7" fmla="*/ 48 h 738"/>
              <a:gd name="T8" fmla="*/ 754 w 894"/>
              <a:gd name="T9" fmla="*/ 0 h 738"/>
              <a:gd name="T10" fmla="*/ 894 w 894"/>
              <a:gd name="T11" fmla="*/ 369 h 738"/>
              <a:gd name="T12" fmla="*/ 754 w 894"/>
              <a:gd name="T13" fmla="*/ 738 h 738"/>
              <a:gd name="T14" fmla="*/ 422 w 894"/>
              <a:gd name="T15" fmla="*/ 639 h 738"/>
              <a:gd name="T16" fmla="*/ 392 w 894"/>
              <a:gd name="T17" fmla="*/ 629 h 738"/>
              <a:gd name="T18" fmla="*/ 392 w 894"/>
              <a:gd name="T19" fmla="*/ 629 h 738"/>
              <a:gd name="T20" fmla="*/ 220 w 894"/>
              <a:gd name="T21" fmla="*/ 504 h 738"/>
              <a:gd name="T22" fmla="*/ 51 w 894"/>
              <a:gd name="T23" fmla="*/ 504 h 738"/>
              <a:gd name="T24" fmla="*/ 0 w 894"/>
              <a:gd name="T25" fmla="*/ 453 h 738"/>
              <a:gd name="T26" fmla="*/ 0 w 894"/>
              <a:gd name="T27" fmla="*/ 285 h 738"/>
              <a:gd name="T28" fmla="*/ 51 w 894"/>
              <a:gd name="T29" fmla="*/ 234 h 738"/>
              <a:gd name="T30" fmla="*/ 51 w 894"/>
              <a:gd name="T31" fmla="*/ 234 h 738"/>
              <a:gd name="T32" fmla="*/ 218 w 894"/>
              <a:gd name="T33" fmla="*/ 234 h 738"/>
              <a:gd name="T34" fmla="*/ 390 w 894"/>
              <a:gd name="T35" fmla="*/ 94 h 738"/>
              <a:gd name="T36" fmla="*/ 390 w 894"/>
              <a:gd name="T37" fmla="*/ 94 h 738"/>
              <a:gd name="T38" fmla="*/ 422 w 894"/>
              <a:gd name="T39" fmla="*/ 83 h 738"/>
              <a:gd name="T40" fmla="*/ 472 w 894"/>
              <a:gd name="T41" fmla="*/ 133 h 738"/>
              <a:gd name="T42" fmla="*/ 472 w 894"/>
              <a:gd name="T43" fmla="*/ 285 h 738"/>
              <a:gd name="T44" fmla="*/ 472 w 894"/>
              <a:gd name="T45" fmla="*/ 403 h 738"/>
              <a:gd name="T46" fmla="*/ 472 w 894"/>
              <a:gd name="T47" fmla="*/ 453 h 738"/>
              <a:gd name="T48" fmla="*/ 472 w 894"/>
              <a:gd name="T49" fmla="*/ 504 h 738"/>
              <a:gd name="T50" fmla="*/ 472 w 894"/>
              <a:gd name="T51" fmla="*/ 588 h 738"/>
              <a:gd name="T52" fmla="*/ 422 w 894"/>
              <a:gd name="T53" fmla="*/ 639 h 738"/>
              <a:gd name="T54" fmla="*/ 622 w 894"/>
              <a:gd name="T55" fmla="*/ 606 h 738"/>
              <a:gd name="T56" fmla="*/ 574 w 894"/>
              <a:gd name="T57" fmla="*/ 558 h 738"/>
              <a:gd name="T58" fmla="*/ 641 w 894"/>
              <a:gd name="T59" fmla="*/ 369 h 738"/>
              <a:gd name="T60" fmla="*/ 574 w 894"/>
              <a:gd name="T61" fmla="*/ 180 h 738"/>
              <a:gd name="T62" fmla="*/ 622 w 894"/>
              <a:gd name="T63" fmla="*/ 132 h 738"/>
              <a:gd name="T64" fmla="*/ 708 w 894"/>
              <a:gd name="T65" fmla="*/ 369 h 738"/>
              <a:gd name="T66" fmla="*/ 622 w 894"/>
              <a:gd name="T67" fmla="*/ 606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94" h="738">
                <a:moveTo>
                  <a:pt x="754" y="738"/>
                </a:moveTo>
                <a:lnTo>
                  <a:pt x="706" y="690"/>
                </a:lnTo>
                <a:cubicBezTo>
                  <a:pt x="781" y="604"/>
                  <a:pt x="826" y="492"/>
                  <a:pt x="826" y="369"/>
                </a:cubicBezTo>
                <a:cubicBezTo>
                  <a:pt x="826" y="246"/>
                  <a:pt x="781" y="134"/>
                  <a:pt x="706" y="48"/>
                </a:cubicBezTo>
                <a:lnTo>
                  <a:pt x="754" y="0"/>
                </a:lnTo>
                <a:cubicBezTo>
                  <a:pt x="841" y="99"/>
                  <a:pt x="894" y="228"/>
                  <a:pt x="894" y="369"/>
                </a:cubicBezTo>
                <a:cubicBezTo>
                  <a:pt x="894" y="510"/>
                  <a:pt x="841" y="639"/>
                  <a:pt x="754" y="738"/>
                </a:cubicBezTo>
                <a:close/>
                <a:moveTo>
                  <a:pt x="422" y="639"/>
                </a:moveTo>
                <a:cubicBezTo>
                  <a:pt x="411" y="639"/>
                  <a:pt x="400" y="635"/>
                  <a:pt x="392" y="629"/>
                </a:cubicBezTo>
                <a:lnTo>
                  <a:pt x="392" y="629"/>
                </a:lnTo>
                <a:lnTo>
                  <a:pt x="220" y="504"/>
                </a:lnTo>
                <a:lnTo>
                  <a:pt x="51" y="504"/>
                </a:lnTo>
                <a:cubicBezTo>
                  <a:pt x="23" y="504"/>
                  <a:pt x="0" y="481"/>
                  <a:pt x="0" y="453"/>
                </a:cubicBezTo>
                <a:lnTo>
                  <a:pt x="0" y="285"/>
                </a:lnTo>
                <a:cubicBezTo>
                  <a:pt x="0" y="257"/>
                  <a:pt x="23" y="234"/>
                  <a:pt x="51" y="234"/>
                </a:cubicBezTo>
                <a:lnTo>
                  <a:pt x="51" y="234"/>
                </a:lnTo>
                <a:lnTo>
                  <a:pt x="218" y="234"/>
                </a:lnTo>
                <a:lnTo>
                  <a:pt x="390" y="94"/>
                </a:lnTo>
                <a:lnTo>
                  <a:pt x="390" y="94"/>
                </a:lnTo>
                <a:cubicBezTo>
                  <a:pt x="399" y="87"/>
                  <a:pt x="410" y="83"/>
                  <a:pt x="422" y="83"/>
                </a:cubicBezTo>
                <a:cubicBezTo>
                  <a:pt x="450" y="82"/>
                  <a:pt x="472" y="105"/>
                  <a:pt x="472" y="133"/>
                </a:cubicBezTo>
                <a:lnTo>
                  <a:pt x="472" y="285"/>
                </a:lnTo>
                <a:lnTo>
                  <a:pt x="472" y="403"/>
                </a:lnTo>
                <a:lnTo>
                  <a:pt x="472" y="453"/>
                </a:lnTo>
                <a:lnTo>
                  <a:pt x="472" y="504"/>
                </a:lnTo>
                <a:lnTo>
                  <a:pt x="472" y="588"/>
                </a:lnTo>
                <a:cubicBezTo>
                  <a:pt x="472" y="616"/>
                  <a:pt x="450" y="639"/>
                  <a:pt x="422" y="639"/>
                </a:cubicBezTo>
                <a:close/>
                <a:moveTo>
                  <a:pt x="622" y="606"/>
                </a:moveTo>
                <a:lnTo>
                  <a:pt x="574" y="558"/>
                </a:lnTo>
                <a:cubicBezTo>
                  <a:pt x="616" y="506"/>
                  <a:pt x="641" y="441"/>
                  <a:pt x="641" y="369"/>
                </a:cubicBezTo>
                <a:cubicBezTo>
                  <a:pt x="641" y="297"/>
                  <a:pt x="616" y="232"/>
                  <a:pt x="574" y="180"/>
                </a:cubicBezTo>
                <a:lnTo>
                  <a:pt x="622" y="132"/>
                </a:lnTo>
                <a:cubicBezTo>
                  <a:pt x="676" y="196"/>
                  <a:pt x="708" y="279"/>
                  <a:pt x="708" y="369"/>
                </a:cubicBezTo>
                <a:cubicBezTo>
                  <a:pt x="708" y="459"/>
                  <a:pt x="676" y="542"/>
                  <a:pt x="622" y="6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Freeform 371"/>
          <p:cNvSpPr>
            <a:spLocks noEditPoints="1"/>
          </p:cNvSpPr>
          <p:nvPr/>
        </p:nvSpPr>
        <p:spPr bwMode="auto">
          <a:xfrm>
            <a:off x="7916864" y="4656139"/>
            <a:ext cx="204787" cy="168275"/>
          </a:xfrm>
          <a:custGeom>
            <a:avLst/>
            <a:gdLst>
              <a:gd name="T0" fmla="*/ 551 w 678"/>
              <a:gd name="T1" fmla="*/ 321 h 558"/>
              <a:gd name="T2" fmla="*/ 551 w 678"/>
              <a:gd name="T3" fmla="*/ 372 h 558"/>
              <a:gd name="T4" fmla="*/ 551 w 678"/>
              <a:gd name="T5" fmla="*/ 423 h 558"/>
              <a:gd name="T6" fmla="*/ 551 w 678"/>
              <a:gd name="T7" fmla="*/ 507 h 558"/>
              <a:gd name="T8" fmla="*/ 500 w 678"/>
              <a:gd name="T9" fmla="*/ 558 h 558"/>
              <a:gd name="T10" fmla="*/ 471 w 678"/>
              <a:gd name="T11" fmla="*/ 548 h 558"/>
              <a:gd name="T12" fmla="*/ 471 w 678"/>
              <a:gd name="T13" fmla="*/ 549 h 558"/>
              <a:gd name="T14" fmla="*/ 298 w 678"/>
              <a:gd name="T15" fmla="*/ 423 h 558"/>
              <a:gd name="T16" fmla="*/ 265 w 678"/>
              <a:gd name="T17" fmla="*/ 423 h 558"/>
              <a:gd name="T18" fmla="*/ 551 w 678"/>
              <a:gd name="T19" fmla="*/ 229 h 558"/>
              <a:gd name="T20" fmla="*/ 551 w 678"/>
              <a:gd name="T21" fmla="*/ 321 h 558"/>
              <a:gd name="T22" fmla="*/ 77 w 678"/>
              <a:gd name="T23" fmla="*/ 203 h 558"/>
              <a:gd name="T24" fmla="*/ 128 w 678"/>
              <a:gd name="T25" fmla="*/ 152 h 558"/>
              <a:gd name="T26" fmla="*/ 128 w 678"/>
              <a:gd name="T27" fmla="*/ 152 h 558"/>
              <a:gd name="T28" fmla="*/ 296 w 678"/>
              <a:gd name="T29" fmla="*/ 152 h 558"/>
              <a:gd name="T30" fmla="*/ 468 w 678"/>
              <a:gd name="T31" fmla="*/ 11 h 558"/>
              <a:gd name="T32" fmla="*/ 468 w 678"/>
              <a:gd name="T33" fmla="*/ 12 h 558"/>
              <a:gd name="T34" fmla="*/ 500 w 678"/>
              <a:gd name="T35" fmla="*/ 0 h 558"/>
              <a:gd name="T36" fmla="*/ 551 w 678"/>
              <a:gd name="T37" fmla="*/ 46 h 558"/>
              <a:gd name="T38" fmla="*/ 77 w 678"/>
              <a:gd name="T39" fmla="*/ 366 h 558"/>
              <a:gd name="T40" fmla="*/ 77 w 678"/>
              <a:gd name="T41" fmla="*/ 203 h 558"/>
              <a:gd name="T42" fmla="*/ 667 w 678"/>
              <a:gd name="T43" fmla="*/ 90 h 558"/>
              <a:gd name="T44" fmla="*/ 39 w 678"/>
              <a:gd name="T45" fmla="*/ 515 h 558"/>
              <a:gd name="T46" fmla="*/ 25 w 678"/>
              <a:gd name="T47" fmla="*/ 519 h 558"/>
              <a:gd name="T48" fmla="*/ 0 w 678"/>
              <a:gd name="T49" fmla="*/ 494 h 558"/>
              <a:gd name="T50" fmla="*/ 11 w 678"/>
              <a:gd name="T51" fmla="*/ 473 h 558"/>
              <a:gd name="T52" fmla="*/ 638 w 678"/>
              <a:gd name="T53" fmla="*/ 48 h 558"/>
              <a:gd name="T54" fmla="*/ 653 w 678"/>
              <a:gd name="T55" fmla="*/ 44 h 558"/>
              <a:gd name="T56" fmla="*/ 678 w 678"/>
              <a:gd name="T57" fmla="*/ 69 h 558"/>
              <a:gd name="T58" fmla="*/ 667 w 678"/>
              <a:gd name="T59" fmla="*/ 9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78" h="558">
                <a:moveTo>
                  <a:pt x="551" y="321"/>
                </a:moveTo>
                <a:lnTo>
                  <a:pt x="551" y="372"/>
                </a:lnTo>
                <a:lnTo>
                  <a:pt x="551" y="423"/>
                </a:lnTo>
                <a:lnTo>
                  <a:pt x="551" y="507"/>
                </a:lnTo>
                <a:cubicBezTo>
                  <a:pt x="551" y="535"/>
                  <a:pt x="528" y="558"/>
                  <a:pt x="500" y="558"/>
                </a:cubicBezTo>
                <a:cubicBezTo>
                  <a:pt x="489" y="558"/>
                  <a:pt x="479" y="554"/>
                  <a:pt x="471" y="548"/>
                </a:cubicBezTo>
                <a:lnTo>
                  <a:pt x="471" y="549"/>
                </a:lnTo>
                <a:lnTo>
                  <a:pt x="298" y="423"/>
                </a:lnTo>
                <a:lnTo>
                  <a:pt x="265" y="423"/>
                </a:lnTo>
                <a:lnTo>
                  <a:pt x="551" y="229"/>
                </a:lnTo>
                <a:lnTo>
                  <a:pt x="551" y="321"/>
                </a:lnTo>
                <a:close/>
                <a:moveTo>
                  <a:pt x="77" y="203"/>
                </a:moveTo>
                <a:cubicBezTo>
                  <a:pt x="77" y="175"/>
                  <a:pt x="100" y="152"/>
                  <a:pt x="128" y="152"/>
                </a:cubicBezTo>
                <a:lnTo>
                  <a:pt x="128" y="152"/>
                </a:lnTo>
                <a:lnTo>
                  <a:pt x="296" y="152"/>
                </a:lnTo>
                <a:lnTo>
                  <a:pt x="468" y="11"/>
                </a:lnTo>
                <a:lnTo>
                  <a:pt x="468" y="12"/>
                </a:lnTo>
                <a:cubicBezTo>
                  <a:pt x="477" y="4"/>
                  <a:pt x="488" y="0"/>
                  <a:pt x="500" y="0"/>
                </a:cubicBezTo>
                <a:cubicBezTo>
                  <a:pt x="527" y="0"/>
                  <a:pt x="548" y="20"/>
                  <a:pt x="551" y="46"/>
                </a:cubicBezTo>
                <a:lnTo>
                  <a:pt x="77" y="366"/>
                </a:lnTo>
                <a:lnTo>
                  <a:pt x="77" y="203"/>
                </a:lnTo>
                <a:close/>
                <a:moveTo>
                  <a:pt x="667" y="90"/>
                </a:moveTo>
                <a:lnTo>
                  <a:pt x="39" y="515"/>
                </a:lnTo>
                <a:cubicBezTo>
                  <a:pt x="35" y="518"/>
                  <a:pt x="30" y="519"/>
                  <a:pt x="25" y="519"/>
                </a:cubicBezTo>
                <a:cubicBezTo>
                  <a:pt x="11" y="519"/>
                  <a:pt x="0" y="508"/>
                  <a:pt x="0" y="494"/>
                </a:cubicBezTo>
                <a:cubicBezTo>
                  <a:pt x="0" y="485"/>
                  <a:pt x="4" y="477"/>
                  <a:pt x="11" y="473"/>
                </a:cubicBezTo>
                <a:lnTo>
                  <a:pt x="638" y="48"/>
                </a:lnTo>
                <a:cubicBezTo>
                  <a:pt x="643" y="46"/>
                  <a:pt x="647" y="44"/>
                  <a:pt x="653" y="44"/>
                </a:cubicBezTo>
                <a:cubicBezTo>
                  <a:pt x="667" y="44"/>
                  <a:pt x="678" y="55"/>
                  <a:pt x="678" y="69"/>
                </a:cubicBezTo>
                <a:cubicBezTo>
                  <a:pt x="678" y="78"/>
                  <a:pt x="674" y="86"/>
                  <a:pt x="667" y="9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Freeform 372"/>
          <p:cNvSpPr>
            <a:spLocks noEditPoints="1"/>
          </p:cNvSpPr>
          <p:nvPr/>
        </p:nvSpPr>
        <p:spPr bwMode="auto">
          <a:xfrm>
            <a:off x="3949702" y="4713290"/>
            <a:ext cx="220663" cy="53975"/>
          </a:xfrm>
          <a:custGeom>
            <a:avLst/>
            <a:gdLst>
              <a:gd name="T0" fmla="*/ 88 w 733"/>
              <a:gd name="T1" fmla="*/ 176 h 176"/>
              <a:gd name="T2" fmla="*/ 0 w 733"/>
              <a:gd name="T3" fmla="*/ 88 h 176"/>
              <a:gd name="T4" fmla="*/ 88 w 733"/>
              <a:gd name="T5" fmla="*/ 0 h 176"/>
              <a:gd name="T6" fmla="*/ 176 w 733"/>
              <a:gd name="T7" fmla="*/ 88 h 176"/>
              <a:gd name="T8" fmla="*/ 88 w 733"/>
              <a:gd name="T9" fmla="*/ 176 h 176"/>
              <a:gd name="T10" fmla="*/ 366 w 733"/>
              <a:gd name="T11" fmla="*/ 176 h 176"/>
              <a:gd name="T12" fmla="*/ 278 w 733"/>
              <a:gd name="T13" fmla="*/ 88 h 176"/>
              <a:gd name="T14" fmla="*/ 366 w 733"/>
              <a:gd name="T15" fmla="*/ 0 h 176"/>
              <a:gd name="T16" fmla="*/ 454 w 733"/>
              <a:gd name="T17" fmla="*/ 88 h 176"/>
              <a:gd name="T18" fmla="*/ 366 w 733"/>
              <a:gd name="T19" fmla="*/ 176 h 176"/>
              <a:gd name="T20" fmla="*/ 645 w 733"/>
              <a:gd name="T21" fmla="*/ 176 h 176"/>
              <a:gd name="T22" fmla="*/ 557 w 733"/>
              <a:gd name="T23" fmla="*/ 88 h 176"/>
              <a:gd name="T24" fmla="*/ 645 w 733"/>
              <a:gd name="T25" fmla="*/ 0 h 176"/>
              <a:gd name="T26" fmla="*/ 733 w 733"/>
              <a:gd name="T27" fmla="*/ 88 h 176"/>
              <a:gd name="T28" fmla="*/ 645 w 733"/>
              <a:gd name="T29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33" h="176">
                <a:moveTo>
                  <a:pt x="88" y="176"/>
                </a:moveTo>
                <a:cubicBezTo>
                  <a:pt x="39" y="176"/>
                  <a:pt x="0" y="137"/>
                  <a:pt x="0" y="88"/>
                </a:cubicBezTo>
                <a:cubicBezTo>
                  <a:pt x="0" y="39"/>
                  <a:pt x="39" y="0"/>
                  <a:pt x="88" y="0"/>
                </a:cubicBezTo>
                <a:cubicBezTo>
                  <a:pt x="136" y="0"/>
                  <a:pt x="176" y="39"/>
                  <a:pt x="176" y="88"/>
                </a:cubicBezTo>
                <a:cubicBezTo>
                  <a:pt x="176" y="137"/>
                  <a:pt x="136" y="176"/>
                  <a:pt x="88" y="176"/>
                </a:cubicBezTo>
                <a:close/>
                <a:moveTo>
                  <a:pt x="366" y="176"/>
                </a:moveTo>
                <a:cubicBezTo>
                  <a:pt x="318" y="176"/>
                  <a:pt x="278" y="137"/>
                  <a:pt x="278" y="88"/>
                </a:cubicBezTo>
                <a:cubicBezTo>
                  <a:pt x="278" y="39"/>
                  <a:pt x="318" y="0"/>
                  <a:pt x="366" y="0"/>
                </a:cubicBezTo>
                <a:cubicBezTo>
                  <a:pt x="415" y="0"/>
                  <a:pt x="454" y="39"/>
                  <a:pt x="454" y="88"/>
                </a:cubicBezTo>
                <a:cubicBezTo>
                  <a:pt x="455" y="137"/>
                  <a:pt x="415" y="176"/>
                  <a:pt x="366" y="176"/>
                </a:cubicBezTo>
                <a:close/>
                <a:moveTo>
                  <a:pt x="645" y="176"/>
                </a:moveTo>
                <a:cubicBezTo>
                  <a:pt x="597" y="176"/>
                  <a:pt x="557" y="137"/>
                  <a:pt x="557" y="88"/>
                </a:cubicBezTo>
                <a:cubicBezTo>
                  <a:pt x="557" y="39"/>
                  <a:pt x="597" y="0"/>
                  <a:pt x="645" y="0"/>
                </a:cubicBezTo>
                <a:cubicBezTo>
                  <a:pt x="694" y="0"/>
                  <a:pt x="733" y="39"/>
                  <a:pt x="733" y="88"/>
                </a:cubicBezTo>
                <a:cubicBezTo>
                  <a:pt x="733" y="137"/>
                  <a:pt x="694" y="176"/>
                  <a:pt x="645" y="17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Freeform 373"/>
          <p:cNvSpPr>
            <a:spLocks/>
          </p:cNvSpPr>
          <p:nvPr/>
        </p:nvSpPr>
        <p:spPr bwMode="auto">
          <a:xfrm>
            <a:off x="3627440" y="4646614"/>
            <a:ext cx="123825" cy="187325"/>
          </a:xfrm>
          <a:custGeom>
            <a:avLst/>
            <a:gdLst>
              <a:gd name="T0" fmla="*/ 104 w 412"/>
              <a:gd name="T1" fmla="*/ 616 h 616"/>
              <a:gd name="T2" fmla="*/ 134 w 412"/>
              <a:gd name="T3" fmla="*/ 604 h 616"/>
              <a:gd name="T4" fmla="*/ 134 w 412"/>
              <a:gd name="T5" fmla="*/ 604 h 616"/>
              <a:gd name="T6" fmla="*/ 398 w 412"/>
              <a:gd name="T7" fmla="*/ 340 h 616"/>
              <a:gd name="T8" fmla="*/ 398 w 412"/>
              <a:gd name="T9" fmla="*/ 340 h 616"/>
              <a:gd name="T10" fmla="*/ 412 w 412"/>
              <a:gd name="T11" fmla="*/ 308 h 616"/>
              <a:gd name="T12" fmla="*/ 412 w 412"/>
              <a:gd name="T13" fmla="*/ 308 h 616"/>
              <a:gd name="T14" fmla="*/ 398 w 412"/>
              <a:gd name="T15" fmla="*/ 276 h 616"/>
              <a:gd name="T16" fmla="*/ 398 w 412"/>
              <a:gd name="T17" fmla="*/ 276 h 616"/>
              <a:gd name="T18" fmla="*/ 134 w 412"/>
              <a:gd name="T19" fmla="*/ 12 h 616"/>
              <a:gd name="T20" fmla="*/ 134 w 412"/>
              <a:gd name="T21" fmla="*/ 12 h 616"/>
              <a:gd name="T22" fmla="*/ 104 w 412"/>
              <a:gd name="T23" fmla="*/ 0 h 616"/>
              <a:gd name="T24" fmla="*/ 44 w 412"/>
              <a:gd name="T25" fmla="*/ 0 h 616"/>
              <a:gd name="T26" fmla="*/ 0 w 412"/>
              <a:gd name="T27" fmla="*/ 44 h 616"/>
              <a:gd name="T28" fmla="*/ 16 w 412"/>
              <a:gd name="T29" fmla="*/ 77 h 616"/>
              <a:gd name="T30" fmla="*/ 246 w 412"/>
              <a:gd name="T31" fmla="*/ 308 h 616"/>
              <a:gd name="T32" fmla="*/ 13 w 412"/>
              <a:gd name="T33" fmla="*/ 541 h 616"/>
              <a:gd name="T34" fmla="*/ 13 w 412"/>
              <a:gd name="T35" fmla="*/ 541 h 616"/>
              <a:gd name="T36" fmla="*/ 0 w 412"/>
              <a:gd name="T37" fmla="*/ 572 h 616"/>
              <a:gd name="T38" fmla="*/ 44 w 412"/>
              <a:gd name="T39" fmla="*/ 616 h 616"/>
              <a:gd name="T40" fmla="*/ 104 w 412"/>
              <a:gd name="T41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2" h="616">
                <a:moveTo>
                  <a:pt x="104" y="616"/>
                </a:moveTo>
                <a:cubicBezTo>
                  <a:pt x="116" y="616"/>
                  <a:pt x="127" y="611"/>
                  <a:pt x="134" y="604"/>
                </a:cubicBezTo>
                <a:lnTo>
                  <a:pt x="134" y="604"/>
                </a:lnTo>
                <a:lnTo>
                  <a:pt x="398" y="340"/>
                </a:lnTo>
                <a:lnTo>
                  <a:pt x="398" y="340"/>
                </a:lnTo>
                <a:cubicBezTo>
                  <a:pt x="407" y="332"/>
                  <a:pt x="412" y="320"/>
                  <a:pt x="412" y="308"/>
                </a:cubicBezTo>
                <a:cubicBezTo>
                  <a:pt x="412" y="308"/>
                  <a:pt x="412" y="308"/>
                  <a:pt x="412" y="308"/>
                </a:cubicBezTo>
                <a:cubicBezTo>
                  <a:pt x="412" y="295"/>
                  <a:pt x="407" y="284"/>
                  <a:pt x="398" y="276"/>
                </a:cubicBezTo>
                <a:lnTo>
                  <a:pt x="398" y="276"/>
                </a:lnTo>
                <a:lnTo>
                  <a:pt x="134" y="12"/>
                </a:lnTo>
                <a:lnTo>
                  <a:pt x="134" y="12"/>
                </a:lnTo>
                <a:cubicBezTo>
                  <a:pt x="126" y="5"/>
                  <a:pt x="116" y="0"/>
                  <a:pt x="104" y="0"/>
                </a:cubicBezTo>
                <a:cubicBezTo>
                  <a:pt x="84" y="0"/>
                  <a:pt x="64" y="0"/>
                  <a:pt x="44" y="0"/>
                </a:cubicBezTo>
                <a:cubicBezTo>
                  <a:pt x="20" y="0"/>
                  <a:pt x="0" y="20"/>
                  <a:pt x="0" y="44"/>
                </a:cubicBezTo>
                <a:cubicBezTo>
                  <a:pt x="0" y="57"/>
                  <a:pt x="6" y="69"/>
                  <a:pt x="16" y="77"/>
                </a:cubicBezTo>
                <a:lnTo>
                  <a:pt x="246" y="308"/>
                </a:lnTo>
                <a:lnTo>
                  <a:pt x="13" y="541"/>
                </a:lnTo>
                <a:lnTo>
                  <a:pt x="13" y="541"/>
                </a:lnTo>
                <a:cubicBezTo>
                  <a:pt x="5" y="549"/>
                  <a:pt x="0" y="560"/>
                  <a:pt x="0" y="572"/>
                </a:cubicBezTo>
                <a:cubicBezTo>
                  <a:pt x="0" y="596"/>
                  <a:pt x="20" y="616"/>
                  <a:pt x="44" y="616"/>
                </a:cubicBezTo>
                <a:cubicBezTo>
                  <a:pt x="64" y="616"/>
                  <a:pt x="84" y="616"/>
                  <a:pt x="104" y="61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" name="Freeform 374"/>
          <p:cNvSpPr>
            <a:spLocks noEditPoints="1"/>
          </p:cNvSpPr>
          <p:nvPr/>
        </p:nvSpPr>
        <p:spPr bwMode="auto">
          <a:xfrm>
            <a:off x="8685214" y="1792289"/>
            <a:ext cx="201612" cy="220663"/>
          </a:xfrm>
          <a:custGeom>
            <a:avLst/>
            <a:gdLst>
              <a:gd name="T0" fmla="*/ 252 w 670"/>
              <a:gd name="T1" fmla="*/ 83 h 725"/>
              <a:gd name="T2" fmla="*/ 84 w 670"/>
              <a:gd name="T3" fmla="*/ 83 h 725"/>
              <a:gd name="T4" fmla="*/ 84 w 670"/>
              <a:gd name="T5" fmla="*/ 641 h 725"/>
              <a:gd name="T6" fmla="*/ 252 w 670"/>
              <a:gd name="T7" fmla="*/ 641 h 725"/>
              <a:gd name="T8" fmla="*/ 293 w 670"/>
              <a:gd name="T9" fmla="*/ 683 h 725"/>
              <a:gd name="T10" fmla="*/ 252 w 670"/>
              <a:gd name="T11" fmla="*/ 725 h 725"/>
              <a:gd name="T12" fmla="*/ 42 w 670"/>
              <a:gd name="T13" fmla="*/ 725 h 725"/>
              <a:gd name="T14" fmla="*/ 0 w 670"/>
              <a:gd name="T15" fmla="*/ 683 h 725"/>
              <a:gd name="T16" fmla="*/ 0 w 670"/>
              <a:gd name="T17" fmla="*/ 42 h 725"/>
              <a:gd name="T18" fmla="*/ 42 w 670"/>
              <a:gd name="T19" fmla="*/ 0 h 725"/>
              <a:gd name="T20" fmla="*/ 252 w 670"/>
              <a:gd name="T21" fmla="*/ 0 h 725"/>
              <a:gd name="T22" fmla="*/ 293 w 670"/>
              <a:gd name="T23" fmla="*/ 42 h 725"/>
              <a:gd name="T24" fmla="*/ 252 w 670"/>
              <a:gd name="T25" fmla="*/ 83 h 725"/>
              <a:gd name="T26" fmla="*/ 670 w 670"/>
              <a:gd name="T27" fmla="*/ 362 h 725"/>
              <a:gd name="T28" fmla="*/ 656 w 670"/>
              <a:gd name="T29" fmla="*/ 393 h 725"/>
              <a:gd name="T30" fmla="*/ 656 w 670"/>
              <a:gd name="T31" fmla="*/ 393 h 725"/>
              <a:gd name="T32" fmla="*/ 517 w 670"/>
              <a:gd name="T33" fmla="*/ 519 h 725"/>
              <a:gd name="T34" fmla="*/ 489 w 670"/>
              <a:gd name="T35" fmla="*/ 530 h 725"/>
              <a:gd name="T36" fmla="*/ 447 w 670"/>
              <a:gd name="T37" fmla="*/ 488 h 725"/>
              <a:gd name="T38" fmla="*/ 461 w 670"/>
              <a:gd name="T39" fmla="*/ 457 h 725"/>
              <a:gd name="T40" fmla="*/ 519 w 670"/>
              <a:gd name="T41" fmla="*/ 404 h 725"/>
              <a:gd name="T42" fmla="*/ 265 w 670"/>
              <a:gd name="T43" fmla="*/ 404 h 725"/>
              <a:gd name="T44" fmla="*/ 224 w 670"/>
              <a:gd name="T45" fmla="*/ 362 h 725"/>
              <a:gd name="T46" fmla="*/ 265 w 670"/>
              <a:gd name="T47" fmla="*/ 321 h 725"/>
              <a:gd name="T48" fmla="*/ 519 w 670"/>
              <a:gd name="T49" fmla="*/ 321 h 725"/>
              <a:gd name="T50" fmla="*/ 461 w 670"/>
              <a:gd name="T51" fmla="*/ 268 h 725"/>
              <a:gd name="T52" fmla="*/ 447 w 670"/>
              <a:gd name="T53" fmla="*/ 237 h 725"/>
              <a:gd name="T54" fmla="*/ 489 w 670"/>
              <a:gd name="T55" fmla="*/ 195 h 725"/>
              <a:gd name="T56" fmla="*/ 517 w 670"/>
              <a:gd name="T57" fmla="*/ 206 h 725"/>
              <a:gd name="T58" fmla="*/ 656 w 670"/>
              <a:gd name="T59" fmla="*/ 331 h 725"/>
              <a:gd name="T60" fmla="*/ 670 w 670"/>
              <a:gd name="T61" fmla="*/ 362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0" h="725">
                <a:moveTo>
                  <a:pt x="252" y="83"/>
                </a:moveTo>
                <a:lnTo>
                  <a:pt x="84" y="83"/>
                </a:lnTo>
                <a:lnTo>
                  <a:pt x="84" y="641"/>
                </a:lnTo>
                <a:lnTo>
                  <a:pt x="252" y="641"/>
                </a:lnTo>
                <a:cubicBezTo>
                  <a:pt x="275" y="641"/>
                  <a:pt x="293" y="660"/>
                  <a:pt x="293" y="683"/>
                </a:cubicBezTo>
                <a:cubicBezTo>
                  <a:pt x="293" y="706"/>
                  <a:pt x="275" y="725"/>
                  <a:pt x="252" y="725"/>
                </a:cubicBezTo>
                <a:lnTo>
                  <a:pt x="42" y="725"/>
                </a:lnTo>
                <a:cubicBezTo>
                  <a:pt x="19" y="725"/>
                  <a:pt x="0" y="706"/>
                  <a:pt x="0" y="683"/>
                </a:cubicBezTo>
                <a:lnTo>
                  <a:pt x="0" y="42"/>
                </a:lnTo>
                <a:cubicBezTo>
                  <a:pt x="0" y="18"/>
                  <a:pt x="19" y="0"/>
                  <a:pt x="42" y="0"/>
                </a:cubicBezTo>
                <a:lnTo>
                  <a:pt x="252" y="0"/>
                </a:lnTo>
                <a:cubicBezTo>
                  <a:pt x="275" y="0"/>
                  <a:pt x="293" y="18"/>
                  <a:pt x="293" y="42"/>
                </a:cubicBezTo>
                <a:cubicBezTo>
                  <a:pt x="293" y="65"/>
                  <a:pt x="275" y="83"/>
                  <a:pt x="252" y="83"/>
                </a:cubicBezTo>
                <a:close/>
                <a:moveTo>
                  <a:pt x="670" y="362"/>
                </a:moveTo>
                <a:cubicBezTo>
                  <a:pt x="670" y="375"/>
                  <a:pt x="665" y="386"/>
                  <a:pt x="656" y="393"/>
                </a:cubicBezTo>
                <a:lnTo>
                  <a:pt x="656" y="393"/>
                </a:lnTo>
                <a:lnTo>
                  <a:pt x="517" y="519"/>
                </a:lnTo>
                <a:cubicBezTo>
                  <a:pt x="509" y="526"/>
                  <a:pt x="499" y="530"/>
                  <a:pt x="489" y="530"/>
                </a:cubicBezTo>
                <a:cubicBezTo>
                  <a:pt x="466" y="530"/>
                  <a:pt x="447" y="511"/>
                  <a:pt x="447" y="488"/>
                </a:cubicBezTo>
                <a:cubicBezTo>
                  <a:pt x="447" y="476"/>
                  <a:pt x="452" y="465"/>
                  <a:pt x="461" y="457"/>
                </a:cubicBezTo>
                <a:lnTo>
                  <a:pt x="519" y="404"/>
                </a:lnTo>
                <a:lnTo>
                  <a:pt x="265" y="404"/>
                </a:lnTo>
                <a:cubicBezTo>
                  <a:pt x="242" y="404"/>
                  <a:pt x="224" y="386"/>
                  <a:pt x="224" y="362"/>
                </a:cubicBezTo>
                <a:cubicBezTo>
                  <a:pt x="224" y="339"/>
                  <a:pt x="242" y="321"/>
                  <a:pt x="265" y="321"/>
                </a:cubicBezTo>
                <a:lnTo>
                  <a:pt x="519" y="321"/>
                </a:lnTo>
                <a:lnTo>
                  <a:pt x="461" y="268"/>
                </a:lnTo>
                <a:cubicBezTo>
                  <a:pt x="452" y="260"/>
                  <a:pt x="447" y="249"/>
                  <a:pt x="447" y="237"/>
                </a:cubicBezTo>
                <a:cubicBezTo>
                  <a:pt x="447" y="214"/>
                  <a:pt x="466" y="195"/>
                  <a:pt x="489" y="195"/>
                </a:cubicBezTo>
                <a:cubicBezTo>
                  <a:pt x="499" y="195"/>
                  <a:pt x="509" y="199"/>
                  <a:pt x="517" y="206"/>
                </a:cubicBezTo>
                <a:lnTo>
                  <a:pt x="656" y="331"/>
                </a:lnTo>
                <a:cubicBezTo>
                  <a:pt x="665" y="339"/>
                  <a:pt x="670" y="350"/>
                  <a:pt x="670" y="36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Freeform 375"/>
          <p:cNvSpPr>
            <a:spLocks noEditPoints="1"/>
          </p:cNvSpPr>
          <p:nvPr/>
        </p:nvSpPr>
        <p:spPr bwMode="auto">
          <a:xfrm>
            <a:off x="8291514" y="1792289"/>
            <a:ext cx="201612" cy="220663"/>
          </a:xfrm>
          <a:custGeom>
            <a:avLst/>
            <a:gdLst>
              <a:gd name="T0" fmla="*/ 433 w 670"/>
              <a:gd name="T1" fmla="*/ 332 h 725"/>
              <a:gd name="T2" fmla="*/ 447 w 670"/>
              <a:gd name="T3" fmla="*/ 363 h 725"/>
              <a:gd name="T4" fmla="*/ 433 w 670"/>
              <a:gd name="T5" fmla="*/ 394 h 725"/>
              <a:gd name="T6" fmla="*/ 294 w 670"/>
              <a:gd name="T7" fmla="*/ 520 h 725"/>
              <a:gd name="T8" fmla="*/ 266 w 670"/>
              <a:gd name="T9" fmla="*/ 531 h 725"/>
              <a:gd name="T10" fmla="*/ 224 w 670"/>
              <a:gd name="T11" fmla="*/ 489 h 725"/>
              <a:gd name="T12" fmla="*/ 238 w 670"/>
              <a:gd name="T13" fmla="*/ 458 h 725"/>
              <a:gd name="T14" fmla="*/ 238 w 670"/>
              <a:gd name="T15" fmla="*/ 458 h 725"/>
              <a:gd name="T16" fmla="*/ 296 w 670"/>
              <a:gd name="T17" fmla="*/ 405 h 725"/>
              <a:gd name="T18" fmla="*/ 42 w 670"/>
              <a:gd name="T19" fmla="*/ 405 h 725"/>
              <a:gd name="T20" fmla="*/ 0 w 670"/>
              <a:gd name="T21" fmla="*/ 363 h 725"/>
              <a:gd name="T22" fmla="*/ 42 w 670"/>
              <a:gd name="T23" fmla="*/ 321 h 725"/>
              <a:gd name="T24" fmla="*/ 296 w 670"/>
              <a:gd name="T25" fmla="*/ 321 h 725"/>
              <a:gd name="T26" fmla="*/ 238 w 670"/>
              <a:gd name="T27" fmla="*/ 269 h 725"/>
              <a:gd name="T28" fmla="*/ 224 w 670"/>
              <a:gd name="T29" fmla="*/ 238 h 725"/>
              <a:gd name="T30" fmla="*/ 266 w 670"/>
              <a:gd name="T31" fmla="*/ 196 h 725"/>
              <a:gd name="T32" fmla="*/ 294 w 670"/>
              <a:gd name="T33" fmla="*/ 207 h 725"/>
              <a:gd name="T34" fmla="*/ 433 w 670"/>
              <a:gd name="T35" fmla="*/ 332 h 725"/>
              <a:gd name="T36" fmla="*/ 670 w 670"/>
              <a:gd name="T37" fmla="*/ 362 h 725"/>
              <a:gd name="T38" fmla="*/ 670 w 670"/>
              <a:gd name="T39" fmla="*/ 683 h 725"/>
              <a:gd name="T40" fmla="*/ 628 w 670"/>
              <a:gd name="T41" fmla="*/ 725 h 725"/>
              <a:gd name="T42" fmla="*/ 419 w 670"/>
              <a:gd name="T43" fmla="*/ 725 h 725"/>
              <a:gd name="T44" fmla="*/ 377 w 670"/>
              <a:gd name="T45" fmla="*/ 683 h 725"/>
              <a:gd name="T46" fmla="*/ 419 w 670"/>
              <a:gd name="T47" fmla="*/ 641 h 725"/>
              <a:gd name="T48" fmla="*/ 586 w 670"/>
              <a:gd name="T49" fmla="*/ 641 h 725"/>
              <a:gd name="T50" fmla="*/ 586 w 670"/>
              <a:gd name="T51" fmla="*/ 83 h 725"/>
              <a:gd name="T52" fmla="*/ 419 w 670"/>
              <a:gd name="T53" fmla="*/ 83 h 725"/>
              <a:gd name="T54" fmla="*/ 377 w 670"/>
              <a:gd name="T55" fmla="*/ 42 h 725"/>
              <a:gd name="T56" fmla="*/ 419 w 670"/>
              <a:gd name="T57" fmla="*/ 0 h 725"/>
              <a:gd name="T58" fmla="*/ 628 w 670"/>
              <a:gd name="T59" fmla="*/ 0 h 725"/>
              <a:gd name="T60" fmla="*/ 670 w 670"/>
              <a:gd name="T61" fmla="*/ 42 h 725"/>
              <a:gd name="T62" fmla="*/ 670 w 670"/>
              <a:gd name="T63" fmla="*/ 362 h 725"/>
              <a:gd name="T64" fmla="*/ 670 w 670"/>
              <a:gd name="T65" fmla="*/ 362 h 725"/>
              <a:gd name="T66" fmla="*/ 670 w 670"/>
              <a:gd name="T67" fmla="*/ 362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725">
                <a:moveTo>
                  <a:pt x="433" y="332"/>
                </a:moveTo>
                <a:cubicBezTo>
                  <a:pt x="442" y="340"/>
                  <a:pt x="447" y="351"/>
                  <a:pt x="447" y="363"/>
                </a:cubicBezTo>
                <a:cubicBezTo>
                  <a:pt x="447" y="376"/>
                  <a:pt x="442" y="387"/>
                  <a:pt x="433" y="394"/>
                </a:cubicBezTo>
                <a:lnTo>
                  <a:pt x="294" y="520"/>
                </a:lnTo>
                <a:cubicBezTo>
                  <a:pt x="286" y="527"/>
                  <a:pt x="276" y="531"/>
                  <a:pt x="266" y="531"/>
                </a:cubicBezTo>
                <a:cubicBezTo>
                  <a:pt x="242" y="531"/>
                  <a:pt x="224" y="512"/>
                  <a:pt x="224" y="489"/>
                </a:cubicBezTo>
                <a:cubicBezTo>
                  <a:pt x="224" y="477"/>
                  <a:pt x="229" y="465"/>
                  <a:pt x="238" y="458"/>
                </a:cubicBezTo>
                <a:lnTo>
                  <a:pt x="238" y="458"/>
                </a:lnTo>
                <a:lnTo>
                  <a:pt x="296" y="405"/>
                </a:lnTo>
                <a:lnTo>
                  <a:pt x="42" y="405"/>
                </a:lnTo>
                <a:cubicBezTo>
                  <a:pt x="19" y="405"/>
                  <a:pt x="0" y="386"/>
                  <a:pt x="0" y="363"/>
                </a:cubicBezTo>
                <a:cubicBezTo>
                  <a:pt x="0" y="340"/>
                  <a:pt x="19" y="321"/>
                  <a:pt x="42" y="321"/>
                </a:cubicBezTo>
                <a:lnTo>
                  <a:pt x="296" y="321"/>
                </a:lnTo>
                <a:lnTo>
                  <a:pt x="238" y="269"/>
                </a:lnTo>
                <a:cubicBezTo>
                  <a:pt x="229" y="261"/>
                  <a:pt x="224" y="250"/>
                  <a:pt x="224" y="238"/>
                </a:cubicBezTo>
                <a:cubicBezTo>
                  <a:pt x="224" y="215"/>
                  <a:pt x="242" y="196"/>
                  <a:pt x="266" y="196"/>
                </a:cubicBezTo>
                <a:cubicBezTo>
                  <a:pt x="276" y="196"/>
                  <a:pt x="286" y="200"/>
                  <a:pt x="294" y="207"/>
                </a:cubicBezTo>
                <a:lnTo>
                  <a:pt x="433" y="332"/>
                </a:lnTo>
                <a:close/>
                <a:moveTo>
                  <a:pt x="670" y="362"/>
                </a:moveTo>
                <a:lnTo>
                  <a:pt x="670" y="683"/>
                </a:lnTo>
                <a:cubicBezTo>
                  <a:pt x="670" y="706"/>
                  <a:pt x="651" y="725"/>
                  <a:pt x="628" y="725"/>
                </a:cubicBezTo>
                <a:lnTo>
                  <a:pt x="419" y="725"/>
                </a:lnTo>
                <a:cubicBezTo>
                  <a:pt x="396" y="725"/>
                  <a:pt x="377" y="706"/>
                  <a:pt x="377" y="683"/>
                </a:cubicBezTo>
                <a:cubicBezTo>
                  <a:pt x="377" y="660"/>
                  <a:pt x="396" y="641"/>
                  <a:pt x="419" y="641"/>
                </a:cubicBezTo>
                <a:lnTo>
                  <a:pt x="586" y="641"/>
                </a:lnTo>
                <a:lnTo>
                  <a:pt x="586" y="83"/>
                </a:lnTo>
                <a:lnTo>
                  <a:pt x="419" y="83"/>
                </a:lnTo>
                <a:cubicBezTo>
                  <a:pt x="396" y="83"/>
                  <a:pt x="377" y="65"/>
                  <a:pt x="377" y="42"/>
                </a:cubicBezTo>
                <a:cubicBezTo>
                  <a:pt x="377" y="18"/>
                  <a:pt x="396" y="0"/>
                  <a:pt x="419" y="0"/>
                </a:cubicBezTo>
                <a:lnTo>
                  <a:pt x="628" y="0"/>
                </a:lnTo>
                <a:cubicBezTo>
                  <a:pt x="651" y="0"/>
                  <a:pt x="670" y="18"/>
                  <a:pt x="670" y="42"/>
                </a:cubicBezTo>
                <a:lnTo>
                  <a:pt x="670" y="362"/>
                </a:lnTo>
                <a:cubicBezTo>
                  <a:pt x="670" y="362"/>
                  <a:pt x="670" y="362"/>
                  <a:pt x="670" y="362"/>
                </a:cubicBezTo>
                <a:cubicBezTo>
                  <a:pt x="670" y="362"/>
                  <a:pt x="670" y="362"/>
                  <a:pt x="670" y="36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Freeform 376"/>
          <p:cNvSpPr>
            <a:spLocks noEditPoints="1"/>
          </p:cNvSpPr>
          <p:nvPr/>
        </p:nvSpPr>
        <p:spPr bwMode="auto">
          <a:xfrm>
            <a:off x="6691314" y="4987927"/>
            <a:ext cx="212725" cy="214312"/>
          </a:xfrm>
          <a:custGeom>
            <a:avLst/>
            <a:gdLst>
              <a:gd name="T0" fmla="*/ 353 w 705"/>
              <a:gd name="T1" fmla="*/ 319 h 705"/>
              <a:gd name="T2" fmla="*/ 320 w 705"/>
              <a:gd name="T3" fmla="*/ 352 h 705"/>
              <a:gd name="T4" fmla="*/ 353 w 705"/>
              <a:gd name="T5" fmla="*/ 385 h 705"/>
              <a:gd name="T6" fmla="*/ 386 w 705"/>
              <a:gd name="T7" fmla="*/ 352 h 705"/>
              <a:gd name="T8" fmla="*/ 353 w 705"/>
              <a:gd name="T9" fmla="*/ 319 h 705"/>
              <a:gd name="T10" fmla="*/ 275 w 705"/>
              <a:gd name="T11" fmla="*/ 418 h 705"/>
              <a:gd name="T12" fmla="*/ 176 w 705"/>
              <a:gd name="T13" fmla="*/ 176 h 705"/>
              <a:gd name="T14" fmla="*/ 430 w 705"/>
              <a:gd name="T15" fmla="*/ 275 h 705"/>
              <a:gd name="T16" fmla="*/ 529 w 705"/>
              <a:gd name="T17" fmla="*/ 528 h 705"/>
              <a:gd name="T18" fmla="*/ 275 w 705"/>
              <a:gd name="T19" fmla="*/ 418 h 705"/>
              <a:gd name="T20" fmla="*/ 353 w 705"/>
              <a:gd name="T21" fmla="*/ 66 h 705"/>
              <a:gd name="T22" fmla="*/ 66 w 705"/>
              <a:gd name="T23" fmla="*/ 352 h 705"/>
              <a:gd name="T24" fmla="*/ 353 w 705"/>
              <a:gd name="T25" fmla="*/ 639 h 705"/>
              <a:gd name="T26" fmla="*/ 639 w 705"/>
              <a:gd name="T27" fmla="*/ 352 h 705"/>
              <a:gd name="T28" fmla="*/ 353 w 705"/>
              <a:gd name="T29" fmla="*/ 66 h 705"/>
              <a:gd name="T30" fmla="*/ 353 w 705"/>
              <a:gd name="T31" fmla="*/ 705 h 705"/>
              <a:gd name="T32" fmla="*/ 0 w 705"/>
              <a:gd name="T33" fmla="*/ 352 h 705"/>
              <a:gd name="T34" fmla="*/ 353 w 705"/>
              <a:gd name="T35" fmla="*/ 0 h 705"/>
              <a:gd name="T36" fmla="*/ 705 w 705"/>
              <a:gd name="T37" fmla="*/ 352 h 705"/>
              <a:gd name="T38" fmla="*/ 353 w 705"/>
              <a:gd name="T39" fmla="*/ 705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5" h="705">
                <a:moveTo>
                  <a:pt x="353" y="319"/>
                </a:moveTo>
                <a:cubicBezTo>
                  <a:pt x="334" y="319"/>
                  <a:pt x="320" y="334"/>
                  <a:pt x="320" y="352"/>
                </a:cubicBezTo>
                <a:cubicBezTo>
                  <a:pt x="320" y="370"/>
                  <a:pt x="334" y="385"/>
                  <a:pt x="353" y="385"/>
                </a:cubicBezTo>
                <a:cubicBezTo>
                  <a:pt x="371" y="385"/>
                  <a:pt x="386" y="370"/>
                  <a:pt x="386" y="352"/>
                </a:cubicBezTo>
                <a:cubicBezTo>
                  <a:pt x="386" y="334"/>
                  <a:pt x="371" y="319"/>
                  <a:pt x="353" y="319"/>
                </a:cubicBezTo>
                <a:close/>
                <a:moveTo>
                  <a:pt x="275" y="418"/>
                </a:moveTo>
                <a:lnTo>
                  <a:pt x="176" y="176"/>
                </a:lnTo>
                <a:lnTo>
                  <a:pt x="430" y="275"/>
                </a:lnTo>
                <a:lnTo>
                  <a:pt x="529" y="528"/>
                </a:lnTo>
                <a:lnTo>
                  <a:pt x="275" y="418"/>
                </a:lnTo>
                <a:close/>
                <a:moveTo>
                  <a:pt x="353" y="66"/>
                </a:moveTo>
                <a:cubicBezTo>
                  <a:pt x="194" y="66"/>
                  <a:pt x="66" y="194"/>
                  <a:pt x="66" y="352"/>
                </a:cubicBezTo>
                <a:cubicBezTo>
                  <a:pt x="66" y="510"/>
                  <a:pt x="194" y="639"/>
                  <a:pt x="353" y="639"/>
                </a:cubicBezTo>
                <a:cubicBezTo>
                  <a:pt x="511" y="639"/>
                  <a:pt x="639" y="510"/>
                  <a:pt x="639" y="352"/>
                </a:cubicBezTo>
                <a:cubicBezTo>
                  <a:pt x="639" y="194"/>
                  <a:pt x="511" y="66"/>
                  <a:pt x="353" y="66"/>
                </a:cubicBezTo>
                <a:close/>
                <a:moveTo>
                  <a:pt x="353" y="705"/>
                </a:moveTo>
                <a:cubicBezTo>
                  <a:pt x="158" y="705"/>
                  <a:pt x="0" y="547"/>
                  <a:pt x="0" y="352"/>
                </a:cubicBezTo>
                <a:cubicBezTo>
                  <a:pt x="0" y="157"/>
                  <a:pt x="158" y="0"/>
                  <a:pt x="353" y="0"/>
                </a:cubicBezTo>
                <a:cubicBezTo>
                  <a:pt x="547" y="0"/>
                  <a:pt x="705" y="157"/>
                  <a:pt x="705" y="352"/>
                </a:cubicBezTo>
                <a:cubicBezTo>
                  <a:pt x="705" y="547"/>
                  <a:pt x="547" y="705"/>
                  <a:pt x="353" y="70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Freeform 377"/>
          <p:cNvSpPr>
            <a:spLocks noEditPoints="1"/>
          </p:cNvSpPr>
          <p:nvPr/>
        </p:nvSpPr>
        <p:spPr bwMode="auto">
          <a:xfrm>
            <a:off x="3551240" y="4957765"/>
            <a:ext cx="276225" cy="276225"/>
          </a:xfrm>
          <a:custGeom>
            <a:avLst/>
            <a:gdLst>
              <a:gd name="T0" fmla="*/ 456 w 912"/>
              <a:gd name="T1" fmla="*/ 499 h 912"/>
              <a:gd name="T2" fmla="*/ 413 w 912"/>
              <a:gd name="T3" fmla="*/ 456 h 912"/>
              <a:gd name="T4" fmla="*/ 456 w 912"/>
              <a:gd name="T5" fmla="*/ 413 h 912"/>
              <a:gd name="T6" fmla="*/ 499 w 912"/>
              <a:gd name="T7" fmla="*/ 456 h 912"/>
              <a:gd name="T8" fmla="*/ 456 w 912"/>
              <a:gd name="T9" fmla="*/ 499 h 912"/>
              <a:gd name="T10" fmla="*/ 656 w 912"/>
              <a:gd name="T11" fmla="*/ 413 h 912"/>
              <a:gd name="T12" fmla="*/ 737 w 912"/>
              <a:gd name="T13" fmla="*/ 413 h 912"/>
              <a:gd name="T14" fmla="*/ 499 w 912"/>
              <a:gd name="T15" fmla="*/ 175 h 912"/>
              <a:gd name="T16" fmla="*/ 499 w 912"/>
              <a:gd name="T17" fmla="*/ 257 h 912"/>
              <a:gd name="T18" fmla="*/ 456 w 912"/>
              <a:gd name="T19" fmla="*/ 299 h 912"/>
              <a:gd name="T20" fmla="*/ 413 w 912"/>
              <a:gd name="T21" fmla="*/ 257 h 912"/>
              <a:gd name="T22" fmla="*/ 413 w 912"/>
              <a:gd name="T23" fmla="*/ 175 h 912"/>
              <a:gd name="T24" fmla="*/ 175 w 912"/>
              <a:gd name="T25" fmla="*/ 413 h 912"/>
              <a:gd name="T26" fmla="*/ 257 w 912"/>
              <a:gd name="T27" fmla="*/ 413 h 912"/>
              <a:gd name="T28" fmla="*/ 299 w 912"/>
              <a:gd name="T29" fmla="*/ 456 h 912"/>
              <a:gd name="T30" fmla="*/ 257 w 912"/>
              <a:gd name="T31" fmla="*/ 499 h 912"/>
              <a:gd name="T32" fmla="*/ 175 w 912"/>
              <a:gd name="T33" fmla="*/ 499 h 912"/>
              <a:gd name="T34" fmla="*/ 413 w 912"/>
              <a:gd name="T35" fmla="*/ 738 h 912"/>
              <a:gd name="T36" fmla="*/ 413 w 912"/>
              <a:gd name="T37" fmla="*/ 656 h 912"/>
              <a:gd name="T38" fmla="*/ 456 w 912"/>
              <a:gd name="T39" fmla="*/ 613 h 912"/>
              <a:gd name="T40" fmla="*/ 499 w 912"/>
              <a:gd name="T41" fmla="*/ 656 h 912"/>
              <a:gd name="T42" fmla="*/ 499 w 912"/>
              <a:gd name="T43" fmla="*/ 738 h 912"/>
              <a:gd name="T44" fmla="*/ 737 w 912"/>
              <a:gd name="T45" fmla="*/ 499 h 912"/>
              <a:gd name="T46" fmla="*/ 656 w 912"/>
              <a:gd name="T47" fmla="*/ 499 h 912"/>
              <a:gd name="T48" fmla="*/ 613 w 912"/>
              <a:gd name="T49" fmla="*/ 456 h 912"/>
              <a:gd name="T50" fmla="*/ 656 w 912"/>
              <a:gd name="T51" fmla="*/ 413 h 912"/>
              <a:gd name="T52" fmla="*/ 869 w 912"/>
              <a:gd name="T53" fmla="*/ 499 h 912"/>
              <a:gd name="T54" fmla="*/ 824 w 912"/>
              <a:gd name="T55" fmla="*/ 499 h 912"/>
              <a:gd name="T56" fmla="*/ 499 w 912"/>
              <a:gd name="T57" fmla="*/ 824 h 912"/>
              <a:gd name="T58" fmla="*/ 499 w 912"/>
              <a:gd name="T59" fmla="*/ 869 h 912"/>
              <a:gd name="T60" fmla="*/ 456 w 912"/>
              <a:gd name="T61" fmla="*/ 912 h 912"/>
              <a:gd name="T62" fmla="*/ 413 w 912"/>
              <a:gd name="T63" fmla="*/ 869 h 912"/>
              <a:gd name="T64" fmla="*/ 413 w 912"/>
              <a:gd name="T65" fmla="*/ 824 h 912"/>
              <a:gd name="T66" fmla="*/ 88 w 912"/>
              <a:gd name="T67" fmla="*/ 499 h 912"/>
              <a:gd name="T68" fmla="*/ 43 w 912"/>
              <a:gd name="T69" fmla="*/ 499 h 912"/>
              <a:gd name="T70" fmla="*/ 0 w 912"/>
              <a:gd name="T71" fmla="*/ 456 h 912"/>
              <a:gd name="T72" fmla="*/ 43 w 912"/>
              <a:gd name="T73" fmla="*/ 413 h 912"/>
              <a:gd name="T74" fmla="*/ 88 w 912"/>
              <a:gd name="T75" fmla="*/ 413 h 912"/>
              <a:gd name="T76" fmla="*/ 413 w 912"/>
              <a:gd name="T77" fmla="*/ 89 h 912"/>
              <a:gd name="T78" fmla="*/ 413 w 912"/>
              <a:gd name="T79" fmla="*/ 43 h 912"/>
              <a:gd name="T80" fmla="*/ 456 w 912"/>
              <a:gd name="T81" fmla="*/ 0 h 912"/>
              <a:gd name="T82" fmla="*/ 499 w 912"/>
              <a:gd name="T83" fmla="*/ 43 h 912"/>
              <a:gd name="T84" fmla="*/ 499 w 912"/>
              <a:gd name="T85" fmla="*/ 89 h 912"/>
              <a:gd name="T86" fmla="*/ 824 w 912"/>
              <a:gd name="T87" fmla="*/ 413 h 912"/>
              <a:gd name="T88" fmla="*/ 869 w 912"/>
              <a:gd name="T89" fmla="*/ 413 h 912"/>
              <a:gd name="T90" fmla="*/ 912 w 912"/>
              <a:gd name="T91" fmla="*/ 456 h 912"/>
              <a:gd name="T92" fmla="*/ 869 w 912"/>
              <a:gd name="T93" fmla="*/ 499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12" h="912">
                <a:moveTo>
                  <a:pt x="456" y="499"/>
                </a:moveTo>
                <a:cubicBezTo>
                  <a:pt x="432" y="499"/>
                  <a:pt x="413" y="480"/>
                  <a:pt x="413" y="456"/>
                </a:cubicBezTo>
                <a:cubicBezTo>
                  <a:pt x="413" y="433"/>
                  <a:pt x="432" y="413"/>
                  <a:pt x="456" y="413"/>
                </a:cubicBezTo>
                <a:cubicBezTo>
                  <a:pt x="480" y="413"/>
                  <a:pt x="499" y="433"/>
                  <a:pt x="499" y="456"/>
                </a:cubicBezTo>
                <a:cubicBezTo>
                  <a:pt x="499" y="480"/>
                  <a:pt x="480" y="499"/>
                  <a:pt x="456" y="499"/>
                </a:cubicBezTo>
                <a:close/>
                <a:moveTo>
                  <a:pt x="656" y="413"/>
                </a:moveTo>
                <a:lnTo>
                  <a:pt x="737" y="413"/>
                </a:lnTo>
                <a:cubicBezTo>
                  <a:pt x="719" y="290"/>
                  <a:pt x="622" y="193"/>
                  <a:pt x="499" y="175"/>
                </a:cubicBezTo>
                <a:lnTo>
                  <a:pt x="499" y="257"/>
                </a:lnTo>
                <a:cubicBezTo>
                  <a:pt x="499" y="280"/>
                  <a:pt x="480" y="299"/>
                  <a:pt x="456" y="299"/>
                </a:cubicBezTo>
                <a:cubicBezTo>
                  <a:pt x="432" y="299"/>
                  <a:pt x="413" y="280"/>
                  <a:pt x="413" y="257"/>
                </a:cubicBezTo>
                <a:lnTo>
                  <a:pt x="413" y="175"/>
                </a:lnTo>
                <a:cubicBezTo>
                  <a:pt x="290" y="193"/>
                  <a:pt x="193" y="290"/>
                  <a:pt x="175" y="413"/>
                </a:cubicBezTo>
                <a:lnTo>
                  <a:pt x="257" y="413"/>
                </a:lnTo>
                <a:cubicBezTo>
                  <a:pt x="280" y="413"/>
                  <a:pt x="299" y="433"/>
                  <a:pt x="299" y="456"/>
                </a:cubicBezTo>
                <a:cubicBezTo>
                  <a:pt x="299" y="480"/>
                  <a:pt x="280" y="499"/>
                  <a:pt x="257" y="499"/>
                </a:cubicBezTo>
                <a:lnTo>
                  <a:pt x="175" y="499"/>
                </a:lnTo>
                <a:cubicBezTo>
                  <a:pt x="193" y="622"/>
                  <a:pt x="290" y="719"/>
                  <a:pt x="413" y="738"/>
                </a:cubicBezTo>
                <a:lnTo>
                  <a:pt x="413" y="656"/>
                </a:lnTo>
                <a:cubicBezTo>
                  <a:pt x="413" y="632"/>
                  <a:pt x="432" y="613"/>
                  <a:pt x="456" y="613"/>
                </a:cubicBezTo>
                <a:cubicBezTo>
                  <a:pt x="480" y="613"/>
                  <a:pt x="499" y="632"/>
                  <a:pt x="499" y="656"/>
                </a:cubicBezTo>
                <a:lnTo>
                  <a:pt x="499" y="738"/>
                </a:lnTo>
                <a:cubicBezTo>
                  <a:pt x="622" y="719"/>
                  <a:pt x="719" y="622"/>
                  <a:pt x="737" y="499"/>
                </a:cubicBezTo>
                <a:lnTo>
                  <a:pt x="656" y="499"/>
                </a:lnTo>
                <a:cubicBezTo>
                  <a:pt x="632" y="499"/>
                  <a:pt x="613" y="480"/>
                  <a:pt x="613" y="456"/>
                </a:cubicBezTo>
                <a:cubicBezTo>
                  <a:pt x="613" y="433"/>
                  <a:pt x="632" y="413"/>
                  <a:pt x="656" y="413"/>
                </a:cubicBezTo>
                <a:close/>
                <a:moveTo>
                  <a:pt x="869" y="499"/>
                </a:moveTo>
                <a:lnTo>
                  <a:pt x="824" y="499"/>
                </a:lnTo>
                <a:cubicBezTo>
                  <a:pt x="804" y="669"/>
                  <a:pt x="669" y="804"/>
                  <a:pt x="499" y="824"/>
                </a:cubicBezTo>
                <a:lnTo>
                  <a:pt x="499" y="869"/>
                </a:lnTo>
                <a:cubicBezTo>
                  <a:pt x="499" y="893"/>
                  <a:pt x="480" y="912"/>
                  <a:pt x="456" y="912"/>
                </a:cubicBezTo>
                <a:cubicBezTo>
                  <a:pt x="432" y="912"/>
                  <a:pt x="413" y="893"/>
                  <a:pt x="413" y="869"/>
                </a:cubicBezTo>
                <a:lnTo>
                  <a:pt x="413" y="824"/>
                </a:lnTo>
                <a:cubicBezTo>
                  <a:pt x="243" y="804"/>
                  <a:pt x="108" y="669"/>
                  <a:pt x="88" y="499"/>
                </a:cubicBezTo>
                <a:lnTo>
                  <a:pt x="43" y="499"/>
                </a:lnTo>
                <a:cubicBezTo>
                  <a:pt x="19" y="499"/>
                  <a:pt x="0" y="480"/>
                  <a:pt x="0" y="456"/>
                </a:cubicBezTo>
                <a:cubicBezTo>
                  <a:pt x="0" y="433"/>
                  <a:pt x="19" y="413"/>
                  <a:pt x="43" y="413"/>
                </a:cubicBezTo>
                <a:lnTo>
                  <a:pt x="88" y="413"/>
                </a:lnTo>
                <a:cubicBezTo>
                  <a:pt x="108" y="243"/>
                  <a:pt x="243" y="108"/>
                  <a:pt x="413" y="89"/>
                </a:cubicBezTo>
                <a:lnTo>
                  <a:pt x="413" y="43"/>
                </a:lnTo>
                <a:cubicBezTo>
                  <a:pt x="413" y="19"/>
                  <a:pt x="432" y="0"/>
                  <a:pt x="456" y="0"/>
                </a:cubicBezTo>
                <a:cubicBezTo>
                  <a:pt x="480" y="0"/>
                  <a:pt x="499" y="19"/>
                  <a:pt x="499" y="43"/>
                </a:cubicBezTo>
                <a:lnTo>
                  <a:pt x="499" y="89"/>
                </a:lnTo>
                <a:cubicBezTo>
                  <a:pt x="669" y="108"/>
                  <a:pt x="804" y="243"/>
                  <a:pt x="824" y="413"/>
                </a:cubicBezTo>
                <a:lnTo>
                  <a:pt x="869" y="413"/>
                </a:lnTo>
                <a:cubicBezTo>
                  <a:pt x="893" y="413"/>
                  <a:pt x="912" y="433"/>
                  <a:pt x="912" y="456"/>
                </a:cubicBezTo>
                <a:cubicBezTo>
                  <a:pt x="912" y="480"/>
                  <a:pt x="893" y="499"/>
                  <a:pt x="869" y="49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Freeform 378"/>
          <p:cNvSpPr>
            <a:spLocks/>
          </p:cNvSpPr>
          <p:nvPr/>
        </p:nvSpPr>
        <p:spPr bwMode="auto">
          <a:xfrm>
            <a:off x="6326188" y="4994276"/>
            <a:ext cx="138112" cy="203200"/>
          </a:xfrm>
          <a:custGeom>
            <a:avLst/>
            <a:gdLst>
              <a:gd name="T0" fmla="*/ 450 w 461"/>
              <a:gd name="T1" fmla="*/ 167 h 670"/>
              <a:gd name="T2" fmla="*/ 440 w 461"/>
              <a:gd name="T3" fmla="*/ 140 h 670"/>
              <a:gd name="T4" fmla="*/ 227 w 461"/>
              <a:gd name="T5" fmla="*/ 0 h 670"/>
              <a:gd name="T6" fmla="*/ 0 w 461"/>
              <a:gd name="T7" fmla="*/ 208 h 670"/>
              <a:gd name="T8" fmla="*/ 0 w 461"/>
              <a:gd name="T9" fmla="*/ 237 h 670"/>
              <a:gd name="T10" fmla="*/ 1 w 461"/>
              <a:gd name="T11" fmla="*/ 254 h 670"/>
              <a:gd name="T12" fmla="*/ 101 w 461"/>
              <a:gd name="T13" fmla="*/ 458 h 670"/>
              <a:gd name="T14" fmla="*/ 231 w 461"/>
              <a:gd name="T15" fmla="*/ 670 h 670"/>
              <a:gd name="T16" fmla="*/ 310 w 461"/>
              <a:gd name="T17" fmla="*/ 533 h 670"/>
              <a:gd name="T18" fmla="*/ 333 w 461"/>
              <a:gd name="T19" fmla="*/ 495 h 670"/>
              <a:gd name="T20" fmla="*/ 351 w 461"/>
              <a:gd name="T21" fmla="*/ 470 h 670"/>
              <a:gd name="T22" fmla="*/ 461 w 461"/>
              <a:gd name="T23" fmla="*/ 238 h 670"/>
              <a:gd name="T24" fmla="*/ 461 w 461"/>
              <a:gd name="T25" fmla="*/ 206 h 670"/>
              <a:gd name="T26" fmla="*/ 450 w 461"/>
              <a:gd name="T27" fmla="*/ 167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1" h="670">
                <a:moveTo>
                  <a:pt x="450" y="167"/>
                </a:moveTo>
                <a:cubicBezTo>
                  <a:pt x="448" y="158"/>
                  <a:pt x="443" y="148"/>
                  <a:pt x="440" y="140"/>
                </a:cubicBezTo>
                <a:cubicBezTo>
                  <a:pt x="397" y="37"/>
                  <a:pt x="303" y="0"/>
                  <a:pt x="227" y="0"/>
                </a:cubicBezTo>
                <a:cubicBezTo>
                  <a:pt x="126" y="0"/>
                  <a:pt x="15" y="68"/>
                  <a:pt x="0" y="208"/>
                </a:cubicBezTo>
                <a:lnTo>
                  <a:pt x="0" y="237"/>
                </a:lnTo>
                <a:cubicBezTo>
                  <a:pt x="0" y="238"/>
                  <a:pt x="0" y="248"/>
                  <a:pt x="1" y="254"/>
                </a:cubicBezTo>
                <a:cubicBezTo>
                  <a:pt x="9" y="321"/>
                  <a:pt x="62" y="391"/>
                  <a:pt x="101" y="458"/>
                </a:cubicBezTo>
                <a:cubicBezTo>
                  <a:pt x="143" y="530"/>
                  <a:pt x="187" y="600"/>
                  <a:pt x="231" y="670"/>
                </a:cubicBezTo>
                <a:cubicBezTo>
                  <a:pt x="257" y="624"/>
                  <a:pt x="284" y="578"/>
                  <a:pt x="310" y="533"/>
                </a:cubicBezTo>
                <a:cubicBezTo>
                  <a:pt x="318" y="520"/>
                  <a:pt x="326" y="507"/>
                  <a:pt x="333" y="495"/>
                </a:cubicBezTo>
                <a:cubicBezTo>
                  <a:pt x="338" y="486"/>
                  <a:pt x="347" y="478"/>
                  <a:pt x="351" y="470"/>
                </a:cubicBezTo>
                <a:cubicBezTo>
                  <a:pt x="393" y="393"/>
                  <a:pt x="461" y="315"/>
                  <a:pt x="461" y="238"/>
                </a:cubicBezTo>
                <a:lnTo>
                  <a:pt x="461" y="206"/>
                </a:lnTo>
                <a:cubicBezTo>
                  <a:pt x="461" y="198"/>
                  <a:pt x="451" y="169"/>
                  <a:pt x="450" y="16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Freeform 379"/>
          <p:cNvSpPr>
            <a:spLocks noEditPoints="1"/>
          </p:cNvSpPr>
          <p:nvPr/>
        </p:nvSpPr>
        <p:spPr bwMode="auto">
          <a:xfrm>
            <a:off x="5894389" y="4994276"/>
            <a:ext cx="139700" cy="203200"/>
          </a:xfrm>
          <a:custGeom>
            <a:avLst/>
            <a:gdLst>
              <a:gd name="T0" fmla="*/ 451 w 462"/>
              <a:gd name="T1" fmla="*/ 167 h 670"/>
              <a:gd name="T2" fmla="*/ 440 w 462"/>
              <a:gd name="T3" fmla="*/ 140 h 670"/>
              <a:gd name="T4" fmla="*/ 228 w 462"/>
              <a:gd name="T5" fmla="*/ 0 h 670"/>
              <a:gd name="T6" fmla="*/ 0 w 462"/>
              <a:gd name="T7" fmla="*/ 208 h 670"/>
              <a:gd name="T8" fmla="*/ 0 w 462"/>
              <a:gd name="T9" fmla="*/ 237 h 670"/>
              <a:gd name="T10" fmla="*/ 1 w 462"/>
              <a:gd name="T11" fmla="*/ 254 h 670"/>
              <a:gd name="T12" fmla="*/ 102 w 462"/>
              <a:gd name="T13" fmla="*/ 458 h 670"/>
              <a:gd name="T14" fmla="*/ 231 w 462"/>
              <a:gd name="T15" fmla="*/ 670 h 670"/>
              <a:gd name="T16" fmla="*/ 311 w 462"/>
              <a:gd name="T17" fmla="*/ 533 h 670"/>
              <a:gd name="T18" fmla="*/ 334 w 462"/>
              <a:gd name="T19" fmla="*/ 495 h 670"/>
              <a:gd name="T20" fmla="*/ 352 w 462"/>
              <a:gd name="T21" fmla="*/ 470 h 670"/>
              <a:gd name="T22" fmla="*/ 462 w 462"/>
              <a:gd name="T23" fmla="*/ 238 h 670"/>
              <a:gd name="T24" fmla="*/ 462 w 462"/>
              <a:gd name="T25" fmla="*/ 206 h 670"/>
              <a:gd name="T26" fmla="*/ 451 w 462"/>
              <a:gd name="T27" fmla="*/ 167 h 670"/>
              <a:gd name="T28" fmla="*/ 233 w 462"/>
              <a:gd name="T29" fmla="*/ 174 h 670"/>
              <a:gd name="T30" fmla="*/ 288 w 462"/>
              <a:gd name="T31" fmla="*/ 229 h 670"/>
              <a:gd name="T32" fmla="*/ 233 w 462"/>
              <a:gd name="T33" fmla="*/ 283 h 670"/>
              <a:gd name="T34" fmla="*/ 179 w 462"/>
              <a:gd name="T35" fmla="*/ 229 h 670"/>
              <a:gd name="T36" fmla="*/ 233 w 462"/>
              <a:gd name="T37" fmla="*/ 174 h 670"/>
              <a:gd name="T38" fmla="*/ 233 w 462"/>
              <a:gd name="T39" fmla="*/ 61 h 670"/>
              <a:gd name="T40" fmla="*/ 412 w 462"/>
              <a:gd name="T41" fmla="*/ 234 h 670"/>
              <a:gd name="T42" fmla="*/ 233 w 462"/>
              <a:gd name="T43" fmla="*/ 407 h 670"/>
              <a:gd name="T44" fmla="*/ 55 w 462"/>
              <a:gd name="T45" fmla="*/ 234 h 670"/>
              <a:gd name="T46" fmla="*/ 233 w 462"/>
              <a:gd name="T47" fmla="*/ 61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670">
                <a:moveTo>
                  <a:pt x="451" y="167"/>
                </a:moveTo>
                <a:cubicBezTo>
                  <a:pt x="449" y="158"/>
                  <a:pt x="444" y="148"/>
                  <a:pt x="440" y="140"/>
                </a:cubicBezTo>
                <a:cubicBezTo>
                  <a:pt x="398" y="37"/>
                  <a:pt x="304" y="0"/>
                  <a:pt x="228" y="0"/>
                </a:cubicBezTo>
                <a:cubicBezTo>
                  <a:pt x="127" y="0"/>
                  <a:pt x="15" y="68"/>
                  <a:pt x="0" y="208"/>
                </a:cubicBezTo>
                <a:lnTo>
                  <a:pt x="0" y="237"/>
                </a:lnTo>
                <a:cubicBezTo>
                  <a:pt x="0" y="238"/>
                  <a:pt x="1" y="248"/>
                  <a:pt x="1" y="254"/>
                </a:cubicBezTo>
                <a:cubicBezTo>
                  <a:pt x="10" y="321"/>
                  <a:pt x="62" y="391"/>
                  <a:pt x="102" y="458"/>
                </a:cubicBezTo>
                <a:cubicBezTo>
                  <a:pt x="144" y="530"/>
                  <a:pt x="188" y="600"/>
                  <a:pt x="231" y="670"/>
                </a:cubicBezTo>
                <a:cubicBezTo>
                  <a:pt x="258" y="624"/>
                  <a:pt x="285" y="578"/>
                  <a:pt x="311" y="533"/>
                </a:cubicBezTo>
                <a:cubicBezTo>
                  <a:pt x="318" y="520"/>
                  <a:pt x="327" y="507"/>
                  <a:pt x="334" y="495"/>
                </a:cubicBezTo>
                <a:cubicBezTo>
                  <a:pt x="338" y="486"/>
                  <a:pt x="348" y="478"/>
                  <a:pt x="352" y="470"/>
                </a:cubicBezTo>
                <a:cubicBezTo>
                  <a:pt x="394" y="393"/>
                  <a:pt x="462" y="315"/>
                  <a:pt x="462" y="238"/>
                </a:cubicBezTo>
                <a:lnTo>
                  <a:pt x="462" y="206"/>
                </a:lnTo>
                <a:cubicBezTo>
                  <a:pt x="462" y="198"/>
                  <a:pt x="452" y="169"/>
                  <a:pt x="451" y="167"/>
                </a:cubicBezTo>
                <a:close/>
                <a:moveTo>
                  <a:pt x="233" y="174"/>
                </a:moveTo>
                <a:cubicBezTo>
                  <a:pt x="263" y="174"/>
                  <a:pt x="288" y="199"/>
                  <a:pt x="288" y="229"/>
                </a:cubicBezTo>
                <a:cubicBezTo>
                  <a:pt x="288" y="259"/>
                  <a:pt x="263" y="283"/>
                  <a:pt x="233" y="283"/>
                </a:cubicBezTo>
                <a:cubicBezTo>
                  <a:pt x="203" y="283"/>
                  <a:pt x="179" y="259"/>
                  <a:pt x="179" y="229"/>
                </a:cubicBezTo>
                <a:cubicBezTo>
                  <a:pt x="179" y="199"/>
                  <a:pt x="203" y="174"/>
                  <a:pt x="233" y="174"/>
                </a:cubicBezTo>
                <a:close/>
                <a:moveTo>
                  <a:pt x="233" y="61"/>
                </a:moveTo>
                <a:cubicBezTo>
                  <a:pt x="332" y="61"/>
                  <a:pt x="412" y="138"/>
                  <a:pt x="412" y="234"/>
                </a:cubicBezTo>
                <a:cubicBezTo>
                  <a:pt x="412" y="329"/>
                  <a:pt x="332" y="407"/>
                  <a:pt x="233" y="407"/>
                </a:cubicBezTo>
                <a:cubicBezTo>
                  <a:pt x="135" y="407"/>
                  <a:pt x="55" y="329"/>
                  <a:pt x="55" y="234"/>
                </a:cubicBezTo>
                <a:cubicBezTo>
                  <a:pt x="55" y="138"/>
                  <a:pt x="135" y="61"/>
                  <a:pt x="233" y="6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Freeform 380"/>
          <p:cNvSpPr>
            <a:spLocks/>
          </p:cNvSpPr>
          <p:nvPr/>
        </p:nvSpPr>
        <p:spPr bwMode="auto">
          <a:xfrm>
            <a:off x="3278189" y="4646614"/>
            <a:ext cx="123825" cy="187325"/>
          </a:xfrm>
          <a:custGeom>
            <a:avLst/>
            <a:gdLst>
              <a:gd name="T0" fmla="*/ 308 w 411"/>
              <a:gd name="T1" fmla="*/ 616 h 616"/>
              <a:gd name="T2" fmla="*/ 277 w 411"/>
              <a:gd name="T3" fmla="*/ 604 h 616"/>
              <a:gd name="T4" fmla="*/ 277 w 411"/>
              <a:gd name="T5" fmla="*/ 604 h 616"/>
              <a:gd name="T6" fmla="*/ 13 w 411"/>
              <a:gd name="T7" fmla="*/ 340 h 616"/>
              <a:gd name="T8" fmla="*/ 13 w 411"/>
              <a:gd name="T9" fmla="*/ 340 h 616"/>
              <a:gd name="T10" fmla="*/ 0 w 411"/>
              <a:gd name="T11" fmla="*/ 308 h 616"/>
              <a:gd name="T12" fmla="*/ 0 w 411"/>
              <a:gd name="T13" fmla="*/ 308 h 616"/>
              <a:gd name="T14" fmla="*/ 13 w 411"/>
              <a:gd name="T15" fmla="*/ 276 h 616"/>
              <a:gd name="T16" fmla="*/ 13 w 411"/>
              <a:gd name="T17" fmla="*/ 276 h 616"/>
              <a:gd name="T18" fmla="*/ 277 w 411"/>
              <a:gd name="T19" fmla="*/ 12 h 616"/>
              <a:gd name="T20" fmla="*/ 277 w 411"/>
              <a:gd name="T21" fmla="*/ 12 h 616"/>
              <a:gd name="T22" fmla="*/ 308 w 411"/>
              <a:gd name="T23" fmla="*/ 0 h 616"/>
              <a:gd name="T24" fmla="*/ 367 w 411"/>
              <a:gd name="T25" fmla="*/ 0 h 616"/>
              <a:gd name="T26" fmla="*/ 411 w 411"/>
              <a:gd name="T27" fmla="*/ 44 h 616"/>
              <a:gd name="T28" fmla="*/ 396 w 411"/>
              <a:gd name="T29" fmla="*/ 77 h 616"/>
              <a:gd name="T30" fmla="*/ 165 w 411"/>
              <a:gd name="T31" fmla="*/ 308 h 616"/>
              <a:gd name="T32" fmla="*/ 399 w 411"/>
              <a:gd name="T33" fmla="*/ 541 h 616"/>
              <a:gd name="T34" fmla="*/ 399 w 411"/>
              <a:gd name="T35" fmla="*/ 541 h 616"/>
              <a:gd name="T36" fmla="*/ 411 w 411"/>
              <a:gd name="T37" fmla="*/ 572 h 616"/>
              <a:gd name="T38" fmla="*/ 367 w 411"/>
              <a:gd name="T39" fmla="*/ 616 h 616"/>
              <a:gd name="T40" fmla="*/ 308 w 411"/>
              <a:gd name="T41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1" h="616">
                <a:moveTo>
                  <a:pt x="308" y="616"/>
                </a:moveTo>
                <a:cubicBezTo>
                  <a:pt x="296" y="616"/>
                  <a:pt x="285" y="611"/>
                  <a:pt x="277" y="604"/>
                </a:cubicBezTo>
                <a:lnTo>
                  <a:pt x="277" y="604"/>
                </a:lnTo>
                <a:lnTo>
                  <a:pt x="13" y="340"/>
                </a:lnTo>
                <a:lnTo>
                  <a:pt x="13" y="340"/>
                </a:lnTo>
                <a:cubicBezTo>
                  <a:pt x="5" y="332"/>
                  <a:pt x="0" y="320"/>
                  <a:pt x="0" y="308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295"/>
                  <a:pt x="5" y="284"/>
                  <a:pt x="13" y="276"/>
                </a:cubicBezTo>
                <a:lnTo>
                  <a:pt x="13" y="276"/>
                </a:lnTo>
                <a:lnTo>
                  <a:pt x="277" y="12"/>
                </a:lnTo>
                <a:lnTo>
                  <a:pt x="277" y="12"/>
                </a:lnTo>
                <a:cubicBezTo>
                  <a:pt x="285" y="5"/>
                  <a:pt x="296" y="0"/>
                  <a:pt x="308" y="0"/>
                </a:cubicBezTo>
                <a:cubicBezTo>
                  <a:pt x="328" y="0"/>
                  <a:pt x="347" y="0"/>
                  <a:pt x="367" y="0"/>
                </a:cubicBezTo>
                <a:cubicBezTo>
                  <a:pt x="392" y="0"/>
                  <a:pt x="411" y="20"/>
                  <a:pt x="411" y="44"/>
                </a:cubicBezTo>
                <a:cubicBezTo>
                  <a:pt x="411" y="57"/>
                  <a:pt x="405" y="69"/>
                  <a:pt x="396" y="77"/>
                </a:cubicBezTo>
                <a:lnTo>
                  <a:pt x="165" y="308"/>
                </a:lnTo>
                <a:lnTo>
                  <a:pt x="399" y="541"/>
                </a:lnTo>
                <a:lnTo>
                  <a:pt x="399" y="541"/>
                </a:lnTo>
                <a:cubicBezTo>
                  <a:pt x="407" y="549"/>
                  <a:pt x="411" y="560"/>
                  <a:pt x="411" y="572"/>
                </a:cubicBezTo>
                <a:cubicBezTo>
                  <a:pt x="411" y="596"/>
                  <a:pt x="392" y="616"/>
                  <a:pt x="367" y="616"/>
                </a:cubicBezTo>
                <a:cubicBezTo>
                  <a:pt x="347" y="616"/>
                  <a:pt x="328" y="616"/>
                  <a:pt x="308" y="61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Freeform 381"/>
          <p:cNvSpPr>
            <a:spLocks/>
          </p:cNvSpPr>
          <p:nvPr/>
        </p:nvSpPr>
        <p:spPr bwMode="auto">
          <a:xfrm>
            <a:off x="2857502" y="4678365"/>
            <a:ext cx="187325" cy="123825"/>
          </a:xfrm>
          <a:custGeom>
            <a:avLst/>
            <a:gdLst>
              <a:gd name="T0" fmla="*/ 0 w 616"/>
              <a:gd name="T1" fmla="*/ 308 h 412"/>
              <a:gd name="T2" fmla="*/ 13 w 616"/>
              <a:gd name="T3" fmla="*/ 278 h 412"/>
              <a:gd name="T4" fmla="*/ 13 w 616"/>
              <a:gd name="T5" fmla="*/ 278 h 412"/>
              <a:gd name="T6" fmla="*/ 277 w 616"/>
              <a:gd name="T7" fmla="*/ 14 h 412"/>
              <a:gd name="T8" fmla="*/ 277 w 616"/>
              <a:gd name="T9" fmla="*/ 14 h 412"/>
              <a:gd name="T10" fmla="*/ 308 w 616"/>
              <a:gd name="T11" fmla="*/ 0 h 412"/>
              <a:gd name="T12" fmla="*/ 308 w 616"/>
              <a:gd name="T13" fmla="*/ 0 h 412"/>
              <a:gd name="T14" fmla="*/ 340 w 616"/>
              <a:gd name="T15" fmla="*/ 14 h 412"/>
              <a:gd name="T16" fmla="*/ 340 w 616"/>
              <a:gd name="T17" fmla="*/ 14 h 412"/>
              <a:gd name="T18" fmla="*/ 604 w 616"/>
              <a:gd name="T19" fmla="*/ 278 h 412"/>
              <a:gd name="T20" fmla="*/ 604 w 616"/>
              <a:gd name="T21" fmla="*/ 278 h 412"/>
              <a:gd name="T22" fmla="*/ 616 w 616"/>
              <a:gd name="T23" fmla="*/ 308 h 412"/>
              <a:gd name="T24" fmla="*/ 616 w 616"/>
              <a:gd name="T25" fmla="*/ 368 h 412"/>
              <a:gd name="T26" fmla="*/ 572 w 616"/>
              <a:gd name="T27" fmla="*/ 412 h 412"/>
              <a:gd name="T28" fmla="*/ 539 w 616"/>
              <a:gd name="T29" fmla="*/ 396 h 412"/>
              <a:gd name="T30" fmla="*/ 308 w 616"/>
              <a:gd name="T31" fmla="*/ 166 h 412"/>
              <a:gd name="T32" fmla="*/ 75 w 616"/>
              <a:gd name="T33" fmla="*/ 399 h 412"/>
              <a:gd name="T34" fmla="*/ 75 w 616"/>
              <a:gd name="T35" fmla="*/ 399 h 412"/>
              <a:gd name="T36" fmla="*/ 44 w 616"/>
              <a:gd name="T37" fmla="*/ 412 h 412"/>
              <a:gd name="T38" fmla="*/ 0 w 616"/>
              <a:gd name="T39" fmla="*/ 368 h 412"/>
              <a:gd name="T40" fmla="*/ 0 w 616"/>
              <a:gd name="T41" fmla="*/ 308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6" h="412">
                <a:moveTo>
                  <a:pt x="0" y="308"/>
                </a:moveTo>
                <a:cubicBezTo>
                  <a:pt x="0" y="296"/>
                  <a:pt x="5" y="286"/>
                  <a:pt x="13" y="278"/>
                </a:cubicBezTo>
                <a:lnTo>
                  <a:pt x="13" y="278"/>
                </a:lnTo>
                <a:lnTo>
                  <a:pt x="277" y="14"/>
                </a:lnTo>
                <a:lnTo>
                  <a:pt x="277" y="14"/>
                </a:lnTo>
                <a:cubicBezTo>
                  <a:pt x="285" y="5"/>
                  <a:pt x="296" y="0"/>
                  <a:pt x="308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21" y="0"/>
                  <a:pt x="332" y="5"/>
                  <a:pt x="340" y="14"/>
                </a:cubicBezTo>
                <a:lnTo>
                  <a:pt x="340" y="14"/>
                </a:lnTo>
                <a:lnTo>
                  <a:pt x="604" y="278"/>
                </a:lnTo>
                <a:lnTo>
                  <a:pt x="604" y="278"/>
                </a:lnTo>
                <a:cubicBezTo>
                  <a:pt x="612" y="286"/>
                  <a:pt x="616" y="296"/>
                  <a:pt x="616" y="308"/>
                </a:cubicBezTo>
                <a:cubicBezTo>
                  <a:pt x="616" y="328"/>
                  <a:pt x="616" y="348"/>
                  <a:pt x="616" y="368"/>
                </a:cubicBezTo>
                <a:cubicBezTo>
                  <a:pt x="616" y="392"/>
                  <a:pt x="597" y="412"/>
                  <a:pt x="572" y="412"/>
                </a:cubicBezTo>
                <a:cubicBezTo>
                  <a:pt x="559" y="412"/>
                  <a:pt x="547" y="406"/>
                  <a:pt x="539" y="396"/>
                </a:cubicBezTo>
                <a:lnTo>
                  <a:pt x="308" y="166"/>
                </a:lnTo>
                <a:lnTo>
                  <a:pt x="75" y="399"/>
                </a:lnTo>
                <a:lnTo>
                  <a:pt x="75" y="399"/>
                </a:lnTo>
                <a:cubicBezTo>
                  <a:pt x="67" y="407"/>
                  <a:pt x="56" y="412"/>
                  <a:pt x="44" y="412"/>
                </a:cubicBezTo>
                <a:cubicBezTo>
                  <a:pt x="20" y="412"/>
                  <a:pt x="0" y="392"/>
                  <a:pt x="0" y="368"/>
                </a:cubicBezTo>
                <a:cubicBezTo>
                  <a:pt x="0" y="348"/>
                  <a:pt x="0" y="328"/>
                  <a:pt x="0" y="30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Freeform 382"/>
          <p:cNvSpPr>
            <a:spLocks/>
          </p:cNvSpPr>
          <p:nvPr/>
        </p:nvSpPr>
        <p:spPr bwMode="auto">
          <a:xfrm>
            <a:off x="2505077" y="4678365"/>
            <a:ext cx="185737" cy="123825"/>
          </a:xfrm>
          <a:custGeom>
            <a:avLst/>
            <a:gdLst>
              <a:gd name="T0" fmla="*/ 0 w 616"/>
              <a:gd name="T1" fmla="*/ 104 h 412"/>
              <a:gd name="T2" fmla="*/ 13 w 616"/>
              <a:gd name="T3" fmla="*/ 134 h 412"/>
              <a:gd name="T4" fmla="*/ 13 w 616"/>
              <a:gd name="T5" fmla="*/ 134 h 412"/>
              <a:gd name="T6" fmla="*/ 277 w 616"/>
              <a:gd name="T7" fmla="*/ 398 h 412"/>
              <a:gd name="T8" fmla="*/ 277 w 616"/>
              <a:gd name="T9" fmla="*/ 398 h 412"/>
              <a:gd name="T10" fmla="*/ 308 w 616"/>
              <a:gd name="T11" fmla="*/ 412 h 412"/>
              <a:gd name="T12" fmla="*/ 308 w 616"/>
              <a:gd name="T13" fmla="*/ 412 h 412"/>
              <a:gd name="T14" fmla="*/ 340 w 616"/>
              <a:gd name="T15" fmla="*/ 398 h 412"/>
              <a:gd name="T16" fmla="*/ 340 w 616"/>
              <a:gd name="T17" fmla="*/ 398 h 412"/>
              <a:gd name="T18" fmla="*/ 604 w 616"/>
              <a:gd name="T19" fmla="*/ 134 h 412"/>
              <a:gd name="T20" fmla="*/ 604 w 616"/>
              <a:gd name="T21" fmla="*/ 134 h 412"/>
              <a:gd name="T22" fmla="*/ 616 w 616"/>
              <a:gd name="T23" fmla="*/ 104 h 412"/>
              <a:gd name="T24" fmla="*/ 616 w 616"/>
              <a:gd name="T25" fmla="*/ 44 h 412"/>
              <a:gd name="T26" fmla="*/ 572 w 616"/>
              <a:gd name="T27" fmla="*/ 0 h 412"/>
              <a:gd name="T28" fmla="*/ 539 w 616"/>
              <a:gd name="T29" fmla="*/ 16 h 412"/>
              <a:gd name="T30" fmla="*/ 308 w 616"/>
              <a:gd name="T31" fmla="*/ 246 h 412"/>
              <a:gd name="T32" fmla="*/ 75 w 616"/>
              <a:gd name="T33" fmla="*/ 13 h 412"/>
              <a:gd name="T34" fmla="*/ 75 w 616"/>
              <a:gd name="T35" fmla="*/ 13 h 412"/>
              <a:gd name="T36" fmla="*/ 44 w 616"/>
              <a:gd name="T37" fmla="*/ 0 h 412"/>
              <a:gd name="T38" fmla="*/ 0 w 616"/>
              <a:gd name="T39" fmla="*/ 44 h 412"/>
              <a:gd name="T40" fmla="*/ 0 w 616"/>
              <a:gd name="T41" fmla="*/ 104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6" h="412">
                <a:moveTo>
                  <a:pt x="0" y="104"/>
                </a:moveTo>
                <a:cubicBezTo>
                  <a:pt x="0" y="116"/>
                  <a:pt x="5" y="126"/>
                  <a:pt x="13" y="134"/>
                </a:cubicBezTo>
                <a:lnTo>
                  <a:pt x="13" y="134"/>
                </a:lnTo>
                <a:lnTo>
                  <a:pt x="277" y="398"/>
                </a:lnTo>
                <a:lnTo>
                  <a:pt x="277" y="398"/>
                </a:lnTo>
                <a:cubicBezTo>
                  <a:pt x="285" y="407"/>
                  <a:pt x="296" y="412"/>
                  <a:pt x="308" y="412"/>
                </a:cubicBezTo>
                <a:cubicBezTo>
                  <a:pt x="308" y="412"/>
                  <a:pt x="308" y="412"/>
                  <a:pt x="308" y="412"/>
                </a:cubicBezTo>
                <a:cubicBezTo>
                  <a:pt x="321" y="412"/>
                  <a:pt x="332" y="407"/>
                  <a:pt x="340" y="398"/>
                </a:cubicBezTo>
                <a:lnTo>
                  <a:pt x="340" y="398"/>
                </a:lnTo>
                <a:lnTo>
                  <a:pt x="604" y="134"/>
                </a:lnTo>
                <a:lnTo>
                  <a:pt x="604" y="134"/>
                </a:lnTo>
                <a:cubicBezTo>
                  <a:pt x="612" y="126"/>
                  <a:pt x="616" y="116"/>
                  <a:pt x="616" y="104"/>
                </a:cubicBezTo>
                <a:cubicBezTo>
                  <a:pt x="616" y="84"/>
                  <a:pt x="616" y="64"/>
                  <a:pt x="616" y="44"/>
                </a:cubicBezTo>
                <a:cubicBezTo>
                  <a:pt x="616" y="20"/>
                  <a:pt x="597" y="0"/>
                  <a:pt x="572" y="0"/>
                </a:cubicBezTo>
                <a:cubicBezTo>
                  <a:pt x="559" y="0"/>
                  <a:pt x="547" y="6"/>
                  <a:pt x="539" y="16"/>
                </a:cubicBezTo>
                <a:lnTo>
                  <a:pt x="308" y="246"/>
                </a:lnTo>
                <a:lnTo>
                  <a:pt x="75" y="13"/>
                </a:lnTo>
                <a:lnTo>
                  <a:pt x="75" y="13"/>
                </a:lnTo>
                <a:cubicBezTo>
                  <a:pt x="67" y="5"/>
                  <a:pt x="56" y="0"/>
                  <a:pt x="44" y="0"/>
                </a:cubicBezTo>
                <a:cubicBezTo>
                  <a:pt x="20" y="0"/>
                  <a:pt x="0" y="20"/>
                  <a:pt x="0" y="44"/>
                </a:cubicBezTo>
                <a:cubicBezTo>
                  <a:pt x="0" y="64"/>
                  <a:pt x="0" y="84"/>
                  <a:pt x="0" y="10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Freeform 383"/>
          <p:cNvSpPr>
            <a:spLocks/>
          </p:cNvSpPr>
          <p:nvPr/>
        </p:nvSpPr>
        <p:spPr bwMode="auto">
          <a:xfrm>
            <a:off x="2128839" y="4638676"/>
            <a:ext cx="203200" cy="203200"/>
          </a:xfrm>
          <a:custGeom>
            <a:avLst/>
            <a:gdLst>
              <a:gd name="T0" fmla="*/ 0 w 675"/>
              <a:gd name="T1" fmla="*/ 325 h 674"/>
              <a:gd name="T2" fmla="*/ 44 w 675"/>
              <a:gd name="T3" fmla="*/ 281 h 674"/>
              <a:gd name="T4" fmla="*/ 282 w 675"/>
              <a:gd name="T5" fmla="*/ 281 h 674"/>
              <a:gd name="T6" fmla="*/ 282 w 675"/>
              <a:gd name="T7" fmla="*/ 44 h 674"/>
              <a:gd name="T8" fmla="*/ 326 w 675"/>
              <a:gd name="T9" fmla="*/ 0 h 674"/>
              <a:gd name="T10" fmla="*/ 349 w 675"/>
              <a:gd name="T11" fmla="*/ 0 h 674"/>
              <a:gd name="T12" fmla="*/ 393 w 675"/>
              <a:gd name="T13" fmla="*/ 44 h 674"/>
              <a:gd name="T14" fmla="*/ 393 w 675"/>
              <a:gd name="T15" fmla="*/ 281 h 674"/>
              <a:gd name="T16" fmla="*/ 631 w 675"/>
              <a:gd name="T17" fmla="*/ 281 h 674"/>
              <a:gd name="T18" fmla="*/ 675 w 675"/>
              <a:gd name="T19" fmla="*/ 325 h 674"/>
              <a:gd name="T20" fmla="*/ 675 w 675"/>
              <a:gd name="T21" fmla="*/ 349 h 674"/>
              <a:gd name="T22" fmla="*/ 631 w 675"/>
              <a:gd name="T23" fmla="*/ 393 h 674"/>
              <a:gd name="T24" fmla="*/ 393 w 675"/>
              <a:gd name="T25" fmla="*/ 393 h 674"/>
              <a:gd name="T26" fmla="*/ 393 w 675"/>
              <a:gd name="T27" fmla="*/ 630 h 674"/>
              <a:gd name="T28" fmla="*/ 349 w 675"/>
              <a:gd name="T29" fmla="*/ 674 h 674"/>
              <a:gd name="T30" fmla="*/ 326 w 675"/>
              <a:gd name="T31" fmla="*/ 674 h 674"/>
              <a:gd name="T32" fmla="*/ 282 w 675"/>
              <a:gd name="T33" fmla="*/ 630 h 674"/>
              <a:gd name="T34" fmla="*/ 282 w 675"/>
              <a:gd name="T35" fmla="*/ 393 h 674"/>
              <a:gd name="T36" fmla="*/ 44 w 675"/>
              <a:gd name="T37" fmla="*/ 393 h 674"/>
              <a:gd name="T38" fmla="*/ 0 w 675"/>
              <a:gd name="T39" fmla="*/ 349 h 674"/>
              <a:gd name="T40" fmla="*/ 0 w 675"/>
              <a:gd name="T41" fmla="*/ 32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5" h="674">
                <a:moveTo>
                  <a:pt x="0" y="325"/>
                </a:moveTo>
                <a:cubicBezTo>
                  <a:pt x="0" y="301"/>
                  <a:pt x="20" y="281"/>
                  <a:pt x="44" y="281"/>
                </a:cubicBezTo>
                <a:lnTo>
                  <a:pt x="282" y="281"/>
                </a:lnTo>
                <a:lnTo>
                  <a:pt x="282" y="44"/>
                </a:lnTo>
                <a:cubicBezTo>
                  <a:pt x="282" y="19"/>
                  <a:pt x="302" y="0"/>
                  <a:pt x="326" y="0"/>
                </a:cubicBezTo>
                <a:cubicBezTo>
                  <a:pt x="334" y="0"/>
                  <a:pt x="341" y="0"/>
                  <a:pt x="349" y="0"/>
                </a:cubicBezTo>
                <a:cubicBezTo>
                  <a:pt x="374" y="0"/>
                  <a:pt x="393" y="19"/>
                  <a:pt x="393" y="44"/>
                </a:cubicBezTo>
                <a:lnTo>
                  <a:pt x="393" y="281"/>
                </a:lnTo>
                <a:lnTo>
                  <a:pt x="631" y="281"/>
                </a:lnTo>
                <a:cubicBezTo>
                  <a:pt x="655" y="281"/>
                  <a:pt x="675" y="301"/>
                  <a:pt x="675" y="325"/>
                </a:cubicBezTo>
                <a:cubicBezTo>
                  <a:pt x="675" y="333"/>
                  <a:pt x="675" y="341"/>
                  <a:pt x="675" y="349"/>
                </a:cubicBezTo>
                <a:cubicBezTo>
                  <a:pt x="675" y="373"/>
                  <a:pt x="655" y="393"/>
                  <a:pt x="631" y="393"/>
                </a:cubicBezTo>
                <a:lnTo>
                  <a:pt x="393" y="393"/>
                </a:lnTo>
                <a:lnTo>
                  <a:pt x="393" y="630"/>
                </a:lnTo>
                <a:cubicBezTo>
                  <a:pt x="393" y="655"/>
                  <a:pt x="374" y="674"/>
                  <a:pt x="349" y="674"/>
                </a:cubicBezTo>
                <a:cubicBezTo>
                  <a:pt x="341" y="674"/>
                  <a:pt x="334" y="674"/>
                  <a:pt x="326" y="674"/>
                </a:cubicBezTo>
                <a:cubicBezTo>
                  <a:pt x="302" y="674"/>
                  <a:pt x="282" y="655"/>
                  <a:pt x="282" y="630"/>
                </a:cubicBezTo>
                <a:lnTo>
                  <a:pt x="282" y="393"/>
                </a:lnTo>
                <a:lnTo>
                  <a:pt x="44" y="393"/>
                </a:lnTo>
                <a:cubicBezTo>
                  <a:pt x="20" y="393"/>
                  <a:pt x="0" y="373"/>
                  <a:pt x="0" y="349"/>
                </a:cubicBezTo>
                <a:cubicBezTo>
                  <a:pt x="0" y="341"/>
                  <a:pt x="0" y="333"/>
                  <a:pt x="0" y="32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Freeform 384"/>
          <p:cNvSpPr>
            <a:spLocks noEditPoints="1"/>
          </p:cNvSpPr>
          <p:nvPr/>
        </p:nvSpPr>
        <p:spPr bwMode="auto">
          <a:xfrm>
            <a:off x="7948614" y="2492377"/>
            <a:ext cx="139700" cy="190500"/>
          </a:xfrm>
          <a:custGeom>
            <a:avLst/>
            <a:gdLst>
              <a:gd name="T0" fmla="*/ 158 w 462"/>
              <a:gd name="T1" fmla="*/ 337 h 628"/>
              <a:gd name="T2" fmla="*/ 63 w 462"/>
              <a:gd name="T3" fmla="*/ 309 h 628"/>
              <a:gd name="T4" fmla="*/ 12 w 462"/>
              <a:gd name="T5" fmla="*/ 265 h 628"/>
              <a:gd name="T6" fmla="*/ 0 w 462"/>
              <a:gd name="T7" fmla="*/ 286 h 628"/>
              <a:gd name="T8" fmla="*/ 0 w 462"/>
              <a:gd name="T9" fmla="*/ 347 h 628"/>
              <a:gd name="T10" fmla="*/ 0 w 462"/>
              <a:gd name="T11" fmla="*/ 365 h 628"/>
              <a:gd name="T12" fmla="*/ 20 w 462"/>
              <a:gd name="T13" fmla="*/ 406 h 628"/>
              <a:gd name="T14" fmla="*/ 102 w 462"/>
              <a:gd name="T15" fmla="*/ 452 h 628"/>
              <a:gd name="T16" fmla="*/ 235 w 462"/>
              <a:gd name="T17" fmla="*/ 470 h 628"/>
              <a:gd name="T18" fmla="*/ 360 w 462"/>
              <a:gd name="T19" fmla="*/ 452 h 628"/>
              <a:gd name="T20" fmla="*/ 444 w 462"/>
              <a:gd name="T21" fmla="*/ 406 h 628"/>
              <a:gd name="T22" fmla="*/ 462 w 462"/>
              <a:gd name="T23" fmla="*/ 340 h 628"/>
              <a:gd name="T24" fmla="*/ 462 w 462"/>
              <a:gd name="T25" fmla="*/ 296 h 628"/>
              <a:gd name="T26" fmla="*/ 462 w 462"/>
              <a:gd name="T27" fmla="*/ 286 h 628"/>
              <a:gd name="T28" fmla="*/ 449 w 462"/>
              <a:gd name="T29" fmla="*/ 265 h 628"/>
              <a:gd name="T30" fmla="*/ 401 w 462"/>
              <a:gd name="T31" fmla="*/ 309 h 628"/>
              <a:gd name="T32" fmla="*/ 309 w 462"/>
              <a:gd name="T33" fmla="*/ 337 h 628"/>
              <a:gd name="T34" fmla="*/ 12 w 462"/>
              <a:gd name="T35" fmla="*/ 84 h 628"/>
              <a:gd name="T36" fmla="*/ 48 w 462"/>
              <a:gd name="T37" fmla="*/ 38 h 628"/>
              <a:gd name="T38" fmla="*/ 148 w 462"/>
              <a:gd name="T39" fmla="*/ 7 h 628"/>
              <a:gd name="T40" fmla="*/ 278 w 462"/>
              <a:gd name="T41" fmla="*/ 2 h 628"/>
              <a:gd name="T42" fmla="*/ 391 w 462"/>
              <a:gd name="T43" fmla="*/ 25 h 628"/>
              <a:gd name="T44" fmla="*/ 452 w 462"/>
              <a:gd name="T45" fmla="*/ 66 h 628"/>
              <a:gd name="T46" fmla="*/ 439 w 462"/>
              <a:gd name="T47" fmla="*/ 117 h 628"/>
              <a:gd name="T48" fmla="*/ 357 w 462"/>
              <a:gd name="T49" fmla="*/ 153 h 628"/>
              <a:gd name="T50" fmla="*/ 235 w 462"/>
              <a:gd name="T51" fmla="*/ 168 h 628"/>
              <a:gd name="T52" fmla="*/ 109 w 462"/>
              <a:gd name="T53" fmla="*/ 153 h 628"/>
              <a:gd name="T54" fmla="*/ 28 w 462"/>
              <a:gd name="T55" fmla="*/ 117 h 628"/>
              <a:gd name="T56" fmla="*/ 449 w 462"/>
              <a:gd name="T57" fmla="*/ 110 h 628"/>
              <a:gd name="T58" fmla="*/ 414 w 462"/>
              <a:gd name="T59" fmla="*/ 153 h 628"/>
              <a:gd name="T60" fmla="*/ 319 w 462"/>
              <a:gd name="T61" fmla="*/ 179 h 628"/>
              <a:gd name="T62" fmla="*/ 191 w 462"/>
              <a:gd name="T63" fmla="*/ 181 h 628"/>
              <a:gd name="T64" fmla="*/ 79 w 462"/>
              <a:gd name="T65" fmla="*/ 163 h 628"/>
              <a:gd name="T66" fmla="*/ 17 w 462"/>
              <a:gd name="T67" fmla="*/ 125 h 628"/>
              <a:gd name="T68" fmla="*/ 0 w 462"/>
              <a:gd name="T69" fmla="*/ 133 h 628"/>
              <a:gd name="T70" fmla="*/ 0 w 462"/>
              <a:gd name="T71" fmla="*/ 191 h 628"/>
              <a:gd name="T72" fmla="*/ 0 w 462"/>
              <a:gd name="T73" fmla="*/ 212 h 628"/>
              <a:gd name="T74" fmla="*/ 20 w 462"/>
              <a:gd name="T75" fmla="*/ 253 h 628"/>
              <a:gd name="T76" fmla="*/ 102 w 462"/>
              <a:gd name="T77" fmla="*/ 299 h 628"/>
              <a:gd name="T78" fmla="*/ 235 w 462"/>
              <a:gd name="T79" fmla="*/ 317 h 628"/>
              <a:gd name="T80" fmla="*/ 360 w 462"/>
              <a:gd name="T81" fmla="*/ 299 h 628"/>
              <a:gd name="T82" fmla="*/ 444 w 462"/>
              <a:gd name="T83" fmla="*/ 253 h 628"/>
              <a:gd name="T84" fmla="*/ 462 w 462"/>
              <a:gd name="T85" fmla="*/ 186 h 628"/>
              <a:gd name="T86" fmla="*/ 462 w 462"/>
              <a:gd name="T87" fmla="*/ 140 h 628"/>
              <a:gd name="T88" fmla="*/ 462 w 462"/>
              <a:gd name="T89" fmla="*/ 133 h 628"/>
              <a:gd name="T90" fmla="*/ 235 w 462"/>
              <a:gd name="T91" fmla="*/ 498 h 628"/>
              <a:gd name="T92" fmla="*/ 122 w 462"/>
              <a:gd name="T93" fmla="*/ 483 h 628"/>
              <a:gd name="T94" fmla="*/ 40 w 462"/>
              <a:gd name="T95" fmla="*/ 449 h 628"/>
              <a:gd name="T96" fmla="*/ 5 w 462"/>
              <a:gd name="T97" fmla="*/ 432 h 628"/>
              <a:gd name="T98" fmla="*/ 0 w 462"/>
              <a:gd name="T99" fmla="*/ 485 h 628"/>
              <a:gd name="T100" fmla="*/ 0 w 462"/>
              <a:gd name="T101" fmla="*/ 516 h 628"/>
              <a:gd name="T102" fmla="*/ 5 w 462"/>
              <a:gd name="T103" fmla="*/ 541 h 628"/>
              <a:gd name="T104" fmla="*/ 69 w 462"/>
              <a:gd name="T105" fmla="*/ 598 h 628"/>
              <a:gd name="T106" fmla="*/ 186 w 462"/>
              <a:gd name="T107" fmla="*/ 626 h 628"/>
              <a:gd name="T108" fmla="*/ 322 w 462"/>
              <a:gd name="T109" fmla="*/ 618 h 628"/>
              <a:gd name="T110" fmla="*/ 421 w 462"/>
              <a:gd name="T111" fmla="*/ 580 h 628"/>
              <a:gd name="T112" fmla="*/ 462 w 462"/>
              <a:gd name="T113" fmla="*/ 518 h 628"/>
              <a:gd name="T114" fmla="*/ 462 w 462"/>
              <a:gd name="T115" fmla="*/ 460 h 628"/>
              <a:gd name="T116" fmla="*/ 462 w 462"/>
              <a:gd name="T117" fmla="*/ 442 h 628"/>
              <a:gd name="T118" fmla="*/ 449 w 462"/>
              <a:gd name="T119" fmla="*/ 419 h 628"/>
              <a:gd name="T120" fmla="*/ 401 w 462"/>
              <a:gd name="T121" fmla="*/ 462 h 628"/>
              <a:gd name="T122" fmla="*/ 309 w 462"/>
              <a:gd name="T123" fmla="*/ 490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62" h="628">
                <a:moveTo>
                  <a:pt x="235" y="345"/>
                </a:moveTo>
                <a:lnTo>
                  <a:pt x="194" y="342"/>
                </a:lnTo>
                <a:lnTo>
                  <a:pt x="158" y="337"/>
                </a:lnTo>
                <a:lnTo>
                  <a:pt x="122" y="332"/>
                </a:lnTo>
                <a:lnTo>
                  <a:pt x="92" y="322"/>
                </a:lnTo>
                <a:lnTo>
                  <a:pt x="63" y="309"/>
                </a:lnTo>
                <a:lnTo>
                  <a:pt x="40" y="296"/>
                </a:lnTo>
                <a:lnTo>
                  <a:pt x="25" y="281"/>
                </a:lnTo>
                <a:lnTo>
                  <a:pt x="12" y="265"/>
                </a:lnTo>
                <a:lnTo>
                  <a:pt x="7" y="265"/>
                </a:lnTo>
                <a:lnTo>
                  <a:pt x="5" y="271"/>
                </a:lnTo>
                <a:lnTo>
                  <a:pt x="0" y="286"/>
                </a:lnTo>
                <a:lnTo>
                  <a:pt x="0" y="314"/>
                </a:lnTo>
                <a:lnTo>
                  <a:pt x="0" y="332"/>
                </a:lnTo>
                <a:lnTo>
                  <a:pt x="0" y="347"/>
                </a:lnTo>
                <a:lnTo>
                  <a:pt x="0" y="357"/>
                </a:lnTo>
                <a:lnTo>
                  <a:pt x="0" y="363"/>
                </a:lnTo>
                <a:lnTo>
                  <a:pt x="0" y="365"/>
                </a:lnTo>
                <a:lnTo>
                  <a:pt x="0" y="368"/>
                </a:lnTo>
                <a:lnTo>
                  <a:pt x="5" y="388"/>
                </a:lnTo>
                <a:lnTo>
                  <a:pt x="20" y="406"/>
                </a:lnTo>
                <a:lnTo>
                  <a:pt x="40" y="424"/>
                </a:lnTo>
                <a:lnTo>
                  <a:pt x="69" y="439"/>
                </a:lnTo>
                <a:lnTo>
                  <a:pt x="102" y="452"/>
                </a:lnTo>
                <a:lnTo>
                  <a:pt x="143" y="460"/>
                </a:lnTo>
                <a:lnTo>
                  <a:pt x="186" y="467"/>
                </a:lnTo>
                <a:lnTo>
                  <a:pt x="235" y="470"/>
                </a:lnTo>
                <a:lnTo>
                  <a:pt x="281" y="467"/>
                </a:lnTo>
                <a:lnTo>
                  <a:pt x="322" y="460"/>
                </a:lnTo>
                <a:lnTo>
                  <a:pt x="360" y="452"/>
                </a:lnTo>
                <a:lnTo>
                  <a:pt x="393" y="439"/>
                </a:lnTo>
                <a:lnTo>
                  <a:pt x="421" y="424"/>
                </a:lnTo>
                <a:lnTo>
                  <a:pt x="444" y="406"/>
                </a:lnTo>
                <a:lnTo>
                  <a:pt x="457" y="388"/>
                </a:lnTo>
                <a:lnTo>
                  <a:pt x="462" y="368"/>
                </a:lnTo>
                <a:lnTo>
                  <a:pt x="462" y="340"/>
                </a:lnTo>
                <a:lnTo>
                  <a:pt x="462" y="322"/>
                </a:lnTo>
                <a:lnTo>
                  <a:pt x="462" y="306"/>
                </a:lnTo>
                <a:lnTo>
                  <a:pt x="462" y="296"/>
                </a:lnTo>
                <a:lnTo>
                  <a:pt x="462" y="291"/>
                </a:lnTo>
                <a:lnTo>
                  <a:pt x="462" y="288"/>
                </a:lnTo>
                <a:lnTo>
                  <a:pt x="462" y="286"/>
                </a:lnTo>
                <a:lnTo>
                  <a:pt x="457" y="271"/>
                </a:lnTo>
                <a:lnTo>
                  <a:pt x="454" y="265"/>
                </a:lnTo>
                <a:lnTo>
                  <a:pt x="449" y="265"/>
                </a:lnTo>
                <a:lnTo>
                  <a:pt x="439" y="281"/>
                </a:lnTo>
                <a:lnTo>
                  <a:pt x="421" y="296"/>
                </a:lnTo>
                <a:lnTo>
                  <a:pt x="401" y="309"/>
                </a:lnTo>
                <a:lnTo>
                  <a:pt x="373" y="322"/>
                </a:lnTo>
                <a:lnTo>
                  <a:pt x="345" y="332"/>
                </a:lnTo>
                <a:lnTo>
                  <a:pt x="309" y="337"/>
                </a:lnTo>
                <a:lnTo>
                  <a:pt x="273" y="342"/>
                </a:lnTo>
                <a:lnTo>
                  <a:pt x="235" y="345"/>
                </a:lnTo>
                <a:close/>
                <a:moveTo>
                  <a:pt x="12" y="84"/>
                </a:moveTo>
                <a:lnTo>
                  <a:pt x="15" y="66"/>
                </a:lnTo>
                <a:lnTo>
                  <a:pt x="28" y="51"/>
                </a:lnTo>
                <a:lnTo>
                  <a:pt x="48" y="38"/>
                </a:lnTo>
                <a:lnTo>
                  <a:pt x="76" y="25"/>
                </a:lnTo>
                <a:lnTo>
                  <a:pt x="109" y="15"/>
                </a:lnTo>
                <a:lnTo>
                  <a:pt x="148" y="7"/>
                </a:lnTo>
                <a:lnTo>
                  <a:pt x="189" y="2"/>
                </a:lnTo>
                <a:lnTo>
                  <a:pt x="235" y="0"/>
                </a:lnTo>
                <a:lnTo>
                  <a:pt x="278" y="2"/>
                </a:lnTo>
                <a:lnTo>
                  <a:pt x="319" y="7"/>
                </a:lnTo>
                <a:lnTo>
                  <a:pt x="357" y="15"/>
                </a:lnTo>
                <a:lnTo>
                  <a:pt x="391" y="25"/>
                </a:lnTo>
                <a:lnTo>
                  <a:pt x="419" y="38"/>
                </a:lnTo>
                <a:lnTo>
                  <a:pt x="439" y="51"/>
                </a:lnTo>
                <a:lnTo>
                  <a:pt x="452" y="66"/>
                </a:lnTo>
                <a:lnTo>
                  <a:pt x="457" y="84"/>
                </a:lnTo>
                <a:lnTo>
                  <a:pt x="452" y="102"/>
                </a:lnTo>
                <a:lnTo>
                  <a:pt x="439" y="117"/>
                </a:lnTo>
                <a:lnTo>
                  <a:pt x="419" y="130"/>
                </a:lnTo>
                <a:lnTo>
                  <a:pt x="391" y="143"/>
                </a:lnTo>
                <a:lnTo>
                  <a:pt x="357" y="153"/>
                </a:lnTo>
                <a:lnTo>
                  <a:pt x="319" y="161"/>
                </a:lnTo>
                <a:lnTo>
                  <a:pt x="278" y="166"/>
                </a:lnTo>
                <a:lnTo>
                  <a:pt x="235" y="168"/>
                </a:lnTo>
                <a:lnTo>
                  <a:pt x="189" y="166"/>
                </a:lnTo>
                <a:lnTo>
                  <a:pt x="148" y="161"/>
                </a:lnTo>
                <a:lnTo>
                  <a:pt x="109" y="153"/>
                </a:lnTo>
                <a:lnTo>
                  <a:pt x="76" y="143"/>
                </a:lnTo>
                <a:lnTo>
                  <a:pt x="48" y="130"/>
                </a:lnTo>
                <a:lnTo>
                  <a:pt x="28" y="117"/>
                </a:lnTo>
                <a:lnTo>
                  <a:pt x="15" y="102"/>
                </a:lnTo>
                <a:lnTo>
                  <a:pt x="12" y="84"/>
                </a:lnTo>
                <a:close/>
                <a:moveTo>
                  <a:pt x="449" y="110"/>
                </a:moveTo>
                <a:lnTo>
                  <a:pt x="444" y="125"/>
                </a:lnTo>
                <a:lnTo>
                  <a:pt x="431" y="140"/>
                </a:lnTo>
                <a:lnTo>
                  <a:pt x="414" y="153"/>
                </a:lnTo>
                <a:lnTo>
                  <a:pt x="385" y="163"/>
                </a:lnTo>
                <a:lnTo>
                  <a:pt x="355" y="171"/>
                </a:lnTo>
                <a:lnTo>
                  <a:pt x="319" y="179"/>
                </a:lnTo>
                <a:lnTo>
                  <a:pt x="278" y="181"/>
                </a:lnTo>
                <a:lnTo>
                  <a:pt x="235" y="184"/>
                </a:lnTo>
                <a:lnTo>
                  <a:pt x="191" y="181"/>
                </a:lnTo>
                <a:lnTo>
                  <a:pt x="148" y="179"/>
                </a:lnTo>
                <a:lnTo>
                  <a:pt x="112" y="171"/>
                </a:lnTo>
                <a:lnTo>
                  <a:pt x="79" y="163"/>
                </a:lnTo>
                <a:lnTo>
                  <a:pt x="51" y="153"/>
                </a:lnTo>
                <a:lnTo>
                  <a:pt x="30" y="140"/>
                </a:lnTo>
                <a:lnTo>
                  <a:pt x="17" y="125"/>
                </a:lnTo>
                <a:lnTo>
                  <a:pt x="12" y="110"/>
                </a:lnTo>
                <a:lnTo>
                  <a:pt x="5" y="122"/>
                </a:lnTo>
                <a:lnTo>
                  <a:pt x="0" y="133"/>
                </a:lnTo>
                <a:lnTo>
                  <a:pt x="0" y="158"/>
                </a:lnTo>
                <a:lnTo>
                  <a:pt x="0" y="179"/>
                </a:lnTo>
                <a:lnTo>
                  <a:pt x="0" y="191"/>
                </a:lnTo>
                <a:lnTo>
                  <a:pt x="0" y="202"/>
                </a:lnTo>
                <a:lnTo>
                  <a:pt x="0" y="207"/>
                </a:lnTo>
                <a:lnTo>
                  <a:pt x="0" y="212"/>
                </a:lnTo>
                <a:lnTo>
                  <a:pt x="0" y="212"/>
                </a:lnTo>
                <a:lnTo>
                  <a:pt x="5" y="232"/>
                </a:lnTo>
                <a:lnTo>
                  <a:pt x="20" y="253"/>
                </a:lnTo>
                <a:lnTo>
                  <a:pt x="40" y="271"/>
                </a:lnTo>
                <a:lnTo>
                  <a:pt x="69" y="286"/>
                </a:lnTo>
                <a:lnTo>
                  <a:pt x="102" y="299"/>
                </a:lnTo>
                <a:lnTo>
                  <a:pt x="143" y="306"/>
                </a:lnTo>
                <a:lnTo>
                  <a:pt x="186" y="314"/>
                </a:lnTo>
                <a:lnTo>
                  <a:pt x="235" y="317"/>
                </a:lnTo>
                <a:lnTo>
                  <a:pt x="281" y="314"/>
                </a:lnTo>
                <a:lnTo>
                  <a:pt x="322" y="306"/>
                </a:lnTo>
                <a:lnTo>
                  <a:pt x="360" y="299"/>
                </a:lnTo>
                <a:lnTo>
                  <a:pt x="393" y="286"/>
                </a:lnTo>
                <a:lnTo>
                  <a:pt x="421" y="271"/>
                </a:lnTo>
                <a:lnTo>
                  <a:pt x="444" y="253"/>
                </a:lnTo>
                <a:lnTo>
                  <a:pt x="457" y="232"/>
                </a:lnTo>
                <a:lnTo>
                  <a:pt x="462" y="212"/>
                </a:lnTo>
                <a:lnTo>
                  <a:pt x="462" y="186"/>
                </a:lnTo>
                <a:lnTo>
                  <a:pt x="462" y="166"/>
                </a:lnTo>
                <a:lnTo>
                  <a:pt x="462" y="150"/>
                </a:lnTo>
                <a:lnTo>
                  <a:pt x="462" y="140"/>
                </a:lnTo>
                <a:lnTo>
                  <a:pt x="462" y="135"/>
                </a:lnTo>
                <a:lnTo>
                  <a:pt x="462" y="133"/>
                </a:lnTo>
                <a:lnTo>
                  <a:pt x="462" y="133"/>
                </a:lnTo>
                <a:lnTo>
                  <a:pt x="457" y="122"/>
                </a:lnTo>
                <a:lnTo>
                  <a:pt x="449" y="110"/>
                </a:lnTo>
                <a:close/>
                <a:moveTo>
                  <a:pt x="235" y="498"/>
                </a:moveTo>
                <a:lnTo>
                  <a:pt x="194" y="495"/>
                </a:lnTo>
                <a:lnTo>
                  <a:pt x="158" y="490"/>
                </a:lnTo>
                <a:lnTo>
                  <a:pt x="122" y="483"/>
                </a:lnTo>
                <a:lnTo>
                  <a:pt x="92" y="475"/>
                </a:lnTo>
                <a:lnTo>
                  <a:pt x="63" y="462"/>
                </a:lnTo>
                <a:lnTo>
                  <a:pt x="40" y="449"/>
                </a:lnTo>
                <a:lnTo>
                  <a:pt x="25" y="434"/>
                </a:lnTo>
                <a:lnTo>
                  <a:pt x="12" y="419"/>
                </a:lnTo>
                <a:lnTo>
                  <a:pt x="5" y="432"/>
                </a:lnTo>
                <a:lnTo>
                  <a:pt x="0" y="439"/>
                </a:lnTo>
                <a:lnTo>
                  <a:pt x="0" y="467"/>
                </a:lnTo>
                <a:lnTo>
                  <a:pt x="0" y="485"/>
                </a:lnTo>
                <a:lnTo>
                  <a:pt x="0" y="501"/>
                </a:lnTo>
                <a:lnTo>
                  <a:pt x="0" y="511"/>
                </a:lnTo>
                <a:lnTo>
                  <a:pt x="0" y="516"/>
                </a:lnTo>
                <a:lnTo>
                  <a:pt x="0" y="518"/>
                </a:lnTo>
                <a:lnTo>
                  <a:pt x="0" y="518"/>
                </a:lnTo>
                <a:lnTo>
                  <a:pt x="5" y="541"/>
                </a:lnTo>
                <a:lnTo>
                  <a:pt x="20" y="562"/>
                </a:lnTo>
                <a:lnTo>
                  <a:pt x="40" y="580"/>
                </a:lnTo>
                <a:lnTo>
                  <a:pt x="69" y="598"/>
                </a:lnTo>
                <a:lnTo>
                  <a:pt x="102" y="610"/>
                </a:lnTo>
                <a:lnTo>
                  <a:pt x="143" y="618"/>
                </a:lnTo>
                <a:lnTo>
                  <a:pt x="186" y="626"/>
                </a:lnTo>
                <a:lnTo>
                  <a:pt x="235" y="628"/>
                </a:lnTo>
                <a:lnTo>
                  <a:pt x="281" y="626"/>
                </a:lnTo>
                <a:lnTo>
                  <a:pt x="322" y="618"/>
                </a:lnTo>
                <a:lnTo>
                  <a:pt x="360" y="610"/>
                </a:lnTo>
                <a:lnTo>
                  <a:pt x="393" y="598"/>
                </a:lnTo>
                <a:lnTo>
                  <a:pt x="421" y="580"/>
                </a:lnTo>
                <a:lnTo>
                  <a:pt x="444" y="562"/>
                </a:lnTo>
                <a:lnTo>
                  <a:pt x="457" y="541"/>
                </a:lnTo>
                <a:lnTo>
                  <a:pt x="462" y="518"/>
                </a:lnTo>
                <a:lnTo>
                  <a:pt x="462" y="493"/>
                </a:lnTo>
                <a:lnTo>
                  <a:pt x="462" y="475"/>
                </a:lnTo>
                <a:lnTo>
                  <a:pt x="462" y="460"/>
                </a:lnTo>
                <a:lnTo>
                  <a:pt x="462" y="449"/>
                </a:lnTo>
                <a:lnTo>
                  <a:pt x="462" y="444"/>
                </a:lnTo>
                <a:lnTo>
                  <a:pt x="462" y="442"/>
                </a:lnTo>
                <a:lnTo>
                  <a:pt x="462" y="439"/>
                </a:lnTo>
                <a:lnTo>
                  <a:pt x="457" y="432"/>
                </a:lnTo>
                <a:lnTo>
                  <a:pt x="449" y="419"/>
                </a:lnTo>
                <a:lnTo>
                  <a:pt x="439" y="434"/>
                </a:lnTo>
                <a:lnTo>
                  <a:pt x="421" y="449"/>
                </a:lnTo>
                <a:lnTo>
                  <a:pt x="401" y="462"/>
                </a:lnTo>
                <a:lnTo>
                  <a:pt x="373" y="475"/>
                </a:lnTo>
                <a:lnTo>
                  <a:pt x="345" y="483"/>
                </a:lnTo>
                <a:lnTo>
                  <a:pt x="309" y="490"/>
                </a:lnTo>
                <a:lnTo>
                  <a:pt x="273" y="495"/>
                </a:lnTo>
                <a:lnTo>
                  <a:pt x="235" y="49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385"/>
          <p:cNvSpPr>
            <a:spLocks noEditPoints="1"/>
          </p:cNvSpPr>
          <p:nvPr/>
        </p:nvSpPr>
        <p:spPr bwMode="auto">
          <a:xfrm>
            <a:off x="8288337" y="2522539"/>
            <a:ext cx="207963" cy="130175"/>
          </a:xfrm>
          <a:custGeom>
            <a:avLst/>
            <a:gdLst>
              <a:gd name="T0" fmla="*/ 494 w 685"/>
              <a:gd name="T1" fmla="*/ 163 h 430"/>
              <a:gd name="T2" fmla="*/ 685 w 685"/>
              <a:gd name="T3" fmla="*/ 163 h 430"/>
              <a:gd name="T4" fmla="*/ 546 w 685"/>
              <a:gd name="T5" fmla="*/ 0 h 430"/>
              <a:gd name="T6" fmla="*/ 340 w 685"/>
              <a:gd name="T7" fmla="*/ 0 h 430"/>
              <a:gd name="T8" fmla="*/ 133 w 685"/>
              <a:gd name="T9" fmla="*/ 0 h 430"/>
              <a:gd name="T10" fmla="*/ 0 w 685"/>
              <a:gd name="T11" fmla="*/ 163 h 430"/>
              <a:gd name="T12" fmla="*/ 188 w 685"/>
              <a:gd name="T13" fmla="*/ 163 h 430"/>
              <a:gd name="T14" fmla="*/ 494 w 685"/>
              <a:gd name="T15" fmla="*/ 163 h 430"/>
              <a:gd name="T16" fmla="*/ 65 w 685"/>
              <a:gd name="T17" fmla="*/ 346 h 430"/>
              <a:gd name="T18" fmla="*/ 0 w 685"/>
              <a:gd name="T19" fmla="*/ 430 h 430"/>
              <a:gd name="T20" fmla="*/ 188 w 685"/>
              <a:gd name="T21" fmla="*/ 430 h 430"/>
              <a:gd name="T22" fmla="*/ 494 w 685"/>
              <a:gd name="T23" fmla="*/ 430 h 430"/>
              <a:gd name="T24" fmla="*/ 685 w 685"/>
              <a:gd name="T25" fmla="*/ 430 h 430"/>
              <a:gd name="T26" fmla="*/ 612 w 685"/>
              <a:gd name="T27" fmla="*/ 346 h 430"/>
              <a:gd name="T28" fmla="*/ 65 w 685"/>
              <a:gd name="T29" fmla="*/ 346 h 430"/>
              <a:gd name="T30" fmla="*/ 65 w 685"/>
              <a:gd name="T31" fmla="*/ 212 h 430"/>
              <a:gd name="T32" fmla="*/ 0 w 685"/>
              <a:gd name="T33" fmla="*/ 291 h 430"/>
              <a:gd name="T34" fmla="*/ 188 w 685"/>
              <a:gd name="T35" fmla="*/ 291 h 430"/>
              <a:gd name="T36" fmla="*/ 494 w 685"/>
              <a:gd name="T37" fmla="*/ 291 h 430"/>
              <a:gd name="T38" fmla="*/ 685 w 685"/>
              <a:gd name="T39" fmla="*/ 291 h 430"/>
              <a:gd name="T40" fmla="*/ 612 w 685"/>
              <a:gd name="T41" fmla="*/ 212 h 430"/>
              <a:gd name="T42" fmla="*/ 65 w 685"/>
              <a:gd name="T43" fmla="*/ 212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5" h="430">
                <a:moveTo>
                  <a:pt x="494" y="163"/>
                </a:moveTo>
                <a:lnTo>
                  <a:pt x="685" y="163"/>
                </a:lnTo>
                <a:lnTo>
                  <a:pt x="546" y="0"/>
                </a:lnTo>
                <a:lnTo>
                  <a:pt x="340" y="0"/>
                </a:lnTo>
                <a:lnTo>
                  <a:pt x="133" y="0"/>
                </a:lnTo>
                <a:lnTo>
                  <a:pt x="0" y="163"/>
                </a:lnTo>
                <a:lnTo>
                  <a:pt x="188" y="163"/>
                </a:lnTo>
                <a:lnTo>
                  <a:pt x="494" y="163"/>
                </a:lnTo>
                <a:close/>
                <a:moveTo>
                  <a:pt x="65" y="346"/>
                </a:moveTo>
                <a:lnTo>
                  <a:pt x="0" y="430"/>
                </a:lnTo>
                <a:lnTo>
                  <a:pt x="188" y="430"/>
                </a:lnTo>
                <a:lnTo>
                  <a:pt x="494" y="430"/>
                </a:lnTo>
                <a:lnTo>
                  <a:pt x="685" y="430"/>
                </a:lnTo>
                <a:lnTo>
                  <a:pt x="612" y="346"/>
                </a:lnTo>
                <a:lnTo>
                  <a:pt x="65" y="346"/>
                </a:lnTo>
                <a:close/>
                <a:moveTo>
                  <a:pt x="65" y="212"/>
                </a:moveTo>
                <a:lnTo>
                  <a:pt x="0" y="291"/>
                </a:lnTo>
                <a:lnTo>
                  <a:pt x="188" y="291"/>
                </a:lnTo>
                <a:lnTo>
                  <a:pt x="494" y="291"/>
                </a:lnTo>
                <a:lnTo>
                  <a:pt x="685" y="291"/>
                </a:lnTo>
                <a:lnTo>
                  <a:pt x="612" y="212"/>
                </a:lnTo>
                <a:lnTo>
                  <a:pt x="65" y="21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2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kuntansi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rajaampat</Template>
  <TotalTime>42788</TotalTime>
  <Words>174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Open Sans</vt:lpstr>
      <vt:lpstr>Open Sans Light</vt:lpstr>
      <vt:lpstr>Arial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Binangkit</dc:creator>
  <cp:lastModifiedBy>Yuka Fukuoka</cp:lastModifiedBy>
  <cp:revision>1393</cp:revision>
  <dcterms:created xsi:type="dcterms:W3CDTF">2016-06-09T04:22:29Z</dcterms:created>
  <dcterms:modified xsi:type="dcterms:W3CDTF">2017-12-07T16:07:44Z</dcterms:modified>
</cp:coreProperties>
</file>