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1084" r:id="rId3"/>
    <p:sldId id="1085" r:id="rId4"/>
    <p:sldId id="1086" r:id="rId5"/>
    <p:sldId id="83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C3E50"/>
    <a:srgbClr val="9BBB59"/>
    <a:srgbClr val="16A085"/>
    <a:srgbClr val="F39C12"/>
    <a:srgbClr val="0066FF"/>
    <a:srgbClr val="4B2C50"/>
    <a:srgbClr val="2980B9"/>
    <a:srgbClr val="C0392B"/>
    <a:srgbClr val="19B99B"/>
    <a:srgbClr val="469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9" autoAdjust="0"/>
    <p:restoredTop sz="96433" autoAdjust="0"/>
  </p:normalViewPr>
  <p:slideViewPr>
    <p:cSldViewPr snapToGrid="0">
      <p:cViewPr varScale="1">
        <p:scale>
          <a:sx n="103" d="100"/>
          <a:sy n="103" d="100"/>
        </p:scale>
        <p:origin x="200" y="1296"/>
      </p:cViewPr>
      <p:guideLst/>
    </p:cSldViewPr>
  </p:slideViewPr>
  <p:outlineViewPr>
    <p:cViewPr>
      <p:scale>
        <a:sx n="33" d="100"/>
        <a:sy n="33" d="100"/>
      </p:scale>
      <p:origin x="0" y="-18060"/>
    </p:cViewPr>
  </p:outlineViewPr>
  <p:notesTextViewPr>
    <p:cViewPr>
      <p:scale>
        <a:sx n="1" d="1"/>
        <a:sy n="1" d="1"/>
      </p:scale>
      <p:origin x="0" y="0"/>
    </p:cViewPr>
  </p:notesTextViewPr>
  <p:sorterViewPr>
    <p:cViewPr>
      <p:scale>
        <a:sx n="58" d="100"/>
        <a:sy n="58" d="100"/>
      </p:scale>
      <p:origin x="0" y="-2920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106698-5D63-4A99-A7E3-E97CA4F3137E}"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B23189DD-B2BC-497B-8EE4-A41DB77A6347}">
      <dgm:prSet phldrT="[Text]"/>
      <dgm:spPr>
        <a:solidFill>
          <a:schemeClr val="accent4"/>
        </a:solidFill>
        <a:ln>
          <a:noFill/>
        </a:ln>
        <a:effectLst>
          <a:outerShdw blurRad="50800" dist="38100" algn="l" rotWithShape="0">
            <a:prstClr val="black">
              <a:alpha val="40000"/>
            </a:prstClr>
          </a:outerShdw>
        </a:effectLst>
      </dgm:spPr>
      <dgm:t>
        <a:bodyPr/>
        <a:lstStyle/>
        <a:p>
          <a:r>
            <a:rPr lang="id-ID" dirty="0" smtClean="0"/>
            <a:t>   </a:t>
          </a:r>
          <a:endParaRPr lang="en-US" dirty="0"/>
        </a:p>
      </dgm:t>
    </dgm:pt>
    <dgm:pt modelId="{07458E3F-9383-4CA6-BB08-E5150BF2A516}" type="parTrans" cxnId="{8C7F154E-3596-446E-814F-68BFB1A897B4}">
      <dgm:prSet/>
      <dgm:spPr/>
      <dgm:t>
        <a:bodyPr/>
        <a:lstStyle/>
        <a:p>
          <a:endParaRPr lang="en-US"/>
        </a:p>
      </dgm:t>
    </dgm:pt>
    <dgm:pt modelId="{8E21C0E4-A7F5-4FBE-8837-898215D26B56}" type="sibTrans" cxnId="{8C7F154E-3596-446E-814F-68BFB1A897B4}">
      <dgm:prSet/>
      <dgm:spPr/>
      <dgm:t>
        <a:bodyPr/>
        <a:lstStyle/>
        <a:p>
          <a:endParaRPr lang="en-US"/>
        </a:p>
      </dgm:t>
    </dgm:pt>
    <dgm:pt modelId="{4AF8C669-18F0-47B9-B21E-B905E3635110}">
      <dgm:prSet phldrT="[Text]"/>
      <dgm:spPr>
        <a:solidFill>
          <a:schemeClr val="accent2"/>
        </a:solidFill>
        <a:ln>
          <a:noFill/>
        </a:ln>
        <a:effectLst>
          <a:outerShdw blurRad="50800" dist="38100" algn="l" rotWithShape="0">
            <a:prstClr val="black">
              <a:alpha val="40000"/>
            </a:prstClr>
          </a:outerShdw>
        </a:effectLst>
      </dgm:spPr>
      <dgm:t>
        <a:bodyPr/>
        <a:lstStyle/>
        <a:p>
          <a:r>
            <a:rPr lang="id-ID" dirty="0" smtClean="0"/>
            <a:t>   </a:t>
          </a:r>
          <a:endParaRPr lang="en-US" dirty="0"/>
        </a:p>
      </dgm:t>
    </dgm:pt>
    <dgm:pt modelId="{9B8045BD-6F5B-446D-A562-569D2C25E839}" type="parTrans" cxnId="{91CD565E-B2C0-4F68-9AEB-A96833A78979}">
      <dgm:prSet/>
      <dgm:spPr/>
      <dgm:t>
        <a:bodyPr/>
        <a:lstStyle/>
        <a:p>
          <a:endParaRPr lang="en-US"/>
        </a:p>
      </dgm:t>
    </dgm:pt>
    <dgm:pt modelId="{5EBCBCDF-BA9F-4EE6-B308-171E05F83CB4}" type="sibTrans" cxnId="{91CD565E-B2C0-4F68-9AEB-A96833A78979}">
      <dgm:prSet/>
      <dgm:spPr/>
      <dgm:t>
        <a:bodyPr/>
        <a:lstStyle/>
        <a:p>
          <a:endParaRPr lang="en-US"/>
        </a:p>
      </dgm:t>
    </dgm:pt>
    <dgm:pt modelId="{CCF0F6C6-B6FD-49CD-B615-B2C23487E1DC}">
      <dgm:prSet/>
      <dgm:spPr>
        <a:solidFill>
          <a:schemeClr val="accent3"/>
        </a:solidFill>
        <a:ln>
          <a:noFill/>
        </a:ln>
        <a:effectLst>
          <a:outerShdw blurRad="50800" dist="38100" algn="l" rotWithShape="0">
            <a:prstClr val="black">
              <a:alpha val="40000"/>
            </a:prstClr>
          </a:outerShdw>
        </a:effectLst>
      </dgm:spPr>
      <dgm:t>
        <a:bodyPr/>
        <a:lstStyle/>
        <a:p>
          <a:endParaRPr lang="en-US"/>
        </a:p>
      </dgm:t>
    </dgm:pt>
    <dgm:pt modelId="{D9B435C2-EAC6-456C-9B1C-FDEA83B07E23}" type="parTrans" cxnId="{BE39A40C-10BB-42A9-87A4-BA259B5CE0AC}">
      <dgm:prSet/>
      <dgm:spPr/>
      <dgm:t>
        <a:bodyPr/>
        <a:lstStyle/>
        <a:p>
          <a:endParaRPr lang="en-US"/>
        </a:p>
      </dgm:t>
    </dgm:pt>
    <dgm:pt modelId="{3CA956D5-CD54-4E70-996F-6DCA19BAC2F7}" type="sibTrans" cxnId="{BE39A40C-10BB-42A9-87A4-BA259B5CE0AC}">
      <dgm:prSet/>
      <dgm:spPr/>
      <dgm:t>
        <a:bodyPr/>
        <a:lstStyle/>
        <a:p>
          <a:endParaRPr lang="en-US"/>
        </a:p>
      </dgm:t>
    </dgm:pt>
    <dgm:pt modelId="{6CA5BCC0-CDBE-4665-85A3-047E0535EEB4}">
      <dgm:prSet phldrT="[Text]"/>
      <dgm:spPr>
        <a:solidFill>
          <a:schemeClr val="accent1"/>
        </a:solidFill>
        <a:ln>
          <a:noFill/>
        </a:ln>
        <a:effectLst>
          <a:outerShdw blurRad="50800" dist="38100" algn="l" rotWithShape="0">
            <a:prstClr val="black">
              <a:alpha val="40000"/>
            </a:prstClr>
          </a:outerShdw>
        </a:effectLst>
      </dgm:spPr>
      <dgm:t>
        <a:bodyPr/>
        <a:lstStyle/>
        <a:p>
          <a:r>
            <a:rPr lang="id-ID" dirty="0" smtClean="0"/>
            <a:t>  </a:t>
          </a:r>
          <a:endParaRPr lang="en-US" dirty="0"/>
        </a:p>
      </dgm:t>
    </dgm:pt>
    <dgm:pt modelId="{813ABF3D-05C8-4E0F-AFC8-B28B212C96EF}" type="sibTrans" cxnId="{091E65F1-1B5B-4556-BDF3-7BFAE56EF49D}">
      <dgm:prSet/>
      <dgm:spPr/>
      <dgm:t>
        <a:bodyPr/>
        <a:lstStyle/>
        <a:p>
          <a:endParaRPr lang="en-US"/>
        </a:p>
      </dgm:t>
    </dgm:pt>
    <dgm:pt modelId="{4CCBF833-2DED-4E71-868D-489D3648D493}" type="parTrans" cxnId="{091E65F1-1B5B-4556-BDF3-7BFAE56EF49D}">
      <dgm:prSet/>
      <dgm:spPr/>
      <dgm:t>
        <a:bodyPr/>
        <a:lstStyle/>
        <a:p>
          <a:endParaRPr lang="en-US"/>
        </a:p>
      </dgm:t>
    </dgm:pt>
    <dgm:pt modelId="{BAF5E754-D0FE-4EE0-BE03-DCFA92E2DCEF}" type="pres">
      <dgm:prSet presAssocID="{C0106698-5D63-4A99-A7E3-E97CA4F3137E}" presName="Name0" presStyleCnt="0">
        <dgm:presLayoutVars>
          <dgm:chMax val="5"/>
          <dgm:chPref val="5"/>
          <dgm:dir/>
          <dgm:animLvl val="lvl"/>
        </dgm:presLayoutVars>
      </dgm:prSet>
      <dgm:spPr/>
      <dgm:t>
        <a:bodyPr/>
        <a:lstStyle/>
        <a:p>
          <a:endParaRPr lang="en-US"/>
        </a:p>
      </dgm:t>
    </dgm:pt>
    <dgm:pt modelId="{9502BF80-9938-4128-8E88-2BAC81C4BFCE}" type="pres">
      <dgm:prSet presAssocID="{B23189DD-B2BC-497B-8EE4-A41DB77A6347}" presName="parentText1" presStyleLbl="node1" presStyleIdx="0" presStyleCnt="4" custLinFactNeighborY="-8504">
        <dgm:presLayoutVars>
          <dgm:chMax/>
          <dgm:chPref val="3"/>
          <dgm:bulletEnabled val="1"/>
        </dgm:presLayoutVars>
      </dgm:prSet>
      <dgm:spPr/>
      <dgm:t>
        <a:bodyPr/>
        <a:lstStyle/>
        <a:p>
          <a:endParaRPr lang="en-US"/>
        </a:p>
      </dgm:t>
    </dgm:pt>
    <dgm:pt modelId="{6485A2DA-ED11-43AF-B42D-2A3433A55336}" type="pres">
      <dgm:prSet presAssocID="{CCF0F6C6-B6FD-49CD-B615-B2C23487E1DC}" presName="parentText2" presStyleLbl="node1" presStyleIdx="1" presStyleCnt="4" custLinFactNeighborY="-5315">
        <dgm:presLayoutVars>
          <dgm:chMax/>
          <dgm:chPref val="3"/>
          <dgm:bulletEnabled val="1"/>
        </dgm:presLayoutVars>
      </dgm:prSet>
      <dgm:spPr/>
      <dgm:t>
        <a:bodyPr/>
        <a:lstStyle/>
        <a:p>
          <a:endParaRPr lang="en-US"/>
        </a:p>
      </dgm:t>
    </dgm:pt>
    <dgm:pt modelId="{E512E0E7-0738-4471-89A9-27CD62706251}" type="pres">
      <dgm:prSet presAssocID="{4AF8C669-18F0-47B9-B21E-B905E3635110}" presName="parentText3" presStyleLbl="node1" presStyleIdx="2" presStyleCnt="4">
        <dgm:presLayoutVars>
          <dgm:chMax/>
          <dgm:chPref val="3"/>
          <dgm:bulletEnabled val="1"/>
        </dgm:presLayoutVars>
      </dgm:prSet>
      <dgm:spPr/>
      <dgm:t>
        <a:bodyPr/>
        <a:lstStyle/>
        <a:p>
          <a:endParaRPr lang="en-US"/>
        </a:p>
      </dgm:t>
    </dgm:pt>
    <dgm:pt modelId="{CA3C04F0-4183-44B6-9B0A-9E92B156C19F}" type="pres">
      <dgm:prSet presAssocID="{6CA5BCC0-CDBE-4665-85A3-047E0535EEB4}" presName="parentText4" presStyleLbl="node1" presStyleIdx="3" presStyleCnt="4" custLinFactNeighborY="6378">
        <dgm:presLayoutVars>
          <dgm:chMax/>
          <dgm:chPref val="3"/>
          <dgm:bulletEnabled val="1"/>
        </dgm:presLayoutVars>
      </dgm:prSet>
      <dgm:spPr/>
      <dgm:t>
        <a:bodyPr/>
        <a:lstStyle/>
        <a:p>
          <a:endParaRPr lang="en-US"/>
        </a:p>
      </dgm:t>
    </dgm:pt>
  </dgm:ptLst>
  <dgm:cxnLst>
    <dgm:cxn modelId="{091E65F1-1B5B-4556-BDF3-7BFAE56EF49D}" srcId="{C0106698-5D63-4A99-A7E3-E97CA4F3137E}" destId="{6CA5BCC0-CDBE-4665-85A3-047E0535EEB4}" srcOrd="3" destOrd="0" parTransId="{4CCBF833-2DED-4E71-868D-489D3648D493}" sibTransId="{813ABF3D-05C8-4E0F-AFC8-B28B212C96EF}"/>
    <dgm:cxn modelId="{8C7F154E-3596-446E-814F-68BFB1A897B4}" srcId="{C0106698-5D63-4A99-A7E3-E97CA4F3137E}" destId="{B23189DD-B2BC-497B-8EE4-A41DB77A6347}" srcOrd="0" destOrd="0" parTransId="{07458E3F-9383-4CA6-BB08-E5150BF2A516}" sibTransId="{8E21C0E4-A7F5-4FBE-8837-898215D26B56}"/>
    <dgm:cxn modelId="{F817E336-8714-E742-A4FA-7759A937FCE4}" type="presOf" srcId="{4AF8C669-18F0-47B9-B21E-B905E3635110}" destId="{E512E0E7-0738-4471-89A9-27CD62706251}" srcOrd="0" destOrd="0" presId="urn:microsoft.com/office/officeart/2009/3/layout/IncreasingArrowsProcess"/>
    <dgm:cxn modelId="{26192F15-D394-654E-95AB-35A1F79AB549}" type="presOf" srcId="{6CA5BCC0-CDBE-4665-85A3-047E0535EEB4}" destId="{CA3C04F0-4183-44B6-9B0A-9E92B156C19F}" srcOrd="0" destOrd="0" presId="urn:microsoft.com/office/officeart/2009/3/layout/IncreasingArrowsProcess"/>
    <dgm:cxn modelId="{AE5F2A0E-84E2-5A42-8766-84BA99B711D3}" type="presOf" srcId="{B23189DD-B2BC-497B-8EE4-A41DB77A6347}" destId="{9502BF80-9938-4128-8E88-2BAC81C4BFCE}" srcOrd="0" destOrd="0" presId="urn:microsoft.com/office/officeart/2009/3/layout/IncreasingArrowsProcess"/>
    <dgm:cxn modelId="{A0AED9BE-7BD6-9146-A289-1EBEBF5D8353}" type="presOf" srcId="{C0106698-5D63-4A99-A7E3-E97CA4F3137E}" destId="{BAF5E754-D0FE-4EE0-BE03-DCFA92E2DCEF}" srcOrd="0" destOrd="0" presId="urn:microsoft.com/office/officeart/2009/3/layout/IncreasingArrowsProcess"/>
    <dgm:cxn modelId="{91CD565E-B2C0-4F68-9AEB-A96833A78979}" srcId="{C0106698-5D63-4A99-A7E3-E97CA4F3137E}" destId="{4AF8C669-18F0-47B9-B21E-B905E3635110}" srcOrd="2" destOrd="0" parTransId="{9B8045BD-6F5B-446D-A562-569D2C25E839}" sibTransId="{5EBCBCDF-BA9F-4EE6-B308-171E05F83CB4}"/>
    <dgm:cxn modelId="{097573CC-310B-A442-B7F9-1F307A600B8F}" type="presOf" srcId="{CCF0F6C6-B6FD-49CD-B615-B2C23487E1DC}" destId="{6485A2DA-ED11-43AF-B42D-2A3433A55336}" srcOrd="0" destOrd="0" presId="urn:microsoft.com/office/officeart/2009/3/layout/IncreasingArrowsProcess"/>
    <dgm:cxn modelId="{BE39A40C-10BB-42A9-87A4-BA259B5CE0AC}" srcId="{C0106698-5D63-4A99-A7E3-E97CA4F3137E}" destId="{CCF0F6C6-B6FD-49CD-B615-B2C23487E1DC}" srcOrd="1" destOrd="0" parTransId="{D9B435C2-EAC6-456C-9B1C-FDEA83B07E23}" sibTransId="{3CA956D5-CD54-4E70-996F-6DCA19BAC2F7}"/>
    <dgm:cxn modelId="{C2DA2744-4E4D-B442-8A3D-1733416A5069}" type="presParOf" srcId="{BAF5E754-D0FE-4EE0-BE03-DCFA92E2DCEF}" destId="{9502BF80-9938-4128-8E88-2BAC81C4BFCE}" srcOrd="0" destOrd="0" presId="urn:microsoft.com/office/officeart/2009/3/layout/IncreasingArrowsProcess"/>
    <dgm:cxn modelId="{A3ED8229-8DE1-D34D-BBB7-6FA597A02B20}" type="presParOf" srcId="{BAF5E754-D0FE-4EE0-BE03-DCFA92E2DCEF}" destId="{6485A2DA-ED11-43AF-B42D-2A3433A55336}" srcOrd="1" destOrd="0" presId="urn:microsoft.com/office/officeart/2009/3/layout/IncreasingArrowsProcess"/>
    <dgm:cxn modelId="{B415305F-F310-7648-AD46-E54AC2109195}" type="presParOf" srcId="{BAF5E754-D0FE-4EE0-BE03-DCFA92E2DCEF}" destId="{E512E0E7-0738-4471-89A9-27CD62706251}" srcOrd="2" destOrd="0" presId="urn:microsoft.com/office/officeart/2009/3/layout/IncreasingArrowsProcess"/>
    <dgm:cxn modelId="{D037BC70-F1D7-0D4B-8BD5-A6C808B13AE6}" type="presParOf" srcId="{BAF5E754-D0FE-4EE0-BE03-DCFA92E2DCEF}" destId="{CA3C04F0-4183-44B6-9B0A-9E92B156C19F}"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2BF80-9938-4128-8E88-2BAC81C4BFCE}">
      <dsp:nvSpPr>
        <dsp:cNvPr id="0" name=""/>
        <dsp:cNvSpPr/>
      </dsp:nvSpPr>
      <dsp:spPr>
        <a:xfrm>
          <a:off x="0" y="1360475"/>
          <a:ext cx="9171807" cy="1335318"/>
        </a:xfrm>
        <a:prstGeom prst="rightArrow">
          <a:avLst>
            <a:gd name="adj1" fmla="val 50000"/>
            <a:gd name="adj2" fmla="val 50000"/>
          </a:avLst>
        </a:prstGeom>
        <a:solidFill>
          <a:schemeClr val="accent4"/>
        </a:solidFill>
        <a:ln w="12700" cap="flat" cmpd="sng" algn="ctr">
          <a:no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11982" numCol="1" spcCol="1270" anchor="ctr" anchorCtr="0">
          <a:noAutofit/>
        </a:bodyPr>
        <a:lstStyle/>
        <a:p>
          <a:pPr lvl="0" algn="l" defTabSz="1111250">
            <a:lnSpc>
              <a:spcPct val="90000"/>
            </a:lnSpc>
            <a:spcBef>
              <a:spcPct val="0"/>
            </a:spcBef>
            <a:spcAft>
              <a:spcPct val="35000"/>
            </a:spcAft>
          </a:pPr>
          <a:r>
            <a:rPr lang="id-ID" sz="2500" kern="1200" dirty="0" smtClean="0"/>
            <a:t>   </a:t>
          </a:r>
          <a:endParaRPr lang="en-US" sz="2500" kern="1200" dirty="0"/>
        </a:p>
      </dsp:txBody>
      <dsp:txXfrm>
        <a:off x="0" y="1694305"/>
        <a:ext cx="8837978" cy="667659"/>
      </dsp:txXfrm>
    </dsp:sp>
    <dsp:sp modelId="{6485A2DA-ED11-43AF-B42D-2A3433A55336}">
      <dsp:nvSpPr>
        <dsp:cNvPr id="0" name=""/>
        <dsp:cNvSpPr/>
      </dsp:nvSpPr>
      <dsp:spPr>
        <a:xfrm>
          <a:off x="2114101" y="1847897"/>
          <a:ext cx="7057705" cy="1335318"/>
        </a:xfrm>
        <a:prstGeom prst="rightArrow">
          <a:avLst>
            <a:gd name="adj1" fmla="val 50000"/>
            <a:gd name="adj2" fmla="val 50000"/>
          </a:avLst>
        </a:prstGeom>
        <a:solidFill>
          <a:schemeClr val="accent3"/>
        </a:solidFill>
        <a:ln w="12700" cap="flat" cmpd="sng" algn="ctr">
          <a:no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11982" numCol="1" spcCol="1270" anchor="ctr" anchorCtr="0">
          <a:noAutofit/>
        </a:bodyPr>
        <a:lstStyle/>
        <a:p>
          <a:pPr lvl="0" algn="l" defTabSz="1111250">
            <a:lnSpc>
              <a:spcPct val="90000"/>
            </a:lnSpc>
            <a:spcBef>
              <a:spcPct val="0"/>
            </a:spcBef>
            <a:spcAft>
              <a:spcPct val="35000"/>
            </a:spcAft>
          </a:pPr>
          <a:endParaRPr lang="en-US" sz="2500" kern="1200"/>
        </a:p>
      </dsp:txBody>
      <dsp:txXfrm>
        <a:off x="2114101" y="2181727"/>
        <a:ext cx="6723876" cy="667659"/>
      </dsp:txXfrm>
    </dsp:sp>
    <dsp:sp modelId="{E512E0E7-0738-4471-89A9-27CD62706251}">
      <dsp:nvSpPr>
        <dsp:cNvPr id="0" name=""/>
        <dsp:cNvSpPr/>
      </dsp:nvSpPr>
      <dsp:spPr>
        <a:xfrm>
          <a:off x="4228203" y="2363976"/>
          <a:ext cx="4943603" cy="1335318"/>
        </a:xfrm>
        <a:prstGeom prst="rightArrow">
          <a:avLst>
            <a:gd name="adj1" fmla="val 50000"/>
            <a:gd name="adj2" fmla="val 50000"/>
          </a:avLst>
        </a:prstGeom>
        <a:solidFill>
          <a:schemeClr val="accent2"/>
        </a:solidFill>
        <a:ln w="12700" cap="flat" cmpd="sng" algn="ctr">
          <a:no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11982" numCol="1" spcCol="1270" anchor="ctr" anchorCtr="0">
          <a:noAutofit/>
        </a:bodyPr>
        <a:lstStyle/>
        <a:p>
          <a:pPr lvl="0" algn="l" defTabSz="1111250">
            <a:lnSpc>
              <a:spcPct val="90000"/>
            </a:lnSpc>
            <a:spcBef>
              <a:spcPct val="0"/>
            </a:spcBef>
            <a:spcAft>
              <a:spcPct val="35000"/>
            </a:spcAft>
          </a:pPr>
          <a:r>
            <a:rPr lang="id-ID" sz="2500" kern="1200" dirty="0" smtClean="0"/>
            <a:t>   </a:t>
          </a:r>
          <a:endParaRPr lang="en-US" sz="2500" kern="1200" dirty="0"/>
        </a:p>
      </dsp:txBody>
      <dsp:txXfrm>
        <a:off x="4228203" y="2697806"/>
        <a:ext cx="4609774" cy="667659"/>
      </dsp:txXfrm>
    </dsp:sp>
    <dsp:sp modelId="{CA3C04F0-4183-44B6-9B0A-9E92B156C19F}">
      <dsp:nvSpPr>
        <dsp:cNvPr id="0" name=""/>
        <dsp:cNvSpPr/>
      </dsp:nvSpPr>
      <dsp:spPr>
        <a:xfrm>
          <a:off x="6342304" y="2893982"/>
          <a:ext cx="2829502" cy="1335318"/>
        </a:xfrm>
        <a:prstGeom prst="rightArrow">
          <a:avLst>
            <a:gd name="adj1" fmla="val 50000"/>
            <a:gd name="adj2" fmla="val 50000"/>
          </a:avLst>
        </a:prstGeom>
        <a:solidFill>
          <a:schemeClr val="accent1"/>
        </a:solidFill>
        <a:ln w="12700" cap="flat" cmpd="sng" algn="ctr">
          <a:no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11982" numCol="1" spcCol="1270" anchor="ctr" anchorCtr="0">
          <a:noAutofit/>
        </a:bodyPr>
        <a:lstStyle/>
        <a:p>
          <a:pPr lvl="0" algn="l" defTabSz="1111250">
            <a:lnSpc>
              <a:spcPct val="90000"/>
            </a:lnSpc>
            <a:spcBef>
              <a:spcPct val="0"/>
            </a:spcBef>
            <a:spcAft>
              <a:spcPct val="35000"/>
            </a:spcAft>
          </a:pPr>
          <a:r>
            <a:rPr lang="id-ID" sz="2500" kern="1200" dirty="0" smtClean="0"/>
            <a:t>  </a:t>
          </a:r>
          <a:endParaRPr lang="en-US" sz="2500" kern="1200" dirty="0"/>
        </a:p>
      </dsp:txBody>
      <dsp:txXfrm>
        <a:off x="6342304" y="3227812"/>
        <a:ext cx="2495673" cy="667659"/>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AF4DB-4C47-4782-A2E4-AF0DC385DFEF}" type="datetimeFigureOut">
              <a:rPr lang="en-US" smtClean="0"/>
              <a:t>12/7/17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B52D5-0F10-409C-88A1-07E8733E16BA}" type="slidenum">
              <a:rPr lang="en-US" smtClean="0"/>
              <a:t>‹#›</a:t>
            </a:fld>
            <a:endParaRPr lang="en-US"/>
          </a:p>
        </p:txBody>
      </p:sp>
    </p:spTree>
    <p:extLst>
      <p:ext uri="{BB962C8B-B14F-4D97-AF65-F5344CB8AC3E}">
        <p14:creationId xmlns:p14="http://schemas.microsoft.com/office/powerpoint/2010/main" val="196897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F32016-3B70-4125-9BE3-A24E3CE114F3}"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931056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2247613" y="2320629"/>
            <a:ext cx="1713603" cy="1714969"/>
          </a:xfrm>
          <a:prstGeom prst="ellipse">
            <a:avLst/>
          </a:prstGeom>
        </p:spPr>
        <p:txBody>
          <a:bodyPr>
            <a:normAutofit/>
          </a:bodyPr>
          <a:lstStyle>
            <a:lvl1pPr>
              <a:defRPr sz="1200">
                <a:solidFill>
                  <a:srgbClr val="00B0F0"/>
                </a:solidFill>
              </a:defRPr>
            </a:lvl1pPr>
          </a:lstStyle>
          <a:p>
            <a:endParaRPr lang="id-ID" dirty="0"/>
          </a:p>
        </p:txBody>
      </p:sp>
      <p:sp>
        <p:nvSpPr>
          <p:cNvPr id="8" name="Picture Placeholder 3"/>
          <p:cNvSpPr>
            <a:spLocks noGrp="1"/>
          </p:cNvSpPr>
          <p:nvPr>
            <p:ph type="pic" sz="quarter" idx="11"/>
          </p:nvPr>
        </p:nvSpPr>
        <p:spPr>
          <a:xfrm>
            <a:off x="4138881" y="2320629"/>
            <a:ext cx="1713603" cy="1714969"/>
          </a:xfrm>
          <a:prstGeom prst="ellipse">
            <a:avLst/>
          </a:prstGeom>
        </p:spPr>
        <p:txBody>
          <a:bodyPr>
            <a:normAutofit/>
          </a:bodyPr>
          <a:lstStyle>
            <a:lvl1pPr>
              <a:defRPr sz="1200">
                <a:solidFill>
                  <a:srgbClr val="00B0F0"/>
                </a:solidFill>
              </a:defRPr>
            </a:lvl1pPr>
          </a:lstStyle>
          <a:p>
            <a:endParaRPr lang="id-ID" dirty="0"/>
          </a:p>
        </p:txBody>
      </p:sp>
      <p:sp>
        <p:nvSpPr>
          <p:cNvPr id="9" name="Picture Placeholder 3"/>
          <p:cNvSpPr>
            <a:spLocks noGrp="1"/>
          </p:cNvSpPr>
          <p:nvPr>
            <p:ph type="pic" sz="quarter" idx="12"/>
          </p:nvPr>
        </p:nvSpPr>
        <p:spPr>
          <a:xfrm>
            <a:off x="6041572" y="2320629"/>
            <a:ext cx="1713603" cy="1714969"/>
          </a:xfrm>
          <a:prstGeom prst="ellipse">
            <a:avLst/>
          </a:prstGeom>
        </p:spPr>
        <p:txBody>
          <a:bodyPr>
            <a:normAutofit/>
          </a:bodyPr>
          <a:lstStyle>
            <a:lvl1pPr>
              <a:defRPr sz="1200">
                <a:solidFill>
                  <a:srgbClr val="00B0F0"/>
                </a:solidFill>
              </a:defRPr>
            </a:lvl1pPr>
          </a:lstStyle>
          <a:p>
            <a:endParaRPr lang="id-ID" dirty="0"/>
          </a:p>
        </p:txBody>
      </p:sp>
      <p:sp>
        <p:nvSpPr>
          <p:cNvPr id="10" name="Picture Placeholder 3"/>
          <p:cNvSpPr>
            <a:spLocks noGrp="1"/>
          </p:cNvSpPr>
          <p:nvPr>
            <p:ph type="pic" sz="quarter" idx="13"/>
          </p:nvPr>
        </p:nvSpPr>
        <p:spPr>
          <a:xfrm>
            <a:off x="7932839" y="2320629"/>
            <a:ext cx="1713603" cy="1714969"/>
          </a:xfrm>
          <a:prstGeom prst="ellipse">
            <a:avLst/>
          </a:prstGeom>
        </p:spPr>
        <p:txBody>
          <a:bodyPr>
            <a:normAutofit/>
          </a:bodyPr>
          <a:lstStyle>
            <a:lvl1pPr>
              <a:defRPr sz="1200">
                <a:solidFill>
                  <a:srgbClr val="00B0F0"/>
                </a:solidFill>
              </a:defRPr>
            </a:lvl1pPr>
          </a:lstStyle>
          <a:p>
            <a:endParaRPr lang="id-ID"/>
          </a:p>
        </p:txBody>
      </p:sp>
    </p:spTree>
    <p:extLst>
      <p:ext uri="{BB962C8B-B14F-4D97-AF65-F5344CB8AC3E}">
        <p14:creationId xmlns:p14="http://schemas.microsoft.com/office/powerpoint/2010/main" val="3326627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2018958" y="1559074"/>
            <a:ext cx="2557975" cy="1692847"/>
          </a:xfrm>
        </p:spPr>
        <p:txBody>
          <a:bodyPr>
            <a:normAutofit/>
          </a:bodyPr>
          <a:lstStyle>
            <a:lvl1pPr>
              <a:defRPr sz="1500">
                <a:solidFill>
                  <a:srgbClr val="00B0F0"/>
                </a:solidFill>
              </a:defRPr>
            </a:lvl1pPr>
          </a:lstStyle>
          <a:p>
            <a:endParaRPr lang="id-ID"/>
          </a:p>
        </p:txBody>
      </p:sp>
      <p:sp>
        <p:nvSpPr>
          <p:cNvPr id="8" name="Picture Placeholder 2"/>
          <p:cNvSpPr>
            <a:spLocks noGrp="1"/>
          </p:cNvSpPr>
          <p:nvPr>
            <p:ph type="pic" sz="quarter" idx="11"/>
          </p:nvPr>
        </p:nvSpPr>
        <p:spPr>
          <a:xfrm>
            <a:off x="4714789" y="1559074"/>
            <a:ext cx="2557975" cy="1692847"/>
          </a:xfrm>
        </p:spPr>
        <p:txBody>
          <a:bodyPr>
            <a:normAutofit/>
          </a:bodyPr>
          <a:lstStyle>
            <a:lvl1pPr>
              <a:defRPr sz="1500">
                <a:solidFill>
                  <a:srgbClr val="00B0F0"/>
                </a:solidFill>
              </a:defRPr>
            </a:lvl1pPr>
          </a:lstStyle>
          <a:p>
            <a:endParaRPr lang="id-ID"/>
          </a:p>
        </p:txBody>
      </p:sp>
      <p:sp>
        <p:nvSpPr>
          <p:cNvPr id="9" name="Picture Placeholder 2"/>
          <p:cNvSpPr>
            <a:spLocks noGrp="1"/>
          </p:cNvSpPr>
          <p:nvPr>
            <p:ph type="pic" sz="quarter" idx="12"/>
          </p:nvPr>
        </p:nvSpPr>
        <p:spPr>
          <a:xfrm>
            <a:off x="7410618" y="1559074"/>
            <a:ext cx="2557975" cy="1692847"/>
          </a:xfrm>
        </p:spPr>
        <p:txBody>
          <a:bodyPr>
            <a:normAutofit/>
          </a:bodyPr>
          <a:lstStyle>
            <a:lvl1pPr>
              <a:defRPr sz="1500">
                <a:solidFill>
                  <a:srgbClr val="00B0F0"/>
                </a:solidFill>
              </a:defRPr>
            </a:lvl1pPr>
          </a:lstStyle>
          <a:p>
            <a:endParaRPr lang="id-ID"/>
          </a:p>
        </p:txBody>
      </p:sp>
      <p:sp>
        <p:nvSpPr>
          <p:cNvPr id="10" name="Picture Placeholder 2"/>
          <p:cNvSpPr>
            <a:spLocks noGrp="1"/>
          </p:cNvSpPr>
          <p:nvPr>
            <p:ph type="pic" sz="quarter" idx="13"/>
          </p:nvPr>
        </p:nvSpPr>
        <p:spPr>
          <a:xfrm>
            <a:off x="2018958" y="3483308"/>
            <a:ext cx="2557975" cy="1692847"/>
          </a:xfrm>
        </p:spPr>
        <p:txBody>
          <a:bodyPr>
            <a:normAutofit/>
          </a:bodyPr>
          <a:lstStyle>
            <a:lvl1pPr>
              <a:defRPr sz="1500">
                <a:solidFill>
                  <a:srgbClr val="00B0F0"/>
                </a:solidFill>
              </a:defRPr>
            </a:lvl1pPr>
          </a:lstStyle>
          <a:p>
            <a:endParaRPr lang="id-ID"/>
          </a:p>
        </p:txBody>
      </p:sp>
      <p:sp>
        <p:nvSpPr>
          <p:cNvPr id="11" name="Picture Placeholder 2"/>
          <p:cNvSpPr>
            <a:spLocks noGrp="1"/>
          </p:cNvSpPr>
          <p:nvPr>
            <p:ph type="pic" sz="quarter" idx="14"/>
          </p:nvPr>
        </p:nvSpPr>
        <p:spPr>
          <a:xfrm>
            <a:off x="4714789" y="3483308"/>
            <a:ext cx="2557975" cy="1692847"/>
          </a:xfrm>
        </p:spPr>
        <p:txBody>
          <a:bodyPr>
            <a:normAutofit/>
          </a:bodyPr>
          <a:lstStyle>
            <a:lvl1pPr>
              <a:defRPr sz="1500">
                <a:solidFill>
                  <a:srgbClr val="00B0F0"/>
                </a:solidFill>
              </a:defRPr>
            </a:lvl1pPr>
          </a:lstStyle>
          <a:p>
            <a:endParaRPr lang="id-ID"/>
          </a:p>
        </p:txBody>
      </p:sp>
      <p:sp>
        <p:nvSpPr>
          <p:cNvPr id="12" name="Picture Placeholder 2"/>
          <p:cNvSpPr>
            <a:spLocks noGrp="1"/>
          </p:cNvSpPr>
          <p:nvPr>
            <p:ph type="pic" sz="quarter" idx="15"/>
          </p:nvPr>
        </p:nvSpPr>
        <p:spPr>
          <a:xfrm>
            <a:off x="7410618" y="3483308"/>
            <a:ext cx="2557975" cy="1692847"/>
          </a:xfrm>
        </p:spPr>
        <p:txBody>
          <a:bodyPr>
            <a:normAutofit/>
          </a:bodyPr>
          <a:lstStyle>
            <a:lvl1pPr>
              <a:defRPr sz="1500">
                <a:solidFill>
                  <a:srgbClr val="00B0F0"/>
                </a:solidFill>
              </a:defRPr>
            </a:lvl1pPr>
          </a:lstStyle>
          <a:p>
            <a:endParaRPr lang="id-ID"/>
          </a:p>
        </p:txBody>
      </p:sp>
    </p:spTree>
    <p:extLst>
      <p:ext uri="{BB962C8B-B14F-4D97-AF65-F5344CB8AC3E}">
        <p14:creationId xmlns:p14="http://schemas.microsoft.com/office/powerpoint/2010/main" val="245691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Picture Placeholder 3"/>
          <p:cNvSpPr>
            <a:spLocks noGrp="1"/>
          </p:cNvSpPr>
          <p:nvPr>
            <p:ph type="pic" sz="quarter" idx="11"/>
          </p:nvPr>
        </p:nvSpPr>
        <p:spPr>
          <a:xfrm>
            <a:off x="2041401" y="1152674"/>
            <a:ext cx="7339364" cy="4706823"/>
          </a:xfrm>
        </p:spPr>
        <p:txBody>
          <a:bodyPr>
            <a:normAutofit/>
          </a:bodyPr>
          <a:lstStyle>
            <a:lvl1pPr>
              <a:defRPr sz="1351">
                <a:solidFill>
                  <a:srgbClr val="00B0F0"/>
                </a:solidFill>
              </a:defRPr>
            </a:lvl1pPr>
          </a:lstStyle>
          <a:p>
            <a:endParaRPr lang="id-ID"/>
          </a:p>
        </p:txBody>
      </p:sp>
    </p:spTree>
    <p:extLst>
      <p:ext uri="{BB962C8B-B14F-4D97-AF65-F5344CB8AC3E}">
        <p14:creationId xmlns:p14="http://schemas.microsoft.com/office/powerpoint/2010/main" val="100871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429079" y="1982397"/>
            <a:ext cx="4215607" cy="3198006"/>
          </a:xfrm>
        </p:spPr>
        <p:txBody>
          <a:bodyPr>
            <a:normAutofit/>
          </a:bodyPr>
          <a:lstStyle>
            <a:lvl1pPr>
              <a:defRPr sz="1351">
                <a:solidFill>
                  <a:srgbClr val="00B0F0"/>
                </a:solidFill>
              </a:defRPr>
            </a:lvl1pPr>
          </a:lstStyle>
          <a:p>
            <a:endParaRPr lang="id-ID"/>
          </a:p>
        </p:txBody>
      </p:sp>
      <p:sp>
        <p:nvSpPr>
          <p:cNvPr id="11" name="Picture Placeholder 3"/>
          <p:cNvSpPr>
            <a:spLocks noGrp="1"/>
          </p:cNvSpPr>
          <p:nvPr>
            <p:ph type="pic" sz="quarter" idx="11"/>
          </p:nvPr>
        </p:nvSpPr>
        <p:spPr>
          <a:xfrm>
            <a:off x="6112215" y="1982397"/>
            <a:ext cx="4215607" cy="3198006"/>
          </a:xfrm>
        </p:spPr>
        <p:txBody>
          <a:bodyPr>
            <a:normAutofit/>
          </a:bodyPr>
          <a:lstStyle>
            <a:lvl1pPr>
              <a:defRPr sz="1351">
                <a:solidFill>
                  <a:srgbClr val="00B0F0"/>
                </a:solidFill>
              </a:defRPr>
            </a:lvl1pPr>
          </a:lstStyle>
          <a:p>
            <a:endParaRPr lang="id-ID"/>
          </a:p>
        </p:txBody>
      </p:sp>
    </p:spTree>
    <p:extLst>
      <p:ext uri="{BB962C8B-B14F-4D97-AF65-F5344CB8AC3E}">
        <p14:creationId xmlns:p14="http://schemas.microsoft.com/office/powerpoint/2010/main" val="67301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459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32016-3B70-4125-9BE3-A24E3CE114F3}" type="datetimeFigureOut">
              <a:rPr lang="en-US" smtClean="0"/>
              <a:t>12/7/17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Round Diagonal Corner Rectangle 7"/>
          <p:cNvSpPr/>
          <p:nvPr userDrawn="1"/>
        </p:nvSpPr>
        <p:spPr>
          <a:xfrm>
            <a:off x="11248292" y="425412"/>
            <a:ext cx="502920" cy="502920"/>
          </a:xfrm>
          <a:prstGeom prst="round2DiagRect">
            <a:avLst>
              <a:gd name="adj1" fmla="val 20663"/>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B5CD7A-6D37-40EC-ABE9-FB00214C4DA7}" type="slidenum">
              <a:rPr lang="en-US" sz="1000" b="0" smtClean="0">
                <a:latin typeface="Lato" panose="020F0502020204030203" pitchFamily="34" charset="0"/>
              </a:rPr>
              <a:pPr/>
              <a:t>‹#›</a:t>
            </a:fld>
            <a:endParaRPr lang="en-US" sz="1000" b="0" dirty="0">
              <a:latin typeface="Lato" panose="020F0502020204030203" pitchFamily="34" charset="0"/>
            </a:endParaRPr>
          </a:p>
        </p:txBody>
      </p:sp>
    </p:spTree>
    <p:extLst>
      <p:ext uri="{BB962C8B-B14F-4D97-AF65-F5344CB8AC3E}">
        <p14:creationId xmlns:p14="http://schemas.microsoft.com/office/powerpoint/2010/main" val="1550754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9" r:id="rId6"/>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2C3E50"/>
        </a:solidFill>
        <a:effectLst/>
      </p:bgPr>
    </p:bg>
    <p:spTree>
      <p:nvGrpSpPr>
        <p:cNvPr id="1" name=""/>
        <p:cNvGrpSpPr/>
        <p:nvPr/>
      </p:nvGrpSpPr>
      <p:grpSpPr>
        <a:xfrm>
          <a:off x="0" y="0"/>
          <a:ext cx="0" cy="0"/>
          <a:chOff x="0" y="0"/>
          <a:chExt cx="0" cy="0"/>
        </a:xfrm>
      </p:grpSpPr>
      <p:sp>
        <p:nvSpPr>
          <p:cNvPr id="16" name="Rectangle 15"/>
          <p:cNvSpPr/>
          <p:nvPr/>
        </p:nvSpPr>
        <p:spPr>
          <a:xfrm>
            <a:off x="17372" y="0"/>
            <a:ext cx="12192000" cy="6858000"/>
          </a:xfrm>
          <a:prstGeom prst="rect">
            <a:avLst/>
          </a:prstGeom>
          <a:solidFill>
            <a:srgbClr val="2C3E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866901" y="4357589"/>
            <a:ext cx="8458201" cy="291362"/>
          </a:xfrm>
          <a:prstGeom prst="rect">
            <a:avLst/>
          </a:prstGeom>
        </p:spPr>
        <p:txBody>
          <a:bodyPr wrap="square">
            <a:spAutoFit/>
          </a:bodyPr>
          <a:lstStyle/>
          <a:p>
            <a:pPr algn="ctr">
              <a:lnSpc>
                <a:spcPct val="115000"/>
              </a:lnSpc>
              <a:spcAft>
                <a:spcPts val="1000"/>
              </a:spcAf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Disabled Worker’s Real</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4" name="Group 3"/>
          <p:cNvGrpSpPr/>
          <p:nvPr/>
        </p:nvGrpSpPr>
        <p:grpSpPr>
          <a:xfrm>
            <a:off x="1968500" y="5247952"/>
            <a:ext cx="8255000" cy="152400"/>
            <a:chOff x="1968500" y="5247952"/>
            <a:chExt cx="8255000" cy="152400"/>
          </a:xfrm>
        </p:grpSpPr>
        <p:cxnSp>
          <p:nvCxnSpPr>
            <p:cNvPr id="5" name="Straight Connector 4"/>
            <p:cNvCxnSpPr/>
            <p:nvPr/>
          </p:nvCxnSpPr>
          <p:spPr>
            <a:xfrm>
              <a:off x="1968500" y="5324152"/>
              <a:ext cx="82550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551456" y="5247952"/>
              <a:ext cx="1089089" cy="152400"/>
              <a:chOff x="5551456" y="5552752"/>
              <a:chExt cx="1089089" cy="152400"/>
            </a:xfrm>
          </p:grpSpPr>
          <p:sp>
            <p:nvSpPr>
              <p:cNvPr id="6" name="Rounded Rectangle 5"/>
              <p:cNvSpPr/>
              <p:nvPr/>
            </p:nvSpPr>
            <p:spPr>
              <a:xfrm>
                <a:off x="5551456" y="5552752"/>
                <a:ext cx="15240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40993" y="5552752"/>
                <a:ext cx="152400" cy="1524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926229" y="5552752"/>
                <a:ext cx="152400" cy="152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113372" y="5552752"/>
                <a:ext cx="15240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302909" y="5552752"/>
                <a:ext cx="152400" cy="152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88145" y="5552752"/>
                <a:ext cx="152400" cy="152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Rectangle 13"/>
          <p:cNvSpPr/>
          <p:nvPr/>
        </p:nvSpPr>
        <p:spPr>
          <a:xfrm>
            <a:off x="2146300" y="3957469"/>
            <a:ext cx="7899400" cy="357727"/>
          </a:xfrm>
          <a:prstGeom prst="rect">
            <a:avLst/>
          </a:prstGeom>
        </p:spPr>
        <p:txBody>
          <a:bodyPr wrap="square">
            <a:spAutoFit/>
          </a:bodyPr>
          <a:lstStyle/>
          <a:p>
            <a:pPr algn="ctr">
              <a:lnSpc>
                <a:spcPct val="115000"/>
              </a:lnSpc>
              <a:spcAft>
                <a:spcPts val="1000"/>
              </a:spcAft>
            </a:pPr>
            <a:r>
              <a:rPr lang="en-US" sz="1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Yuka Fukuoka</a:t>
            </a:r>
            <a:endPar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2146300" y="3158545"/>
            <a:ext cx="7899400" cy="796500"/>
          </a:xfrm>
          <a:prstGeom prst="rect">
            <a:avLst/>
          </a:prstGeom>
        </p:spPr>
        <p:txBody>
          <a:bodyPr wrap="square">
            <a:spAutoFit/>
          </a:bodyPr>
          <a:lstStyle/>
          <a:p>
            <a:pPr algn="ctr">
              <a:lnSpc>
                <a:spcPct val="115000"/>
              </a:lnSpc>
              <a:spcAft>
                <a:spcPts val="1000"/>
              </a:spcAft>
            </a:pPr>
            <a:r>
              <a:rPr lang="en-US" sz="4400" b="1" dirty="0" smtClean="0">
                <a:solidFill>
                  <a:schemeClr val="bg1"/>
                </a:solidFill>
                <a:latin typeface="Lato" panose="020F0502020204030203" pitchFamily="34" charset="0"/>
                <a:ea typeface="Open Sans" panose="020B0606030504020204" pitchFamily="34" charset="0"/>
                <a:cs typeface="Open Sans" panose="020B0606030504020204" pitchFamily="34" charset="0"/>
              </a:rPr>
              <a:t>DATAVIZ FINAL</a:t>
            </a:r>
            <a:endParaRPr lang="en-US" sz="4400" b="1" dirty="0">
              <a:solidFill>
                <a:schemeClr val="bg1"/>
              </a:solidFill>
              <a:latin typeface="Lato" panose="020F0502020204030203"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45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6860" y="2394017"/>
            <a:ext cx="5826051" cy="3064619"/>
          </a:xfrm>
          <a:prstGeom prst="rect">
            <a:avLst/>
          </a:prstGeom>
        </p:spPr>
      </p:pic>
      <p:pic>
        <p:nvPicPr>
          <p:cNvPr id="3" name="Picture Placeholder 2"/>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40413" b="40413"/>
          <a:stretch>
            <a:fillRect/>
          </a:stretch>
        </p:blipFill>
        <p:spPr>
          <a:xfrm>
            <a:off x="2103438" y="2536825"/>
            <a:ext cx="4011612" cy="2493963"/>
          </a:xfrm>
        </p:spPr>
      </p:pic>
      <p:sp>
        <p:nvSpPr>
          <p:cNvPr id="37" name="Text Box 7"/>
          <p:cNvSpPr txBox="1">
            <a:spLocks noChangeArrowheads="1"/>
          </p:cNvSpPr>
          <p:nvPr/>
        </p:nvSpPr>
        <p:spPr bwMode="auto">
          <a:xfrm>
            <a:off x="3306853" y="817310"/>
            <a:ext cx="5578387" cy="718210"/>
          </a:xfrm>
          <a:prstGeom prst="rect">
            <a:avLst/>
          </a:prstGeom>
          <a:noFill/>
          <a:ln w="9525">
            <a:noFill/>
            <a:miter lim="800000"/>
            <a:headEnd/>
            <a:tailEnd/>
          </a:ln>
        </p:spPr>
        <p:txBody>
          <a:bodyPr wrap="none" lIns="60960" tIns="30480" rIns="60960" bIns="30480">
            <a:spAutoFit/>
          </a:bodyPr>
          <a:lstStyle/>
          <a:p>
            <a:pPr algn="ctr" defTabSz="1450904"/>
            <a:r>
              <a:rPr lang="en-CA" sz="4267"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RESON TO CHOOSE IT</a:t>
            </a:r>
            <a:endParaRPr lang="en-CA" sz="4267"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Rectangle 37"/>
          <p:cNvSpPr/>
          <p:nvPr/>
        </p:nvSpPr>
        <p:spPr>
          <a:xfrm>
            <a:off x="7786540" y="2241536"/>
            <a:ext cx="3315162" cy="3202415"/>
          </a:xfrm>
          <a:prstGeom prst="rect">
            <a:avLst/>
          </a:prstGeom>
        </p:spPr>
        <p:txBody>
          <a:bodyPr wrap="square">
            <a:spAutoFit/>
          </a:bodyPr>
          <a:lstStyle/>
          <a:p>
            <a:pPr>
              <a:lnSpc>
                <a:spcPct val="115000"/>
              </a:lnSpc>
              <a:spcAft>
                <a:spcPts val="1000"/>
              </a:spcAft>
            </a:pPr>
            <a:r>
              <a:rPr lang="en-US" sz="14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 am interested in people’s story in terms of disability. </a:t>
            </a:r>
          </a:p>
          <a:p>
            <a:pPr>
              <a:lnSpc>
                <a:spcPct val="115000"/>
              </a:lnSpc>
              <a:spcAft>
                <a:spcPts val="1000"/>
              </a:spcAft>
            </a:pPr>
            <a:r>
              <a:rPr lang="en-US" sz="14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USA has issue of immigrant, Japan has the same issue as well.</a:t>
            </a:r>
          </a:p>
          <a:p>
            <a:pPr>
              <a:lnSpc>
                <a:spcPct val="115000"/>
              </a:lnSpc>
              <a:spcAft>
                <a:spcPts val="1000"/>
              </a:spcAft>
            </a:pPr>
            <a:r>
              <a:rPr lang="en-US" sz="14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As an issue of employment, people always argue about immigrant, but people do not care about employed people who have disabilities.</a:t>
            </a:r>
          </a:p>
          <a:p>
            <a:pPr>
              <a:lnSpc>
                <a:spcPct val="115000"/>
              </a:lnSpc>
              <a:spcAft>
                <a:spcPts val="1000"/>
              </a:spcAft>
            </a:pPr>
            <a:r>
              <a:rPr lang="en-US" sz="14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 have a stuttering, and I struggled getting a job in Japan, stuttering was huge obstacle for me.</a:t>
            </a:r>
          </a:p>
        </p:txBody>
      </p:sp>
    </p:spTree>
    <p:extLst>
      <p:ext uri="{BB962C8B-B14F-4D97-AF65-F5344CB8AC3E}">
        <p14:creationId xmlns:p14="http://schemas.microsoft.com/office/powerpoint/2010/main" val="15163952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33603" y="1804087"/>
            <a:ext cx="7158397" cy="4151870"/>
          </a:xfrm>
          <a:prstGeom prst="rect">
            <a:avLst/>
          </a:prstGeom>
        </p:spPr>
      </p:pic>
      <p:sp>
        <p:nvSpPr>
          <p:cNvPr id="5" name="Rectangle 4"/>
          <p:cNvSpPr/>
          <p:nvPr/>
        </p:nvSpPr>
        <p:spPr>
          <a:xfrm>
            <a:off x="1090299" y="1535520"/>
            <a:ext cx="4606165" cy="5193217"/>
          </a:xfrm>
          <a:prstGeom prst="rect">
            <a:avLst/>
          </a:prstGeom>
        </p:spPr>
        <p:txBody>
          <a:bodyPr wrap="square">
            <a:spAutoFit/>
          </a:bodyPr>
          <a:lstStyle/>
          <a:p>
            <a:pPr>
              <a:lnSpc>
                <a:spcPct val="115000"/>
              </a:lnSpc>
              <a:spcAft>
                <a:spcPts val="1000"/>
              </a:spcAft>
            </a:pP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Data visualization comparing the number of workers with disabilities and the number of workers not having disabilities. And people can see on map which state in the US is hiring the most disabled people and which state is not hiring the most</a:t>
            </a:r>
            <a:r>
              <a:rPr lang="en-US" sz="14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a:p>
            <a:pPr>
              <a:lnSpc>
                <a:spcPct val="115000"/>
              </a:lnSpc>
              <a:spcAft>
                <a:spcPts val="1000"/>
              </a:spcAft>
            </a:pPr>
            <a:r>
              <a:rPr lang="en-US" sz="14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 collected datasets about</a:t>
            </a:r>
          </a:p>
          <a:p>
            <a:pPr marL="285750" indent="-285750">
              <a:lnSpc>
                <a:spcPct val="115000"/>
              </a:lnSpc>
              <a:spcAft>
                <a:spcPts val="1000"/>
              </a:spcAft>
              <a:buFont typeface="Arial" charset="0"/>
              <a:buChar char="•"/>
            </a:pP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 Force </a:t>
            </a:r>
            <a:r>
              <a:rPr lang="en-US" sz="14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Statistics</a:t>
            </a:r>
          </a:p>
          <a:p>
            <a:pPr marL="285750" indent="-285750">
              <a:lnSpc>
                <a:spcPct val="115000"/>
              </a:lnSpc>
              <a:spcAft>
                <a:spcPts val="1000"/>
              </a:spcAft>
              <a:buFont typeface="Arial" charset="0"/>
              <a:buChar char="•"/>
            </a:pP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State Ranks In Employment Among Workers with </a:t>
            </a:r>
            <a:r>
              <a:rPr lang="en-US" sz="14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Disabilities</a:t>
            </a:r>
          </a:p>
          <a:p>
            <a:pPr>
              <a:lnSpc>
                <a:spcPct val="115000"/>
              </a:lnSpc>
              <a:spcAft>
                <a:spcPts val="1000"/>
              </a:spcAft>
            </a:pP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 assumed that New York State and California states, emigrant-friendly states are also promoting employment of people who have disabilities. But the reality was different. Rather than, the state who has few population and few immigrants positively hires disabled people. The reason of that companies do not have many choices in rural state in the US? As expected, the number of employed people wit</a:t>
            </a:r>
            <a:endParaRPr lang="en-US" sz="14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15000"/>
              </a:lnSpc>
              <a:spcAft>
                <a:spcPts val="1000"/>
              </a:spcAft>
              <a:buFont typeface="Arial" charset="0"/>
              <a:buChar char="•"/>
            </a:pPr>
            <a:endPar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 Box 7"/>
          <p:cNvSpPr txBox="1">
            <a:spLocks noChangeArrowheads="1"/>
          </p:cNvSpPr>
          <p:nvPr/>
        </p:nvSpPr>
        <p:spPr bwMode="auto">
          <a:xfrm>
            <a:off x="4637130" y="817310"/>
            <a:ext cx="2917850" cy="718210"/>
          </a:xfrm>
          <a:prstGeom prst="rect">
            <a:avLst/>
          </a:prstGeom>
          <a:noFill/>
          <a:ln w="9525">
            <a:noFill/>
            <a:miter lim="800000"/>
            <a:headEnd/>
            <a:tailEnd/>
          </a:ln>
        </p:spPr>
        <p:txBody>
          <a:bodyPr wrap="none" lIns="60960" tIns="30480" rIns="60960" bIns="30480">
            <a:spAutoFit/>
          </a:bodyPr>
          <a:lstStyle/>
          <a:p>
            <a:pPr algn="ctr" defTabSz="1450904"/>
            <a:r>
              <a:rPr lang="en-CA" sz="4267"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WHAT I DID</a:t>
            </a:r>
            <a:endParaRPr lang="en-CA" sz="4267"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519919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1752358" y="510256"/>
          <a:ext cx="9171807" cy="5618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066090" y="3659538"/>
            <a:ext cx="1508613" cy="338554"/>
          </a:xfrm>
          <a:prstGeom prst="rect">
            <a:avLst/>
          </a:prstGeom>
          <a:noFill/>
        </p:spPr>
        <p:txBody>
          <a:bodyPr wrap="square">
            <a:spAutoFit/>
          </a:bodyPr>
          <a:lstStyle/>
          <a:p>
            <a:pPr algn="ctr" defTabSz="1450904"/>
            <a:r>
              <a:rPr lang="en-US" sz="1600" b="1" dirty="0" smtClean="0">
                <a:solidFill>
                  <a:srgbClr val="2C3E50"/>
                </a:solidFill>
                <a:latin typeface="Lato" panose="020F0502020204030203" pitchFamily="34" charset="0"/>
                <a:ea typeface="Open Sans" pitchFamily="34" charset="0"/>
                <a:cs typeface="Open Sans" pitchFamily="34" charset="0"/>
              </a:rPr>
              <a:t>Tableau Map</a:t>
            </a:r>
            <a:endParaRPr lang="en-US" sz="1600" b="1" dirty="0">
              <a:solidFill>
                <a:srgbClr val="2C3E50"/>
              </a:solidFill>
              <a:latin typeface="Lato" panose="020F0502020204030203" pitchFamily="34" charset="0"/>
              <a:ea typeface="Open Sans" pitchFamily="34" charset="0"/>
              <a:cs typeface="Open Sans" pitchFamily="34" charset="0"/>
            </a:endParaRPr>
          </a:p>
        </p:txBody>
      </p:sp>
      <p:sp>
        <p:nvSpPr>
          <p:cNvPr id="8" name="Rectangle 7"/>
          <p:cNvSpPr/>
          <p:nvPr/>
        </p:nvSpPr>
        <p:spPr>
          <a:xfrm>
            <a:off x="3544851" y="4112194"/>
            <a:ext cx="1508613" cy="338554"/>
          </a:xfrm>
          <a:prstGeom prst="rect">
            <a:avLst/>
          </a:prstGeom>
          <a:noFill/>
        </p:spPr>
        <p:txBody>
          <a:bodyPr wrap="square">
            <a:spAutoFit/>
          </a:bodyPr>
          <a:lstStyle/>
          <a:p>
            <a:pPr algn="ctr" defTabSz="1450904"/>
            <a:r>
              <a:rPr lang="en-US" sz="1600" b="1" dirty="0" smtClean="0">
                <a:solidFill>
                  <a:srgbClr val="2C3E50"/>
                </a:solidFill>
                <a:latin typeface="Lato" panose="020F0502020204030203" pitchFamily="34" charset="0"/>
                <a:ea typeface="Open Sans" pitchFamily="34" charset="0"/>
                <a:cs typeface="Open Sans" pitchFamily="34" charset="0"/>
              </a:rPr>
              <a:t>Tableau Chart</a:t>
            </a:r>
            <a:endParaRPr lang="en-US" sz="1600" b="1" dirty="0">
              <a:solidFill>
                <a:srgbClr val="2C3E50"/>
              </a:solidFill>
              <a:latin typeface="Lato" panose="020F0502020204030203" pitchFamily="34" charset="0"/>
              <a:ea typeface="Open Sans" pitchFamily="34" charset="0"/>
              <a:cs typeface="Open Sans" pitchFamily="34" charset="0"/>
            </a:endParaRPr>
          </a:p>
        </p:txBody>
      </p:sp>
      <p:sp>
        <p:nvSpPr>
          <p:cNvPr id="10" name="Rectangle 9"/>
          <p:cNvSpPr/>
          <p:nvPr/>
        </p:nvSpPr>
        <p:spPr>
          <a:xfrm>
            <a:off x="8142791" y="5344363"/>
            <a:ext cx="1508613" cy="338554"/>
          </a:xfrm>
          <a:prstGeom prst="rect">
            <a:avLst/>
          </a:prstGeom>
          <a:noFill/>
        </p:spPr>
        <p:txBody>
          <a:bodyPr wrap="square">
            <a:spAutoFit/>
          </a:bodyPr>
          <a:lstStyle/>
          <a:p>
            <a:pPr algn="ctr" defTabSz="1450904"/>
            <a:r>
              <a:rPr lang="en-US" sz="1600" b="1" dirty="0" smtClean="0">
                <a:solidFill>
                  <a:srgbClr val="2C3E50"/>
                </a:solidFill>
                <a:latin typeface="Lato" panose="020F0502020204030203" pitchFamily="34" charset="0"/>
                <a:ea typeface="Open Sans" pitchFamily="34" charset="0"/>
                <a:cs typeface="Open Sans" pitchFamily="34" charset="0"/>
              </a:rPr>
              <a:t>Website</a:t>
            </a:r>
            <a:endParaRPr lang="en-US" sz="1600" b="1" dirty="0">
              <a:solidFill>
                <a:srgbClr val="2C3E50"/>
              </a:solidFill>
              <a:latin typeface="Lato" panose="020F0502020204030203" pitchFamily="34" charset="0"/>
              <a:ea typeface="Open Sans" pitchFamily="34" charset="0"/>
              <a:cs typeface="Open Sans" pitchFamily="34" charset="0"/>
            </a:endParaRPr>
          </a:p>
        </p:txBody>
      </p:sp>
      <p:sp>
        <p:nvSpPr>
          <p:cNvPr id="12" name="Rectangle 11"/>
          <p:cNvSpPr/>
          <p:nvPr/>
        </p:nvSpPr>
        <p:spPr>
          <a:xfrm>
            <a:off x="5872016" y="4694342"/>
            <a:ext cx="1508613" cy="584775"/>
          </a:xfrm>
          <a:prstGeom prst="rect">
            <a:avLst/>
          </a:prstGeom>
          <a:noFill/>
        </p:spPr>
        <p:txBody>
          <a:bodyPr wrap="square">
            <a:spAutoFit/>
          </a:bodyPr>
          <a:lstStyle/>
          <a:p>
            <a:pPr algn="ctr" defTabSz="1450904"/>
            <a:r>
              <a:rPr lang="en-US" sz="1600" b="1" dirty="0" smtClean="0">
                <a:solidFill>
                  <a:srgbClr val="2C3E50"/>
                </a:solidFill>
                <a:latin typeface="Lato" panose="020F0502020204030203" pitchFamily="34" charset="0"/>
                <a:ea typeface="Open Sans" pitchFamily="34" charset="0"/>
                <a:cs typeface="Open Sans" pitchFamily="34" charset="0"/>
              </a:rPr>
              <a:t>Add more interaction</a:t>
            </a:r>
            <a:endParaRPr lang="en-US" sz="1600" b="1" dirty="0">
              <a:solidFill>
                <a:srgbClr val="2C3E50"/>
              </a:solidFill>
              <a:latin typeface="Lato" panose="020F0502020204030203" pitchFamily="34" charset="0"/>
              <a:ea typeface="Open Sans" pitchFamily="34" charset="0"/>
              <a:cs typeface="Open Sans" pitchFamily="34" charset="0"/>
            </a:endParaRPr>
          </a:p>
        </p:txBody>
      </p:sp>
      <p:sp>
        <p:nvSpPr>
          <p:cNvPr id="14" name="Freeform 236"/>
          <p:cNvSpPr>
            <a:spLocks noEditPoints="1"/>
          </p:cNvSpPr>
          <p:nvPr/>
        </p:nvSpPr>
        <p:spPr bwMode="auto">
          <a:xfrm>
            <a:off x="1564990" y="3099135"/>
            <a:ext cx="510812" cy="510812"/>
          </a:xfrm>
          <a:custGeom>
            <a:avLst/>
            <a:gdLst>
              <a:gd name="T0" fmla="*/ 111 w 114"/>
              <a:gd name="T1" fmla="*/ 48 h 114"/>
              <a:gd name="T2" fmla="*/ 104 w 114"/>
              <a:gd name="T3" fmla="*/ 48 h 114"/>
              <a:gd name="T4" fmla="*/ 96 w 114"/>
              <a:gd name="T5" fmla="*/ 29 h 114"/>
              <a:gd name="T6" fmla="*/ 101 w 114"/>
              <a:gd name="T7" fmla="*/ 24 h 114"/>
              <a:gd name="T8" fmla="*/ 102 w 114"/>
              <a:gd name="T9" fmla="*/ 22 h 114"/>
              <a:gd name="T10" fmla="*/ 101 w 114"/>
              <a:gd name="T11" fmla="*/ 20 h 114"/>
              <a:gd name="T12" fmla="*/ 92 w 114"/>
              <a:gd name="T13" fmla="*/ 12 h 114"/>
              <a:gd name="T14" fmla="*/ 89 w 114"/>
              <a:gd name="T15" fmla="*/ 12 h 114"/>
              <a:gd name="T16" fmla="*/ 84 w 114"/>
              <a:gd name="T17" fmla="*/ 17 h 114"/>
              <a:gd name="T18" fmla="*/ 65 w 114"/>
              <a:gd name="T19" fmla="*/ 9 h 114"/>
              <a:gd name="T20" fmla="*/ 65 w 114"/>
              <a:gd name="T21" fmla="*/ 2 h 114"/>
              <a:gd name="T22" fmla="*/ 62 w 114"/>
              <a:gd name="T23" fmla="*/ 0 h 114"/>
              <a:gd name="T24" fmla="*/ 50 w 114"/>
              <a:gd name="T25" fmla="*/ 0 h 114"/>
              <a:gd name="T26" fmla="*/ 48 w 114"/>
              <a:gd name="T27" fmla="*/ 2 h 114"/>
              <a:gd name="T28" fmla="*/ 48 w 114"/>
              <a:gd name="T29" fmla="*/ 9 h 114"/>
              <a:gd name="T30" fmla="*/ 29 w 114"/>
              <a:gd name="T31" fmla="*/ 17 h 114"/>
              <a:gd name="T32" fmla="*/ 24 w 114"/>
              <a:gd name="T33" fmla="*/ 12 h 114"/>
              <a:gd name="T34" fmla="*/ 20 w 114"/>
              <a:gd name="T35" fmla="*/ 12 h 114"/>
              <a:gd name="T36" fmla="*/ 12 w 114"/>
              <a:gd name="T37" fmla="*/ 21 h 114"/>
              <a:gd name="T38" fmla="*/ 11 w 114"/>
              <a:gd name="T39" fmla="*/ 22 h 114"/>
              <a:gd name="T40" fmla="*/ 12 w 114"/>
              <a:gd name="T41" fmla="*/ 24 h 114"/>
              <a:gd name="T42" fmla="*/ 17 w 114"/>
              <a:gd name="T43" fmla="*/ 29 h 114"/>
              <a:gd name="T44" fmla="*/ 8 w 114"/>
              <a:gd name="T45" fmla="*/ 48 h 114"/>
              <a:gd name="T46" fmla="*/ 2 w 114"/>
              <a:gd name="T47" fmla="*/ 48 h 114"/>
              <a:gd name="T48" fmla="*/ 0 w 114"/>
              <a:gd name="T49" fmla="*/ 51 h 114"/>
              <a:gd name="T50" fmla="*/ 0 w 114"/>
              <a:gd name="T51" fmla="*/ 63 h 114"/>
              <a:gd name="T52" fmla="*/ 2 w 114"/>
              <a:gd name="T53" fmla="*/ 65 h 114"/>
              <a:gd name="T54" fmla="*/ 8 w 114"/>
              <a:gd name="T55" fmla="*/ 65 h 114"/>
              <a:gd name="T56" fmla="*/ 16 w 114"/>
              <a:gd name="T57" fmla="*/ 85 h 114"/>
              <a:gd name="T58" fmla="*/ 12 w 114"/>
              <a:gd name="T59" fmla="*/ 89 h 114"/>
              <a:gd name="T60" fmla="*/ 12 w 114"/>
              <a:gd name="T61" fmla="*/ 93 h 114"/>
              <a:gd name="T62" fmla="*/ 20 w 114"/>
              <a:gd name="T63" fmla="*/ 101 h 114"/>
              <a:gd name="T64" fmla="*/ 22 w 114"/>
              <a:gd name="T65" fmla="*/ 102 h 114"/>
              <a:gd name="T66" fmla="*/ 24 w 114"/>
              <a:gd name="T67" fmla="*/ 101 h 114"/>
              <a:gd name="T68" fmla="*/ 28 w 114"/>
              <a:gd name="T69" fmla="*/ 97 h 114"/>
              <a:gd name="T70" fmla="*/ 48 w 114"/>
              <a:gd name="T71" fmla="*/ 105 h 114"/>
              <a:gd name="T72" fmla="*/ 48 w 114"/>
              <a:gd name="T73" fmla="*/ 111 h 114"/>
              <a:gd name="T74" fmla="*/ 50 w 114"/>
              <a:gd name="T75" fmla="*/ 114 h 114"/>
              <a:gd name="T76" fmla="*/ 62 w 114"/>
              <a:gd name="T77" fmla="*/ 114 h 114"/>
              <a:gd name="T78" fmla="*/ 65 w 114"/>
              <a:gd name="T79" fmla="*/ 111 h 114"/>
              <a:gd name="T80" fmla="*/ 65 w 114"/>
              <a:gd name="T81" fmla="*/ 105 h 114"/>
              <a:gd name="T82" fmla="*/ 85 w 114"/>
              <a:gd name="T83" fmla="*/ 97 h 114"/>
              <a:gd name="T84" fmla="*/ 89 w 114"/>
              <a:gd name="T85" fmla="*/ 102 h 114"/>
              <a:gd name="T86" fmla="*/ 93 w 114"/>
              <a:gd name="T87" fmla="*/ 102 h 114"/>
              <a:gd name="T88" fmla="*/ 101 w 114"/>
              <a:gd name="T89" fmla="*/ 93 h 114"/>
              <a:gd name="T90" fmla="*/ 101 w 114"/>
              <a:gd name="T91" fmla="*/ 89 h 114"/>
              <a:gd name="T92" fmla="*/ 97 w 114"/>
              <a:gd name="T93" fmla="*/ 85 h 114"/>
              <a:gd name="T94" fmla="*/ 104 w 114"/>
              <a:gd name="T95" fmla="*/ 65 h 114"/>
              <a:gd name="T96" fmla="*/ 111 w 114"/>
              <a:gd name="T97" fmla="*/ 65 h 114"/>
              <a:gd name="T98" fmla="*/ 114 w 114"/>
              <a:gd name="T99" fmla="*/ 63 h 114"/>
              <a:gd name="T100" fmla="*/ 114 w 114"/>
              <a:gd name="T101" fmla="*/ 51 h 114"/>
              <a:gd name="T102" fmla="*/ 111 w 114"/>
              <a:gd name="T103" fmla="*/ 48 h 114"/>
              <a:gd name="T104" fmla="*/ 67 w 114"/>
              <a:gd name="T105" fmla="*/ 57 h 114"/>
              <a:gd name="T106" fmla="*/ 57 w 114"/>
              <a:gd name="T107" fmla="*/ 67 h 114"/>
              <a:gd name="T108" fmla="*/ 47 w 114"/>
              <a:gd name="T109" fmla="*/ 57 h 114"/>
              <a:gd name="T110" fmla="*/ 57 w 114"/>
              <a:gd name="T111" fmla="*/ 47 h 114"/>
              <a:gd name="T112" fmla="*/ 67 w 114"/>
              <a:gd name="T113" fmla="*/ 57 h 114"/>
              <a:gd name="T114" fmla="*/ 57 w 114"/>
              <a:gd name="T115" fmla="*/ 83 h 114"/>
              <a:gd name="T116" fmla="*/ 30 w 114"/>
              <a:gd name="T117" fmla="*/ 57 h 114"/>
              <a:gd name="T118" fmla="*/ 57 w 114"/>
              <a:gd name="T119" fmla="*/ 30 h 114"/>
              <a:gd name="T120" fmla="*/ 83 w 114"/>
              <a:gd name="T121" fmla="*/ 57 h 114"/>
              <a:gd name="T122" fmla="*/ 57 w 114"/>
              <a:gd name="T123"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4" h="114">
                <a:moveTo>
                  <a:pt x="111" y="48"/>
                </a:moveTo>
                <a:cubicBezTo>
                  <a:pt x="104" y="48"/>
                  <a:pt x="104" y="48"/>
                  <a:pt x="104" y="48"/>
                </a:cubicBezTo>
                <a:cubicBezTo>
                  <a:pt x="103" y="41"/>
                  <a:pt x="100" y="35"/>
                  <a:pt x="96" y="29"/>
                </a:cubicBezTo>
                <a:cubicBezTo>
                  <a:pt x="101" y="24"/>
                  <a:pt x="101" y="24"/>
                  <a:pt x="101" y="24"/>
                </a:cubicBezTo>
                <a:cubicBezTo>
                  <a:pt x="101" y="24"/>
                  <a:pt x="102" y="23"/>
                  <a:pt x="102" y="22"/>
                </a:cubicBezTo>
                <a:cubicBezTo>
                  <a:pt x="102" y="22"/>
                  <a:pt x="101" y="21"/>
                  <a:pt x="101" y="20"/>
                </a:cubicBezTo>
                <a:cubicBezTo>
                  <a:pt x="92" y="12"/>
                  <a:pt x="92" y="12"/>
                  <a:pt x="92" y="12"/>
                </a:cubicBezTo>
                <a:cubicBezTo>
                  <a:pt x="91" y="11"/>
                  <a:pt x="90" y="11"/>
                  <a:pt x="89" y="12"/>
                </a:cubicBezTo>
                <a:cubicBezTo>
                  <a:pt x="84" y="17"/>
                  <a:pt x="84" y="17"/>
                  <a:pt x="84" y="17"/>
                </a:cubicBezTo>
                <a:cubicBezTo>
                  <a:pt x="78" y="13"/>
                  <a:pt x="72" y="10"/>
                  <a:pt x="65" y="9"/>
                </a:cubicBezTo>
                <a:cubicBezTo>
                  <a:pt x="65" y="2"/>
                  <a:pt x="65" y="2"/>
                  <a:pt x="65" y="2"/>
                </a:cubicBezTo>
                <a:cubicBezTo>
                  <a:pt x="65" y="1"/>
                  <a:pt x="64" y="0"/>
                  <a:pt x="62" y="0"/>
                </a:cubicBezTo>
                <a:cubicBezTo>
                  <a:pt x="50" y="0"/>
                  <a:pt x="50" y="0"/>
                  <a:pt x="50" y="0"/>
                </a:cubicBezTo>
                <a:cubicBezTo>
                  <a:pt x="49" y="0"/>
                  <a:pt x="48" y="1"/>
                  <a:pt x="48" y="2"/>
                </a:cubicBezTo>
                <a:cubicBezTo>
                  <a:pt x="48" y="9"/>
                  <a:pt x="48" y="9"/>
                  <a:pt x="48" y="9"/>
                </a:cubicBezTo>
                <a:cubicBezTo>
                  <a:pt x="41" y="10"/>
                  <a:pt x="34" y="13"/>
                  <a:pt x="29" y="17"/>
                </a:cubicBezTo>
                <a:cubicBezTo>
                  <a:pt x="24" y="12"/>
                  <a:pt x="24" y="12"/>
                  <a:pt x="24" y="12"/>
                </a:cubicBezTo>
                <a:cubicBezTo>
                  <a:pt x="23" y="11"/>
                  <a:pt x="21" y="11"/>
                  <a:pt x="20" y="12"/>
                </a:cubicBezTo>
                <a:cubicBezTo>
                  <a:pt x="12" y="21"/>
                  <a:pt x="12" y="21"/>
                  <a:pt x="12" y="21"/>
                </a:cubicBezTo>
                <a:cubicBezTo>
                  <a:pt x="11" y="21"/>
                  <a:pt x="11" y="22"/>
                  <a:pt x="11" y="22"/>
                </a:cubicBezTo>
                <a:cubicBezTo>
                  <a:pt x="11" y="23"/>
                  <a:pt x="11" y="24"/>
                  <a:pt x="12" y="24"/>
                </a:cubicBezTo>
                <a:cubicBezTo>
                  <a:pt x="17" y="29"/>
                  <a:pt x="17" y="29"/>
                  <a:pt x="17" y="29"/>
                </a:cubicBezTo>
                <a:cubicBezTo>
                  <a:pt x="13" y="35"/>
                  <a:pt x="10" y="41"/>
                  <a:pt x="8" y="48"/>
                </a:cubicBezTo>
                <a:cubicBezTo>
                  <a:pt x="2" y="48"/>
                  <a:pt x="2" y="48"/>
                  <a:pt x="2" y="48"/>
                </a:cubicBezTo>
                <a:cubicBezTo>
                  <a:pt x="1" y="48"/>
                  <a:pt x="0" y="49"/>
                  <a:pt x="0" y="51"/>
                </a:cubicBezTo>
                <a:cubicBezTo>
                  <a:pt x="0" y="63"/>
                  <a:pt x="0" y="63"/>
                  <a:pt x="0" y="63"/>
                </a:cubicBezTo>
                <a:cubicBezTo>
                  <a:pt x="0" y="64"/>
                  <a:pt x="1" y="65"/>
                  <a:pt x="2" y="65"/>
                </a:cubicBezTo>
                <a:cubicBezTo>
                  <a:pt x="8" y="65"/>
                  <a:pt x="8" y="65"/>
                  <a:pt x="8" y="65"/>
                </a:cubicBezTo>
                <a:cubicBezTo>
                  <a:pt x="9" y="72"/>
                  <a:pt x="12" y="79"/>
                  <a:pt x="16" y="85"/>
                </a:cubicBezTo>
                <a:cubicBezTo>
                  <a:pt x="12" y="89"/>
                  <a:pt x="12" y="89"/>
                  <a:pt x="12" y="89"/>
                </a:cubicBezTo>
                <a:cubicBezTo>
                  <a:pt x="11" y="90"/>
                  <a:pt x="11" y="92"/>
                  <a:pt x="12" y="93"/>
                </a:cubicBezTo>
                <a:cubicBezTo>
                  <a:pt x="20" y="101"/>
                  <a:pt x="20" y="101"/>
                  <a:pt x="20" y="101"/>
                </a:cubicBezTo>
                <a:cubicBezTo>
                  <a:pt x="21" y="102"/>
                  <a:pt x="21" y="102"/>
                  <a:pt x="22" y="102"/>
                </a:cubicBezTo>
                <a:cubicBezTo>
                  <a:pt x="23" y="102"/>
                  <a:pt x="23" y="102"/>
                  <a:pt x="24" y="101"/>
                </a:cubicBezTo>
                <a:cubicBezTo>
                  <a:pt x="28" y="97"/>
                  <a:pt x="28" y="97"/>
                  <a:pt x="28" y="97"/>
                </a:cubicBezTo>
                <a:cubicBezTo>
                  <a:pt x="34" y="101"/>
                  <a:pt x="41" y="104"/>
                  <a:pt x="48" y="105"/>
                </a:cubicBezTo>
                <a:cubicBezTo>
                  <a:pt x="48" y="111"/>
                  <a:pt x="48" y="111"/>
                  <a:pt x="48" y="111"/>
                </a:cubicBezTo>
                <a:cubicBezTo>
                  <a:pt x="48" y="113"/>
                  <a:pt x="49" y="114"/>
                  <a:pt x="50" y="114"/>
                </a:cubicBezTo>
                <a:cubicBezTo>
                  <a:pt x="62" y="114"/>
                  <a:pt x="62" y="114"/>
                  <a:pt x="62" y="114"/>
                </a:cubicBezTo>
                <a:cubicBezTo>
                  <a:pt x="64" y="114"/>
                  <a:pt x="65" y="113"/>
                  <a:pt x="65" y="111"/>
                </a:cubicBezTo>
                <a:cubicBezTo>
                  <a:pt x="65" y="105"/>
                  <a:pt x="65" y="105"/>
                  <a:pt x="65" y="105"/>
                </a:cubicBezTo>
                <a:cubicBezTo>
                  <a:pt x="72" y="104"/>
                  <a:pt x="79" y="101"/>
                  <a:pt x="85" y="97"/>
                </a:cubicBezTo>
                <a:cubicBezTo>
                  <a:pt x="89" y="102"/>
                  <a:pt x="89" y="102"/>
                  <a:pt x="89" y="102"/>
                </a:cubicBezTo>
                <a:cubicBezTo>
                  <a:pt x="90" y="102"/>
                  <a:pt x="92" y="102"/>
                  <a:pt x="93" y="102"/>
                </a:cubicBezTo>
                <a:cubicBezTo>
                  <a:pt x="101" y="93"/>
                  <a:pt x="101" y="93"/>
                  <a:pt x="101" y="93"/>
                </a:cubicBezTo>
                <a:cubicBezTo>
                  <a:pt x="102" y="92"/>
                  <a:pt x="102" y="90"/>
                  <a:pt x="101" y="89"/>
                </a:cubicBezTo>
                <a:cubicBezTo>
                  <a:pt x="97" y="85"/>
                  <a:pt x="97" y="85"/>
                  <a:pt x="97" y="85"/>
                </a:cubicBezTo>
                <a:cubicBezTo>
                  <a:pt x="101" y="79"/>
                  <a:pt x="103" y="72"/>
                  <a:pt x="104" y="65"/>
                </a:cubicBezTo>
                <a:cubicBezTo>
                  <a:pt x="111" y="65"/>
                  <a:pt x="111" y="65"/>
                  <a:pt x="111" y="65"/>
                </a:cubicBezTo>
                <a:cubicBezTo>
                  <a:pt x="113" y="65"/>
                  <a:pt x="114" y="64"/>
                  <a:pt x="114" y="63"/>
                </a:cubicBezTo>
                <a:cubicBezTo>
                  <a:pt x="114" y="51"/>
                  <a:pt x="114" y="51"/>
                  <a:pt x="114" y="51"/>
                </a:cubicBezTo>
                <a:cubicBezTo>
                  <a:pt x="114" y="49"/>
                  <a:pt x="113" y="48"/>
                  <a:pt x="111" y="48"/>
                </a:cubicBezTo>
                <a:close/>
                <a:moveTo>
                  <a:pt x="67" y="57"/>
                </a:moveTo>
                <a:cubicBezTo>
                  <a:pt x="67" y="62"/>
                  <a:pt x="62" y="67"/>
                  <a:pt x="57" y="67"/>
                </a:cubicBezTo>
                <a:cubicBezTo>
                  <a:pt x="51" y="67"/>
                  <a:pt x="47" y="62"/>
                  <a:pt x="47" y="57"/>
                </a:cubicBezTo>
                <a:cubicBezTo>
                  <a:pt x="47" y="51"/>
                  <a:pt x="51" y="47"/>
                  <a:pt x="57" y="47"/>
                </a:cubicBezTo>
                <a:cubicBezTo>
                  <a:pt x="62" y="47"/>
                  <a:pt x="67" y="51"/>
                  <a:pt x="67" y="57"/>
                </a:cubicBezTo>
                <a:close/>
                <a:moveTo>
                  <a:pt x="57" y="83"/>
                </a:moveTo>
                <a:cubicBezTo>
                  <a:pt x="42" y="83"/>
                  <a:pt x="30" y="71"/>
                  <a:pt x="30" y="57"/>
                </a:cubicBezTo>
                <a:cubicBezTo>
                  <a:pt x="30" y="42"/>
                  <a:pt x="42" y="30"/>
                  <a:pt x="57" y="30"/>
                </a:cubicBezTo>
                <a:cubicBezTo>
                  <a:pt x="71" y="30"/>
                  <a:pt x="83" y="42"/>
                  <a:pt x="83" y="57"/>
                </a:cubicBezTo>
                <a:cubicBezTo>
                  <a:pt x="83" y="71"/>
                  <a:pt x="71" y="83"/>
                  <a:pt x="57" y="8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5"/>
          <p:cNvSpPr>
            <a:spLocks noEditPoints="1"/>
          </p:cNvSpPr>
          <p:nvPr/>
        </p:nvSpPr>
        <p:spPr bwMode="auto">
          <a:xfrm>
            <a:off x="4053114" y="3593681"/>
            <a:ext cx="492087" cy="495391"/>
          </a:xfrm>
          <a:custGeom>
            <a:avLst/>
            <a:gdLst>
              <a:gd name="T0" fmla="*/ 105 w 117"/>
              <a:gd name="T1" fmla="*/ 0 h 118"/>
              <a:gd name="T2" fmla="*/ 75 w 117"/>
              <a:gd name="T3" fmla="*/ 0 h 118"/>
              <a:gd name="T4" fmla="*/ 54 w 117"/>
              <a:gd name="T5" fmla="*/ 9 h 118"/>
              <a:gd name="T6" fmla="*/ 4 w 117"/>
              <a:gd name="T7" fmla="*/ 59 h 118"/>
              <a:gd name="T8" fmla="*/ 4 w 117"/>
              <a:gd name="T9" fmla="*/ 77 h 118"/>
              <a:gd name="T10" fmla="*/ 41 w 117"/>
              <a:gd name="T11" fmla="*/ 113 h 118"/>
              <a:gd name="T12" fmla="*/ 59 w 117"/>
              <a:gd name="T13" fmla="*/ 113 h 118"/>
              <a:gd name="T14" fmla="*/ 108 w 117"/>
              <a:gd name="T15" fmla="*/ 64 h 118"/>
              <a:gd name="T16" fmla="*/ 117 w 117"/>
              <a:gd name="T17" fmla="*/ 42 h 118"/>
              <a:gd name="T18" fmla="*/ 117 w 117"/>
              <a:gd name="T19" fmla="*/ 13 h 118"/>
              <a:gd name="T20" fmla="*/ 105 w 117"/>
              <a:gd name="T21" fmla="*/ 0 h 118"/>
              <a:gd name="T22" fmla="*/ 88 w 117"/>
              <a:gd name="T23" fmla="*/ 42 h 118"/>
              <a:gd name="T24" fmla="*/ 75 w 117"/>
              <a:gd name="T25" fmla="*/ 30 h 118"/>
              <a:gd name="T26" fmla="*/ 88 w 117"/>
              <a:gd name="T27" fmla="*/ 17 h 118"/>
              <a:gd name="T28" fmla="*/ 101 w 117"/>
              <a:gd name="T29" fmla="*/ 30 h 118"/>
              <a:gd name="T30" fmla="*/ 88 w 117"/>
              <a:gd name="T31"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18">
                <a:moveTo>
                  <a:pt x="105" y="0"/>
                </a:moveTo>
                <a:cubicBezTo>
                  <a:pt x="75" y="0"/>
                  <a:pt x="75" y="0"/>
                  <a:pt x="75" y="0"/>
                </a:cubicBezTo>
                <a:cubicBezTo>
                  <a:pt x="68" y="0"/>
                  <a:pt x="59" y="4"/>
                  <a:pt x="54" y="9"/>
                </a:cubicBezTo>
                <a:cubicBezTo>
                  <a:pt x="4" y="59"/>
                  <a:pt x="4" y="59"/>
                  <a:pt x="4" y="59"/>
                </a:cubicBezTo>
                <a:cubicBezTo>
                  <a:pt x="0" y="64"/>
                  <a:pt x="0" y="72"/>
                  <a:pt x="4" y="77"/>
                </a:cubicBezTo>
                <a:cubicBezTo>
                  <a:pt x="41" y="113"/>
                  <a:pt x="41" y="113"/>
                  <a:pt x="41" y="113"/>
                </a:cubicBezTo>
                <a:cubicBezTo>
                  <a:pt x="46" y="118"/>
                  <a:pt x="54" y="118"/>
                  <a:pt x="59" y="113"/>
                </a:cubicBezTo>
                <a:cubicBezTo>
                  <a:pt x="108" y="64"/>
                  <a:pt x="108" y="64"/>
                  <a:pt x="108" y="64"/>
                </a:cubicBezTo>
                <a:cubicBezTo>
                  <a:pt x="113" y="59"/>
                  <a:pt x="117" y="49"/>
                  <a:pt x="117" y="42"/>
                </a:cubicBezTo>
                <a:cubicBezTo>
                  <a:pt x="117" y="13"/>
                  <a:pt x="117" y="13"/>
                  <a:pt x="117" y="13"/>
                </a:cubicBezTo>
                <a:cubicBezTo>
                  <a:pt x="117" y="6"/>
                  <a:pt x="112" y="0"/>
                  <a:pt x="105" y="0"/>
                </a:cubicBezTo>
                <a:close/>
                <a:moveTo>
                  <a:pt x="88" y="42"/>
                </a:moveTo>
                <a:cubicBezTo>
                  <a:pt x="81" y="42"/>
                  <a:pt x="75" y="37"/>
                  <a:pt x="75" y="30"/>
                </a:cubicBezTo>
                <a:cubicBezTo>
                  <a:pt x="75" y="23"/>
                  <a:pt x="81" y="17"/>
                  <a:pt x="88" y="17"/>
                </a:cubicBezTo>
                <a:cubicBezTo>
                  <a:pt x="95" y="17"/>
                  <a:pt x="101" y="23"/>
                  <a:pt x="101" y="30"/>
                </a:cubicBezTo>
                <a:cubicBezTo>
                  <a:pt x="101" y="37"/>
                  <a:pt x="95" y="42"/>
                  <a:pt x="88" y="4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6428381" y="4141804"/>
            <a:ext cx="395880" cy="510813"/>
          </a:xfrm>
          <a:custGeom>
            <a:avLst/>
            <a:gdLst>
              <a:gd name="T0" fmla="*/ 7 w 97"/>
              <a:gd name="T1" fmla="*/ 37 h 126"/>
              <a:gd name="T2" fmla="*/ 59 w 97"/>
              <a:gd name="T3" fmla="*/ 37 h 126"/>
              <a:gd name="T4" fmla="*/ 59 w 97"/>
              <a:gd name="T5" fmla="*/ 61 h 126"/>
              <a:gd name="T6" fmla="*/ 7 w 97"/>
              <a:gd name="T7" fmla="*/ 61 h 126"/>
              <a:gd name="T8" fmla="*/ 7 w 97"/>
              <a:gd name="T9" fmla="*/ 37 h 126"/>
              <a:gd name="T10" fmla="*/ 10 w 97"/>
              <a:gd name="T11" fmla="*/ 40 h 126"/>
              <a:gd name="T12" fmla="*/ 55 w 97"/>
              <a:gd name="T13" fmla="*/ 40 h 126"/>
              <a:gd name="T14" fmla="*/ 55 w 97"/>
              <a:gd name="T15" fmla="*/ 57 h 126"/>
              <a:gd name="T16" fmla="*/ 10 w 97"/>
              <a:gd name="T17" fmla="*/ 57 h 126"/>
              <a:gd name="T18" fmla="*/ 10 w 97"/>
              <a:gd name="T19" fmla="*/ 40 h 126"/>
              <a:gd name="T20" fmla="*/ 10 w 97"/>
              <a:gd name="T21" fmla="*/ 10 h 126"/>
              <a:gd name="T22" fmla="*/ 55 w 97"/>
              <a:gd name="T23" fmla="*/ 10 h 126"/>
              <a:gd name="T24" fmla="*/ 55 w 97"/>
              <a:gd name="T25" fmla="*/ 27 h 126"/>
              <a:gd name="T26" fmla="*/ 10 w 97"/>
              <a:gd name="T27" fmla="*/ 27 h 126"/>
              <a:gd name="T28" fmla="*/ 10 w 97"/>
              <a:gd name="T29" fmla="*/ 10 h 126"/>
              <a:gd name="T30" fmla="*/ 97 w 97"/>
              <a:gd name="T31" fmla="*/ 119 h 126"/>
              <a:gd name="T32" fmla="*/ 97 w 97"/>
              <a:gd name="T33" fmla="*/ 21 h 126"/>
              <a:gd name="T34" fmla="*/ 70 w 97"/>
              <a:gd name="T35" fmla="*/ 0 h 126"/>
              <a:gd name="T36" fmla="*/ 70 w 97"/>
              <a:gd name="T37" fmla="*/ 126 h 126"/>
              <a:gd name="T38" fmla="*/ 97 w 97"/>
              <a:gd name="T39" fmla="*/ 119 h 126"/>
              <a:gd name="T40" fmla="*/ 7 w 97"/>
              <a:gd name="T41" fmla="*/ 7 h 126"/>
              <a:gd name="T42" fmla="*/ 59 w 97"/>
              <a:gd name="T43" fmla="*/ 7 h 126"/>
              <a:gd name="T44" fmla="*/ 59 w 97"/>
              <a:gd name="T45" fmla="*/ 31 h 126"/>
              <a:gd name="T46" fmla="*/ 7 w 97"/>
              <a:gd name="T47" fmla="*/ 31 h 126"/>
              <a:gd name="T48" fmla="*/ 7 w 97"/>
              <a:gd name="T49" fmla="*/ 7 h 126"/>
              <a:gd name="T50" fmla="*/ 33 w 97"/>
              <a:gd name="T51" fmla="*/ 86 h 126"/>
              <a:gd name="T52" fmla="*/ 25 w 97"/>
              <a:gd name="T53" fmla="*/ 78 h 126"/>
              <a:gd name="T54" fmla="*/ 33 w 97"/>
              <a:gd name="T55" fmla="*/ 70 h 126"/>
              <a:gd name="T56" fmla="*/ 41 w 97"/>
              <a:gd name="T57" fmla="*/ 78 h 126"/>
              <a:gd name="T58" fmla="*/ 33 w 97"/>
              <a:gd name="T59" fmla="*/ 86 h 126"/>
              <a:gd name="T60" fmla="*/ 33 w 97"/>
              <a:gd name="T61" fmla="*/ 114 h 126"/>
              <a:gd name="T62" fmla="*/ 25 w 97"/>
              <a:gd name="T63" fmla="*/ 106 h 126"/>
              <a:gd name="T64" fmla="*/ 33 w 97"/>
              <a:gd name="T65" fmla="*/ 98 h 126"/>
              <a:gd name="T66" fmla="*/ 41 w 97"/>
              <a:gd name="T67" fmla="*/ 106 h 126"/>
              <a:gd name="T68" fmla="*/ 33 w 97"/>
              <a:gd name="T69" fmla="*/ 114 h 126"/>
              <a:gd name="T70" fmla="*/ 0 w 97"/>
              <a:gd name="T71" fmla="*/ 126 h 126"/>
              <a:gd name="T72" fmla="*/ 65 w 97"/>
              <a:gd name="T73" fmla="*/ 126 h 126"/>
              <a:gd name="T74" fmla="*/ 65 w 97"/>
              <a:gd name="T75" fmla="*/ 0 h 126"/>
              <a:gd name="T76" fmla="*/ 0 w 97"/>
              <a:gd name="T77" fmla="*/ 0 h 126"/>
              <a:gd name="T78" fmla="*/ 0 w 97"/>
              <a:gd name="T79"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126">
                <a:moveTo>
                  <a:pt x="7" y="37"/>
                </a:moveTo>
                <a:cubicBezTo>
                  <a:pt x="59" y="37"/>
                  <a:pt x="59" y="37"/>
                  <a:pt x="59" y="37"/>
                </a:cubicBezTo>
                <a:cubicBezTo>
                  <a:pt x="59" y="61"/>
                  <a:pt x="59" y="61"/>
                  <a:pt x="59" y="61"/>
                </a:cubicBezTo>
                <a:cubicBezTo>
                  <a:pt x="7" y="61"/>
                  <a:pt x="7" y="61"/>
                  <a:pt x="7" y="61"/>
                </a:cubicBezTo>
                <a:cubicBezTo>
                  <a:pt x="7" y="37"/>
                  <a:pt x="7" y="37"/>
                  <a:pt x="7" y="37"/>
                </a:cubicBezTo>
                <a:close/>
                <a:moveTo>
                  <a:pt x="10" y="40"/>
                </a:moveTo>
                <a:cubicBezTo>
                  <a:pt x="55" y="40"/>
                  <a:pt x="55" y="40"/>
                  <a:pt x="55" y="40"/>
                </a:cubicBezTo>
                <a:cubicBezTo>
                  <a:pt x="55" y="57"/>
                  <a:pt x="55" y="57"/>
                  <a:pt x="55" y="57"/>
                </a:cubicBezTo>
                <a:cubicBezTo>
                  <a:pt x="10" y="57"/>
                  <a:pt x="10" y="57"/>
                  <a:pt x="10" y="57"/>
                </a:cubicBezTo>
                <a:cubicBezTo>
                  <a:pt x="10" y="40"/>
                  <a:pt x="10" y="40"/>
                  <a:pt x="10" y="40"/>
                </a:cubicBezTo>
                <a:close/>
                <a:moveTo>
                  <a:pt x="10" y="10"/>
                </a:moveTo>
                <a:cubicBezTo>
                  <a:pt x="55" y="10"/>
                  <a:pt x="55" y="10"/>
                  <a:pt x="55" y="10"/>
                </a:cubicBezTo>
                <a:cubicBezTo>
                  <a:pt x="55" y="27"/>
                  <a:pt x="55" y="27"/>
                  <a:pt x="55" y="27"/>
                </a:cubicBezTo>
                <a:cubicBezTo>
                  <a:pt x="10" y="27"/>
                  <a:pt x="10" y="27"/>
                  <a:pt x="10" y="27"/>
                </a:cubicBezTo>
                <a:cubicBezTo>
                  <a:pt x="10" y="10"/>
                  <a:pt x="10" y="10"/>
                  <a:pt x="10" y="10"/>
                </a:cubicBezTo>
                <a:close/>
                <a:moveTo>
                  <a:pt x="97" y="119"/>
                </a:moveTo>
                <a:cubicBezTo>
                  <a:pt x="97" y="21"/>
                  <a:pt x="97" y="21"/>
                  <a:pt x="97" y="21"/>
                </a:cubicBezTo>
                <a:cubicBezTo>
                  <a:pt x="70" y="0"/>
                  <a:pt x="70" y="0"/>
                  <a:pt x="70" y="0"/>
                </a:cubicBezTo>
                <a:cubicBezTo>
                  <a:pt x="70" y="126"/>
                  <a:pt x="70" y="126"/>
                  <a:pt x="70" y="126"/>
                </a:cubicBezTo>
                <a:cubicBezTo>
                  <a:pt x="97" y="119"/>
                  <a:pt x="97" y="119"/>
                  <a:pt x="97" y="119"/>
                </a:cubicBezTo>
                <a:close/>
                <a:moveTo>
                  <a:pt x="7" y="7"/>
                </a:moveTo>
                <a:cubicBezTo>
                  <a:pt x="59" y="7"/>
                  <a:pt x="59" y="7"/>
                  <a:pt x="59" y="7"/>
                </a:cubicBezTo>
                <a:cubicBezTo>
                  <a:pt x="59" y="31"/>
                  <a:pt x="59" y="31"/>
                  <a:pt x="59" y="31"/>
                </a:cubicBezTo>
                <a:cubicBezTo>
                  <a:pt x="7" y="31"/>
                  <a:pt x="7" y="31"/>
                  <a:pt x="7" y="31"/>
                </a:cubicBezTo>
                <a:cubicBezTo>
                  <a:pt x="7" y="7"/>
                  <a:pt x="7" y="7"/>
                  <a:pt x="7" y="7"/>
                </a:cubicBezTo>
                <a:close/>
                <a:moveTo>
                  <a:pt x="33" y="86"/>
                </a:moveTo>
                <a:cubicBezTo>
                  <a:pt x="28" y="86"/>
                  <a:pt x="25" y="83"/>
                  <a:pt x="25" y="78"/>
                </a:cubicBezTo>
                <a:cubicBezTo>
                  <a:pt x="25" y="74"/>
                  <a:pt x="28" y="70"/>
                  <a:pt x="33" y="70"/>
                </a:cubicBezTo>
                <a:cubicBezTo>
                  <a:pt x="37" y="70"/>
                  <a:pt x="41" y="74"/>
                  <a:pt x="41" y="78"/>
                </a:cubicBezTo>
                <a:cubicBezTo>
                  <a:pt x="41" y="83"/>
                  <a:pt x="37" y="86"/>
                  <a:pt x="33" y="86"/>
                </a:cubicBezTo>
                <a:close/>
                <a:moveTo>
                  <a:pt x="33" y="114"/>
                </a:moveTo>
                <a:cubicBezTo>
                  <a:pt x="28" y="114"/>
                  <a:pt x="25" y="111"/>
                  <a:pt x="25" y="106"/>
                </a:cubicBezTo>
                <a:cubicBezTo>
                  <a:pt x="25" y="102"/>
                  <a:pt x="28" y="98"/>
                  <a:pt x="33" y="98"/>
                </a:cubicBezTo>
                <a:cubicBezTo>
                  <a:pt x="37" y="98"/>
                  <a:pt x="41" y="102"/>
                  <a:pt x="41" y="106"/>
                </a:cubicBezTo>
                <a:cubicBezTo>
                  <a:pt x="41" y="111"/>
                  <a:pt x="37" y="114"/>
                  <a:pt x="33" y="114"/>
                </a:cubicBezTo>
                <a:close/>
                <a:moveTo>
                  <a:pt x="0" y="126"/>
                </a:moveTo>
                <a:cubicBezTo>
                  <a:pt x="65" y="126"/>
                  <a:pt x="65" y="126"/>
                  <a:pt x="65" y="126"/>
                </a:cubicBezTo>
                <a:cubicBezTo>
                  <a:pt x="65" y="0"/>
                  <a:pt x="65" y="0"/>
                  <a:pt x="65" y="0"/>
                </a:cubicBezTo>
                <a:cubicBezTo>
                  <a:pt x="0" y="0"/>
                  <a:pt x="0" y="0"/>
                  <a:pt x="0" y="0"/>
                </a:cubicBezTo>
                <a:cubicBezTo>
                  <a:pt x="0" y="126"/>
                  <a:pt x="0" y="126"/>
                  <a:pt x="0" y="12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11"/>
          <p:cNvSpPr>
            <a:spLocks noEditPoints="1"/>
          </p:cNvSpPr>
          <p:nvPr/>
        </p:nvSpPr>
        <p:spPr bwMode="auto">
          <a:xfrm>
            <a:off x="8568489" y="4786539"/>
            <a:ext cx="657217" cy="478877"/>
          </a:xfrm>
          <a:custGeom>
            <a:avLst/>
            <a:gdLst>
              <a:gd name="T0" fmla="*/ 47 w 156"/>
              <a:gd name="T1" fmla="*/ 80 h 114"/>
              <a:gd name="T2" fmla="*/ 54 w 156"/>
              <a:gd name="T3" fmla="*/ 80 h 114"/>
              <a:gd name="T4" fmla="*/ 92 w 156"/>
              <a:gd name="T5" fmla="*/ 21 h 114"/>
              <a:gd name="T6" fmla="*/ 7 w 156"/>
              <a:gd name="T7" fmla="*/ 73 h 114"/>
              <a:gd name="T8" fmla="*/ 92 w 156"/>
              <a:gd name="T9" fmla="*/ 73 h 114"/>
              <a:gd name="T10" fmla="*/ 56 w 156"/>
              <a:gd name="T11" fmla="*/ 80 h 114"/>
              <a:gd name="T12" fmla="*/ 44 w 156"/>
              <a:gd name="T13" fmla="*/ 80 h 114"/>
              <a:gd name="T14" fmla="*/ 56 w 156"/>
              <a:gd name="T15" fmla="*/ 80 h 114"/>
              <a:gd name="T16" fmla="*/ 99 w 156"/>
              <a:gd name="T17" fmla="*/ 82 h 114"/>
              <a:gd name="T18" fmla="*/ 60 w 156"/>
              <a:gd name="T19" fmla="*/ 88 h 114"/>
              <a:gd name="T20" fmla="*/ 70 w 156"/>
              <a:gd name="T21" fmla="*/ 108 h 114"/>
              <a:gd name="T22" fmla="*/ 40 w 156"/>
              <a:gd name="T23" fmla="*/ 108 h 114"/>
              <a:gd name="T24" fmla="*/ 30 w 156"/>
              <a:gd name="T25" fmla="*/ 102 h 114"/>
              <a:gd name="T26" fmla="*/ 7 w 156"/>
              <a:gd name="T27" fmla="*/ 88 h 114"/>
              <a:gd name="T28" fmla="*/ 0 w 156"/>
              <a:gd name="T29" fmla="*/ 21 h 114"/>
              <a:gd name="T30" fmla="*/ 93 w 156"/>
              <a:gd name="T31" fmla="*/ 14 h 114"/>
              <a:gd name="T32" fmla="*/ 138 w 156"/>
              <a:gd name="T33" fmla="*/ 76 h 114"/>
              <a:gd name="T34" fmla="*/ 126 w 156"/>
              <a:gd name="T35" fmla="*/ 76 h 114"/>
              <a:gd name="T36" fmla="*/ 138 w 156"/>
              <a:gd name="T37" fmla="*/ 76 h 114"/>
              <a:gd name="T38" fmla="*/ 132 w 156"/>
              <a:gd name="T39" fmla="*/ 85 h 114"/>
              <a:gd name="T40" fmla="*/ 132 w 156"/>
              <a:gd name="T41" fmla="*/ 66 h 114"/>
              <a:gd name="T42" fmla="*/ 147 w 156"/>
              <a:gd name="T43" fmla="*/ 42 h 114"/>
              <a:gd name="T44" fmla="*/ 117 w 156"/>
              <a:gd name="T45" fmla="*/ 46 h 114"/>
              <a:gd name="T46" fmla="*/ 147 w 156"/>
              <a:gd name="T47" fmla="*/ 42 h 114"/>
              <a:gd name="T48" fmla="*/ 113 w 156"/>
              <a:gd name="T49" fmla="*/ 6 h 114"/>
              <a:gd name="T50" fmla="*/ 150 w 156"/>
              <a:gd name="T51" fmla="*/ 108 h 114"/>
              <a:gd name="T52" fmla="*/ 156 w 156"/>
              <a:gd name="T53" fmla="*/ 3 h 114"/>
              <a:gd name="T54" fmla="*/ 153 w 156"/>
              <a:gd name="T55" fmla="*/ 114 h 114"/>
              <a:gd name="T56" fmla="*/ 108 w 156"/>
              <a:gd name="T57" fmla="*/ 111 h 114"/>
              <a:gd name="T58" fmla="*/ 110 w 156"/>
              <a:gd name="T59" fmla="*/ 0 h 114"/>
              <a:gd name="T60" fmla="*/ 156 w 156"/>
              <a:gd name="T61" fmla="*/ 3 h 114"/>
              <a:gd name="T62" fmla="*/ 117 w 156"/>
              <a:gd name="T63" fmla="*/ 14 h 114"/>
              <a:gd name="T64" fmla="*/ 146 w 156"/>
              <a:gd name="T65" fmla="*/ 24 h 114"/>
              <a:gd name="T66" fmla="*/ 147 w 156"/>
              <a:gd name="T67" fmla="*/ 34 h 114"/>
              <a:gd name="T68" fmla="*/ 117 w 156"/>
              <a:gd name="T69" fmla="*/ 39 h 114"/>
              <a:gd name="T70" fmla="*/ 147 w 156"/>
              <a:gd name="T71" fmla="*/ 34 h 114"/>
              <a:gd name="T72" fmla="*/ 117 w 156"/>
              <a:gd name="T73" fmla="*/ 31 h 114"/>
              <a:gd name="T74" fmla="*/ 147 w 156"/>
              <a:gd name="T75" fmla="*/ 2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 h="114">
                <a:moveTo>
                  <a:pt x="50" y="77"/>
                </a:moveTo>
                <a:cubicBezTo>
                  <a:pt x="48" y="77"/>
                  <a:pt x="47" y="78"/>
                  <a:pt x="47" y="80"/>
                </a:cubicBezTo>
                <a:cubicBezTo>
                  <a:pt x="47" y="82"/>
                  <a:pt x="48" y="84"/>
                  <a:pt x="50" y="84"/>
                </a:cubicBezTo>
                <a:cubicBezTo>
                  <a:pt x="52" y="84"/>
                  <a:pt x="54" y="82"/>
                  <a:pt x="54" y="80"/>
                </a:cubicBezTo>
                <a:cubicBezTo>
                  <a:pt x="54" y="78"/>
                  <a:pt x="52" y="77"/>
                  <a:pt x="50" y="77"/>
                </a:cubicBezTo>
                <a:close/>
                <a:moveTo>
                  <a:pt x="92" y="21"/>
                </a:moveTo>
                <a:cubicBezTo>
                  <a:pt x="7" y="21"/>
                  <a:pt x="7" y="21"/>
                  <a:pt x="7" y="21"/>
                </a:cubicBezTo>
                <a:cubicBezTo>
                  <a:pt x="7" y="73"/>
                  <a:pt x="7" y="73"/>
                  <a:pt x="7" y="73"/>
                </a:cubicBezTo>
                <a:cubicBezTo>
                  <a:pt x="92" y="73"/>
                  <a:pt x="92" y="73"/>
                  <a:pt x="92" y="73"/>
                </a:cubicBezTo>
                <a:cubicBezTo>
                  <a:pt x="92" y="73"/>
                  <a:pt x="92" y="73"/>
                  <a:pt x="92" y="73"/>
                </a:cubicBezTo>
                <a:cubicBezTo>
                  <a:pt x="92" y="21"/>
                  <a:pt x="92" y="21"/>
                  <a:pt x="92" y="21"/>
                </a:cubicBezTo>
                <a:close/>
                <a:moveTo>
                  <a:pt x="56" y="80"/>
                </a:moveTo>
                <a:cubicBezTo>
                  <a:pt x="56" y="77"/>
                  <a:pt x="53" y="75"/>
                  <a:pt x="50" y="75"/>
                </a:cubicBezTo>
                <a:cubicBezTo>
                  <a:pt x="47" y="75"/>
                  <a:pt x="44" y="77"/>
                  <a:pt x="44" y="80"/>
                </a:cubicBezTo>
                <a:cubicBezTo>
                  <a:pt x="44" y="83"/>
                  <a:pt x="47" y="86"/>
                  <a:pt x="50" y="86"/>
                </a:cubicBezTo>
                <a:cubicBezTo>
                  <a:pt x="53" y="86"/>
                  <a:pt x="56" y="83"/>
                  <a:pt x="56" y="80"/>
                </a:cubicBezTo>
                <a:close/>
                <a:moveTo>
                  <a:pt x="99" y="21"/>
                </a:moveTo>
                <a:cubicBezTo>
                  <a:pt x="99" y="82"/>
                  <a:pt x="99" y="82"/>
                  <a:pt x="99" y="82"/>
                </a:cubicBezTo>
                <a:cubicBezTo>
                  <a:pt x="99" y="85"/>
                  <a:pt x="96" y="88"/>
                  <a:pt x="93" y="88"/>
                </a:cubicBezTo>
                <a:cubicBezTo>
                  <a:pt x="60" y="88"/>
                  <a:pt x="60" y="88"/>
                  <a:pt x="60" y="88"/>
                </a:cubicBezTo>
                <a:cubicBezTo>
                  <a:pt x="60" y="88"/>
                  <a:pt x="58" y="102"/>
                  <a:pt x="70" y="102"/>
                </a:cubicBezTo>
                <a:cubicBezTo>
                  <a:pt x="70" y="108"/>
                  <a:pt x="70" y="108"/>
                  <a:pt x="70" y="108"/>
                </a:cubicBezTo>
                <a:cubicBezTo>
                  <a:pt x="60" y="108"/>
                  <a:pt x="60" y="108"/>
                  <a:pt x="60" y="108"/>
                </a:cubicBezTo>
                <a:cubicBezTo>
                  <a:pt x="40" y="108"/>
                  <a:pt x="40" y="108"/>
                  <a:pt x="40" y="108"/>
                </a:cubicBezTo>
                <a:cubicBezTo>
                  <a:pt x="30" y="108"/>
                  <a:pt x="30" y="108"/>
                  <a:pt x="30" y="108"/>
                </a:cubicBezTo>
                <a:cubicBezTo>
                  <a:pt x="30" y="102"/>
                  <a:pt x="30" y="102"/>
                  <a:pt x="30" y="102"/>
                </a:cubicBezTo>
                <a:cubicBezTo>
                  <a:pt x="41" y="102"/>
                  <a:pt x="40" y="88"/>
                  <a:pt x="40" y="88"/>
                </a:cubicBezTo>
                <a:cubicBezTo>
                  <a:pt x="7" y="88"/>
                  <a:pt x="7" y="88"/>
                  <a:pt x="7" y="88"/>
                </a:cubicBezTo>
                <a:cubicBezTo>
                  <a:pt x="3" y="88"/>
                  <a:pt x="0" y="85"/>
                  <a:pt x="0" y="82"/>
                </a:cubicBezTo>
                <a:cubicBezTo>
                  <a:pt x="0" y="21"/>
                  <a:pt x="0" y="21"/>
                  <a:pt x="0" y="21"/>
                </a:cubicBezTo>
                <a:cubicBezTo>
                  <a:pt x="0" y="17"/>
                  <a:pt x="3" y="14"/>
                  <a:pt x="7" y="14"/>
                </a:cubicBezTo>
                <a:cubicBezTo>
                  <a:pt x="93" y="14"/>
                  <a:pt x="93" y="14"/>
                  <a:pt x="93" y="14"/>
                </a:cubicBezTo>
                <a:cubicBezTo>
                  <a:pt x="96" y="14"/>
                  <a:pt x="99" y="17"/>
                  <a:pt x="99" y="21"/>
                </a:cubicBezTo>
                <a:close/>
                <a:moveTo>
                  <a:pt x="138" y="76"/>
                </a:moveTo>
                <a:cubicBezTo>
                  <a:pt x="138" y="73"/>
                  <a:pt x="136" y="70"/>
                  <a:pt x="132" y="70"/>
                </a:cubicBezTo>
                <a:cubicBezTo>
                  <a:pt x="129" y="70"/>
                  <a:pt x="126" y="73"/>
                  <a:pt x="126" y="76"/>
                </a:cubicBezTo>
                <a:cubicBezTo>
                  <a:pt x="126" y="79"/>
                  <a:pt x="129" y="82"/>
                  <a:pt x="132" y="82"/>
                </a:cubicBezTo>
                <a:cubicBezTo>
                  <a:pt x="136" y="82"/>
                  <a:pt x="138" y="79"/>
                  <a:pt x="138" y="76"/>
                </a:cubicBezTo>
                <a:close/>
                <a:moveTo>
                  <a:pt x="142" y="76"/>
                </a:moveTo>
                <a:cubicBezTo>
                  <a:pt x="142" y="81"/>
                  <a:pt x="137" y="85"/>
                  <a:pt x="132" y="85"/>
                </a:cubicBezTo>
                <a:cubicBezTo>
                  <a:pt x="127" y="85"/>
                  <a:pt x="123" y="81"/>
                  <a:pt x="123" y="76"/>
                </a:cubicBezTo>
                <a:cubicBezTo>
                  <a:pt x="123" y="71"/>
                  <a:pt x="127" y="66"/>
                  <a:pt x="132" y="66"/>
                </a:cubicBezTo>
                <a:cubicBezTo>
                  <a:pt x="137" y="66"/>
                  <a:pt x="142" y="71"/>
                  <a:pt x="142" y="76"/>
                </a:cubicBezTo>
                <a:close/>
                <a:moveTo>
                  <a:pt x="147" y="42"/>
                </a:moveTo>
                <a:cubicBezTo>
                  <a:pt x="117" y="42"/>
                  <a:pt x="117" y="42"/>
                  <a:pt x="117" y="42"/>
                </a:cubicBezTo>
                <a:cubicBezTo>
                  <a:pt x="117" y="46"/>
                  <a:pt x="117" y="46"/>
                  <a:pt x="117" y="46"/>
                </a:cubicBezTo>
                <a:cubicBezTo>
                  <a:pt x="147" y="46"/>
                  <a:pt x="147" y="46"/>
                  <a:pt x="147" y="46"/>
                </a:cubicBezTo>
                <a:cubicBezTo>
                  <a:pt x="147" y="42"/>
                  <a:pt x="147" y="42"/>
                  <a:pt x="147" y="42"/>
                </a:cubicBezTo>
                <a:close/>
                <a:moveTo>
                  <a:pt x="150" y="6"/>
                </a:moveTo>
                <a:cubicBezTo>
                  <a:pt x="113" y="6"/>
                  <a:pt x="113" y="6"/>
                  <a:pt x="113" y="6"/>
                </a:cubicBezTo>
                <a:cubicBezTo>
                  <a:pt x="113" y="108"/>
                  <a:pt x="113" y="108"/>
                  <a:pt x="113" y="108"/>
                </a:cubicBezTo>
                <a:cubicBezTo>
                  <a:pt x="150" y="108"/>
                  <a:pt x="150" y="108"/>
                  <a:pt x="150" y="108"/>
                </a:cubicBezTo>
                <a:cubicBezTo>
                  <a:pt x="150" y="6"/>
                  <a:pt x="150" y="6"/>
                  <a:pt x="150" y="6"/>
                </a:cubicBezTo>
                <a:close/>
                <a:moveTo>
                  <a:pt x="156" y="3"/>
                </a:moveTo>
                <a:cubicBezTo>
                  <a:pt x="156" y="111"/>
                  <a:pt x="156" y="111"/>
                  <a:pt x="156" y="111"/>
                </a:cubicBezTo>
                <a:cubicBezTo>
                  <a:pt x="156" y="112"/>
                  <a:pt x="155" y="114"/>
                  <a:pt x="153" y="114"/>
                </a:cubicBezTo>
                <a:cubicBezTo>
                  <a:pt x="110" y="114"/>
                  <a:pt x="110" y="114"/>
                  <a:pt x="110" y="114"/>
                </a:cubicBezTo>
                <a:cubicBezTo>
                  <a:pt x="109" y="114"/>
                  <a:pt x="108" y="112"/>
                  <a:pt x="108" y="111"/>
                </a:cubicBezTo>
                <a:cubicBezTo>
                  <a:pt x="108" y="3"/>
                  <a:pt x="108" y="3"/>
                  <a:pt x="108" y="3"/>
                </a:cubicBezTo>
                <a:cubicBezTo>
                  <a:pt x="108" y="1"/>
                  <a:pt x="109" y="0"/>
                  <a:pt x="110" y="0"/>
                </a:cubicBezTo>
                <a:cubicBezTo>
                  <a:pt x="153" y="0"/>
                  <a:pt x="153" y="0"/>
                  <a:pt x="153" y="0"/>
                </a:cubicBezTo>
                <a:cubicBezTo>
                  <a:pt x="155" y="0"/>
                  <a:pt x="156" y="1"/>
                  <a:pt x="156" y="3"/>
                </a:cubicBezTo>
                <a:close/>
                <a:moveTo>
                  <a:pt x="146" y="14"/>
                </a:moveTo>
                <a:cubicBezTo>
                  <a:pt x="117" y="14"/>
                  <a:pt x="117" y="14"/>
                  <a:pt x="117" y="14"/>
                </a:cubicBezTo>
                <a:cubicBezTo>
                  <a:pt x="117" y="24"/>
                  <a:pt x="117" y="24"/>
                  <a:pt x="117" y="24"/>
                </a:cubicBezTo>
                <a:cubicBezTo>
                  <a:pt x="146" y="24"/>
                  <a:pt x="146" y="24"/>
                  <a:pt x="146" y="24"/>
                </a:cubicBezTo>
                <a:cubicBezTo>
                  <a:pt x="146" y="14"/>
                  <a:pt x="146" y="14"/>
                  <a:pt x="146" y="14"/>
                </a:cubicBezTo>
                <a:close/>
                <a:moveTo>
                  <a:pt x="147" y="34"/>
                </a:moveTo>
                <a:cubicBezTo>
                  <a:pt x="117" y="34"/>
                  <a:pt x="117" y="34"/>
                  <a:pt x="117" y="34"/>
                </a:cubicBezTo>
                <a:cubicBezTo>
                  <a:pt x="117" y="39"/>
                  <a:pt x="117" y="39"/>
                  <a:pt x="117" y="39"/>
                </a:cubicBezTo>
                <a:cubicBezTo>
                  <a:pt x="147" y="39"/>
                  <a:pt x="147" y="39"/>
                  <a:pt x="147" y="39"/>
                </a:cubicBezTo>
                <a:cubicBezTo>
                  <a:pt x="147" y="34"/>
                  <a:pt x="147" y="34"/>
                  <a:pt x="147" y="34"/>
                </a:cubicBezTo>
                <a:close/>
                <a:moveTo>
                  <a:pt x="147" y="31"/>
                </a:moveTo>
                <a:cubicBezTo>
                  <a:pt x="117" y="31"/>
                  <a:pt x="117" y="31"/>
                  <a:pt x="117" y="31"/>
                </a:cubicBezTo>
                <a:cubicBezTo>
                  <a:pt x="117" y="27"/>
                  <a:pt x="117" y="27"/>
                  <a:pt x="117" y="27"/>
                </a:cubicBezTo>
                <a:cubicBezTo>
                  <a:pt x="147" y="27"/>
                  <a:pt x="147" y="27"/>
                  <a:pt x="147" y="27"/>
                </a:cubicBezTo>
                <a:cubicBezTo>
                  <a:pt x="147" y="31"/>
                  <a:pt x="147" y="31"/>
                  <a:pt x="147" y="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 Box 7"/>
          <p:cNvSpPr txBox="1">
            <a:spLocks noChangeArrowheads="1"/>
          </p:cNvSpPr>
          <p:nvPr/>
        </p:nvSpPr>
        <p:spPr bwMode="auto">
          <a:xfrm>
            <a:off x="3823947" y="817310"/>
            <a:ext cx="4544193" cy="718210"/>
          </a:xfrm>
          <a:prstGeom prst="rect">
            <a:avLst/>
          </a:prstGeom>
          <a:noFill/>
          <a:ln w="9525">
            <a:noFill/>
            <a:miter lim="800000"/>
            <a:headEnd/>
            <a:tailEnd/>
          </a:ln>
        </p:spPr>
        <p:txBody>
          <a:bodyPr wrap="none" lIns="60960" tIns="30480" rIns="60960" bIns="30480">
            <a:spAutoFit/>
          </a:bodyPr>
          <a:lstStyle/>
          <a:p>
            <a:pPr algn="ctr" defTabSz="1450904"/>
            <a:r>
              <a:rPr lang="en-CA" sz="4267"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FUTURE PROCESS</a:t>
            </a:r>
            <a:endParaRPr lang="en-CA" sz="4267"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0946430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2C3E50"/>
        </a:solidFill>
        <a:effectLst/>
      </p:bgPr>
    </p:bg>
    <p:spTree>
      <p:nvGrpSpPr>
        <p:cNvPr id="1" name=""/>
        <p:cNvGrpSpPr/>
        <p:nvPr/>
      </p:nvGrpSpPr>
      <p:grpSpPr>
        <a:xfrm>
          <a:off x="0" y="0"/>
          <a:ext cx="0" cy="0"/>
          <a:chOff x="0" y="0"/>
          <a:chExt cx="0" cy="0"/>
        </a:xfrm>
      </p:grpSpPr>
      <p:sp>
        <p:nvSpPr>
          <p:cNvPr id="4" name="Rectangle 3"/>
          <p:cNvSpPr/>
          <p:nvPr/>
        </p:nvSpPr>
        <p:spPr>
          <a:xfrm>
            <a:off x="4641574" y="2920453"/>
            <a:ext cx="2908855" cy="584775"/>
          </a:xfrm>
          <a:prstGeom prst="rect">
            <a:avLst/>
          </a:prstGeom>
          <a:noFill/>
          <a:ln>
            <a:solidFill>
              <a:schemeClr val="bg1"/>
            </a:solidFill>
          </a:ln>
        </p:spPr>
        <p:txBody>
          <a:bodyPr wrap="square">
            <a:spAutoFit/>
          </a:bodyPr>
          <a:lstStyle/>
          <a:p>
            <a:pPr algn="ctr" defTabSz="1450904"/>
            <a:r>
              <a:rPr lang="en-US" sz="3200" b="1" dirty="0">
                <a:solidFill>
                  <a:schemeClr val="bg1"/>
                </a:solidFill>
                <a:latin typeface="Lato" panose="020F0502020204030203" pitchFamily="34" charset="0"/>
                <a:ea typeface="Open Sans" pitchFamily="34" charset="0"/>
                <a:cs typeface="Open Sans" pitchFamily="34" charset="0"/>
              </a:rPr>
              <a:t>Thank You</a:t>
            </a:r>
          </a:p>
        </p:txBody>
      </p:sp>
      <p:sp>
        <p:nvSpPr>
          <p:cNvPr id="5" name="Text Box 7"/>
          <p:cNvSpPr txBox="1">
            <a:spLocks noChangeArrowheads="1"/>
          </p:cNvSpPr>
          <p:nvPr/>
        </p:nvSpPr>
        <p:spPr bwMode="auto">
          <a:xfrm>
            <a:off x="733231" y="3691329"/>
            <a:ext cx="10725541" cy="246221"/>
          </a:xfrm>
          <a:prstGeom prst="rect">
            <a:avLst/>
          </a:prstGeom>
          <a:noFill/>
          <a:ln w="9525">
            <a:noFill/>
            <a:miter lim="800000"/>
            <a:headEnd/>
            <a:tailEnd/>
          </a:ln>
        </p:spPr>
        <p:txBody>
          <a:bodyPr wrap="square" lIns="60960" tIns="30480" rIns="60960" bIns="30480" anchor="ctr">
            <a:spAutoFit/>
          </a:bodyPr>
          <a:lstStyle/>
          <a:p>
            <a:pPr algn="ctr" defTabSz="1450904"/>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Yuka Fukuoka</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4297765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Akuntansi1">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4B2C5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rajaampat</Template>
  <TotalTime>43228</TotalTime>
  <Words>231</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Calibri Light</vt:lpstr>
      <vt:lpstr>Open Sans</vt:lpstr>
      <vt:lpstr>Open Sans Light</vt:lpstr>
      <vt:lpstr>Arial</vt:lpstr>
      <vt:lpstr>Lato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Binangkit</dc:creator>
  <cp:lastModifiedBy>Yuka Fukuoka</cp:lastModifiedBy>
  <cp:revision>1396</cp:revision>
  <dcterms:created xsi:type="dcterms:W3CDTF">2016-06-09T04:22:29Z</dcterms:created>
  <dcterms:modified xsi:type="dcterms:W3CDTF">2017-12-07T23:28:07Z</dcterms:modified>
</cp:coreProperties>
</file>