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15B7-CD66-4B88-BC01-617F05A8BE2C}" type="datetimeFigureOut">
              <a:rPr lang="zh-CN" altLang="en-US" smtClean="0"/>
              <a:t>2013/4/4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E131-7EEF-4119-9358-09CBA1B1E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79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15B7-CD66-4B88-BC01-617F05A8BE2C}" type="datetimeFigureOut">
              <a:rPr lang="zh-CN" altLang="en-US" smtClean="0"/>
              <a:t>2013/4/4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E131-7EEF-4119-9358-09CBA1B1E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12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15B7-CD66-4B88-BC01-617F05A8BE2C}" type="datetimeFigureOut">
              <a:rPr lang="zh-CN" altLang="en-US" smtClean="0"/>
              <a:t>2013/4/4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E131-7EEF-4119-9358-09CBA1B1E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03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15B7-CD66-4B88-BC01-617F05A8BE2C}" type="datetimeFigureOut">
              <a:rPr lang="zh-CN" altLang="en-US" smtClean="0"/>
              <a:t>2013/4/4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E131-7EEF-4119-9358-09CBA1B1E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0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15B7-CD66-4B88-BC01-617F05A8BE2C}" type="datetimeFigureOut">
              <a:rPr lang="zh-CN" altLang="en-US" smtClean="0"/>
              <a:t>2013/4/4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E131-7EEF-4119-9358-09CBA1B1E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96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15B7-CD66-4B88-BC01-617F05A8BE2C}" type="datetimeFigureOut">
              <a:rPr lang="zh-CN" altLang="en-US" smtClean="0"/>
              <a:t>2013/4/4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E131-7EEF-4119-9358-09CBA1B1E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47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15B7-CD66-4B88-BC01-617F05A8BE2C}" type="datetimeFigureOut">
              <a:rPr lang="zh-CN" altLang="en-US" smtClean="0"/>
              <a:t>2013/4/4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E131-7EEF-4119-9358-09CBA1B1E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28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15B7-CD66-4B88-BC01-617F05A8BE2C}" type="datetimeFigureOut">
              <a:rPr lang="zh-CN" altLang="en-US" smtClean="0"/>
              <a:t>2013/4/4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E131-7EEF-4119-9358-09CBA1B1E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04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15B7-CD66-4B88-BC01-617F05A8BE2C}" type="datetimeFigureOut">
              <a:rPr lang="zh-CN" altLang="en-US" smtClean="0"/>
              <a:t>2013/4/4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E131-7EEF-4119-9358-09CBA1B1E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99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15B7-CD66-4B88-BC01-617F05A8BE2C}" type="datetimeFigureOut">
              <a:rPr lang="zh-CN" altLang="en-US" smtClean="0"/>
              <a:t>2013/4/4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E131-7EEF-4119-9358-09CBA1B1E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31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15B7-CD66-4B88-BC01-617F05A8BE2C}" type="datetimeFigureOut">
              <a:rPr lang="zh-CN" altLang="en-US" smtClean="0"/>
              <a:t>2013/4/4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E131-7EEF-4119-9358-09CBA1B1E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66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615B7-CD66-4B88-BC01-617F05A8BE2C}" type="datetimeFigureOut">
              <a:rPr lang="zh-CN" altLang="en-US" smtClean="0"/>
              <a:t>2013/4/4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3E131-7EEF-4119-9358-09CBA1B1E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8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Revel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240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Action</a:t>
            </a:r>
            <a:r>
              <a:rPr lang="zh-CN" altLang="en-US" dirty="0" smtClean="0"/>
              <a:t>执行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执行已注册的各个</a:t>
            </a:r>
            <a:r>
              <a:rPr lang="en-US" altLang="zh-CN" dirty="0" smtClean="0"/>
              <a:t>Plugin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BeforeRequest</a:t>
            </a:r>
            <a:r>
              <a:rPr lang="zh-CN" altLang="en-US" dirty="0" smtClean="0"/>
              <a:t>函数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当前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作为参数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若该函数有返回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c.Result</a:t>
            </a:r>
            <a:r>
              <a:rPr lang="zh-CN" altLang="en-US" dirty="0" smtClean="0"/>
              <a:t>不为空</a:t>
            </a:r>
            <a:r>
              <a:rPr lang="en-US" altLang="zh-CN" dirty="0" smtClean="0"/>
              <a:t>), 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5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执行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主体代码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method.Call</a:t>
            </a:r>
            <a:r>
              <a:rPr lang="en-US" altLang="zh-CN" dirty="0" smtClean="0"/>
              <a:t>*), </a:t>
            </a:r>
            <a:r>
              <a:rPr lang="zh-CN" altLang="en-US" dirty="0" smtClean="0"/>
              <a:t>并获取返回值，设置为</a:t>
            </a:r>
            <a:r>
              <a:rPr lang="en-US" altLang="zh-CN" dirty="0" err="1" smtClean="0"/>
              <a:t>c.Result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执行已注册的各个</a:t>
            </a:r>
            <a:r>
              <a:rPr lang="en-US" altLang="zh-CN" dirty="0" smtClean="0"/>
              <a:t>Plugin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AfterRequest</a:t>
            </a:r>
            <a:r>
              <a:rPr lang="zh-CN" altLang="en-US" dirty="0" smtClean="0"/>
              <a:t>函数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若</a:t>
            </a:r>
            <a:r>
              <a:rPr lang="en-US" altLang="zh-CN" dirty="0" err="1" smtClean="0"/>
              <a:t>c.Result</a:t>
            </a:r>
            <a:r>
              <a:rPr lang="zh-CN" altLang="en-US" dirty="0" smtClean="0"/>
              <a:t>为空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则直接返回而不加载</a:t>
            </a:r>
            <a:r>
              <a:rPr lang="en-US" altLang="zh-CN" dirty="0" smtClean="0"/>
              <a:t>Template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若</a:t>
            </a:r>
            <a:r>
              <a:rPr lang="en-US" altLang="zh-CN" dirty="0" err="1" smtClean="0"/>
              <a:t>c.Result</a:t>
            </a:r>
            <a:r>
              <a:rPr lang="zh-CN" altLang="en-US" dirty="0" smtClean="0"/>
              <a:t>不为空，则加载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并输出给客户端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若程序</a:t>
            </a:r>
            <a:r>
              <a:rPr lang="en-US" altLang="zh-CN" dirty="0" smtClean="0"/>
              <a:t>panic</a:t>
            </a:r>
            <a:r>
              <a:rPr lang="zh-CN" altLang="en-US" dirty="0" smtClean="0"/>
              <a:t>了，则处理这些</a:t>
            </a:r>
            <a:r>
              <a:rPr lang="en-US" altLang="zh-CN" dirty="0" smtClean="0"/>
              <a:t>panics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执行已注册的各个</a:t>
            </a:r>
            <a:r>
              <a:rPr lang="en-US" altLang="zh-CN" dirty="0" smtClean="0"/>
              <a:t>Plugin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OnException</a:t>
            </a:r>
            <a:r>
              <a:rPr lang="zh-CN" altLang="en-US" dirty="0" smtClean="0"/>
              <a:t>函数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向客户端输出</a:t>
            </a:r>
            <a:r>
              <a:rPr lang="en-US" altLang="zh-CN" dirty="0" smtClean="0"/>
              <a:t>500/Error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执行已注册的各个</a:t>
            </a:r>
            <a:r>
              <a:rPr lang="en-US" altLang="zh-CN" dirty="0" smtClean="0"/>
              <a:t>Plugin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Finally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708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插件机制</a:t>
            </a:r>
            <a:r>
              <a:rPr lang="en-US" altLang="zh-CN" dirty="0" smtClean="0"/>
              <a:t>(Plugin)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系统内置如下</a:t>
            </a:r>
            <a:r>
              <a:rPr lang="en-US" altLang="zh-CN" dirty="0" smtClean="0"/>
              <a:t>Plugin: </a:t>
            </a:r>
          </a:p>
          <a:p>
            <a:pPr marL="457200" lvl="1" indent="0">
              <a:buNone/>
            </a:pPr>
            <a:r>
              <a:rPr lang="en-US" altLang="zh-CN" dirty="0" err="1" smtClean="0"/>
              <a:t>StartupPlugin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SessionPlugin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FlashPlugin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ValidationPlugin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InterceptorPlugin</a:t>
            </a:r>
            <a:r>
              <a:rPr lang="en-US" altLang="zh-CN" dirty="0" smtClean="0"/>
              <a:t>, I18nPlugin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InterceptorPlugin</a:t>
            </a:r>
            <a:r>
              <a:rPr lang="zh-CN" altLang="en-US" dirty="0" smtClean="0"/>
              <a:t>会执行通过</a:t>
            </a:r>
            <a:r>
              <a:rPr lang="en-US" altLang="zh-CN" dirty="0" err="1" smtClean="0"/>
              <a:t>revel.InterceptMethod</a:t>
            </a:r>
            <a:r>
              <a:rPr lang="zh-CN" altLang="en-US" dirty="0" smtClean="0"/>
              <a:t>注册的方法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Plugin</a:t>
            </a:r>
            <a:r>
              <a:rPr lang="zh-CN" altLang="en-US" dirty="0" smtClean="0"/>
              <a:t>会在如下事件产生时执行：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OnAppStart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OnRoutesLoaded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BeforeRequest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AfterRequest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OnException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Finally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9079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路由机制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091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开发插件</a:t>
            </a:r>
            <a:r>
              <a:rPr lang="en-US" altLang="zh-CN" dirty="0" smtClean="0"/>
              <a:t>(Plugin): 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ETag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Swf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CSRF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Authenticate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注册</a:t>
            </a:r>
            <a:r>
              <a:rPr lang="en-US" altLang="zh-CN" dirty="0" err="1" smtClean="0"/>
              <a:t>TemplateFunc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数据库连接池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Template</a:t>
            </a:r>
            <a:r>
              <a:rPr lang="zh-CN" altLang="en-US" dirty="0" smtClean="0"/>
              <a:t>缓存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92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架构</a:t>
            </a:r>
            <a:endParaRPr lang="en-US" altLang="zh-CN" dirty="0" smtClean="0"/>
          </a:p>
          <a:p>
            <a:r>
              <a:rPr lang="en-US" altLang="zh-CN" dirty="0" smtClean="0"/>
              <a:t>GO</a:t>
            </a:r>
            <a:r>
              <a:rPr lang="zh-CN" altLang="en-US" dirty="0" smtClean="0"/>
              <a:t>相关</a:t>
            </a:r>
            <a:endParaRPr lang="en-US" altLang="zh-CN" dirty="0" smtClean="0"/>
          </a:p>
          <a:p>
            <a:r>
              <a:rPr lang="zh-CN" altLang="en-US" dirty="0" smtClean="0"/>
              <a:t>应用装载</a:t>
            </a:r>
            <a:endParaRPr lang="en-US" altLang="zh-CN" dirty="0" smtClean="0"/>
          </a:p>
          <a:p>
            <a:r>
              <a:rPr lang="zh-CN" altLang="en-US" dirty="0" smtClean="0"/>
              <a:t>应用初始化</a:t>
            </a:r>
            <a:endParaRPr lang="en-US" altLang="zh-CN" dirty="0" smtClean="0"/>
          </a:p>
          <a:p>
            <a:r>
              <a:rPr lang="zh-CN" altLang="en-US" dirty="0" smtClean="0"/>
              <a:t>应用启动</a:t>
            </a:r>
            <a:endParaRPr lang="en-US" altLang="zh-CN" dirty="0" smtClean="0"/>
          </a:p>
          <a:p>
            <a:r>
              <a:rPr lang="zh-CN" altLang="en-US" dirty="0" smtClean="0"/>
              <a:t>请求处理</a:t>
            </a:r>
            <a:endParaRPr lang="en-US" altLang="zh-CN" dirty="0" smtClean="0"/>
          </a:p>
          <a:p>
            <a:r>
              <a:rPr lang="en-US" altLang="zh-CN" dirty="0" smtClean="0"/>
              <a:t>Action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zh-CN" altLang="en-US" dirty="0" smtClean="0"/>
              <a:t>插件机制</a:t>
            </a:r>
            <a:endParaRPr lang="en-US" altLang="zh-CN" dirty="0" smtClean="0"/>
          </a:p>
          <a:p>
            <a:r>
              <a:rPr lang="zh-CN" altLang="en-US" dirty="0" smtClean="0"/>
              <a:t>请求路由</a:t>
            </a:r>
            <a:endParaRPr lang="en-US" altLang="zh-CN" dirty="0" smtClean="0"/>
          </a:p>
          <a:p>
            <a:r>
              <a:rPr lang="zh-CN" altLang="en-US" dirty="0"/>
              <a:t>扩展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99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550988"/>
            <a:ext cx="1676400" cy="63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 Server</a:t>
            </a:r>
            <a:endParaRPr lang="zh-CN" altLang="en-US" dirty="0"/>
          </a:p>
        </p:txBody>
      </p:sp>
      <p:sp>
        <p:nvSpPr>
          <p:cNvPr id="5" name="Right Arrow 4"/>
          <p:cNvSpPr/>
          <p:nvPr/>
        </p:nvSpPr>
        <p:spPr>
          <a:xfrm>
            <a:off x="2628900" y="1690688"/>
            <a:ext cx="838200" cy="354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3568700" y="1487488"/>
            <a:ext cx="8178800" cy="5002212"/>
            <a:chOff x="3568700" y="1487488"/>
            <a:chExt cx="8178800" cy="5002212"/>
          </a:xfrm>
        </p:grpSpPr>
        <p:sp>
          <p:nvSpPr>
            <p:cNvPr id="24" name="Rectangle 23"/>
            <p:cNvSpPr/>
            <p:nvPr/>
          </p:nvSpPr>
          <p:spPr>
            <a:xfrm>
              <a:off x="4121150" y="1867694"/>
              <a:ext cx="3333750" cy="32377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68700" y="1487488"/>
              <a:ext cx="8178800" cy="50022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zh-CN" dirty="0" err="1" smtClean="0"/>
                <a:t>Goroutine</a:t>
              </a:r>
              <a:endParaRPr lang="zh-CN" alt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92550" y="1690688"/>
              <a:ext cx="7518400" cy="441801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zh-CN" dirty="0" smtClean="0"/>
                <a:t>Revel</a:t>
              </a:r>
              <a:endParaRPr lang="zh-CN" alt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11862" y="5282405"/>
              <a:ext cx="1676400" cy="42227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Watcher</a:t>
              </a:r>
              <a:endParaRPr lang="zh-CN" alt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832724" y="5274108"/>
              <a:ext cx="1663700" cy="42227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harness</a:t>
              </a:r>
              <a:endParaRPr lang="zh-CN" alt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89400" y="5269313"/>
              <a:ext cx="1803400" cy="42227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bins</a:t>
              </a:r>
              <a:endParaRPr lang="zh-CN" alt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294812" y="1883170"/>
              <a:ext cx="2058987" cy="322223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zh-CN" dirty="0" smtClean="0"/>
                <a:t>Plugins</a:t>
              </a:r>
              <a:endParaRPr lang="zh-CN" alt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532688" y="1883171"/>
              <a:ext cx="1674812" cy="322223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odules</a:t>
              </a:r>
              <a:endParaRPr lang="zh-CN" alt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89400" y="1867693"/>
              <a:ext cx="3336925" cy="323770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zh-CN" dirty="0" smtClean="0"/>
                <a:t>MVC</a:t>
              </a:r>
              <a:endParaRPr lang="zh-CN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97550" y="2592789"/>
              <a:ext cx="1435100" cy="42227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Router</a:t>
              </a:r>
              <a:endParaRPr lang="zh-CN" alt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7550" y="3714955"/>
              <a:ext cx="1435100" cy="42227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Controller</a:t>
              </a:r>
              <a:endParaRPr lang="zh-CN" alt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97550" y="2020296"/>
              <a:ext cx="1435100" cy="42227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Session</a:t>
              </a:r>
              <a:endParaRPr lang="zh-CN" alt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97550" y="3165282"/>
              <a:ext cx="1435100" cy="42227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Validation</a:t>
              </a:r>
              <a:endParaRPr lang="zh-CN" alt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29100" y="3149604"/>
              <a:ext cx="1435100" cy="42227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Template</a:t>
              </a:r>
              <a:endParaRPr lang="zh-CN" alt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229100" y="3696497"/>
              <a:ext cx="1435100" cy="42227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Flash</a:t>
              </a:r>
              <a:endParaRPr lang="zh-CN" alt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229100" y="2009777"/>
              <a:ext cx="1435100" cy="42227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Binder</a:t>
              </a:r>
              <a:endParaRPr lang="zh-CN" alt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797550" y="4291016"/>
              <a:ext cx="1435100" cy="42227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HTTP</a:t>
              </a:r>
              <a:endParaRPr lang="zh-CN" alt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229100" y="2592788"/>
              <a:ext cx="1435100" cy="42227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Interceptor</a:t>
              </a:r>
              <a:endParaRPr lang="zh-CN" alt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29100" y="4291016"/>
              <a:ext cx="1435100" cy="42227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Server</a:t>
              </a:r>
              <a:endParaRPr lang="zh-CN" alt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58894" y="2009777"/>
              <a:ext cx="1422400" cy="42227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Jobs</a:t>
              </a:r>
              <a:endParaRPr lang="zh-CN" alt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669212" y="2597584"/>
              <a:ext cx="1422400" cy="42227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DB</a:t>
              </a:r>
              <a:endParaRPr lang="zh-CN" alt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669212" y="3144841"/>
              <a:ext cx="1422400" cy="42227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Static</a:t>
              </a:r>
              <a:endParaRPr lang="zh-CN" alt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88476" y="4349758"/>
              <a:ext cx="1885947" cy="42227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StartupPlugin</a:t>
              </a:r>
              <a:endParaRPr lang="zh-CN" alt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388476" y="3874310"/>
              <a:ext cx="1885947" cy="42227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SessionPlugin</a:t>
              </a:r>
              <a:endParaRPr lang="zh-CN" alt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388476" y="3390933"/>
              <a:ext cx="1885947" cy="42227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FlashPlugin</a:t>
              </a:r>
              <a:endParaRPr lang="zh-CN" alt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388476" y="2895632"/>
              <a:ext cx="1885947" cy="42227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ValidationPlugin</a:t>
              </a:r>
              <a:endParaRPr lang="zh-CN" alt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388476" y="2413031"/>
              <a:ext cx="1885948" cy="42227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InterceptorPlugin</a:t>
              </a:r>
              <a:endParaRPr lang="zh-CN" alt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398001" y="1930417"/>
              <a:ext cx="1885948" cy="42227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I18nPlugin</a:t>
              </a:r>
              <a:endParaRPr lang="zh-CN" alt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58101" y="3703243"/>
              <a:ext cx="1422400" cy="42227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Config</a:t>
              </a:r>
              <a:endParaRPr lang="zh-CN" alt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658101" y="4280108"/>
              <a:ext cx="1422400" cy="42227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Util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738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1690688"/>
            <a:ext cx="1397000" cy="584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 Server</a:t>
            </a:r>
          </a:p>
          <a:p>
            <a:pPr algn="ctr"/>
            <a:r>
              <a:rPr lang="en-US" altLang="zh-CN" dirty="0" smtClean="0"/>
              <a:t>8080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4000" y="1690688"/>
            <a:ext cx="1397000" cy="584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Handle</a:t>
            </a:r>
            <a:endParaRPr lang="zh-CN" altLang="en-US" dirty="0"/>
          </a:p>
        </p:txBody>
      </p:sp>
      <p:sp>
        <p:nvSpPr>
          <p:cNvPr id="6" name="Right Arrow 5"/>
          <p:cNvSpPr/>
          <p:nvPr/>
        </p:nvSpPr>
        <p:spPr>
          <a:xfrm>
            <a:off x="2374900" y="1866900"/>
            <a:ext cx="330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4635500" y="1690688"/>
            <a:ext cx="1498600" cy="584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 </a:t>
            </a:r>
            <a:r>
              <a:rPr lang="en-US" altLang="zh-CN" dirty="0" err="1" smtClean="0"/>
              <a:t>Init</a:t>
            </a:r>
            <a:endParaRPr lang="zh-CN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35500" y="2828895"/>
            <a:ext cx="1498600" cy="50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Router</a:t>
            </a:r>
            <a:endParaRPr lang="zh-CN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635500" y="3892612"/>
            <a:ext cx="1498600" cy="50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6705599" y="2135188"/>
            <a:ext cx="2426677" cy="4405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dirty="0" smtClean="0"/>
              <a:t>Action Method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97700" y="2274888"/>
            <a:ext cx="1651000" cy="58265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On Before </a:t>
            </a:r>
          </a:p>
          <a:p>
            <a:pPr algn="ctr"/>
            <a:r>
              <a:rPr lang="en-US" altLang="zh-CN" sz="1400" dirty="0" smtClean="0"/>
              <a:t>(Plugins)</a:t>
            </a:r>
            <a:endParaRPr lang="zh-CN" alt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6997700" y="2934402"/>
            <a:ext cx="1651000" cy="60485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Exec Action</a:t>
            </a:r>
          </a:p>
          <a:p>
            <a:pPr algn="ctr"/>
            <a:r>
              <a:rPr lang="en-US" altLang="zh-CN" sz="1400" dirty="0" smtClean="0"/>
              <a:t>Method</a:t>
            </a:r>
            <a:endParaRPr lang="zh-CN" alt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6997700" y="3604393"/>
            <a:ext cx="1651000" cy="5949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On After </a:t>
            </a:r>
          </a:p>
          <a:p>
            <a:pPr algn="ctr"/>
            <a:r>
              <a:rPr lang="en-US" altLang="zh-CN" sz="1400" dirty="0" smtClean="0"/>
              <a:t>(Plugins)</a:t>
            </a:r>
            <a:endParaRPr lang="zh-CN" alt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997700" y="4264477"/>
            <a:ext cx="1651000" cy="59492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Template</a:t>
            </a:r>
          </a:p>
          <a:p>
            <a:pPr algn="ctr"/>
            <a:r>
              <a:rPr lang="en-US" altLang="zh-CN" sz="1400" dirty="0" smtClean="0"/>
              <a:t>Render</a:t>
            </a:r>
            <a:endParaRPr lang="zh-CN" alt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997700" y="4936262"/>
            <a:ext cx="1651000" cy="56193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On Exception</a:t>
            </a:r>
          </a:p>
          <a:p>
            <a:pPr algn="ctr"/>
            <a:r>
              <a:rPr lang="en-US" altLang="zh-CN" sz="1400" dirty="0" smtClean="0"/>
              <a:t>(Plugins)</a:t>
            </a:r>
            <a:endParaRPr lang="zh-CN" alt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6997700" y="5562229"/>
            <a:ext cx="1651000" cy="56193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On Finally</a:t>
            </a:r>
          </a:p>
          <a:p>
            <a:pPr algn="ctr"/>
            <a:r>
              <a:rPr lang="en-US" altLang="zh-CN" sz="1400" dirty="0" smtClean="0"/>
              <a:t>(Plugins)</a:t>
            </a:r>
            <a:endParaRPr lang="zh-CN" altLang="en-US" sz="1400" dirty="0"/>
          </a:p>
        </p:txBody>
      </p:sp>
      <p:sp>
        <p:nvSpPr>
          <p:cNvPr id="17" name="Right Arrow 16"/>
          <p:cNvSpPr/>
          <p:nvPr/>
        </p:nvSpPr>
        <p:spPr>
          <a:xfrm>
            <a:off x="4273550" y="1830388"/>
            <a:ext cx="330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Down Arrow 17"/>
          <p:cNvSpPr/>
          <p:nvPr/>
        </p:nvSpPr>
        <p:spPr>
          <a:xfrm>
            <a:off x="5232400" y="2397686"/>
            <a:ext cx="304800" cy="3666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Down Arrow 18"/>
          <p:cNvSpPr/>
          <p:nvPr/>
        </p:nvSpPr>
        <p:spPr>
          <a:xfrm>
            <a:off x="5232400" y="3417124"/>
            <a:ext cx="304800" cy="3666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ight Arrow 19"/>
          <p:cNvSpPr/>
          <p:nvPr/>
        </p:nvSpPr>
        <p:spPr>
          <a:xfrm>
            <a:off x="6216650" y="3974160"/>
            <a:ext cx="330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ounded Rectangular Callout 20"/>
          <p:cNvSpPr/>
          <p:nvPr/>
        </p:nvSpPr>
        <p:spPr>
          <a:xfrm>
            <a:off x="9575800" y="2964510"/>
            <a:ext cx="2374900" cy="1112399"/>
          </a:xfrm>
          <a:prstGeom prst="wedgeRoundRectCallout">
            <a:avLst>
              <a:gd name="adj1" fmla="val -89638"/>
              <a:gd name="adj2" fmla="val 7620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定位</a:t>
            </a:r>
            <a:r>
              <a:rPr lang="en-US" altLang="zh-CN" sz="1400" dirty="0" smtClean="0"/>
              <a:t> : {</a:t>
            </a:r>
            <a:r>
              <a:rPr lang="en-US" altLang="zh-CN" sz="1400" dirty="0" err="1" smtClean="0"/>
              <a:t>ControllerName</a:t>
            </a:r>
            <a:r>
              <a:rPr lang="en-US" altLang="zh-CN" sz="1400" dirty="0" smtClean="0"/>
              <a:t>} / </a:t>
            </a:r>
          </a:p>
          <a:p>
            <a:pPr algn="ctr"/>
            <a:r>
              <a:rPr lang="en-US" altLang="zh-CN" sz="1400" dirty="0" smtClean="0"/>
              <a:t>{</a:t>
            </a:r>
            <a:r>
              <a:rPr lang="en-US" altLang="zh-CN" sz="1400" dirty="0" err="1" smtClean="0"/>
              <a:t>MethodName</a:t>
            </a:r>
            <a:r>
              <a:rPr lang="en-US" altLang="zh-CN" sz="1400" dirty="0" smtClean="0"/>
              <a:t>}.{format}</a:t>
            </a:r>
            <a:endParaRPr lang="zh-CN" altLang="en-US" sz="1400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1397001" y="3653121"/>
            <a:ext cx="2374900" cy="1112399"/>
          </a:xfrm>
          <a:prstGeom prst="wedgeRoundRectCallout">
            <a:avLst>
              <a:gd name="adj1" fmla="val 88437"/>
              <a:gd name="adj2" fmla="val -10190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配置</a:t>
            </a:r>
            <a:r>
              <a:rPr lang="en-US" altLang="zh-CN" sz="1400" dirty="0" smtClean="0"/>
              <a:t>: </a:t>
            </a:r>
            <a:r>
              <a:rPr lang="en-US" altLang="zh-CN" sz="1400" dirty="0" err="1" smtClean="0"/>
              <a:t>conf</a:t>
            </a:r>
            <a:r>
              <a:rPr lang="en-US" altLang="zh-CN" sz="1400" dirty="0" smtClean="0"/>
              <a:t>/routes</a:t>
            </a:r>
            <a:endParaRPr lang="zh-CN" altLang="en-US" sz="1400" dirty="0"/>
          </a:p>
        </p:txBody>
      </p:sp>
      <p:sp>
        <p:nvSpPr>
          <p:cNvPr id="23" name="Down Arrow 22"/>
          <p:cNvSpPr/>
          <p:nvPr/>
        </p:nvSpPr>
        <p:spPr>
          <a:xfrm>
            <a:off x="8721481" y="2294474"/>
            <a:ext cx="304800" cy="3829694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00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</a:t>
            </a:r>
            <a:r>
              <a:rPr lang="zh-CN" altLang="en-US" dirty="0" smtClean="0"/>
              <a:t>相关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r>
              <a:rPr lang="en-US" altLang="zh-CN" dirty="0" err="1" smtClean="0"/>
              <a:t>mkdir</a:t>
            </a:r>
            <a:r>
              <a:rPr lang="en-US" altLang="zh-CN" dirty="0" smtClean="0"/>
              <a:t> –p $HOME/$</a:t>
            </a:r>
            <a:r>
              <a:rPr lang="en-US" altLang="zh-CN" dirty="0" err="1" smtClean="0"/>
              <a:t>project_name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src</a:t>
            </a:r>
            <a:endParaRPr lang="en-US" altLang="zh-CN" dirty="0" smtClean="0"/>
          </a:p>
          <a:p>
            <a:r>
              <a:rPr lang="en-US" altLang="zh-CN" dirty="0" err="1"/>
              <a:t>m</a:t>
            </a:r>
            <a:r>
              <a:rPr lang="en-US" altLang="zh-CN" dirty="0" err="1" smtClean="0"/>
              <a:t>kdir</a:t>
            </a:r>
            <a:r>
              <a:rPr lang="en-US" altLang="zh-CN" dirty="0" smtClean="0"/>
              <a:t> –p $HOME/$</a:t>
            </a:r>
            <a:r>
              <a:rPr lang="en-US" altLang="zh-CN" dirty="0" err="1" smtClean="0"/>
              <a:t>project_name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pkg</a:t>
            </a:r>
            <a:endParaRPr lang="en-US" altLang="zh-CN" dirty="0" smtClean="0"/>
          </a:p>
          <a:p>
            <a:r>
              <a:rPr lang="en-US" altLang="zh-CN" dirty="0" err="1"/>
              <a:t>m</a:t>
            </a:r>
            <a:r>
              <a:rPr lang="en-US" altLang="zh-CN" dirty="0" err="1" smtClean="0"/>
              <a:t>kdir</a:t>
            </a:r>
            <a:r>
              <a:rPr lang="en-US" altLang="zh-CN" dirty="0" smtClean="0"/>
              <a:t> –p $HOME/$</a:t>
            </a:r>
            <a:r>
              <a:rPr lang="en-US" altLang="zh-CN" dirty="0" err="1" smtClean="0"/>
              <a:t>project_name</a:t>
            </a:r>
            <a:r>
              <a:rPr lang="en-US" altLang="zh-CN" dirty="0" smtClean="0"/>
              <a:t>/bin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export GOPATH=$HOME/$</a:t>
            </a:r>
            <a:r>
              <a:rPr lang="en-US" altLang="zh-CN" dirty="0" err="1" smtClean="0"/>
              <a:t>project_name</a:t>
            </a:r>
            <a:endParaRPr lang="en-US" altLang="zh-CN" dirty="0" smtClean="0"/>
          </a:p>
          <a:p>
            <a:r>
              <a:rPr lang="en-US" altLang="zh-CN" dirty="0"/>
              <a:t>c</a:t>
            </a:r>
            <a:r>
              <a:rPr lang="en-US" altLang="zh-CN" dirty="0" smtClean="0"/>
              <a:t>d  $GOPATH</a:t>
            </a:r>
          </a:p>
          <a:p>
            <a:r>
              <a:rPr lang="en-US" altLang="zh-CN" dirty="0" smtClean="0"/>
              <a:t>go get github.com/</a:t>
            </a:r>
            <a:r>
              <a:rPr lang="en-US" altLang="zh-CN" dirty="0" err="1" smtClean="0"/>
              <a:t>robfig</a:t>
            </a:r>
            <a:r>
              <a:rPr lang="en-US" altLang="zh-CN" dirty="0" smtClean="0"/>
              <a:t>/revel</a:t>
            </a:r>
          </a:p>
          <a:p>
            <a:r>
              <a:rPr lang="en-US" altLang="zh-CN" dirty="0" smtClean="0"/>
              <a:t>go build -o bin/revel github.com/</a:t>
            </a:r>
            <a:r>
              <a:rPr lang="en-US" altLang="zh-CN" dirty="0" err="1" smtClean="0"/>
              <a:t>robfig</a:t>
            </a:r>
            <a:r>
              <a:rPr lang="en-US" altLang="zh-CN" dirty="0" smtClean="0"/>
              <a:t>/revel/</a:t>
            </a:r>
            <a:r>
              <a:rPr lang="en-US" altLang="zh-CN" dirty="0" err="1" smtClean="0"/>
              <a:t>cmd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bin/revel build $</a:t>
            </a:r>
            <a:r>
              <a:rPr lang="en-US" altLang="zh-CN" dirty="0" err="1" smtClean="0"/>
              <a:t>project_name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/$</a:t>
            </a:r>
            <a:r>
              <a:rPr lang="en-US" altLang="zh-CN" dirty="0" err="1" smtClean="0"/>
              <a:t>project_name</a:t>
            </a:r>
            <a:endParaRPr lang="en-US" altLang="zh-CN" dirty="0" smtClean="0"/>
          </a:p>
          <a:p>
            <a:r>
              <a:rPr lang="en-US" altLang="zh-CN" dirty="0" smtClean="0"/>
              <a:t>bin/revel run $</a:t>
            </a:r>
            <a:r>
              <a:rPr lang="en-US" altLang="zh-CN" dirty="0" err="1" smtClean="0"/>
              <a:t>prject_name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1.2 .go</a:t>
            </a:r>
            <a:r>
              <a:rPr lang="zh-CN" altLang="en-US" dirty="0" smtClean="0"/>
              <a:t>代码如有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函数，则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函数最先执行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27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应用加载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加载入口：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revel.go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Init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定位环境参数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BasePath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AppPath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ViewsPath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ConfPaths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TemplatePaths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加载配置</a:t>
            </a:r>
            <a:r>
              <a:rPr lang="en-US" altLang="zh-CN" dirty="0" err="1" smtClean="0"/>
              <a:t>LoadConfig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app.conf</a:t>
            </a:r>
            <a:r>
              <a:rPr lang="en-US" altLang="zh-CN" dirty="0" smtClean="0"/>
              <a:t>")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设置全局变量的值，如</a:t>
            </a:r>
            <a:r>
              <a:rPr lang="en-US" altLang="zh-CN" dirty="0" err="1" smtClean="0"/>
              <a:t>CookiePrefix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AppName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HttpPort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HttpAddr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配置日志</a:t>
            </a:r>
            <a:r>
              <a:rPr lang="en-US" altLang="zh-CN" dirty="0" smtClean="0"/>
              <a:t>Logger, (log.*)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按照配置</a:t>
            </a:r>
            <a:r>
              <a:rPr lang="en-US" altLang="zh-CN" dirty="0" smtClean="0"/>
              <a:t>module.*</a:t>
            </a:r>
            <a:r>
              <a:rPr lang="zh-CN" altLang="en-US" dirty="0" smtClean="0"/>
              <a:t>加载模块</a:t>
            </a:r>
            <a:r>
              <a:rPr lang="en-US" altLang="zh-CN" dirty="0" err="1" smtClean="0"/>
              <a:t>LoadModules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51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应用初始化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harness.Build</a:t>
            </a:r>
            <a:r>
              <a:rPr lang="en-US" altLang="zh-CN" dirty="0" smtClean="0"/>
              <a:t>()</a:t>
            </a:r>
            <a:r>
              <a:rPr lang="zh-CN" altLang="en-US" dirty="0" smtClean="0"/>
              <a:t>编译</a:t>
            </a:r>
            <a:r>
              <a:rPr lang="en-US" altLang="zh-CN" dirty="0" smtClean="0"/>
              <a:t>App, </a:t>
            </a:r>
            <a:r>
              <a:rPr lang="zh-CN" altLang="en-US" dirty="0" smtClean="0"/>
              <a:t>并启动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初始化</a:t>
            </a:r>
            <a:r>
              <a:rPr lang="en-US" altLang="zh-CN" dirty="0" smtClean="0"/>
              <a:t>App, </a:t>
            </a:r>
            <a:r>
              <a:rPr lang="en-US" altLang="zh-CN" dirty="0" err="1" smtClean="0"/>
              <a:t>AppCmd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生成</a:t>
            </a:r>
            <a:r>
              <a:rPr lang="en-US" altLang="zh-CN" dirty="0" err="1" smtClean="0"/>
              <a:t>main.go</a:t>
            </a:r>
            <a:r>
              <a:rPr lang="en-US" altLang="zh-CN" dirty="0" smtClean="0"/>
              <a:t>, </a:t>
            </a:r>
            <a:r>
              <a:rPr lang="zh-CN" altLang="en-US" dirty="0" smtClean="0"/>
              <a:t>存放在</a:t>
            </a:r>
            <a:r>
              <a:rPr lang="en-US" altLang="zh-CN" dirty="0" smtClean="0"/>
              <a:t>$project/app/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main.go</a:t>
            </a:r>
            <a:r>
              <a:rPr lang="zh-CN" altLang="en-US" dirty="0" smtClean="0"/>
              <a:t>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参考</a:t>
            </a:r>
            <a:r>
              <a:rPr lang="en-US" altLang="zh-CN" dirty="0" smtClean="0"/>
              <a:t>sample-</a:t>
            </a:r>
            <a:r>
              <a:rPr lang="en-US" altLang="zh-CN" dirty="0" err="1" smtClean="0"/>
              <a:t>main.go</a:t>
            </a:r>
            <a:r>
              <a:rPr lang="en-US" altLang="zh-CN" dirty="0" smtClean="0"/>
              <a:t>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 smtClean="0"/>
              <a:t>注册</a:t>
            </a:r>
            <a:r>
              <a:rPr lang="en-US" altLang="zh-CN" dirty="0"/>
              <a:t>Controllers</a:t>
            </a: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 smtClean="0"/>
              <a:t>执行</a:t>
            </a:r>
            <a:r>
              <a:rPr lang="en-US" altLang="zh-CN" dirty="0"/>
              <a:t>:</a:t>
            </a:r>
            <a:r>
              <a:rPr lang="en-US" altLang="zh-CN" dirty="0" err="1"/>
              <a:t>revel.RegisterController</a:t>
            </a:r>
            <a:r>
              <a:rPr lang="en-US" altLang="zh-CN" dirty="0"/>
              <a:t>, </a:t>
            </a:r>
            <a:r>
              <a:rPr lang="en-US" altLang="zh-CN" dirty="0" err="1"/>
              <a:t>mvc.go</a:t>
            </a:r>
            <a:r>
              <a:rPr lang="en-US" altLang="zh-CN" dirty="0"/>
              <a:t>/</a:t>
            </a:r>
            <a:r>
              <a:rPr lang="en-US" altLang="zh-CN" dirty="0" err="1"/>
              <a:t>RegisterController</a:t>
            </a:r>
            <a:r>
              <a:rPr lang="en-US" altLang="zh-CN" dirty="0"/>
              <a:t>)</a:t>
            </a: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 smtClean="0"/>
              <a:t>动态</a:t>
            </a:r>
            <a:r>
              <a:rPr lang="zh-CN" altLang="en-US" dirty="0"/>
              <a:t>生成注册代码，注册的参数包括</a:t>
            </a:r>
            <a:r>
              <a:rPr lang="en-US" altLang="zh-CN" dirty="0"/>
              <a:t>Controller</a:t>
            </a:r>
            <a:r>
              <a:rPr lang="zh-CN" altLang="en-US" dirty="0"/>
              <a:t>类型和其</a:t>
            </a:r>
            <a:r>
              <a:rPr lang="en-US" altLang="zh-CN" dirty="0"/>
              <a:t>Action</a:t>
            </a:r>
            <a:r>
              <a:rPr lang="zh-CN" altLang="en-US" dirty="0"/>
              <a:t>方法</a:t>
            </a:r>
            <a:endParaRPr lang="en-US" altLang="zh-CN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 smtClean="0"/>
              <a:t>注册</a:t>
            </a:r>
            <a:r>
              <a:rPr lang="en-US" altLang="zh-CN" dirty="0"/>
              <a:t>Validator</a:t>
            </a: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 smtClean="0"/>
              <a:t>执行</a:t>
            </a:r>
            <a:r>
              <a:rPr lang="en-US" altLang="zh-CN" dirty="0"/>
              <a:t>:</a:t>
            </a:r>
            <a:r>
              <a:rPr lang="en-US" altLang="zh-CN" dirty="0" err="1"/>
              <a:t>revel.DefaultValidationKeys</a:t>
            </a:r>
            <a:r>
              <a:rPr lang="en-US" altLang="zh-CN" dirty="0"/>
              <a:t>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 smtClean="0"/>
              <a:t>调用</a:t>
            </a:r>
            <a:r>
              <a:rPr lang="en-US" altLang="zh-CN" dirty="0" err="1"/>
              <a:t>revel.Run</a:t>
            </a:r>
            <a:r>
              <a:rPr lang="zh-CN" altLang="en-US" dirty="0"/>
              <a:t>启动应用</a:t>
            </a:r>
            <a:endParaRPr lang="en-US" altLang="zh-CN" dirty="0"/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 smtClean="0"/>
              <a:t>代码</a:t>
            </a:r>
            <a:r>
              <a:rPr lang="zh-CN" altLang="en-US" dirty="0"/>
              <a:t>入口为</a:t>
            </a:r>
            <a:r>
              <a:rPr lang="en-US" altLang="zh-CN" dirty="0" err="1"/>
              <a:t>server.go</a:t>
            </a:r>
            <a:r>
              <a:rPr lang="en-US" altLang="zh-CN" dirty="0"/>
              <a:t>/Run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930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应用启动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初始化</a:t>
            </a:r>
            <a:r>
              <a:rPr lang="en-US" altLang="zh-CN" dirty="0" smtClean="0"/>
              <a:t>Router(</a:t>
            </a:r>
            <a:r>
              <a:rPr lang="en-US" altLang="zh-CN" dirty="0" err="1" smtClean="0"/>
              <a:t>MainRouter</a:t>
            </a:r>
            <a:r>
              <a:rPr lang="en-US" altLang="zh-CN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执行</a:t>
            </a:r>
            <a:r>
              <a:rPr lang="en-US" altLang="zh-CN" dirty="0" err="1" smtClean="0"/>
              <a:t>router.go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NewRouter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并读取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/routes</a:t>
            </a:r>
            <a:r>
              <a:rPr lang="zh-CN" altLang="en-US" dirty="0" smtClean="0"/>
              <a:t>配置文件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初始化</a:t>
            </a:r>
            <a:r>
              <a:rPr lang="en-US" altLang="zh-CN" dirty="0" err="1" smtClean="0"/>
              <a:t>TemplateLoader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MainTemplateLoader</a:t>
            </a:r>
            <a:r>
              <a:rPr lang="en-US" altLang="zh-CN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执行</a:t>
            </a:r>
            <a:r>
              <a:rPr lang="en-US" altLang="zh-CN" dirty="0" err="1" smtClean="0"/>
              <a:t>template.go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NewTemplateLoader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根据配置初始化</a:t>
            </a:r>
            <a:r>
              <a:rPr lang="en-US" altLang="zh-CN" dirty="0" smtClean="0"/>
              <a:t>Watcher(</a:t>
            </a:r>
            <a:r>
              <a:rPr lang="en-US" altLang="zh-CN" dirty="0" err="1" smtClean="0"/>
              <a:t>MainWatcher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，并监听</a:t>
            </a:r>
            <a:r>
              <a:rPr lang="en-US" altLang="zh-CN" dirty="0" smtClean="0"/>
              <a:t>Routes</a:t>
            </a:r>
            <a:r>
              <a:rPr lang="zh-CN" altLang="en-US" dirty="0" smtClean="0"/>
              <a:t>配置文件和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文件夹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初始化</a:t>
            </a:r>
            <a:r>
              <a:rPr lang="en-US" altLang="zh-CN" dirty="0" err="1" smtClean="0"/>
              <a:t>http.Server</a:t>
            </a:r>
            <a:r>
              <a:rPr lang="en-US" altLang="zh-CN" dirty="0" smtClean="0"/>
              <a:t>, </a:t>
            </a:r>
            <a:r>
              <a:rPr lang="zh-CN" altLang="en-US" dirty="0" smtClean="0"/>
              <a:t>绑定处理函数</a:t>
            </a:r>
            <a:r>
              <a:rPr lang="en-US" altLang="zh-CN" dirty="0" err="1" smtClean="0"/>
              <a:t>server.go</a:t>
            </a:r>
            <a:r>
              <a:rPr lang="en-US" altLang="zh-CN" dirty="0" smtClean="0"/>
              <a:t>/handle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调用已注册的各个</a:t>
            </a:r>
            <a:r>
              <a:rPr lang="en-US" altLang="zh-CN" dirty="0" smtClean="0"/>
              <a:t>Plugin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OnAppStart</a:t>
            </a:r>
            <a:r>
              <a:rPr lang="zh-CN" altLang="en-US" dirty="0" smtClean="0"/>
              <a:t>函数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启动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并监听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err="1" smtClean="0"/>
              <a:t>Server.ListenAndServe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654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请求处理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初始化</a:t>
            </a:r>
            <a:r>
              <a:rPr lang="en-US" altLang="zh-CN" dirty="0" smtClean="0"/>
              <a:t>Request, Response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初始化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时，解析</a:t>
            </a:r>
            <a:r>
              <a:rPr lang="en-US" altLang="zh-CN" dirty="0" err="1" smtClean="0"/>
              <a:t>ContentType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Fomrat</a:t>
            </a:r>
            <a:r>
              <a:rPr lang="en-US" altLang="zh-CN" dirty="0" smtClean="0"/>
              <a:t>(html/xml/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AcceptLanguage</a:t>
            </a:r>
            <a:r>
              <a:rPr lang="en-US" altLang="zh-CN" dirty="0" smtClean="0"/>
              <a:t>(Locale);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err="1" smtClean="0"/>
              <a:t>http.go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NewRequest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http.go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NewResponse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MainRouter</a:t>
            </a:r>
            <a:r>
              <a:rPr lang="zh-CN" altLang="en-US" dirty="0" smtClean="0"/>
              <a:t>匹配</a:t>
            </a:r>
            <a:r>
              <a:rPr lang="en-US" altLang="zh-CN" dirty="0" smtClean="0"/>
              <a:t>Route</a:t>
            </a:r>
            <a:r>
              <a:rPr lang="zh-CN" altLang="en-US" dirty="0" smtClean="0"/>
              <a:t>。若</a:t>
            </a:r>
            <a:r>
              <a:rPr lang="en-US" altLang="zh-CN" dirty="0" smtClean="0"/>
              <a:t>404</a:t>
            </a:r>
            <a:r>
              <a:rPr lang="zh-CN" altLang="en-US" dirty="0" smtClean="0"/>
              <a:t>则返回</a:t>
            </a:r>
            <a:r>
              <a:rPr lang="en-US" altLang="zh-CN" dirty="0" err="1" smtClean="0"/>
              <a:t>NotFound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Route.ControllerName</a:t>
            </a:r>
            <a:r>
              <a:rPr lang="en-US" altLang="zh-CN" dirty="0" smtClean="0"/>
              <a:t>, </a:t>
            </a:r>
            <a:r>
              <a:rPr lang="zh-CN" altLang="en-US" dirty="0" smtClean="0"/>
              <a:t>定位并初始化</a:t>
            </a:r>
            <a:r>
              <a:rPr lang="en-US" altLang="zh-CN" dirty="0" smtClean="0"/>
              <a:t>Controller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执行</a:t>
            </a:r>
            <a:r>
              <a:rPr lang="en-US" altLang="zh-CN" dirty="0" err="1" smtClean="0"/>
              <a:t>mvc.go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NewAppController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Route.MethodName</a:t>
            </a:r>
            <a:r>
              <a:rPr lang="zh-CN" altLang="en-US" dirty="0" smtClean="0"/>
              <a:t>，定位并初始化</a:t>
            </a:r>
            <a:r>
              <a:rPr lang="en-US" altLang="zh-CN" dirty="0" smtClean="0"/>
              <a:t>Action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 </a:t>
            </a:r>
            <a:r>
              <a:rPr lang="en-US" altLang="zh-CN" dirty="0" err="1" smtClean="0"/>
              <a:t>appControllerPtr.MethodByName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将</a:t>
            </a:r>
            <a:r>
              <a:rPr lang="en-US" altLang="zh-CN" dirty="0" smtClean="0"/>
              <a:t>Route</a:t>
            </a:r>
            <a:r>
              <a:rPr lang="zh-CN" altLang="en-US" dirty="0" smtClean="0"/>
              <a:t>配置的参数合并进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的参数集合，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可以从</a:t>
            </a:r>
            <a:r>
              <a:rPr lang="en-US" altLang="zh-CN" dirty="0" err="1" smtClean="0"/>
              <a:t>Controller.Params</a:t>
            </a:r>
            <a:r>
              <a:rPr lang="zh-CN" altLang="en-US" dirty="0" smtClean="0"/>
              <a:t>获取到所有的参数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反射</a:t>
            </a:r>
            <a:r>
              <a:rPr lang="en-US" altLang="zh-CN" dirty="0" smtClean="0"/>
              <a:t>(reflect)Action</a:t>
            </a:r>
            <a:r>
              <a:rPr lang="zh-CN" altLang="en-US" dirty="0" smtClean="0"/>
              <a:t>函数的参数，并绑定参数值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执行</a:t>
            </a:r>
            <a:r>
              <a:rPr lang="en-US" altLang="zh-CN" dirty="0" smtClean="0"/>
              <a:t>Action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err="1" smtClean="0"/>
              <a:t>controller.Invoke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appControllerPtr</a:t>
            </a:r>
            <a:r>
              <a:rPr lang="en-US" altLang="zh-CN" dirty="0" smtClean="0"/>
              <a:t>, method, </a:t>
            </a:r>
            <a:r>
              <a:rPr lang="en-US" altLang="zh-CN" dirty="0" err="1" smtClean="0"/>
              <a:t>actualArgs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64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606</Words>
  <Application>Microsoft Office PowerPoint</Application>
  <PresentationFormat>Widescreen</PresentationFormat>
  <Paragraphs>148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Theme</vt:lpstr>
      <vt:lpstr>Revel架构</vt:lpstr>
      <vt:lpstr>目录</vt:lpstr>
      <vt:lpstr>架构</vt:lpstr>
      <vt:lpstr>架构</vt:lpstr>
      <vt:lpstr>Go相关</vt:lpstr>
      <vt:lpstr>应用加载</vt:lpstr>
      <vt:lpstr>应用初始化</vt:lpstr>
      <vt:lpstr>应用启动</vt:lpstr>
      <vt:lpstr>请求处理</vt:lpstr>
      <vt:lpstr>Action执行</vt:lpstr>
      <vt:lpstr>插件机制(Plugin)</vt:lpstr>
      <vt:lpstr>路由机制</vt:lpstr>
      <vt:lpstr>扩展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Revel架构</dc:title>
  <dc:creator>yaming</dc:creator>
  <cp:lastModifiedBy>yaming</cp:lastModifiedBy>
  <cp:revision>113</cp:revision>
  <dcterms:created xsi:type="dcterms:W3CDTF">2013-04-04T07:43:29Z</dcterms:created>
  <dcterms:modified xsi:type="dcterms:W3CDTF">2013-04-04T09:02:55Z</dcterms:modified>
</cp:coreProperties>
</file>