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naheim" panose="020B0604020202020204" charset="0"/>
      <p:regular r:id="rId14"/>
    </p:embeddedFont>
    <p:embeddedFont>
      <p:font typeface="Bebas Neue" panose="020B0606020202050201" pitchFamily="34" charset="0"/>
      <p:regular r:id="rId15"/>
    </p:embeddedFont>
    <p:embeddedFont>
      <p:font typeface="Lobster" panose="00000500000000000000" pitchFamily="2" charset="0"/>
      <p:regular r:id="rId16"/>
    </p:embeddedFont>
    <p:embeddedFont>
      <p:font typeface="Lobster Two" panose="02000506000000020003" pitchFamily="2" charset="0"/>
      <p:regular r:id="rId17"/>
      <p:bold r:id="rId18"/>
      <p:italic r:id="rId19"/>
      <p:boldItalic r:id="rId20"/>
    </p:embeddedFont>
    <p:embeddedFont>
      <p:font typeface="Nunito Light" pitchFamily="2" charset="0"/>
      <p:regular r:id="rId21"/>
    </p:embeddedFont>
    <p:embeddedFont>
      <p:font typeface="Open Sans" panose="020B0606030504020204" pitchFamily="34" charset="0"/>
      <p:regular r:id="rId22"/>
      <p:bold r:id="rId23"/>
      <p:italic r:id="rId24"/>
      <p:boldItalic r:id="rId25"/>
    </p:embeddedFont>
    <p:embeddedFont>
      <p:font typeface="Open Sans Medium"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Xs5hPICfFquubnjBTqkBOVFlj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5b7b51133fcc9e7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5b7b51133fcc9e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13"/>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0" name="Google Shape;10;p13"/>
          <p:cNvGrpSpPr/>
          <p:nvPr/>
        </p:nvGrpSpPr>
        <p:grpSpPr>
          <a:xfrm>
            <a:off x="102000" y="99007"/>
            <a:ext cx="8940000" cy="4945500"/>
            <a:chOff x="109725" y="99307"/>
            <a:chExt cx="8940000" cy="4945500"/>
          </a:xfrm>
        </p:grpSpPr>
        <p:sp>
          <p:nvSpPr>
            <p:cNvPr id="11" name="Google Shape;11;p13"/>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13"/>
          <p:cNvSpPr txBox="1">
            <a:spLocks noGrp="1"/>
          </p:cNvSpPr>
          <p:nvPr>
            <p:ph type="ctrTitle"/>
          </p:nvPr>
        </p:nvSpPr>
        <p:spPr>
          <a:xfrm>
            <a:off x="713213" y="611113"/>
            <a:ext cx="6590400" cy="20415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6000">
                <a:latin typeface="Lobster Two"/>
                <a:ea typeface="Lobster Two"/>
                <a:cs typeface="Lobster Two"/>
                <a:sym typeface="Lobster Two"/>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5" name="Google Shape;15;p13"/>
          <p:cNvSpPr txBox="1">
            <a:spLocks noGrp="1"/>
          </p:cNvSpPr>
          <p:nvPr>
            <p:ph type="subTitle" idx="1"/>
          </p:nvPr>
        </p:nvSpPr>
        <p:spPr>
          <a:xfrm>
            <a:off x="713213" y="3090888"/>
            <a:ext cx="4516800" cy="416400"/>
          </a:xfrm>
          <a:prstGeom prst="rect">
            <a:avLst/>
          </a:prstGeom>
          <a:solidFill>
            <a:schemeClr val="lt2"/>
          </a:solid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pic>
        <p:nvPicPr>
          <p:cNvPr id="129" name="Google Shape;129;p22"/>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30" name="Google Shape;130;p22"/>
          <p:cNvGrpSpPr/>
          <p:nvPr/>
        </p:nvGrpSpPr>
        <p:grpSpPr>
          <a:xfrm>
            <a:off x="102000" y="99007"/>
            <a:ext cx="8940000" cy="4945500"/>
            <a:chOff x="109725" y="99307"/>
            <a:chExt cx="8940000" cy="4945500"/>
          </a:xfrm>
        </p:grpSpPr>
        <p:sp>
          <p:nvSpPr>
            <p:cNvPr id="131" name="Google Shape;131;p22"/>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2"/>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2"/>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2"/>
          <p:cNvSpPr txBox="1">
            <a:spLocks noGrp="1"/>
          </p:cNvSpPr>
          <p:nvPr>
            <p:ph type="title"/>
          </p:nvPr>
        </p:nvSpPr>
        <p:spPr>
          <a:xfrm>
            <a:off x="1375956" y="1810950"/>
            <a:ext cx="6392100" cy="15216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5"/>
        <p:cNvGrpSpPr/>
        <p:nvPr/>
      </p:nvGrpSpPr>
      <p:grpSpPr>
        <a:xfrm>
          <a:off x="0" y="0"/>
          <a:ext cx="0" cy="0"/>
          <a:chOff x="0" y="0"/>
          <a:chExt cx="0" cy="0"/>
        </a:xfrm>
      </p:grpSpPr>
      <p:pic>
        <p:nvPicPr>
          <p:cNvPr id="136" name="Google Shape;136;p23"/>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37" name="Google Shape;137;p23"/>
          <p:cNvGrpSpPr/>
          <p:nvPr/>
        </p:nvGrpSpPr>
        <p:grpSpPr>
          <a:xfrm>
            <a:off x="102000" y="99007"/>
            <a:ext cx="8940000" cy="4945500"/>
            <a:chOff x="109725" y="99307"/>
            <a:chExt cx="8940000" cy="4945500"/>
          </a:xfrm>
        </p:grpSpPr>
        <p:sp>
          <p:nvSpPr>
            <p:cNvPr id="138" name="Google Shape;138;p23"/>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3"/>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3"/>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23"/>
          <p:cNvSpPr txBox="1">
            <a:spLocks noGrp="1"/>
          </p:cNvSpPr>
          <p:nvPr>
            <p:ph type="title"/>
          </p:nvPr>
        </p:nvSpPr>
        <p:spPr>
          <a:xfrm>
            <a:off x="1424406" y="1253575"/>
            <a:ext cx="6295200" cy="1589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10000"/>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142" name="Google Shape;142;p23"/>
          <p:cNvSpPr txBox="1">
            <a:spLocks noGrp="1"/>
          </p:cNvSpPr>
          <p:nvPr>
            <p:ph type="subTitle" idx="1"/>
          </p:nvPr>
        </p:nvSpPr>
        <p:spPr>
          <a:xfrm>
            <a:off x="1424406" y="3218825"/>
            <a:ext cx="6295200" cy="671100"/>
          </a:xfrm>
          <a:prstGeom prst="rect">
            <a:avLst/>
          </a:prstGeom>
          <a:solidFill>
            <a:schemeClr val="l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24"/>
          <p:cNvSpPr>
            <a:spLocks noGrp="1"/>
          </p:cNvSpPr>
          <p:nvPr>
            <p:ph type="pic" idx="2"/>
          </p:nvPr>
        </p:nvSpPr>
        <p:spPr>
          <a:xfrm>
            <a:off x="-150" y="100"/>
            <a:ext cx="9144000" cy="5143500"/>
          </a:xfrm>
          <a:prstGeom prst="rect">
            <a:avLst/>
          </a:prstGeom>
          <a:noFill/>
          <a:ln>
            <a:noFill/>
          </a:ln>
        </p:spPr>
      </p:sp>
      <p:pic>
        <p:nvPicPr>
          <p:cNvPr id="145" name="Google Shape;145;p24"/>
          <p:cNvPicPr preferRelativeResize="0"/>
          <p:nvPr/>
        </p:nvPicPr>
        <p:blipFill rotWithShape="1">
          <a:blip r:embed="rId2">
            <a:alphaModFix/>
          </a:blip>
          <a:srcRect t="2015" b="2015"/>
          <a:stretch/>
        </p:blipFill>
        <p:spPr>
          <a:xfrm>
            <a:off x="0" y="0"/>
            <a:ext cx="9195998" cy="5143500"/>
          </a:xfrm>
          <a:prstGeom prst="rect">
            <a:avLst/>
          </a:prstGeom>
          <a:noFill/>
          <a:ln>
            <a:noFill/>
          </a:ln>
        </p:spPr>
      </p:pic>
      <p:grpSp>
        <p:nvGrpSpPr>
          <p:cNvPr id="146" name="Google Shape;146;p24"/>
          <p:cNvGrpSpPr/>
          <p:nvPr/>
        </p:nvGrpSpPr>
        <p:grpSpPr>
          <a:xfrm>
            <a:off x="102000" y="99007"/>
            <a:ext cx="8940000" cy="4945500"/>
            <a:chOff x="109725" y="99307"/>
            <a:chExt cx="8940000" cy="4945500"/>
          </a:xfrm>
        </p:grpSpPr>
        <p:sp>
          <p:nvSpPr>
            <p:cNvPr id="147" name="Google Shape;147;p24"/>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4"/>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4"/>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 name="Google Shape;150;p24"/>
          <p:cNvSpPr txBox="1">
            <a:spLocks noGrp="1"/>
          </p:cNvSpPr>
          <p:nvPr>
            <p:ph type="title"/>
          </p:nvPr>
        </p:nvSpPr>
        <p:spPr>
          <a:xfrm>
            <a:off x="720000" y="3862375"/>
            <a:ext cx="7710900" cy="724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solidFill>
                  <a:schemeClr val="lt1"/>
                </a:solidFill>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2"/>
        <p:cNvGrpSpPr/>
        <p:nvPr/>
      </p:nvGrpSpPr>
      <p:grpSpPr>
        <a:xfrm>
          <a:off x="0" y="0"/>
          <a:ext cx="0" cy="0"/>
          <a:chOff x="0" y="0"/>
          <a:chExt cx="0" cy="0"/>
        </a:xfrm>
      </p:grpSpPr>
      <p:pic>
        <p:nvPicPr>
          <p:cNvPr id="153" name="Google Shape;153;p26"/>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54" name="Google Shape;154;p26"/>
          <p:cNvGrpSpPr/>
          <p:nvPr/>
        </p:nvGrpSpPr>
        <p:grpSpPr>
          <a:xfrm>
            <a:off x="102000" y="99007"/>
            <a:ext cx="8940000" cy="4945500"/>
            <a:chOff x="109725" y="99307"/>
            <a:chExt cx="8940000" cy="4945500"/>
          </a:xfrm>
        </p:grpSpPr>
        <p:sp>
          <p:nvSpPr>
            <p:cNvPr id="155" name="Google Shape;155;p26"/>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6"/>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6"/>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8"/>
        <p:cNvGrpSpPr/>
        <p:nvPr/>
      </p:nvGrpSpPr>
      <p:grpSpPr>
        <a:xfrm>
          <a:off x="0" y="0"/>
          <a:ext cx="0" cy="0"/>
          <a:chOff x="0" y="0"/>
          <a:chExt cx="0" cy="0"/>
        </a:xfrm>
      </p:grpSpPr>
      <p:pic>
        <p:nvPicPr>
          <p:cNvPr id="159" name="Google Shape;159;p27"/>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60" name="Google Shape;160;p27"/>
          <p:cNvGrpSpPr/>
          <p:nvPr/>
        </p:nvGrpSpPr>
        <p:grpSpPr>
          <a:xfrm>
            <a:off x="102000" y="99007"/>
            <a:ext cx="8940000" cy="4945500"/>
            <a:chOff x="109725" y="99307"/>
            <a:chExt cx="8940000" cy="4945500"/>
          </a:xfrm>
        </p:grpSpPr>
        <p:sp>
          <p:nvSpPr>
            <p:cNvPr id="161" name="Google Shape;161;p27"/>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7"/>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7"/>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7"/>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
        <p:cNvGrpSpPr/>
        <p:nvPr/>
      </p:nvGrpSpPr>
      <p:grpSpPr>
        <a:xfrm>
          <a:off x="0" y="0"/>
          <a:ext cx="0" cy="0"/>
          <a:chOff x="0" y="0"/>
          <a:chExt cx="0" cy="0"/>
        </a:xfrm>
      </p:grpSpPr>
      <p:pic>
        <p:nvPicPr>
          <p:cNvPr id="17" name="Google Shape;17;p14"/>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8" name="Google Shape;18;p14"/>
          <p:cNvGrpSpPr/>
          <p:nvPr/>
        </p:nvGrpSpPr>
        <p:grpSpPr>
          <a:xfrm>
            <a:off x="102000" y="99007"/>
            <a:ext cx="8940000" cy="4945500"/>
            <a:chOff x="109725" y="99307"/>
            <a:chExt cx="8940000" cy="4945500"/>
          </a:xfrm>
        </p:grpSpPr>
        <p:sp>
          <p:nvSpPr>
            <p:cNvPr id="19" name="Google Shape;19;p14"/>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4"/>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4"/>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14"/>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4"/>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14"/>
          <p:cNvSpPr txBox="1">
            <a:spLocks noGrp="1"/>
          </p:cNvSpPr>
          <p:nvPr>
            <p:ph type="title" idx="2"/>
          </p:nvPr>
        </p:nvSpPr>
        <p:spPr>
          <a:xfrm>
            <a:off x="870450" y="1574400"/>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atin typeface="Open Sans"/>
                <a:ea typeface="Open Sans"/>
                <a:cs typeface="Open Sans"/>
                <a:sym typeface="Open Sa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5" name="Google Shape;25;p14"/>
          <p:cNvSpPr txBox="1">
            <a:spLocks noGrp="1"/>
          </p:cNvSpPr>
          <p:nvPr>
            <p:ph type="subTitle" idx="1"/>
          </p:nvPr>
        </p:nvSpPr>
        <p:spPr>
          <a:xfrm>
            <a:off x="1597900" y="1703950"/>
            <a:ext cx="2560200" cy="458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 name="Google Shape;26;p14"/>
          <p:cNvSpPr txBox="1">
            <a:spLocks noGrp="1"/>
          </p:cNvSpPr>
          <p:nvPr>
            <p:ph type="title" idx="3"/>
          </p:nvPr>
        </p:nvSpPr>
        <p:spPr>
          <a:xfrm>
            <a:off x="1169125" y="2558713"/>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atin typeface="Open Sans"/>
                <a:ea typeface="Open Sans"/>
                <a:cs typeface="Open Sans"/>
                <a:sym typeface="Open Sa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7" name="Google Shape;27;p14"/>
          <p:cNvSpPr txBox="1">
            <a:spLocks noGrp="1"/>
          </p:cNvSpPr>
          <p:nvPr>
            <p:ph type="subTitle" idx="4"/>
          </p:nvPr>
        </p:nvSpPr>
        <p:spPr>
          <a:xfrm>
            <a:off x="1896575" y="2688263"/>
            <a:ext cx="2560200" cy="458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 name="Google Shape;28;p14"/>
          <p:cNvSpPr txBox="1">
            <a:spLocks noGrp="1"/>
          </p:cNvSpPr>
          <p:nvPr>
            <p:ph type="title" idx="5"/>
          </p:nvPr>
        </p:nvSpPr>
        <p:spPr>
          <a:xfrm>
            <a:off x="1467800" y="3543025"/>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atin typeface="Open Sans"/>
                <a:ea typeface="Open Sans"/>
                <a:cs typeface="Open Sans"/>
                <a:sym typeface="Open Sa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9" name="Google Shape;29;p14"/>
          <p:cNvSpPr txBox="1">
            <a:spLocks noGrp="1"/>
          </p:cNvSpPr>
          <p:nvPr>
            <p:ph type="subTitle" idx="6"/>
          </p:nvPr>
        </p:nvSpPr>
        <p:spPr>
          <a:xfrm>
            <a:off x="2195250" y="3672575"/>
            <a:ext cx="2560200" cy="458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 name="Google Shape;30;p14"/>
          <p:cNvSpPr txBox="1">
            <a:spLocks noGrp="1"/>
          </p:cNvSpPr>
          <p:nvPr>
            <p:ph type="title" idx="7"/>
          </p:nvPr>
        </p:nvSpPr>
        <p:spPr>
          <a:xfrm>
            <a:off x="4456775" y="1574400"/>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atin typeface="Open Sans"/>
                <a:ea typeface="Open Sans"/>
                <a:cs typeface="Open Sans"/>
                <a:sym typeface="Open Sa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 name="Google Shape;31;p14"/>
          <p:cNvSpPr txBox="1">
            <a:spLocks noGrp="1"/>
          </p:cNvSpPr>
          <p:nvPr>
            <p:ph type="subTitle" idx="8"/>
          </p:nvPr>
        </p:nvSpPr>
        <p:spPr>
          <a:xfrm>
            <a:off x="5184225" y="1703950"/>
            <a:ext cx="2560200" cy="458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14"/>
          <p:cNvSpPr txBox="1">
            <a:spLocks noGrp="1"/>
          </p:cNvSpPr>
          <p:nvPr>
            <p:ph type="title" idx="9"/>
          </p:nvPr>
        </p:nvSpPr>
        <p:spPr>
          <a:xfrm>
            <a:off x="4721325" y="2558713"/>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atin typeface="Open Sans"/>
                <a:ea typeface="Open Sans"/>
                <a:cs typeface="Open Sans"/>
                <a:sym typeface="Open Sa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3" name="Google Shape;33;p14"/>
          <p:cNvSpPr txBox="1">
            <a:spLocks noGrp="1"/>
          </p:cNvSpPr>
          <p:nvPr>
            <p:ph type="subTitle" idx="13"/>
          </p:nvPr>
        </p:nvSpPr>
        <p:spPr>
          <a:xfrm>
            <a:off x="5448787" y="2688275"/>
            <a:ext cx="2564700" cy="458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l">
              <a:lnSpc>
                <a:spcPct val="100000"/>
              </a:lnSpc>
              <a:spcBef>
                <a:spcPts val="0"/>
              </a:spcBef>
              <a:spcAft>
                <a:spcPts val="0"/>
              </a:spcAft>
              <a:buSzPts val="2400"/>
              <a:buFont typeface="Lobster"/>
              <a:buNone/>
              <a:defRPr sz="2400">
                <a:latin typeface="Lobster"/>
                <a:ea typeface="Lobster"/>
                <a:cs typeface="Lobster"/>
                <a:sym typeface="Lobster"/>
              </a:defRPr>
            </a:lvl2pPr>
            <a:lvl3pPr lvl="2" algn="l">
              <a:lnSpc>
                <a:spcPct val="100000"/>
              </a:lnSpc>
              <a:spcBef>
                <a:spcPts val="0"/>
              </a:spcBef>
              <a:spcAft>
                <a:spcPts val="0"/>
              </a:spcAft>
              <a:buSzPts val="2400"/>
              <a:buFont typeface="Lobster"/>
              <a:buNone/>
              <a:defRPr sz="2400">
                <a:latin typeface="Lobster"/>
                <a:ea typeface="Lobster"/>
                <a:cs typeface="Lobster"/>
                <a:sym typeface="Lobster"/>
              </a:defRPr>
            </a:lvl3pPr>
            <a:lvl4pPr lvl="3" algn="l">
              <a:lnSpc>
                <a:spcPct val="100000"/>
              </a:lnSpc>
              <a:spcBef>
                <a:spcPts val="0"/>
              </a:spcBef>
              <a:spcAft>
                <a:spcPts val="0"/>
              </a:spcAft>
              <a:buSzPts val="2400"/>
              <a:buFont typeface="Lobster"/>
              <a:buNone/>
              <a:defRPr sz="2400">
                <a:latin typeface="Lobster"/>
                <a:ea typeface="Lobster"/>
                <a:cs typeface="Lobster"/>
                <a:sym typeface="Lobster"/>
              </a:defRPr>
            </a:lvl4pPr>
            <a:lvl5pPr lvl="4" algn="l">
              <a:lnSpc>
                <a:spcPct val="100000"/>
              </a:lnSpc>
              <a:spcBef>
                <a:spcPts val="0"/>
              </a:spcBef>
              <a:spcAft>
                <a:spcPts val="0"/>
              </a:spcAft>
              <a:buSzPts val="2400"/>
              <a:buFont typeface="Lobster"/>
              <a:buNone/>
              <a:defRPr sz="2400">
                <a:latin typeface="Lobster"/>
                <a:ea typeface="Lobster"/>
                <a:cs typeface="Lobster"/>
                <a:sym typeface="Lobster"/>
              </a:defRPr>
            </a:lvl5pPr>
            <a:lvl6pPr lvl="5" algn="l">
              <a:lnSpc>
                <a:spcPct val="100000"/>
              </a:lnSpc>
              <a:spcBef>
                <a:spcPts val="0"/>
              </a:spcBef>
              <a:spcAft>
                <a:spcPts val="0"/>
              </a:spcAft>
              <a:buSzPts val="2400"/>
              <a:buFont typeface="Lobster"/>
              <a:buNone/>
              <a:defRPr sz="2400">
                <a:latin typeface="Lobster"/>
                <a:ea typeface="Lobster"/>
                <a:cs typeface="Lobster"/>
                <a:sym typeface="Lobster"/>
              </a:defRPr>
            </a:lvl6pPr>
            <a:lvl7pPr lvl="6" algn="l">
              <a:lnSpc>
                <a:spcPct val="100000"/>
              </a:lnSpc>
              <a:spcBef>
                <a:spcPts val="0"/>
              </a:spcBef>
              <a:spcAft>
                <a:spcPts val="0"/>
              </a:spcAft>
              <a:buSzPts val="2400"/>
              <a:buFont typeface="Lobster"/>
              <a:buNone/>
              <a:defRPr sz="2400">
                <a:latin typeface="Lobster"/>
                <a:ea typeface="Lobster"/>
                <a:cs typeface="Lobster"/>
                <a:sym typeface="Lobster"/>
              </a:defRPr>
            </a:lvl7pPr>
            <a:lvl8pPr lvl="7" algn="l">
              <a:lnSpc>
                <a:spcPct val="100000"/>
              </a:lnSpc>
              <a:spcBef>
                <a:spcPts val="0"/>
              </a:spcBef>
              <a:spcAft>
                <a:spcPts val="0"/>
              </a:spcAft>
              <a:buSzPts val="2400"/>
              <a:buFont typeface="Lobster"/>
              <a:buNone/>
              <a:defRPr sz="2400">
                <a:latin typeface="Lobster"/>
                <a:ea typeface="Lobster"/>
                <a:cs typeface="Lobster"/>
                <a:sym typeface="Lobster"/>
              </a:defRPr>
            </a:lvl8pPr>
            <a:lvl9pPr lvl="8" algn="l">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34" name="Google Shape;34;p14"/>
          <p:cNvSpPr txBox="1">
            <a:spLocks noGrp="1"/>
          </p:cNvSpPr>
          <p:nvPr>
            <p:ph type="title" idx="14"/>
          </p:nvPr>
        </p:nvSpPr>
        <p:spPr>
          <a:xfrm>
            <a:off x="4985875" y="3543025"/>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atin typeface="Open Sans"/>
                <a:ea typeface="Open Sans"/>
                <a:cs typeface="Open Sans"/>
                <a:sym typeface="Open Sa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14"/>
          <p:cNvSpPr txBox="1">
            <a:spLocks noGrp="1"/>
          </p:cNvSpPr>
          <p:nvPr>
            <p:ph type="subTitle" idx="15"/>
          </p:nvPr>
        </p:nvSpPr>
        <p:spPr>
          <a:xfrm>
            <a:off x="5713325" y="3672575"/>
            <a:ext cx="2560200" cy="458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15"/>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38" name="Google Shape;38;p15"/>
          <p:cNvGrpSpPr/>
          <p:nvPr/>
        </p:nvGrpSpPr>
        <p:grpSpPr>
          <a:xfrm>
            <a:off x="102000" y="99007"/>
            <a:ext cx="8940000" cy="4945500"/>
            <a:chOff x="109725" y="99307"/>
            <a:chExt cx="8940000" cy="4945500"/>
          </a:xfrm>
        </p:grpSpPr>
        <p:sp>
          <p:nvSpPr>
            <p:cNvPr id="39" name="Google Shape;39;p15"/>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5"/>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5"/>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15"/>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5"/>
          <p:cNvSpPr txBox="1">
            <a:spLocks noGrp="1"/>
          </p:cNvSpPr>
          <p:nvPr>
            <p:ph type="title"/>
          </p:nvPr>
        </p:nvSpPr>
        <p:spPr>
          <a:xfrm>
            <a:off x="1229742" y="663216"/>
            <a:ext cx="3453900" cy="13395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marR="0" lvl="0" algn="ctr">
              <a:lnSpc>
                <a:spcPct val="100000"/>
              </a:lnSpc>
              <a:spcBef>
                <a:spcPts val="0"/>
              </a:spcBef>
              <a:spcAft>
                <a:spcPts val="0"/>
              </a:spcAft>
              <a:buSzPts val="35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44" name="Google Shape;44;p15"/>
          <p:cNvSpPr txBox="1">
            <a:spLocks noGrp="1"/>
          </p:cNvSpPr>
          <p:nvPr>
            <p:ph type="subTitle" idx="1"/>
          </p:nvPr>
        </p:nvSpPr>
        <p:spPr>
          <a:xfrm>
            <a:off x="782675" y="2115375"/>
            <a:ext cx="4347900" cy="236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a:endParaRPr/>
          </a:p>
        </p:txBody>
      </p:sp>
      <p:sp>
        <p:nvSpPr>
          <p:cNvPr id="45" name="Google Shape;45;p15"/>
          <p:cNvSpPr>
            <a:spLocks noGrp="1"/>
          </p:cNvSpPr>
          <p:nvPr>
            <p:ph type="pic" idx="2"/>
          </p:nvPr>
        </p:nvSpPr>
        <p:spPr>
          <a:xfrm>
            <a:off x="5273275" y="633000"/>
            <a:ext cx="3157500" cy="3877500"/>
          </a:xfrm>
          <a:prstGeom prst="ellipse">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pic>
        <p:nvPicPr>
          <p:cNvPr id="47" name="Google Shape;47;p16"/>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48" name="Google Shape;48;p16"/>
          <p:cNvGrpSpPr/>
          <p:nvPr/>
        </p:nvGrpSpPr>
        <p:grpSpPr>
          <a:xfrm>
            <a:off x="102000" y="99007"/>
            <a:ext cx="8940000" cy="4945500"/>
            <a:chOff x="109725" y="99307"/>
            <a:chExt cx="8940000" cy="4945500"/>
          </a:xfrm>
        </p:grpSpPr>
        <p:sp>
          <p:nvSpPr>
            <p:cNvPr id="49" name="Google Shape;49;p16"/>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6"/>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6"/>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6"/>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6"/>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54" name="Google Shape;54;p16"/>
          <p:cNvSpPr txBox="1">
            <a:spLocks noGrp="1"/>
          </p:cNvSpPr>
          <p:nvPr>
            <p:ph type="subTitle" idx="1"/>
          </p:nvPr>
        </p:nvSpPr>
        <p:spPr>
          <a:xfrm>
            <a:off x="1112188" y="2489675"/>
            <a:ext cx="3314400" cy="14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5" name="Google Shape;55;p16"/>
          <p:cNvSpPr txBox="1">
            <a:spLocks noGrp="1"/>
          </p:cNvSpPr>
          <p:nvPr>
            <p:ph type="subTitle" idx="2"/>
          </p:nvPr>
        </p:nvSpPr>
        <p:spPr>
          <a:xfrm>
            <a:off x="1112187" y="1844425"/>
            <a:ext cx="33144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 name="Google Shape;56;p16"/>
          <p:cNvSpPr txBox="1">
            <a:spLocks noGrp="1"/>
          </p:cNvSpPr>
          <p:nvPr>
            <p:ph type="subTitle" idx="3"/>
          </p:nvPr>
        </p:nvSpPr>
        <p:spPr>
          <a:xfrm>
            <a:off x="4717413" y="2489675"/>
            <a:ext cx="3314400" cy="144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7" name="Google Shape;57;p16"/>
          <p:cNvSpPr txBox="1">
            <a:spLocks noGrp="1"/>
          </p:cNvSpPr>
          <p:nvPr>
            <p:ph type="subTitle" idx="4"/>
          </p:nvPr>
        </p:nvSpPr>
        <p:spPr>
          <a:xfrm>
            <a:off x="4717412" y="1844425"/>
            <a:ext cx="33144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8"/>
        <p:cNvGrpSpPr/>
        <p:nvPr/>
      </p:nvGrpSpPr>
      <p:grpSpPr>
        <a:xfrm>
          <a:off x="0" y="0"/>
          <a:ext cx="0" cy="0"/>
          <a:chOff x="0" y="0"/>
          <a:chExt cx="0" cy="0"/>
        </a:xfrm>
      </p:grpSpPr>
      <p:pic>
        <p:nvPicPr>
          <p:cNvPr id="59" name="Google Shape;59;p17"/>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60" name="Google Shape;60;p17"/>
          <p:cNvGrpSpPr/>
          <p:nvPr/>
        </p:nvGrpSpPr>
        <p:grpSpPr>
          <a:xfrm>
            <a:off x="102000" y="99007"/>
            <a:ext cx="8940000" cy="4945500"/>
            <a:chOff x="109725" y="99307"/>
            <a:chExt cx="8940000" cy="4945500"/>
          </a:xfrm>
        </p:grpSpPr>
        <p:sp>
          <p:nvSpPr>
            <p:cNvPr id="61" name="Google Shape;61;p17"/>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7"/>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7"/>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17"/>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7"/>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66" name="Google Shape;66;p17"/>
          <p:cNvSpPr txBox="1">
            <a:spLocks noGrp="1"/>
          </p:cNvSpPr>
          <p:nvPr>
            <p:ph type="subTitle" idx="1"/>
          </p:nvPr>
        </p:nvSpPr>
        <p:spPr>
          <a:xfrm>
            <a:off x="4196663" y="1213997"/>
            <a:ext cx="3867600" cy="107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7" name="Google Shape;67;p17"/>
          <p:cNvSpPr txBox="1">
            <a:spLocks noGrp="1"/>
          </p:cNvSpPr>
          <p:nvPr>
            <p:ph type="subTitle" idx="2"/>
          </p:nvPr>
        </p:nvSpPr>
        <p:spPr>
          <a:xfrm>
            <a:off x="1079749" y="1422650"/>
            <a:ext cx="28413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68" name="Google Shape;68;p17"/>
          <p:cNvSpPr txBox="1">
            <a:spLocks noGrp="1"/>
          </p:cNvSpPr>
          <p:nvPr>
            <p:ph type="subTitle" idx="3"/>
          </p:nvPr>
        </p:nvSpPr>
        <p:spPr>
          <a:xfrm>
            <a:off x="4196663" y="2341664"/>
            <a:ext cx="3867600" cy="106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9" name="Google Shape;69;p17"/>
          <p:cNvSpPr txBox="1">
            <a:spLocks noGrp="1"/>
          </p:cNvSpPr>
          <p:nvPr>
            <p:ph type="subTitle" idx="4"/>
          </p:nvPr>
        </p:nvSpPr>
        <p:spPr>
          <a:xfrm>
            <a:off x="1079749" y="2550089"/>
            <a:ext cx="28404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70" name="Google Shape;70;p17"/>
          <p:cNvSpPr txBox="1">
            <a:spLocks noGrp="1"/>
          </p:cNvSpPr>
          <p:nvPr>
            <p:ph type="subTitle" idx="5"/>
          </p:nvPr>
        </p:nvSpPr>
        <p:spPr>
          <a:xfrm>
            <a:off x="4196663" y="3469031"/>
            <a:ext cx="3867600" cy="106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1" name="Google Shape;71;p17"/>
          <p:cNvSpPr txBox="1">
            <a:spLocks noGrp="1"/>
          </p:cNvSpPr>
          <p:nvPr>
            <p:ph type="subTitle" idx="6"/>
          </p:nvPr>
        </p:nvSpPr>
        <p:spPr>
          <a:xfrm>
            <a:off x="1079749" y="3677527"/>
            <a:ext cx="28413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2"/>
        <p:cNvGrpSpPr/>
        <p:nvPr/>
      </p:nvGrpSpPr>
      <p:grpSpPr>
        <a:xfrm>
          <a:off x="0" y="0"/>
          <a:ext cx="0" cy="0"/>
          <a:chOff x="0" y="0"/>
          <a:chExt cx="0" cy="0"/>
        </a:xfrm>
      </p:grpSpPr>
      <p:pic>
        <p:nvPicPr>
          <p:cNvPr id="73" name="Google Shape;73;p18"/>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74" name="Google Shape;74;p18"/>
          <p:cNvGrpSpPr/>
          <p:nvPr/>
        </p:nvGrpSpPr>
        <p:grpSpPr>
          <a:xfrm>
            <a:off x="102000" y="99007"/>
            <a:ext cx="8940000" cy="4945500"/>
            <a:chOff x="109725" y="99307"/>
            <a:chExt cx="8940000" cy="4945500"/>
          </a:xfrm>
        </p:grpSpPr>
        <p:sp>
          <p:nvSpPr>
            <p:cNvPr id="75" name="Google Shape;75;p18"/>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8"/>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8"/>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8"/>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80" name="Google Shape;80;p18"/>
          <p:cNvSpPr txBox="1">
            <a:spLocks noGrp="1"/>
          </p:cNvSpPr>
          <p:nvPr>
            <p:ph type="subTitle" idx="1"/>
          </p:nvPr>
        </p:nvSpPr>
        <p:spPr>
          <a:xfrm>
            <a:off x="658663" y="1836489"/>
            <a:ext cx="3879900" cy="90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1" name="Google Shape;81;p18"/>
          <p:cNvSpPr txBox="1">
            <a:spLocks noGrp="1"/>
          </p:cNvSpPr>
          <p:nvPr>
            <p:ph type="subTitle" idx="2"/>
          </p:nvPr>
        </p:nvSpPr>
        <p:spPr>
          <a:xfrm>
            <a:off x="658663" y="1195250"/>
            <a:ext cx="38817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82" name="Google Shape;82;p18"/>
          <p:cNvSpPr txBox="1">
            <a:spLocks noGrp="1"/>
          </p:cNvSpPr>
          <p:nvPr>
            <p:ph type="subTitle" idx="3"/>
          </p:nvPr>
        </p:nvSpPr>
        <p:spPr>
          <a:xfrm>
            <a:off x="658663" y="3455030"/>
            <a:ext cx="3881700" cy="90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3" name="Google Shape;83;p18"/>
          <p:cNvSpPr txBox="1">
            <a:spLocks noGrp="1"/>
          </p:cNvSpPr>
          <p:nvPr>
            <p:ph type="subTitle" idx="4"/>
          </p:nvPr>
        </p:nvSpPr>
        <p:spPr>
          <a:xfrm>
            <a:off x="658663" y="2814546"/>
            <a:ext cx="38817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84" name="Google Shape;84;p18"/>
          <p:cNvSpPr txBox="1">
            <a:spLocks noGrp="1"/>
          </p:cNvSpPr>
          <p:nvPr>
            <p:ph type="subTitle" idx="5"/>
          </p:nvPr>
        </p:nvSpPr>
        <p:spPr>
          <a:xfrm>
            <a:off x="4599138" y="1836489"/>
            <a:ext cx="3884700" cy="90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5" name="Google Shape;85;p18"/>
          <p:cNvSpPr txBox="1">
            <a:spLocks noGrp="1"/>
          </p:cNvSpPr>
          <p:nvPr>
            <p:ph type="subTitle" idx="6"/>
          </p:nvPr>
        </p:nvSpPr>
        <p:spPr>
          <a:xfrm>
            <a:off x="4599138" y="1195250"/>
            <a:ext cx="38862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86" name="Google Shape;86;p18"/>
          <p:cNvSpPr txBox="1">
            <a:spLocks noGrp="1"/>
          </p:cNvSpPr>
          <p:nvPr>
            <p:ph type="subTitle" idx="7"/>
          </p:nvPr>
        </p:nvSpPr>
        <p:spPr>
          <a:xfrm>
            <a:off x="4599138" y="3455029"/>
            <a:ext cx="3886200" cy="90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7" name="Google Shape;87;p18"/>
          <p:cNvSpPr txBox="1">
            <a:spLocks noGrp="1"/>
          </p:cNvSpPr>
          <p:nvPr>
            <p:ph type="subTitle" idx="8"/>
          </p:nvPr>
        </p:nvSpPr>
        <p:spPr>
          <a:xfrm>
            <a:off x="4599138" y="2814545"/>
            <a:ext cx="38862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8"/>
        <p:cNvGrpSpPr/>
        <p:nvPr/>
      </p:nvGrpSpPr>
      <p:grpSpPr>
        <a:xfrm>
          <a:off x="0" y="0"/>
          <a:ext cx="0" cy="0"/>
          <a:chOff x="0" y="0"/>
          <a:chExt cx="0" cy="0"/>
        </a:xfrm>
      </p:grpSpPr>
      <p:pic>
        <p:nvPicPr>
          <p:cNvPr id="89" name="Google Shape;89;p19"/>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90" name="Google Shape;90;p19"/>
          <p:cNvGrpSpPr/>
          <p:nvPr/>
        </p:nvGrpSpPr>
        <p:grpSpPr>
          <a:xfrm>
            <a:off x="102000" y="99007"/>
            <a:ext cx="8940000" cy="4945500"/>
            <a:chOff x="109725" y="99307"/>
            <a:chExt cx="8940000" cy="4945500"/>
          </a:xfrm>
        </p:grpSpPr>
        <p:sp>
          <p:nvSpPr>
            <p:cNvPr id="91" name="Google Shape;91;p19"/>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9"/>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9"/>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19"/>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9"/>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96" name="Google Shape;96;p19"/>
          <p:cNvSpPr txBox="1">
            <a:spLocks noGrp="1"/>
          </p:cNvSpPr>
          <p:nvPr>
            <p:ph type="subTitle" idx="1"/>
          </p:nvPr>
        </p:nvSpPr>
        <p:spPr>
          <a:xfrm>
            <a:off x="847972" y="1643729"/>
            <a:ext cx="2368800" cy="121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7" name="Google Shape;97;p19"/>
          <p:cNvSpPr txBox="1">
            <a:spLocks noGrp="1"/>
          </p:cNvSpPr>
          <p:nvPr>
            <p:ph type="subTitle" idx="2"/>
          </p:nvPr>
        </p:nvSpPr>
        <p:spPr>
          <a:xfrm>
            <a:off x="847100" y="1132100"/>
            <a:ext cx="2369700" cy="5232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98" name="Google Shape;98;p19"/>
          <p:cNvSpPr txBox="1">
            <a:spLocks noGrp="1"/>
          </p:cNvSpPr>
          <p:nvPr>
            <p:ph type="subTitle" idx="3"/>
          </p:nvPr>
        </p:nvSpPr>
        <p:spPr>
          <a:xfrm>
            <a:off x="3387469" y="1643731"/>
            <a:ext cx="2367300" cy="121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9" name="Google Shape;99;p19"/>
          <p:cNvSpPr txBox="1">
            <a:spLocks noGrp="1"/>
          </p:cNvSpPr>
          <p:nvPr>
            <p:ph type="subTitle" idx="4"/>
          </p:nvPr>
        </p:nvSpPr>
        <p:spPr>
          <a:xfrm>
            <a:off x="3387467" y="1132100"/>
            <a:ext cx="2368200" cy="5232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100" name="Google Shape;100;p19"/>
          <p:cNvSpPr txBox="1">
            <a:spLocks noGrp="1"/>
          </p:cNvSpPr>
          <p:nvPr>
            <p:ph type="subTitle" idx="5"/>
          </p:nvPr>
        </p:nvSpPr>
        <p:spPr>
          <a:xfrm>
            <a:off x="5928705" y="1643731"/>
            <a:ext cx="2367300" cy="121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1" name="Google Shape;101;p19"/>
          <p:cNvSpPr txBox="1">
            <a:spLocks noGrp="1"/>
          </p:cNvSpPr>
          <p:nvPr>
            <p:ph type="subTitle" idx="6"/>
          </p:nvPr>
        </p:nvSpPr>
        <p:spPr>
          <a:xfrm>
            <a:off x="5928701" y="1132100"/>
            <a:ext cx="2368200" cy="5232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102" name="Google Shape;102;p19"/>
          <p:cNvSpPr txBox="1">
            <a:spLocks noGrp="1"/>
          </p:cNvSpPr>
          <p:nvPr>
            <p:ph type="subTitle" idx="7"/>
          </p:nvPr>
        </p:nvSpPr>
        <p:spPr>
          <a:xfrm>
            <a:off x="851775" y="3511075"/>
            <a:ext cx="2364900" cy="109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3" name="Google Shape;103;p19"/>
          <p:cNvSpPr txBox="1">
            <a:spLocks noGrp="1"/>
          </p:cNvSpPr>
          <p:nvPr>
            <p:ph type="subTitle" idx="8"/>
          </p:nvPr>
        </p:nvSpPr>
        <p:spPr>
          <a:xfrm>
            <a:off x="850875" y="2999475"/>
            <a:ext cx="2365800" cy="5232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104" name="Google Shape;104;p19"/>
          <p:cNvSpPr txBox="1">
            <a:spLocks noGrp="1"/>
          </p:cNvSpPr>
          <p:nvPr>
            <p:ph type="subTitle" idx="9"/>
          </p:nvPr>
        </p:nvSpPr>
        <p:spPr>
          <a:xfrm>
            <a:off x="3390218" y="3511084"/>
            <a:ext cx="2362800" cy="109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5" name="Google Shape;105;p19"/>
          <p:cNvSpPr txBox="1">
            <a:spLocks noGrp="1"/>
          </p:cNvSpPr>
          <p:nvPr>
            <p:ph type="subTitle" idx="13"/>
          </p:nvPr>
        </p:nvSpPr>
        <p:spPr>
          <a:xfrm>
            <a:off x="3387465" y="2999480"/>
            <a:ext cx="2363700" cy="5232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
        <p:nvSpPr>
          <p:cNvPr id="106" name="Google Shape;106;p19"/>
          <p:cNvSpPr txBox="1">
            <a:spLocks noGrp="1"/>
          </p:cNvSpPr>
          <p:nvPr>
            <p:ph type="subTitle" idx="14"/>
          </p:nvPr>
        </p:nvSpPr>
        <p:spPr>
          <a:xfrm>
            <a:off x="5928706" y="3511084"/>
            <a:ext cx="2362800" cy="109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7" name="Google Shape;107;p19"/>
          <p:cNvSpPr txBox="1">
            <a:spLocks noGrp="1"/>
          </p:cNvSpPr>
          <p:nvPr>
            <p:ph type="subTitle" idx="15"/>
          </p:nvPr>
        </p:nvSpPr>
        <p:spPr>
          <a:xfrm>
            <a:off x="5928700" y="2999480"/>
            <a:ext cx="2363700" cy="5232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000"/>
              <a:buFont typeface="Lobster"/>
              <a:buNone/>
              <a:defRPr sz="2500" b="1">
                <a:solidFill>
                  <a:schemeClr val="lt1"/>
                </a:solidFill>
                <a:latin typeface="Lobster Two"/>
                <a:ea typeface="Lobster Two"/>
                <a:cs typeface="Lobster Two"/>
                <a:sym typeface="Lobster Two"/>
              </a:defRPr>
            </a:lvl1pPr>
            <a:lvl2pPr lvl="1" algn="ctr">
              <a:lnSpc>
                <a:spcPct val="100000"/>
              </a:lnSpc>
              <a:spcBef>
                <a:spcPts val="0"/>
              </a:spcBef>
              <a:spcAft>
                <a:spcPts val="0"/>
              </a:spcAft>
              <a:buSzPts val="2400"/>
              <a:buFont typeface="Lobster"/>
              <a:buNone/>
              <a:defRPr sz="2400">
                <a:latin typeface="Lobster"/>
                <a:ea typeface="Lobster"/>
                <a:cs typeface="Lobster"/>
                <a:sym typeface="Lobster"/>
              </a:defRPr>
            </a:lvl2pPr>
            <a:lvl3pPr lvl="2" algn="ctr">
              <a:lnSpc>
                <a:spcPct val="100000"/>
              </a:lnSpc>
              <a:spcBef>
                <a:spcPts val="0"/>
              </a:spcBef>
              <a:spcAft>
                <a:spcPts val="0"/>
              </a:spcAft>
              <a:buSzPts val="2400"/>
              <a:buFont typeface="Lobster"/>
              <a:buNone/>
              <a:defRPr sz="2400">
                <a:latin typeface="Lobster"/>
                <a:ea typeface="Lobster"/>
                <a:cs typeface="Lobster"/>
                <a:sym typeface="Lobster"/>
              </a:defRPr>
            </a:lvl3pPr>
            <a:lvl4pPr lvl="3" algn="ctr">
              <a:lnSpc>
                <a:spcPct val="100000"/>
              </a:lnSpc>
              <a:spcBef>
                <a:spcPts val="0"/>
              </a:spcBef>
              <a:spcAft>
                <a:spcPts val="0"/>
              </a:spcAft>
              <a:buSzPts val="2400"/>
              <a:buFont typeface="Lobster"/>
              <a:buNone/>
              <a:defRPr sz="2400">
                <a:latin typeface="Lobster"/>
                <a:ea typeface="Lobster"/>
                <a:cs typeface="Lobster"/>
                <a:sym typeface="Lobster"/>
              </a:defRPr>
            </a:lvl4pPr>
            <a:lvl5pPr lvl="4" algn="ctr">
              <a:lnSpc>
                <a:spcPct val="100000"/>
              </a:lnSpc>
              <a:spcBef>
                <a:spcPts val="0"/>
              </a:spcBef>
              <a:spcAft>
                <a:spcPts val="0"/>
              </a:spcAft>
              <a:buSzPts val="2400"/>
              <a:buFont typeface="Lobster"/>
              <a:buNone/>
              <a:defRPr sz="2400">
                <a:latin typeface="Lobster"/>
                <a:ea typeface="Lobster"/>
                <a:cs typeface="Lobster"/>
                <a:sym typeface="Lobster"/>
              </a:defRPr>
            </a:lvl5pPr>
            <a:lvl6pPr lvl="5" algn="ctr">
              <a:lnSpc>
                <a:spcPct val="100000"/>
              </a:lnSpc>
              <a:spcBef>
                <a:spcPts val="0"/>
              </a:spcBef>
              <a:spcAft>
                <a:spcPts val="0"/>
              </a:spcAft>
              <a:buSzPts val="2400"/>
              <a:buFont typeface="Lobster"/>
              <a:buNone/>
              <a:defRPr sz="2400">
                <a:latin typeface="Lobster"/>
                <a:ea typeface="Lobster"/>
                <a:cs typeface="Lobster"/>
                <a:sym typeface="Lobster"/>
              </a:defRPr>
            </a:lvl6pPr>
            <a:lvl7pPr lvl="6" algn="ctr">
              <a:lnSpc>
                <a:spcPct val="100000"/>
              </a:lnSpc>
              <a:spcBef>
                <a:spcPts val="0"/>
              </a:spcBef>
              <a:spcAft>
                <a:spcPts val="0"/>
              </a:spcAft>
              <a:buSzPts val="2400"/>
              <a:buFont typeface="Lobster"/>
              <a:buNone/>
              <a:defRPr sz="2400">
                <a:latin typeface="Lobster"/>
                <a:ea typeface="Lobster"/>
                <a:cs typeface="Lobster"/>
                <a:sym typeface="Lobster"/>
              </a:defRPr>
            </a:lvl7pPr>
            <a:lvl8pPr lvl="7" algn="ctr">
              <a:lnSpc>
                <a:spcPct val="100000"/>
              </a:lnSpc>
              <a:spcBef>
                <a:spcPts val="0"/>
              </a:spcBef>
              <a:spcAft>
                <a:spcPts val="0"/>
              </a:spcAft>
              <a:buSzPts val="2400"/>
              <a:buFont typeface="Lobster"/>
              <a:buNone/>
              <a:defRPr sz="2400">
                <a:latin typeface="Lobster"/>
                <a:ea typeface="Lobster"/>
                <a:cs typeface="Lobster"/>
                <a:sym typeface="Lobster"/>
              </a:defRPr>
            </a:lvl8pPr>
            <a:lvl9pPr lvl="8" algn="ctr">
              <a:lnSpc>
                <a:spcPct val="100000"/>
              </a:lnSpc>
              <a:spcBef>
                <a:spcPts val="0"/>
              </a:spcBef>
              <a:spcAft>
                <a:spcPts val="0"/>
              </a:spcAft>
              <a:buSzPts val="2400"/>
              <a:buFont typeface="Lobster"/>
              <a:buNone/>
              <a:defRPr sz="2400">
                <a:latin typeface="Lobster"/>
                <a:ea typeface="Lobster"/>
                <a:cs typeface="Lobster"/>
                <a:sym typeface="Lobste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08"/>
        <p:cNvGrpSpPr/>
        <p:nvPr/>
      </p:nvGrpSpPr>
      <p:grpSpPr>
        <a:xfrm>
          <a:off x="0" y="0"/>
          <a:ext cx="0" cy="0"/>
          <a:chOff x="0" y="0"/>
          <a:chExt cx="0" cy="0"/>
        </a:xfrm>
      </p:grpSpPr>
      <p:pic>
        <p:nvPicPr>
          <p:cNvPr id="109" name="Google Shape;109;p20"/>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10" name="Google Shape;110;p20"/>
          <p:cNvGrpSpPr/>
          <p:nvPr/>
        </p:nvGrpSpPr>
        <p:grpSpPr>
          <a:xfrm>
            <a:off x="102000" y="99007"/>
            <a:ext cx="8940000" cy="4945500"/>
            <a:chOff x="109725" y="99307"/>
            <a:chExt cx="8940000" cy="4945500"/>
          </a:xfrm>
        </p:grpSpPr>
        <p:sp>
          <p:nvSpPr>
            <p:cNvPr id="111" name="Google Shape;111;p20"/>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0"/>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0"/>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20"/>
          <p:cNvSpPr/>
          <p:nvPr/>
        </p:nvSpPr>
        <p:spPr>
          <a:xfrm>
            <a:off x="713225" y="539500"/>
            <a:ext cx="7717500" cy="4064400"/>
          </a:xfrm>
          <a:prstGeom prst="roundRect">
            <a:avLst>
              <a:gd name="adj" fmla="val 353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0"/>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16" name="Google Shape;116;p20"/>
          <p:cNvSpPr txBox="1">
            <a:spLocks noGrp="1"/>
          </p:cNvSpPr>
          <p:nvPr>
            <p:ph type="body" idx="1"/>
          </p:nvPr>
        </p:nvSpPr>
        <p:spPr>
          <a:xfrm>
            <a:off x="720000" y="1276338"/>
            <a:ext cx="7704000" cy="3849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Font typeface="Nunito Light"/>
              <a:buChar char="●"/>
              <a:defRPr/>
            </a:lvl1pPr>
            <a:lvl2pPr marL="914400" lvl="1" indent="-304800" algn="l">
              <a:lnSpc>
                <a:spcPct val="100000"/>
              </a:lnSpc>
              <a:spcBef>
                <a:spcPts val="0"/>
              </a:spcBef>
              <a:spcAft>
                <a:spcPts val="0"/>
              </a:spcAft>
              <a:buSzPts val="1200"/>
              <a:buFont typeface="Nunito Light"/>
              <a:buChar char="○"/>
              <a:defRPr/>
            </a:lvl2pPr>
            <a:lvl3pPr marL="1371600" lvl="2" indent="-304800" algn="l">
              <a:lnSpc>
                <a:spcPct val="100000"/>
              </a:lnSpc>
              <a:spcBef>
                <a:spcPts val="0"/>
              </a:spcBef>
              <a:spcAft>
                <a:spcPts val="0"/>
              </a:spcAft>
              <a:buSzPts val="1200"/>
              <a:buFont typeface="Nunito Light"/>
              <a:buChar char="■"/>
              <a:defRPr/>
            </a:lvl3pPr>
            <a:lvl4pPr marL="1828800" lvl="3" indent="-304800" algn="l">
              <a:lnSpc>
                <a:spcPct val="100000"/>
              </a:lnSpc>
              <a:spcBef>
                <a:spcPts val="0"/>
              </a:spcBef>
              <a:spcAft>
                <a:spcPts val="0"/>
              </a:spcAft>
              <a:buSzPts val="1200"/>
              <a:buFont typeface="Nunito Light"/>
              <a:buChar char="●"/>
              <a:defRPr/>
            </a:lvl4pPr>
            <a:lvl5pPr marL="2286000" lvl="4" indent="-304800" algn="l">
              <a:lnSpc>
                <a:spcPct val="100000"/>
              </a:lnSpc>
              <a:spcBef>
                <a:spcPts val="0"/>
              </a:spcBef>
              <a:spcAft>
                <a:spcPts val="0"/>
              </a:spcAft>
              <a:buSzPts val="1200"/>
              <a:buFont typeface="Nunito Light"/>
              <a:buChar char="○"/>
              <a:defRPr/>
            </a:lvl5pPr>
            <a:lvl6pPr marL="2743200" lvl="5" indent="-304800" algn="l">
              <a:lnSpc>
                <a:spcPct val="100000"/>
              </a:lnSpc>
              <a:spcBef>
                <a:spcPts val="0"/>
              </a:spcBef>
              <a:spcAft>
                <a:spcPts val="0"/>
              </a:spcAft>
              <a:buSzPts val="1200"/>
              <a:buFont typeface="Nunito Light"/>
              <a:buChar char="■"/>
              <a:defRPr/>
            </a:lvl6pPr>
            <a:lvl7pPr marL="3200400" lvl="6" indent="-304800" algn="l">
              <a:lnSpc>
                <a:spcPct val="100000"/>
              </a:lnSpc>
              <a:spcBef>
                <a:spcPts val="0"/>
              </a:spcBef>
              <a:spcAft>
                <a:spcPts val="0"/>
              </a:spcAft>
              <a:buSzPts val="1200"/>
              <a:buFont typeface="Nunito Light"/>
              <a:buChar char="●"/>
              <a:defRPr/>
            </a:lvl7pPr>
            <a:lvl8pPr marL="3657600" lvl="7" indent="-304800" algn="l">
              <a:lnSpc>
                <a:spcPct val="100000"/>
              </a:lnSpc>
              <a:spcBef>
                <a:spcPts val="0"/>
              </a:spcBef>
              <a:spcAft>
                <a:spcPts val="0"/>
              </a:spcAft>
              <a:buSzPts val="1200"/>
              <a:buFont typeface="Nunito Light"/>
              <a:buChar char="○"/>
              <a:defRPr/>
            </a:lvl8pPr>
            <a:lvl9pPr marL="4114800" lvl="8" indent="-304800" algn="l">
              <a:lnSpc>
                <a:spcPct val="100000"/>
              </a:lnSpc>
              <a:spcBef>
                <a:spcPts val="0"/>
              </a:spcBef>
              <a:spcAft>
                <a:spcPts val="0"/>
              </a:spcAft>
              <a:buSzPts val="1200"/>
              <a:buFont typeface="Nunito Light"/>
              <a:buChar char="■"/>
              <a:defRPr/>
            </a:lvl9pPr>
          </a:lstStyle>
          <a:p>
            <a:endParaRPr/>
          </a:p>
        </p:txBody>
      </p:sp>
      <p:sp>
        <p:nvSpPr>
          <p:cNvPr id="117" name="Google Shape;117;p20"/>
          <p:cNvSpPr txBox="1">
            <a:spLocks noGrp="1"/>
          </p:cNvSpPr>
          <p:nvPr>
            <p:ph type="subTitle" idx="2"/>
          </p:nvPr>
        </p:nvSpPr>
        <p:spPr>
          <a:xfrm>
            <a:off x="720000" y="1731575"/>
            <a:ext cx="3595200" cy="240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a:endParaRPr/>
          </a:p>
        </p:txBody>
      </p:sp>
      <p:sp>
        <p:nvSpPr>
          <p:cNvPr id="118" name="Google Shape;118;p20"/>
          <p:cNvSpPr txBox="1">
            <a:spLocks noGrp="1"/>
          </p:cNvSpPr>
          <p:nvPr>
            <p:ph type="subTitle" idx="3"/>
          </p:nvPr>
        </p:nvSpPr>
        <p:spPr>
          <a:xfrm>
            <a:off x="4828801" y="1731575"/>
            <a:ext cx="3595200" cy="240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19"/>
        <p:cNvGrpSpPr/>
        <p:nvPr/>
      </p:nvGrpSpPr>
      <p:grpSpPr>
        <a:xfrm>
          <a:off x="0" y="0"/>
          <a:ext cx="0" cy="0"/>
          <a:chOff x="0" y="0"/>
          <a:chExt cx="0" cy="0"/>
        </a:xfrm>
      </p:grpSpPr>
      <p:pic>
        <p:nvPicPr>
          <p:cNvPr id="120" name="Google Shape;120;p21"/>
          <p:cNvPicPr preferRelativeResize="0"/>
          <p:nvPr/>
        </p:nvPicPr>
        <p:blipFill rotWithShape="1">
          <a:blip r:embed="rId2">
            <a:alphaModFix/>
          </a:blip>
          <a:srcRect t="2015" b="2015"/>
          <a:stretch/>
        </p:blipFill>
        <p:spPr>
          <a:xfrm>
            <a:off x="-26275" y="0"/>
            <a:ext cx="9195998" cy="5143500"/>
          </a:xfrm>
          <a:prstGeom prst="rect">
            <a:avLst/>
          </a:prstGeom>
          <a:noFill/>
          <a:ln>
            <a:noFill/>
          </a:ln>
        </p:spPr>
      </p:pic>
      <p:grpSp>
        <p:nvGrpSpPr>
          <p:cNvPr id="121" name="Google Shape;121;p21"/>
          <p:cNvGrpSpPr/>
          <p:nvPr/>
        </p:nvGrpSpPr>
        <p:grpSpPr>
          <a:xfrm>
            <a:off x="102000" y="99007"/>
            <a:ext cx="8940000" cy="4945500"/>
            <a:chOff x="109725" y="99307"/>
            <a:chExt cx="8940000" cy="4945500"/>
          </a:xfrm>
        </p:grpSpPr>
        <p:sp>
          <p:nvSpPr>
            <p:cNvPr id="122" name="Google Shape;122;p21"/>
            <p:cNvSpPr/>
            <p:nvPr/>
          </p:nvSpPr>
          <p:spPr>
            <a:xfrm>
              <a:off x="109725" y="99307"/>
              <a:ext cx="8940000" cy="49455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1"/>
            <p:cNvSpPr/>
            <p:nvPr/>
          </p:nvSpPr>
          <p:spPr>
            <a:xfrm>
              <a:off x="187275" y="177907"/>
              <a:ext cx="8784900" cy="47883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1"/>
            <p:cNvSpPr/>
            <p:nvPr/>
          </p:nvSpPr>
          <p:spPr>
            <a:xfrm>
              <a:off x="264225" y="254257"/>
              <a:ext cx="8631000" cy="46356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1"/>
          <p:cNvSpPr txBox="1">
            <a:spLocks noGrp="1"/>
          </p:cNvSpPr>
          <p:nvPr>
            <p:ph type="title"/>
          </p:nvPr>
        </p:nvSpPr>
        <p:spPr>
          <a:xfrm>
            <a:off x="805675" y="388600"/>
            <a:ext cx="3926400" cy="11124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75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26" name="Google Shape;126;p21"/>
          <p:cNvSpPr txBox="1">
            <a:spLocks noGrp="1"/>
          </p:cNvSpPr>
          <p:nvPr>
            <p:ph type="subTitle" idx="1"/>
          </p:nvPr>
        </p:nvSpPr>
        <p:spPr>
          <a:xfrm>
            <a:off x="805675" y="1826175"/>
            <a:ext cx="3926400" cy="1859100"/>
          </a:xfrm>
          <a:prstGeom prst="rect">
            <a:avLst/>
          </a:prstGeom>
          <a:solidFill>
            <a:schemeClr val="lt2"/>
          </a:solid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27" name="Google Shape;127;p21"/>
          <p:cNvSpPr txBox="1"/>
          <p:nvPr/>
        </p:nvSpPr>
        <p:spPr>
          <a:xfrm>
            <a:off x="805675" y="3764350"/>
            <a:ext cx="4213500" cy="55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000"/>
              <a:buFont typeface="Arial"/>
              <a:buNone/>
            </a:pPr>
            <a:r>
              <a:rPr lang="en-IN" sz="1000" b="0" i="0" u="none" strike="noStrike" cap="none">
                <a:solidFill>
                  <a:schemeClr val="dk1"/>
                </a:solidFill>
                <a:latin typeface="Open Sans Medium"/>
                <a:ea typeface="Open Sans Medium"/>
                <a:cs typeface="Open Sans Medium"/>
                <a:sym typeface="Open Sans Medium"/>
              </a:rPr>
              <a:t>CREDITS: This presentation template was created by </a:t>
            </a:r>
            <a:r>
              <a:rPr lang="en-IN" sz="1000" b="1" i="0" u="sng" strike="noStrike" cap="none">
                <a:solidFill>
                  <a:schemeClr val="hlink"/>
                </a:solidFill>
                <a:latin typeface="Open Sans"/>
                <a:ea typeface="Open Sans"/>
                <a:cs typeface="Open Sans"/>
                <a:sym typeface="Open Sans"/>
                <a:hlinkClick r:id="rId3"/>
              </a:rPr>
              <a:t>Slidesgo</a:t>
            </a:r>
            <a:r>
              <a:rPr lang="en-IN" sz="1000" b="0" i="0" u="none" strike="noStrike" cap="none">
                <a:solidFill>
                  <a:schemeClr val="dk1"/>
                </a:solidFill>
                <a:latin typeface="Open Sans Medium"/>
                <a:ea typeface="Open Sans Medium"/>
                <a:cs typeface="Open Sans Medium"/>
                <a:sym typeface="Open Sans Medium"/>
              </a:rPr>
              <a:t>, and includes icons by </a:t>
            </a:r>
            <a:r>
              <a:rPr lang="en-IN" sz="1000" b="1" i="0" u="sng" strike="noStrike" cap="none">
                <a:solidFill>
                  <a:schemeClr val="hlink"/>
                </a:solidFill>
                <a:latin typeface="Open Sans"/>
                <a:ea typeface="Open Sans"/>
                <a:cs typeface="Open Sans"/>
                <a:sym typeface="Open Sans"/>
                <a:hlinkClick r:id="rId4"/>
              </a:rPr>
              <a:t>Flaticon</a:t>
            </a:r>
            <a:r>
              <a:rPr lang="en-IN" sz="1000" b="0" i="0" u="none" strike="noStrike" cap="none">
                <a:solidFill>
                  <a:schemeClr val="dk1"/>
                </a:solidFill>
                <a:latin typeface="Open Sans Medium"/>
                <a:ea typeface="Open Sans Medium"/>
                <a:cs typeface="Open Sans Medium"/>
                <a:sym typeface="Open Sans Medium"/>
              </a:rPr>
              <a:t>, and infographics &amp; images by </a:t>
            </a:r>
            <a:r>
              <a:rPr lang="en-IN" sz="1000" b="1" i="0" u="sng" strike="noStrike" cap="none">
                <a:solidFill>
                  <a:schemeClr val="hlink"/>
                </a:solidFill>
                <a:latin typeface="Open Sans"/>
                <a:ea typeface="Open Sans"/>
                <a:cs typeface="Open Sans"/>
                <a:sym typeface="Open Sans"/>
                <a:hlinkClick r:id="rId5"/>
              </a:rPr>
              <a:t>Freepik</a:t>
            </a:r>
            <a:r>
              <a:rPr lang="en-IN" sz="1000" b="1" i="0" u="sng" strike="noStrike" cap="none">
                <a:solidFill>
                  <a:schemeClr val="dk1"/>
                </a:solidFill>
                <a:latin typeface="Open Sans"/>
                <a:ea typeface="Open Sans"/>
                <a:cs typeface="Open Sans"/>
                <a:sym typeface="Open Sans"/>
              </a:rPr>
              <a:t> </a:t>
            </a:r>
            <a:endParaRPr sz="1000" b="1" i="0" u="sng" strike="noStrike" cap="none">
              <a:solidFill>
                <a:schemeClr val="dk1"/>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713225" y="445025"/>
            <a:ext cx="77175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lt1"/>
              </a:buClr>
              <a:buSzPts val="3500"/>
              <a:buFont typeface="Lobster Two"/>
              <a:buNone/>
              <a:defRPr sz="3500" b="1" i="0" u="none" strike="noStrike" cap="none">
                <a:solidFill>
                  <a:schemeClr val="lt1"/>
                </a:solidFill>
                <a:latin typeface="Lobster Two"/>
                <a:ea typeface="Lobster Two"/>
                <a:cs typeface="Lobster Two"/>
                <a:sym typeface="Lobster Two"/>
              </a:defRPr>
            </a:lvl1pPr>
            <a:lvl2pPr marR="0" lvl="1" algn="l" rtl="0">
              <a:lnSpc>
                <a:spcPct val="100000"/>
              </a:lnSpc>
              <a:spcBef>
                <a:spcPts val="0"/>
              </a:spcBef>
              <a:spcAft>
                <a:spcPts val="0"/>
              </a:spcAft>
              <a:buClr>
                <a:schemeClr val="lt1"/>
              </a:buClr>
              <a:buSzPts val="3600"/>
              <a:buFont typeface="Lobster Two"/>
              <a:buNone/>
              <a:defRPr sz="3600" b="1" i="0" u="none" strike="noStrike" cap="none">
                <a:solidFill>
                  <a:schemeClr val="lt1"/>
                </a:solidFill>
                <a:latin typeface="Lobster Two"/>
                <a:ea typeface="Lobster Two"/>
                <a:cs typeface="Lobster Two"/>
                <a:sym typeface="Lobster Two"/>
              </a:defRPr>
            </a:lvl2pPr>
            <a:lvl3pPr marR="0" lvl="2" algn="l" rtl="0">
              <a:lnSpc>
                <a:spcPct val="100000"/>
              </a:lnSpc>
              <a:spcBef>
                <a:spcPts val="0"/>
              </a:spcBef>
              <a:spcAft>
                <a:spcPts val="0"/>
              </a:spcAft>
              <a:buClr>
                <a:schemeClr val="lt1"/>
              </a:buClr>
              <a:buSzPts val="3600"/>
              <a:buFont typeface="Lobster Two"/>
              <a:buNone/>
              <a:defRPr sz="3600" b="1" i="0" u="none" strike="noStrike" cap="none">
                <a:solidFill>
                  <a:schemeClr val="lt1"/>
                </a:solidFill>
                <a:latin typeface="Lobster Two"/>
                <a:ea typeface="Lobster Two"/>
                <a:cs typeface="Lobster Two"/>
                <a:sym typeface="Lobster Two"/>
              </a:defRPr>
            </a:lvl3pPr>
            <a:lvl4pPr marR="0" lvl="3" algn="l" rtl="0">
              <a:lnSpc>
                <a:spcPct val="100000"/>
              </a:lnSpc>
              <a:spcBef>
                <a:spcPts val="0"/>
              </a:spcBef>
              <a:spcAft>
                <a:spcPts val="0"/>
              </a:spcAft>
              <a:buClr>
                <a:schemeClr val="lt1"/>
              </a:buClr>
              <a:buSzPts val="3600"/>
              <a:buFont typeface="Lobster Two"/>
              <a:buNone/>
              <a:defRPr sz="3600" b="1" i="0" u="none" strike="noStrike" cap="none">
                <a:solidFill>
                  <a:schemeClr val="lt1"/>
                </a:solidFill>
                <a:latin typeface="Lobster Two"/>
                <a:ea typeface="Lobster Two"/>
                <a:cs typeface="Lobster Two"/>
                <a:sym typeface="Lobster Two"/>
              </a:defRPr>
            </a:lvl4pPr>
            <a:lvl5pPr marR="0" lvl="4" algn="l" rtl="0">
              <a:lnSpc>
                <a:spcPct val="100000"/>
              </a:lnSpc>
              <a:spcBef>
                <a:spcPts val="0"/>
              </a:spcBef>
              <a:spcAft>
                <a:spcPts val="0"/>
              </a:spcAft>
              <a:buClr>
                <a:schemeClr val="lt1"/>
              </a:buClr>
              <a:buSzPts val="3600"/>
              <a:buFont typeface="Lobster Two"/>
              <a:buNone/>
              <a:defRPr sz="3600" b="1" i="0" u="none" strike="noStrike" cap="none">
                <a:solidFill>
                  <a:schemeClr val="lt1"/>
                </a:solidFill>
                <a:latin typeface="Lobster Two"/>
                <a:ea typeface="Lobster Two"/>
                <a:cs typeface="Lobster Two"/>
                <a:sym typeface="Lobster Two"/>
              </a:defRPr>
            </a:lvl5pPr>
            <a:lvl6pPr marR="0" lvl="5" algn="l" rtl="0">
              <a:lnSpc>
                <a:spcPct val="100000"/>
              </a:lnSpc>
              <a:spcBef>
                <a:spcPts val="0"/>
              </a:spcBef>
              <a:spcAft>
                <a:spcPts val="0"/>
              </a:spcAft>
              <a:buClr>
                <a:schemeClr val="lt1"/>
              </a:buClr>
              <a:buSzPts val="3600"/>
              <a:buFont typeface="Lobster Two"/>
              <a:buNone/>
              <a:defRPr sz="3600" b="1" i="0" u="none" strike="noStrike" cap="none">
                <a:solidFill>
                  <a:schemeClr val="lt1"/>
                </a:solidFill>
                <a:latin typeface="Lobster Two"/>
                <a:ea typeface="Lobster Two"/>
                <a:cs typeface="Lobster Two"/>
                <a:sym typeface="Lobster Two"/>
              </a:defRPr>
            </a:lvl6pPr>
            <a:lvl7pPr marR="0" lvl="6" algn="l" rtl="0">
              <a:lnSpc>
                <a:spcPct val="100000"/>
              </a:lnSpc>
              <a:spcBef>
                <a:spcPts val="0"/>
              </a:spcBef>
              <a:spcAft>
                <a:spcPts val="0"/>
              </a:spcAft>
              <a:buClr>
                <a:schemeClr val="lt1"/>
              </a:buClr>
              <a:buSzPts val="3600"/>
              <a:buFont typeface="Lobster Two"/>
              <a:buNone/>
              <a:defRPr sz="3600" b="1" i="0" u="none" strike="noStrike" cap="none">
                <a:solidFill>
                  <a:schemeClr val="lt1"/>
                </a:solidFill>
                <a:latin typeface="Lobster Two"/>
                <a:ea typeface="Lobster Two"/>
                <a:cs typeface="Lobster Two"/>
                <a:sym typeface="Lobster Two"/>
              </a:defRPr>
            </a:lvl7pPr>
            <a:lvl8pPr marR="0" lvl="7" algn="l" rtl="0">
              <a:lnSpc>
                <a:spcPct val="100000"/>
              </a:lnSpc>
              <a:spcBef>
                <a:spcPts val="0"/>
              </a:spcBef>
              <a:spcAft>
                <a:spcPts val="0"/>
              </a:spcAft>
              <a:buClr>
                <a:schemeClr val="lt1"/>
              </a:buClr>
              <a:buSzPts val="3600"/>
              <a:buFont typeface="Lobster Two"/>
              <a:buNone/>
              <a:defRPr sz="3600" b="1" i="0" u="none" strike="noStrike" cap="none">
                <a:solidFill>
                  <a:schemeClr val="lt1"/>
                </a:solidFill>
                <a:latin typeface="Lobster Two"/>
                <a:ea typeface="Lobster Two"/>
                <a:cs typeface="Lobster Two"/>
                <a:sym typeface="Lobster Two"/>
              </a:defRPr>
            </a:lvl8pPr>
            <a:lvl9pPr marR="0" lvl="8" algn="l" rtl="0">
              <a:lnSpc>
                <a:spcPct val="100000"/>
              </a:lnSpc>
              <a:spcBef>
                <a:spcPts val="0"/>
              </a:spcBef>
              <a:spcAft>
                <a:spcPts val="0"/>
              </a:spcAft>
              <a:buClr>
                <a:schemeClr val="lt1"/>
              </a:buClr>
              <a:buSzPts val="3600"/>
              <a:buFont typeface="Lobster Two"/>
              <a:buNone/>
              <a:defRPr sz="3600" b="1" i="0" u="none" strike="noStrike" cap="none">
                <a:solidFill>
                  <a:schemeClr val="lt1"/>
                </a:solidFill>
                <a:latin typeface="Lobster Two"/>
                <a:ea typeface="Lobster Two"/>
                <a:cs typeface="Lobster Two"/>
                <a:sym typeface="Lobster Two"/>
              </a:defRPr>
            </a:lvl9pPr>
          </a:lstStyle>
          <a:p>
            <a:endParaRPr/>
          </a:p>
        </p:txBody>
      </p:sp>
      <p:sp>
        <p:nvSpPr>
          <p:cNvPr id="7" name="Google Shape;7;p12"/>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Open Sans Medium"/>
              <a:buChar char="●"/>
              <a:defRPr sz="1200" b="0" i="0" u="none" strike="noStrike" cap="none">
                <a:solidFill>
                  <a:schemeClr val="dk1"/>
                </a:solidFill>
                <a:latin typeface="Open Sans Medium"/>
                <a:ea typeface="Open Sans Medium"/>
                <a:cs typeface="Open Sans Medium"/>
                <a:sym typeface="Open Sans Medium"/>
              </a:defRPr>
            </a:lvl1pPr>
            <a:lvl2pPr marL="914400" marR="0" lvl="1" indent="-304800" algn="l" rtl="0">
              <a:lnSpc>
                <a:spcPct val="100000"/>
              </a:lnSpc>
              <a:spcBef>
                <a:spcPts val="0"/>
              </a:spcBef>
              <a:spcAft>
                <a:spcPts val="0"/>
              </a:spcAft>
              <a:buClr>
                <a:schemeClr val="dk1"/>
              </a:buClr>
              <a:buSzPts val="1200"/>
              <a:buFont typeface="Open Sans Medium"/>
              <a:buChar char="○"/>
              <a:defRPr sz="1200" b="0" i="0" u="none" strike="noStrike" cap="none">
                <a:solidFill>
                  <a:schemeClr val="dk1"/>
                </a:solidFill>
                <a:latin typeface="Open Sans Medium"/>
                <a:ea typeface="Open Sans Medium"/>
                <a:cs typeface="Open Sans Medium"/>
                <a:sym typeface="Open Sans Medium"/>
              </a:defRPr>
            </a:lvl2pPr>
            <a:lvl3pPr marL="1371600" marR="0" lvl="2" indent="-304800" algn="l" rtl="0">
              <a:lnSpc>
                <a:spcPct val="100000"/>
              </a:lnSpc>
              <a:spcBef>
                <a:spcPts val="0"/>
              </a:spcBef>
              <a:spcAft>
                <a:spcPts val="0"/>
              </a:spcAft>
              <a:buClr>
                <a:schemeClr val="dk1"/>
              </a:buClr>
              <a:buSzPts val="1200"/>
              <a:buFont typeface="Open Sans Medium"/>
              <a:buChar char="■"/>
              <a:defRPr sz="1200" b="0" i="0" u="none" strike="noStrike" cap="none">
                <a:solidFill>
                  <a:schemeClr val="dk1"/>
                </a:solidFill>
                <a:latin typeface="Open Sans Medium"/>
                <a:ea typeface="Open Sans Medium"/>
                <a:cs typeface="Open Sans Medium"/>
                <a:sym typeface="Open Sans Medium"/>
              </a:defRPr>
            </a:lvl3pPr>
            <a:lvl4pPr marL="1828800" marR="0" lvl="3" indent="-304800" algn="l" rtl="0">
              <a:lnSpc>
                <a:spcPct val="100000"/>
              </a:lnSpc>
              <a:spcBef>
                <a:spcPts val="0"/>
              </a:spcBef>
              <a:spcAft>
                <a:spcPts val="0"/>
              </a:spcAft>
              <a:buClr>
                <a:schemeClr val="dk1"/>
              </a:buClr>
              <a:buSzPts val="1200"/>
              <a:buFont typeface="Open Sans Medium"/>
              <a:buChar char="●"/>
              <a:defRPr sz="1200" b="0" i="0" u="none" strike="noStrike" cap="none">
                <a:solidFill>
                  <a:schemeClr val="dk1"/>
                </a:solidFill>
                <a:latin typeface="Open Sans Medium"/>
                <a:ea typeface="Open Sans Medium"/>
                <a:cs typeface="Open Sans Medium"/>
                <a:sym typeface="Open Sans Medium"/>
              </a:defRPr>
            </a:lvl4pPr>
            <a:lvl5pPr marL="2286000" marR="0" lvl="4" indent="-304800" algn="l" rtl="0">
              <a:lnSpc>
                <a:spcPct val="100000"/>
              </a:lnSpc>
              <a:spcBef>
                <a:spcPts val="0"/>
              </a:spcBef>
              <a:spcAft>
                <a:spcPts val="0"/>
              </a:spcAft>
              <a:buClr>
                <a:schemeClr val="dk1"/>
              </a:buClr>
              <a:buSzPts val="1200"/>
              <a:buFont typeface="Open Sans Medium"/>
              <a:buChar char="○"/>
              <a:defRPr sz="1200" b="0" i="0" u="none" strike="noStrike" cap="none">
                <a:solidFill>
                  <a:schemeClr val="dk1"/>
                </a:solidFill>
                <a:latin typeface="Open Sans Medium"/>
                <a:ea typeface="Open Sans Medium"/>
                <a:cs typeface="Open Sans Medium"/>
                <a:sym typeface="Open Sans Medium"/>
              </a:defRPr>
            </a:lvl5pPr>
            <a:lvl6pPr marL="2743200" marR="0" lvl="5" indent="-304800" algn="l" rtl="0">
              <a:lnSpc>
                <a:spcPct val="100000"/>
              </a:lnSpc>
              <a:spcBef>
                <a:spcPts val="0"/>
              </a:spcBef>
              <a:spcAft>
                <a:spcPts val="0"/>
              </a:spcAft>
              <a:buClr>
                <a:schemeClr val="dk1"/>
              </a:buClr>
              <a:buSzPts val="1200"/>
              <a:buFont typeface="Open Sans Medium"/>
              <a:buChar char="■"/>
              <a:defRPr sz="1200" b="0" i="0" u="none" strike="noStrike" cap="none">
                <a:solidFill>
                  <a:schemeClr val="dk1"/>
                </a:solidFill>
                <a:latin typeface="Open Sans Medium"/>
                <a:ea typeface="Open Sans Medium"/>
                <a:cs typeface="Open Sans Medium"/>
                <a:sym typeface="Open Sans Medium"/>
              </a:defRPr>
            </a:lvl6pPr>
            <a:lvl7pPr marL="3200400" marR="0" lvl="6" indent="-304800" algn="l" rtl="0">
              <a:lnSpc>
                <a:spcPct val="100000"/>
              </a:lnSpc>
              <a:spcBef>
                <a:spcPts val="0"/>
              </a:spcBef>
              <a:spcAft>
                <a:spcPts val="0"/>
              </a:spcAft>
              <a:buClr>
                <a:schemeClr val="dk1"/>
              </a:buClr>
              <a:buSzPts val="1200"/>
              <a:buFont typeface="Open Sans Medium"/>
              <a:buChar char="●"/>
              <a:defRPr sz="1200" b="0" i="0" u="none" strike="noStrike" cap="none">
                <a:solidFill>
                  <a:schemeClr val="dk1"/>
                </a:solidFill>
                <a:latin typeface="Open Sans Medium"/>
                <a:ea typeface="Open Sans Medium"/>
                <a:cs typeface="Open Sans Medium"/>
                <a:sym typeface="Open Sans Medium"/>
              </a:defRPr>
            </a:lvl7pPr>
            <a:lvl8pPr marL="3657600" marR="0" lvl="7" indent="-304800" algn="l" rtl="0">
              <a:lnSpc>
                <a:spcPct val="100000"/>
              </a:lnSpc>
              <a:spcBef>
                <a:spcPts val="0"/>
              </a:spcBef>
              <a:spcAft>
                <a:spcPts val="0"/>
              </a:spcAft>
              <a:buClr>
                <a:schemeClr val="dk1"/>
              </a:buClr>
              <a:buSzPts val="1200"/>
              <a:buFont typeface="Open Sans Medium"/>
              <a:buChar char="○"/>
              <a:defRPr sz="1200" b="0" i="0" u="none" strike="noStrike" cap="none">
                <a:solidFill>
                  <a:schemeClr val="dk1"/>
                </a:solidFill>
                <a:latin typeface="Open Sans Medium"/>
                <a:ea typeface="Open Sans Medium"/>
                <a:cs typeface="Open Sans Medium"/>
                <a:sym typeface="Open Sans Medium"/>
              </a:defRPr>
            </a:lvl8pPr>
            <a:lvl9pPr marL="4114800" marR="0" lvl="8" indent="-304800" algn="l" rtl="0">
              <a:lnSpc>
                <a:spcPct val="100000"/>
              </a:lnSpc>
              <a:spcBef>
                <a:spcPts val="0"/>
              </a:spcBef>
              <a:spcAft>
                <a:spcPts val="0"/>
              </a:spcAft>
              <a:buClr>
                <a:schemeClr val="dk1"/>
              </a:buClr>
              <a:buSzPts val="1200"/>
              <a:buFont typeface="Open Sans Medium"/>
              <a:buChar char="■"/>
              <a:defRPr sz="1200" b="0" i="0" u="none" strike="noStrike" cap="none">
                <a:solidFill>
                  <a:schemeClr val="dk1"/>
                </a:solidFill>
                <a:latin typeface="Open Sans Medium"/>
                <a:ea typeface="Open Sans Medium"/>
                <a:cs typeface="Open Sans Medium"/>
                <a:sym typeface="Open Sans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
          <p:cNvSpPr txBox="1">
            <a:spLocks noGrp="1"/>
          </p:cNvSpPr>
          <p:nvPr>
            <p:ph type="ctrTitle"/>
          </p:nvPr>
        </p:nvSpPr>
        <p:spPr>
          <a:xfrm>
            <a:off x="1764913" y="2019219"/>
            <a:ext cx="5215551" cy="1516458"/>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3200" dirty="0">
                <a:latin typeface="Times New Roman"/>
                <a:ea typeface="Times New Roman"/>
                <a:cs typeface="Times New Roman"/>
                <a:sym typeface="Times New Roman"/>
              </a:rPr>
              <a:t>Sign Language Recognition using Deep Learning</a:t>
            </a:r>
            <a:endParaRPr sz="32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5200"/>
              <a:buNone/>
            </a:pPr>
            <a:endParaRPr sz="32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0"/>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sz="2800">
                <a:latin typeface="Times New Roman"/>
                <a:ea typeface="Times New Roman"/>
                <a:cs typeface="Times New Roman"/>
                <a:sym typeface="Times New Roman"/>
              </a:rPr>
              <a:t>References</a:t>
            </a:r>
            <a:endParaRPr sz="2800">
              <a:latin typeface="Times New Roman"/>
              <a:ea typeface="Times New Roman"/>
              <a:cs typeface="Times New Roman"/>
              <a:sym typeface="Times New Roman"/>
            </a:endParaRPr>
          </a:p>
        </p:txBody>
      </p:sp>
      <p:sp>
        <p:nvSpPr>
          <p:cNvPr id="248" name="Google Shape;248;p10"/>
          <p:cNvSpPr txBox="1">
            <a:spLocks noGrp="1"/>
          </p:cNvSpPr>
          <p:nvPr>
            <p:ph type="body" idx="1"/>
          </p:nvPr>
        </p:nvSpPr>
        <p:spPr>
          <a:xfrm>
            <a:off x="720000" y="1230963"/>
            <a:ext cx="7704000" cy="3124200"/>
          </a:xfrm>
          <a:prstGeom prst="rect">
            <a:avLst/>
          </a:prstGeom>
          <a:noFill/>
          <a:ln>
            <a:noFill/>
          </a:ln>
        </p:spPr>
        <p:txBody>
          <a:bodyPr spcFirstLastPara="1" wrap="square" lIns="91425" tIns="91425" rIns="91425" bIns="91425" anchor="t" anchorCtr="0">
            <a:noAutofit/>
          </a:bodyPr>
          <a:lstStyle/>
          <a:p>
            <a:pPr marL="228600" lvl="0" indent="-228600" algn="l" rtl="0">
              <a:lnSpc>
                <a:spcPct val="100000"/>
              </a:lnSpc>
              <a:spcBef>
                <a:spcPts val="0"/>
              </a:spcBef>
              <a:spcAft>
                <a:spcPts val="0"/>
              </a:spcAft>
              <a:buSzPts val="1200"/>
              <a:buFont typeface="Arial"/>
              <a:buAutoNum type="arabicPeriod"/>
            </a:pPr>
            <a:r>
              <a:rPr lang="en-IN" sz="2000">
                <a:latin typeface="Times New Roman"/>
                <a:ea typeface="Times New Roman"/>
                <a:cs typeface="Times New Roman"/>
                <a:sym typeface="Times New Roman"/>
              </a:rPr>
              <a:t>Hira Hameed, Muhammad Usman, Muhammad Zakir Khan</a:t>
            </a:r>
            <a:endParaRPr sz="2000">
              <a:latin typeface="Times New Roman"/>
              <a:ea typeface="Times New Roman"/>
              <a:cs typeface="Times New Roman"/>
              <a:sym typeface="Times New Roman"/>
            </a:endParaRPr>
          </a:p>
          <a:p>
            <a:pPr marL="228600" lvl="0" indent="-152400" algn="l" rtl="0">
              <a:lnSpc>
                <a:spcPct val="100000"/>
              </a:lnSpc>
              <a:spcBef>
                <a:spcPts val="0"/>
              </a:spcBef>
              <a:spcAft>
                <a:spcPts val="0"/>
              </a:spcAft>
              <a:buSzPts val="1200"/>
              <a:buFont typeface="Arial"/>
              <a:buNone/>
            </a:pPr>
            <a:r>
              <a:rPr lang="en-IN" sz="2000">
                <a:latin typeface="Times New Roman"/>
                <a:ea typeface="Times New Roman"/>
                <a:cs typeface="Times New Roman"/>
                <a:sym typeface="Times New Roman"/>
              </a:rPr>
              <a:t>  Privacy-Preserving British Sign Language Recognition Using Deep Learning, 2022 44th Annual International Conference of the IEEE Engineering in Medicine &amp; Biology Society (EMBC) Scottish Event Campus, Glasgow, UK, July 11-15, 2022</a:t>
            </a:r>
            <a:endParaRPr sz="2000">
              <a:latin typeface="Times New Roman"/>
              <a:ea typeface="Times New Roman"/>
              <a:cs typeface="Times New Roman"/>
              <a:sym typeface="Times New Roman"/>
            </a:endParaRPr>
          </a:p>
          <a:p>
            <a:pPr marL="0" lvl="0" indent="0" algn="l" rtl="0">
              <a:lnSpc>
                <a:spcPct val="100000"/>
              </a:lnSpc>
              <a:spcBef>
                <a:spcPts val="0"/>
              </a:spcBef>
              <a:spcAft>
                <a:spcPts val="0"/>
              </a:spcAft>
              <a:buSzPts val="1200"/>
              <a:buNone/>
            </a:pP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45b7b51133fcc9e7_2"/>
          <p:cNvSpPr txBox="1">
            <a:spLocks noGrp="1"/>
          </p:cNvSpPr>
          <p:nvPr>
            <p:ph type="ctrTitle"/>
          </p:nvPr>
        </p:nvSpPr>
        <p:spPr>
          <a:xfrm>
            <a:off x="713213" y="611113"/>
            <a:ext cx="6590400" cy="20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t>Thank you!</a:t>
            </a:r>
            <a:endParaRPr/>
          </a:p>
        </p:txBody>
      </p:sp>
      <p:sp>
        <p:nvSpPr>
          <p:cNvPr id="254" name="Google Shape;254;g45b7b51133fcc9e7_2"/>
          <p:cNvSpPr txBox="1">
            <a:spLocks noGrp="1"/>
          </p:cNvSpPr>
          <p:nvPr>
            <p:ph type="subTitle" idx="1"/>
          </p:nvPr>
        </p:nvSpPr>
        <p:spPr>
          <a:xfrm>
            <a:off x="713213" y="3090888"/>
            <a:ext cx="4516800" cy="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sz="2800">
                <a:latin typeface="Times New Roman"/>
                <a:ea typeface="Times New Roman"/>
                <a:cs typeface="Times New Roman"/>
                <a:sym typeface="Times New Roman"/>
              </a:rPr>
              <a:t>Table of contents</a:t>
            </a:r>
            <a:endParaRPr sz="2800">
              <a:latin typeface="Times New Roman"/>
              <a:ea typeface="Times New Roman"/>
              <a:cs typeface="Times New Roman"/>
              <a:sym typeface="Times New Roman"/>
            </a:endParaRPr>
          </a:p>
        </p:txBody>
      </p:sp>
      <p:sp>
        <p:nvSpPr>
          <p:cNvPr id="181" name="Google Shape;181;p2"/>
          <p:cNvSpPr txBox="1">
            <a:spLocks noGrp="1"/>
          </p:cNvSpPr>
          <p:nvPr>
            <p:ph type="title" idx="2"/>
          </p:nvPr>
        </p:nvSpPr>
        <p:spPr>
          <a:xfrm>
            <a:off x="839089" y="1255753"/>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01</a:t>
            </a:r>
            <a:endParaRPr/>
          </a:p>
        </p:txBody>
      </p:sp>
      <p:sp>
        <p:nvSpPr>
          <p:cNvPr id="182" name="Google Shape;182;p2"/>
          <p:cNvSpPr txBox="1">
            <a:spLocks noGrp="1"/>
          </p:cNvSpPr>
          <p:nvPr>
            <p:ph type="subTitle" idx="1"/>
          </p:nvPr>
        </p:nvSpPr>
        <p:spPr>
          <a:xfrm>
            <a:off x="1747621" y="1170350"/>
            <a:ext cx="2758500" cy="637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200">
                <a:latin typeface="Times New Roman"/>
                <a:ea typeface="Times New Roman"/>
                <a:cs typeface="Times New Roman"/>
                <a:sym typeface="Times New Roman"/>
              </a:rPr>
              <a:t>Abstract</a:t>
            </a:r>
            <a:endParaRPr sz="2200">
              <a:latin typeface="Times New Roman"/>
              <a:ea typeface="Times New Roman"/>
              <a:cs typeface="Times New Roman"/>
              <a:sym typeface="Times New Roman"/>
            </a:endParaRPr>
          </a:p>
        </p:txBody>
      </p:sp>
      <p:sp>
        <p:nvSpPr>
          <p:cNvPr id="183" name="Google Shape;183;p2"/>
          <p:cNvSpPr txBox="1">
            <a:spLocks noGrp="1"/>
          </p:cNvSpPr>
          <p:nvPr>
            <p:ph type="title" idx="3"/>
          </p:nvPr>
        </p:nvSpPr>
        <p:spPr>
          <a:xfrm>
            <a:off x="1045550" y="2192252"/>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02</a:t>
            </a:r>
            <a:endParaRPr/>
          </a:p>
        </p:txBody>
      </p:sp>
      <p:sp>
        <p:nvSpPr>
          <p:cNvPr id="184" name="Google Shape;184;p2"/>
          <p:cNvSpPr txBox="1">
            <a:spLocks noGrp="1"/>
          </p:cNvSpPr>
          <p:nvPr>
            <p:ph type="subTitle" idx="4"/>
          </p:nvPr>
        </p:nvSpPr>
        <p:spPr>
          <a:xfrm>
            <a:off x="1797427" y="2505750"/>
            <a:ext cx="3170100" cy="458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400"/>
              <a:t> </a:t>
            </a:r>
            <a:r>
              <a:rPr lang="en-IN" sz="2200">
                <a:latin typeface="Times New Roman"/>
                <a:ea typeface="Times New Roman"/>
                <a:cs typeface="Times New Roman"/>
                <a:sym typeface="Times New Roman"/>
              </a:rPr>
              <a:t>Hardware &amp; Software Requirements</a:t>
            </a:r>
            <a:endParaRPr sz="2200">
              <a:latin typeface="Times New Roman"/>
              <a:ea typeface="Times New Roman"/>
              <a:cs typeface="Times New Roman"/>
              <a:sym typeface="Times New Roman"/>
            </a:endParaRPr>
          </a:p>
        </p:txBody>
      </p:sp>
      <p:sp>
        <p:nvSpPr>
          <p:cNvPr id="185" name="Google Shape;185;p2"/>
          <p:cNvSpPr txBox="1">
            <a:spLocks noGrp="1"/>
          </p:cNvSpPr>
          <p:nvPr>
            <p:ph type="title" idx="5"/>
          </p:nvPr>
        </p:nvSpPr>
        <p:spPr>
          <a:xfrm>
            <a:off x="1427371" y="3203349"/>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03</a:t>
            </a:r>
            <a:endParaRPr/>
          </a:p>
        </p:txBody>
      </p:sp>
      <p:sp>
        <p:nvSpPr>
          <p:cNvPr id="186" name="Google Shape;186;p2"/>
          <p:cNvSpPr txBox="1">
            <a:spLocks noGrp="1"/>
          </p:cNvSpPr>
          <p:nvPr>
            <p:ph type="subTitle" idx="6"/>
          </p:nvPr>
        </p:nvSpPr>
        <p:spPr>
          <a:xfrm>
            <a:off x="2286000" y="3203349"/>
            <a:ext cx="2286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200">
                <a:latin typeface="Times New Roman"/>
                <a:ea typeface="Times New Roman"/>
                <a:cs typeface="Times New Roman"/>
                <a:sym typeface="Times New Roman"/>
              </a:rPr>
              <a:t>Methodology</a:t>
            </a:r>
            <a:endParaRPr sz="2200">
              <a:latin typeface="Times New Roman"/>
              <a:ea typeface="Times New Roman"/>
              <a:cs typeface="Times New Roman"/>
              <a:sym typeface="Times New Roman"/>
            </a:endParaRPr>
          </a:p>
        </p:txBody>
      </p:sp>
      <p:sp>
        <p:nvSpPr>
          <p:cNvPr id="187" name="Google Shape;187;p2"/>
          <p:cNvSpPr txBox="1">
            <a:spLocks noGrp="1"/>
          </p:cNvSpPr>
          <p:nvPr>
            <p:ph type="title" idx="7"/>
          </p:nvPr>
        </p:nvSpPr>
        <p:spPr>
          <a:xfrm>
            <a:off x="4572000" y="1275111"/>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04</a:t>
            </a:r>
            <a:endParaRPr/>
          </a:p>
        </p:txBody>
      </p:sp>
      <p:sp>
        <p:nvSpPr>
          <p:cNvPr id="188" name="Google Shape;188;p2"/>
          <p:cNvSpPr txBox="1">
            <a:spLocks noGrp="1"/>
          </p:cNvSpPr>
          <p:nvPr>
            <p:ph type="subTitle" idx="8"/>
          </p:nvPr>
        </p:nvSpPr>
        <p:spPr>
          <a:xfrm>
            <a:off x="5755505" y="1958942"/>
            <a:ext cx="2560200" cy="8973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200">
                <a:latin typeface="Times New Roman"/>
                <a:ea typeface="Times New Roman"/>
                <a:cs typeface="Times New Roman"/>
                <a:sym typeface="Times New Roman"/>
              </a:rPr>
              <a:t>Merits and Demerits</a:t>
            </a:r>
            <a:endParaRPr sz="2200">
              <a:latin typeface="Times New Roman"/>
              <a:ea typeface="Times New Roman"/>
              <a:cs typeface="Times New Roman"/>
              <a:sym typeface="Times New Roman"/>
            </a:endParaRPr>
          </a:p>
        </p:txBody>
      </p:sp>
      <p:sp>
        <p:nvSpPr>
          <p:cNvPr id="189" name="Google Shape;189;p2"/>
          <p:cNvSpPr txBox="1">
            <a:spLocks noGrp="1"/>
          </p:cNvSpPr>
          <p:nvPr>
            <p:ph type="title" idx="9"/>
          </p:nvPr>
        </p:nvSpPr>
        <p:spPr>
          <a:xfrm>
            <a:off x="4892250" y="2192252"/>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05</a:t>
            </a:r>
            <a:endParaRPr/>
          </a:p>
        </p:txBody>
      </p:sp>
      <p:sp>
        <p:nvSpPr>
          <p:cNvPr id="190" name="Google Shape;190;p2"/>
          <p:cNvSpPr txBox="1">
            <a:spLocks noGrp="1"/>
          </p:cNvSpPr>
          <p:nvPr>
            <p:ph type="subTitle" idx="13"/>
          </p:nvPr>
        </p:nvSpPr>
        <p:spPr>
          <a:xfrm>
            <a:off x="6084741" y="3367639"/>
            <a:ext cx="2564700" cy="458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200">
                <a:latin typeface="Times New Roman"/>
                <a:ea typeface="Times New Roman"/>
                <a:cs typeface="Times New Roman"/>
                <a:sym typeface="Times New Roman"/>
              </a:rPr>
              <a:t>Conclusion</a:t>
            </a:r>
            <a:endParaRPr sz="2200">
              <a:latin typeface="Times New Roman"/>
              <a:ea typeface="Times New Roman"/>
              <a:cs typeface="Times New Roman"/>
              <a:sym typeface="Times New Roman"/>
            </a:endParaRPr>
          </a:p>
        </p:txBody>
      </p:sp>
      <p:sp>
        <p:nvSpPr>
          <p:cNvPr id="191" name="Google Shape;191;p2"/>
          <p:cNvSpPr txBox="1">
            <a:spLocks noGrp="1"/>
          </p:cNvSpPr>
          <p:nvPr>
            <p:ph type="title" idx="14"/>
          </p:nvPr>
        </p:nvSpPr>
        <p:spPr>
          <a:xfrm>
            <a:off x="5212500" y="3230589"/>
            <a:ext cx="640500" cy="637800"/>
          </a:xfrm>
          <a:prstGeom prst="rect">
            <a:avLst/>
          </a:prstGeom>
          <a:solidFill>
            <a:schemeClr val="lt2"/>
          </a:solidFill>
          <a:ln w="28575" cap="flat" cmpd="sng">
            <a:solidFill>
              <a:schemeClr val="dk2"/>
            </a:solidFill>
            <a:prstDash val="solid"/>
            <a:round/>
            <a:headEnd type="none" w="sm" len="sm"/>
            <a:tailEnd type="none" w="sm" len="sm"/>
          </a:ln>
          <a:effectLst>
            <a:outerShdw dist="28575" dir="9300000" algn="bl" rotWithShape="0">
              <a:schemeClr val="dk2">
                <a:alpha val="57647"/>
              </a:scheme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06</a:t>
            </a:r>
            <a:endParaRPr/>
          </a:p>
        </p:txBody>
      </p:sp>
      <p:sp>
        <p:nvSpPr>
          <p:cNvPr id="192" name="Google Shape;192;p2"/>
          <p:cNvSpPr txBox="1">
            <a:spLocks noGrp="1"/>
          </p:cNvSpPr>
          <p:nvPr>
            <p:ph type="subTitle" idx="15"/>
          </p:nvPr>
        </p:nvSpPr>
        <p:spPr>
          <a:xfrm>
            <a:off x="5424461" y="1355433"/>
            <a:ext cx="2560200" cy="458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200">
                <a:latin typeface="Times New Roman"/>
                <a:ea typeface="Times New Roman"/>
                <a:cs typeface="Times New Roman"/>
                <a:sym typeface="Times New Roman"/>
              </a:rPr>
              <a:t>Expected Outcomes</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
          <p:cNvSpPr txBox="1">
            <a:spLocks noGrp="1"/>
          </p:cNvSpPr>
          <p:nvPr>
            <p:ph type="title"/>
          </p:nvPr>
        </p:nvSpPr>
        <p:spPr>
          <a:xfrm>
            <a:off x="2206793" y="497630"/>
            <a:ext cx="4210200" cy="6021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sz="2800">
                <a:latin typeface="Times New Roman"/>
                <a:ea typeface="Times New Roman"/>
                <a:cs typeface="Times New Roman"/>
                <a:sym typeface="Times New Roman"/>
              </a:rPr>
              <a:t>Abstract</a:t>
            </a:r>
            <a:endParaRPr sz="2800">
              <a:latin typeface="Times New Roman"/>
              <a:ea typeface="Times New Roman"/>
              <a:cs typeface="Times New Roman"/>
              <a:sym typeface="Times New Roman"/>
            </a:endParaRPr>
          </a:p>
        </p:txBody>
      </p:sp>
      <p:sp>
        <p:nvSpPr>
          <p:cNvPr id="198" name="Google Shape;198;p3"/>
          <p:cNvSpPr txBox="1">
            <a:spLocks noGrp="1"/>
          </p:cNvSpPr>
          <p:nvPr>
            <p:ph type="subTitle" idx="1"/>
          </p:nvPr>
        </p:nvSpPr>
        <p:spPr>
          <a:xfrm>
            <a:off x="600154" y="1099879"/>
            <a:ext cx="7943700" cy="3480600"/>
          </a:xfrm>
          <a:prstGeom prst="rect">
            <a:avLst/>
          </a:prstGeom>
          <a:noFill/>
          <a:ln>
            <a:noFill/>
          </a:ln>
        </p:spPr>
        <p:txBody>
          <a:bodyPr spcFirstLastPara="1" wrap="square" lIns="91425" tIns="91425" rIns="91425" bIns="91425" anchor="t" anchorCtr="0">
            <a:noAutofit/>
          </a:bodyPr>
          <a:lstStyle/>
          <a:p>
            <a:pPr marL="152400" lvl="0" indent="0" algn="just" rtl="0">
              <a:lnSpc>
                <a:spcPct val="100000"/>
              </a:lnSpc>
              <a:spcBef>
                <a:spcPts val="0"/>
              </a:spcBef>
              <a:spcAft>
                <a:spcPts val="0"/>
              </a:spcAft>
              <a:buSzPts val="1200"/>
              <a:buNone/>
            </a:pPr>
            <a:r>
              <a:rPr lang="en-IN" sz="2000"/>
              <a:t>Sign language recognition systems are essential for facilitating communication and accessibility for the deaf and hard of hearing community. However, ensuring user privacy while deploying such systems remains a significant concern. In this study, we propose a novel framework for privacy-preserving sign language recognition leveraging deep learning techniques. Our approach employs federated learning and differential privacy to train a deep neural network on decentralized data sources, ensuring that sensitive user information remains localized and protected.</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
          <p:cNvSpPr txBox="1">
            <a:spLocks noGrp="1"/>
          </p:cNvSpPr>
          <p:nvPr>
            <p:ph type="subTitle" idx="1"/>
          </p:nvPr>
        </p:nvSpPr>
        <p:spPr>
          <a:xfrm>
            <a:off x="1175658" y="2571749"/>
            <a:ext cx="2212500" cy="13593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None/>
            </a:pPr>
            <a:r>
              <a:rPr lang="en-IN" sz="1400" b="0" i="0">
                <a:solidFill>
                  <a:srgbClr val="1F2328"/>
                </a:solidFill>
                <a:latin typeface="Arial"/>
                <a:ea typeface="Arial"/>
                <a:cs typeface="Arial"/>
                <a:sym typeface="Arial"/>
              </a:rPr>
              <a:t>• </a:t>
            </a:r>
            <a:r>
              <a:rPr lang="en-IN" sz="2000">
                <a:solidFill>
                  <a:srgbClr val="1F2328"/>
                </a:solidFill>
                <a:latin typeface="Times New Roman"/>
                <a:ea typeface="Times New Roman"/>
                <a:cs typeface="Times New Roman"/>
                <a:sym typeface="Times New Roman"/>
              </a:rPr>
              <a:t>GPU</a:t>
            </a:r>
            <a:endParaRPr/>
          </a:p>
          <a:p>
            <a:pPr marL="457200" lvl="0" indent="-304800" algn="l" rtl="0">
              <a:lnSpc>
                <a:spcPct val="100000"/>
              </a:lnSpc>
              <a:spcBef>
                <a:spcPts val="0"/>
              </a:spcBef>
              <a:spcAft>
                <a:spcPts val="0"/>
              </a:spcAft>
              <a:buSzPts val="1200"/>
              <a:buNone/>
            </a:pPr>
            <a:r>
              <a:rPr lang="en-IN" sz="2000" b="0" i="0">
                <a:solidFill>
                  <a:srgbClr val="1F2328"/>
                </a:solidFill>
                <a:latin typeface="Times New Roman"/>
                <a:ea typeface="Times New Roman"/>
                <a:cs typeface="Times New Roman"/>
                <a:sym typeface="Times New Roman"/>
              </a:rPr>
              <a:t>• </a:t>
            </a:r>
            <a:r>
              <a:rPr lang="en-IN" sz="2000">
                <a:solidFill>
                  <a:srgbClr val="1F2328"/>
                </a:solidFill>
                <a:latin typeface="Times New Roman"/>
                <a:ea typeface="Times New Roman"/>
                <a:cs typeface="Times New Roman"/>
                <a:sym typeface="Times New Roman"/>
              </a:rPr>
              <a:t>16 GB RAM</a:t>
            </a:r>
            <a:endParaRPr sz="2000" b="0" i="0">
              <a:solidFill>
                <a:srgbClr val="1F2328"/>
              </a:solidFill>
              <a:latin typeface="Times New Roman"/>
              <a:ea typeface="Times New Roman"/>
              <a:cs typeface="Times New Roman"/>
              <a:sym typeface="Times New Roman"/>
            </a:endParaRPr>
          </a:p>
        </p:txBody>
      </p:sp>
      <p:sp>
        <p:nvSpPr>
          <p:cNvPr id="204" name="Google Shape;204;p4"/>
          <p:cNvSpPr txBox="1">
            <a:spLocks noGrp="1"/>
          </p:cNvSpPr>
          <p:nvPr>
            <p:ph type="subTitle" idx="2"/>
          </p:nvPr>
        </p:nvSpPr>
        <p:spPr>
          <a:xfrm>
            <a:off x="1175658" y="1725260"/>
            <a:ext cx="3977700" cy="734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400">
                <a:latin typeface="Times New Roman"/>
                <a:ea typeface="Times New Roman"/>
                <a:cs typeface="Times New Roman"/>
                <a:sym typeface="Times New Roman"/>
              </a:rPr>
              <a:t>Requirements</a:t>
            </a:r>
            <a:endParaRPr sz="2400">
              <a:latin typeface="Times New Roman"/>
              <a:ea typeface="Times New Roman"/>
              <a:cs typeface="Times New Roman"/>
              <a:sym typeface="Times New Roman"/>
            </a:endParaRPr>
          </a:p>
        </p:txBody>
      </p:sp>
      <p:sp>
        <p:nvSpPr>
          <p:cNvPr id="205" name="Google Shape;205;p4"/>
          <p:cNvSpPr txBox="1">
            <a:spLocks noGrp="1"/>
          </p:cNvSpPr>
          <p:nvPr>
            <p:ph type="subTitle" idx="3"/>
          </p:nvPr>
        </p:nvSpPr>
        <p:spPr>
          <a:xfrm>
            <a:off x="4025002" y="2489675"/>
            <a:ext cx="4694100" cy="14415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None/>
            </a:pPr>
            <a:r>
              <a:rPr lang="en-IN" sz="1400" b="0" i="0">
                <a:solidFill>
                  <a:srgbClr val="1F2328"/>
                </a:solidFill>
                <a:latin typeface="Arial"/>
                <a:ea typeface="Arial"/>
                <a:cs typeface="Arial"/>
                <a:sym typeface="Arial"/>
              </a:rPr>
              <a:t>• </a:t>
            </a:r>
            <a:r>
              <a:rPr lang="en-IN" sz="2000">
                <a:solidFill>
                  <a:srgbClr val="1F2328"/>
                </a:solidFill>
                <a:latin typeface="Times New Roman"/>
                <a:ea typeface="Times New Roman"/>
                <a:cs typeface="Times New Roman"/>
                <a:sym typeface="Times New Roman"/>
              </a:rPr>
              <a:t>Tensor flow</a:t>
            </a:r>
            <a:r>
              <a:rPr lang="en-IN" sz="2000" b="0" i="0">
                <a:solidFill>
                  <a:srgbClr val="1F2328"/>
                </a:solidFill>
                <a:latin typeface="Times New Roman"/>
                <a:ea typeface="Times New Roman"/>
                <a:cs typeface="Times New Roman"/>
                <a:sym typeface="Times New Roman"/>
              </a:rPr>
              <a:t>       • imutils </a:t>
            </a:r>
            <a:endParaRPr/>
          </a:p>
          <a:p>
            <a:pPr marL="457200" lvl="0" indent="-304800" algn="l" rtl="0">
              <a:lnSpc>
                <a:spcPct val="100000"/>
              </a:lnSpc>
              <a:spcBef>
                <a:spcPts val="0"/>
              </a:spcBef>
              <a:spcAft>
                <a:spcPts val="0"/>
              </a:spcAft>
              <a:buSzPts val="1200"/>
              <a:buNone/>
            </a:pPr>
            <a:r>
              <a:rPr lang="en-IN" sz="2000" b="0" i="0">
                <a:solidFill>
                  <a:srgbClr val="1F2328"/>
                </a:solidFill>
                <a:latin typeface="Times New Roman"/>
                <a:ea typeface="Times New Roman"/>
                <a:cs typeface="Times New Roman"/>
                <a:sym typeface="Times New Roman"/>
              </a:rPr>
              <a:t>• numpy                • opencv2</a:t>
            </a:r>
            <a:endParaRPr/>
          </a:p>
          <a:p>
            <a:pPr marL="457200" lvl="0" indent="-304800" algn="l" rtl="0">
              <a:lnSpc>
                <a:spcPct val="100000"/>
              </a:lnSpc>
              <a:spcBef>
                <a:spcPts val="0"/>
              </a:spcBef>
              <a:spcAft>
                <a:spcPts val="0"/>
              </a:spcAft>
              <a:buSzPts val="1200"/>
              <a:buNone/>
            </a:pPr>
            <a:r>
              <a:rPr lang="en-IN" sz="2000" b="0" i="0">
                <a:solidFill>
                  <a:srgbClr val="1F2328"/>
                </a:solidFill>
                <a:latin typeface="Times New Roman"/>
                <a:ea typeface="Times New Roman"/>
                <a:cs typeface="Times New Roman"/>
                <a:sym typeface="Times New Roman"/>
              </a:rPr>
              <a:t>• time                    • </a:t>
            </a:r>
            <a:r>
              <a:rPr lang="en-IN" sz="2000">
                <a:solidFill>
                  <a:srgbClr val="1F2328"/>
                </a:solidFill>
                <a:latin typeface="Times New Roman"/>
                <a:ea typeface="Times New Roman"/>
                <a:cs typeface="Times New Roman"/>
                <a:sym typeface="Times New Roman"/>
              </a:rPr>
              <a:t>jupyter notebook </a:t>
            </a:r>
            <a:endParaRPr/>
          </a:p>
          <a:p>
            <a:pPr marL="457200" lvl="0" indent="-304800" algn="l" rtl="0">
              <a:lnSpc>
                <a:spcPct val="100000"/>
              </a:lnSpc>
              <a:spcBef>
                <a:spcPts val="0"/>
              </a:spcBef>
              <a:spcAft>
                <a:spcPts val="0"/>
              </a:spcAft>
              <a:buSzPts val="1200"/>
              <a:buNone/>
            </a:pPr>
            <a:endParaRPr sz="2000" b="0" i="0">
              <a:solidFill>
                <a:srgbClr val="1F2328"/>
              </a:solidFill>
              <a:latin typeface="Times New Roman"/>
              <a:ea typeface="Times New Roman"/>
              <a:cs typeface="Times New Roman"/>
              <a:sym typeface="Times New Roman"/>
            </a:endParaRPr>
          </a:p>
        </p:txBody>
      </p:sp>
      <p:sp>
        <p:nvSpPr>
          <p:cNvPr id="206" name="Google Shape;206;p4"/>
          <p:cNvSpPr txBox="1">
            <a:spLocks noGrp="1"/>
          </p:cNvSpPr>
          <p:nvPr>
            <p:ph type="subTitle" idx="4"/>
          </p:nvPr>
        </p:nvSpPr>
        <p:spPr>
          <a:xfrm>
            <a:off x="4750070" y="1777617"/>
            <a:ext cx="3314400" cy="6528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400">
                <a:latin typeface="Times New Roman"/>
                <a:ea typeface="Times New Roman"/>
                <a:cs typeface="Times New Roman"/>
                <a:sym typeface="Times New Roman"/>
              </a:rPr>
              <a:t>Software</a:t>
            </a:r>
            <a:endParaRPr sz="2400">
              <a:latin typeface="Times New Roman"/>
              <a:ea typeface="Times New Roman"/>
              <a:cs typeface="Times New Roman"/>
              <a:sym typeface="Times New Roman"/>
            </a:endParaRPr>
          </a:p>
        </p:txBody>
      </p:sp>
      <p:sp>
        <p:nvSpPr>
          <p:cNvPr id="207" name="Google Shape;207;p4"/>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sz="2800">
                <a:latin typeface="Times New Roman"/>
                <a:ea typeface="Times New Roman"/>
                <a:cs typeface="Times New Roman"/>
                <a:sym typeface="Times New Roman"/>
              </a:rPr>
              <a:t>Hardware and Software </a:t>
            </a:r>
            <a:br>
              <a:rPr lang="en-IN" sz="2800">
                <a:latin typeface="Times New Roman"/>
                <a:ea typeface="Times New Roman"/>
                <a:cs typeface="Times New Roman"/>
                <a:sym typeface="Times New Roman"/>
              </a:rPr>
            </a:br>
            <a:r>
              <a:rPr lang="en-IN" sz="2800">
                <a:latin typeface="Times New Roman"/>
                <a:ea typeface="Times New Roman"/>
                <a:cs typeface="Times New Roman"/>
                <a:sym typeface="Times New Roman"/>
              </a:rPr>
              <a:t>Requirements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sz="2800">
                <a:latin typeface="Times New Roman"/>
                <a:ea typeface="Times New Roman"/>
                <a:cs typeface="Times New Roman"/>
                <a:sym typeface="Times New Roman"/>
              </a:rPr>
              <a:t>Methodology</a:t>
            </a:r>
            <a:endParaRPr sz="2800">
              <a:latin typeface="Times New Roman"/>
              <a:ea typeface="Times New Roman"/>
              <a:cs typeface="Times New Roman"/>
              <a:sym typeface="Times New Roman"/>
            </a:endParaRPr>
          </a:p>
        </p:txBody>
      </p:sp>
      <p:sp>
        <p:nvSpPr>
          <p:cNvPr id="213" name="Google Shape;213;p5"/>
          <p:cNvSpPr txBox="1">
            <a:spLocks noGrp="1"/>
          </p:cNvSpPr>
          <p:nvPr>
            <p:ph type="subTitle" idx="3"/>
          </p:nvPr>
        </p:nvSpPr>
        <p:spPr>
          <a:xfrm>
            <a:off x="598050" y="1206450"/>
            <a:ext cx="7704000" cy="31440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None/>
            </a:pPr>
            <a:endParaRPr sz="1600">
              <a:latin typeface="Open Sans"/>
              <a:ea typeface="Open Sans"/>
              <a:cs typeface="Open Sans"/>
              <a:sym typeface="Open Sans"/>
            </a:endParaRPr>
          </a:p>
          <a:p>
            <a:pPr marL="0" lvl="0" indent="0" algn="just" rtl="0">
              <a:lnSpc>
                <a:spcPct val="100000"/>
              </a:lnSpc>
              <a:spcBef>
                <a:spcPts val="0"/>
              </a:spcBef>
              <a:spcAft>
                <a:spcPts val="0"/>
              </a:spcAft>
              <a:buNone/>
            </a:pPr>
            <a:r>
              <a:rPr lang="en-IN" sz="1600">
                <a:latin typeface="Open Sans"/>
                <a:ea typeface="Open Sans"/>
                <a:cs typeface="Open Sans"/>
                <a:sym typeface="Open Sans"/>
              </a:rPr>
              <a:t>Sign language recognition systems are essential for facilitating communication and accessibility for the deaf and hard of hearing community. However, ensuring user privacy while deploying such systems remains a significant concern. </a:t>
            </a:r>
            <a:endParaRPr sz="1600">
              <a:latin typeface="Open Sans"/>
              <a:ea typeface="Open Sans"/>
              <a:cs typeface="Open Sans"/>
              <a:sym typeface="Open Sans"/>
            </a:endParaRPr>
          </a:p>
          <a:p>
            <a:pPr marL="457200" lvl="0" indent="-330200" algn="just" rtl="0">
              <a:lnSpc>
                <a:spcPct val="100000"/>
              </a:lnSpc>
              <a:spcBef>
                <a:spcPts val="0"/>
              </a:spcBef>
              <a:spcAft>
                <a:spcPts val="0"/>
              </a:spcAft>
              <a:buSzPts val="1600"/>
              <a:buChar char="●"/>
            </a:pPr>
            <a:endParaRPr sz="1600">
              <a:latin typeface="Open Sans"/>
              <a:ea typeface="Open Sans"/>
              <a:cs typeface="Open Sans"/>
              <a:sym typeface="Open Sans"/>
            </a:endParaRPr>
          </a:p>
          <a:p>
            <a:pPr marL="457200" lvl="0" indent="-330200" algn="just" rtl="0">
              <a:lnSpc>
                <a:spcPct val="100000"/>
              </a:lnSpc>
              <a:spcBef>
                <a:spcPts val="0"/>
              </a:spcBef>
              <a:spcAft>
                <a:spcPts val="0"/>
              </a:spcAft>
              <a:buSzPts val="1600"/>
              <a:buChar char="●"/>
            </a:pPr>
            <a:r>
              <a:rPr lang="en-IN" sz="1600">
                <a:latin typeface="Open Sans"/>
                <a:ea typeface="Open Sans"/>
                <a:cs typeface="Open Sans"/>
                <a:sym typeface="Open Sans"/>
              </a:rPr>
              <a:t>1. Collect images for deep learning using your webcam and OpenCV</a:t>
            </a:r>
            <a:endParaRPr sz="1600">
              <a:latin typeface="Open Sans"/>
              <a:ea typeface="Open Sans"/>
              <a:cs typeface="Open Sans"/>
              <a:sym typeface="Open Sans"/>
            </a:endParaRPr>
          </a:p>
          <a:p>
            <a:pPr marL="457200" lvl="0" indent="-330200" algn="just" rtl="0">
              <a:lnSpc>
                <a:spcPct val="100000"/>
              </a:lnSpc>
              <a:spcBef>
                <a:spcPts val="0"/>
              </a:spcBef>
              <a:spcAft>
                <a:spcPts val="0"/>
              </a:spcAft>
              <a:buSzPts val="1600"/>
              <a:buChar char="●"/>
            </a:pPr>
            <a:r>
              <a:rPr lang="en-IN" sz="1600">
                <a:latin typeface="Open Sans"/>
                <a:ea typeface="Open Sans"/>
                <a:cs typeface="Open Sans"/>
                <a:sym typeface="Open Sans"/>
              </a:rPr>
              <a:t>2. Label images for sign language detection using Labellmg</a:t>
            </a:r>
            <a:endParaRPr sz="1600">
              <a:latin typeface="Open Sans"/>
              <a:ea typeface="Open Sans"/>
              <a:cs typeface="Open Sans"/>
              <a:sym typeface="Open Sans"/>
            </a:endParaRPr>
          </a:p>
          <a:p>
            <a:pPr marL="457200" lvl="0" indent="-330200" algn="just" rtl="0">
              <a:lnSpc>
                <a:spcPct val="100000"/>
              </a:lnSpc>
              <a:spcBef>
                <a:spcPts val="0"/>
              </a:spcBef>
              <a:spcAft>
                <a:spcPts val="0"/>
              </a:spcAft>
              <a:buSzPts val="1600"/>
              <a:buChar char="●"/>
            </a:pPr>
            <a:r>
              <a:rPr lang="en-IN" sz="1600">
                <a:latin typeface="Open Sans"/>
                <a:ea typeface="Open Sans"/>
                <a:cs typeface="Open Sans"/>
                <a:sym typeface="Open Sans"/>
              </a:rPr>
              <a:t>3. Setup Tensorflow Object Detection pipeline configuration</a:t>
            </a:r>
            <a:endParaRPr sz="1600">
              <a:latin typeface="Open Sans"/>
              <a:ea typeface="Open Sans"/>
              <a:cs typeface="Open Sans"/>
              <a:sym typeface="Open Sans"/>
            </a:endParaRPr>
          </a:p>
          <a:p>
            <a:pPr marL="457200" lvl="0" indent="-330200" algn="just" rtl="0">
              <a:lnSpc>
                <a:spcPct val="100000"/>
              </a:lnSpc>
              <a:spcBef>
                <a:spcPts val="0"/>
              </a:spcBef>
              <a:spcAft>
                <a:spcPts val="0"/>
              </a:spcAft>
              <a:buSzPts val="1600"/>
              <a:buChar char="●"/>
            </a:pPr>
            <a:r>
              <a:rPr lang="en-IN" sz="1600">
                <a:latin typeface="Open Sans"/>
                <a:ea typeface="Open Sans"/>
                <a:cs typeface="Open Sans"/>
                <a:sym typeface="Open Sans"/>
              </a:rPr>
              <a:t>4. Use transfer learning to train a deep learning model</a:t>
            </a:r>
            <a:endParaRPr sz="1600">
              <a:latin typeface="Open Sans"/>
              <a:ea typeface="Open Sans"/>
              <a:cs typeface="Open Sans"/>
              <a:sym typeface="Open Sans"/>
            </a:endParaRPr>
          </a:p>
          <a:p>
            <a:pPr marL="457200" lvl="0" indent="-330200" algn="just" rtl="0">
              <a:lnSpc>
                <a:spcPct val="100000"/>
              </a:lnSpc>
              <a:spcBef>
                <a:spcPts val="0"/>
              </a:spcBef>
              <a:spcAft>
                <a:spcPts val="0"/>
              </a:spcAft>
              <a:buSzPts val="1600"/>
              <a:buChar char="●"/>
            </a:pPr>
            <a:r>
              <a:rPr lang="en-IN" sz="1600">
                <a:latin typeface="Open Sans"/>
                <a:ea typeface="Open Sans"/>
                <a:cs typeface="Open Sans"/>
                <a:sym typeface="Open Sans"/>
              </a:rPr>
              <a:t>5. Detect sign language in real time using OpenCV</a:t>
            </a:r>
            <a:endParaRPr sz="1600">
              <a:latin typeface="Open Sans"/>
              <a:ea typeface="Open Sans"/>
              <a:cs typeface="Open Sans"/>
              <a:sym typeface="Open Sans"/>
            </a:endParaRPr>
          </a:p>
          <a:p>
            <a:pPr marL="457200" lvl="0" indent="0" algn="just" rtl="0">
              <a:lnSpc>
                <a:spcPct val="100000"/>
              </a:lnSpc>
              <a:spcBef>
                <a:spcPts val="0"/>
              </a:spcBef>
              <a:spcAft>
                <a:spcPts val="0"/>
              </a:spcAft>
              <a:buNone/>
            </a:pPr>
            <a:endParaRPr sz="16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6"/>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sz="2800">
                <a:latin typeface="Times New Roman"/>
                <a:ea typeface="Times New Roman"/>
                <a:cs typeface="Times New Roman"/>
                <a:sym typeface="Times New Roman"/>
              </a:rPr>
              <a:t>Cntd..</a:t>
            </a:r>
            <a:endParaRPr sz="2800">
              <a:latin typeface="Times New Roman"/>
              <a:ea typeface="Times New Roman"/>
              <a:cs typeface="Times New Roman"/>
              <a:sym typeface="Times New Roman"/>
            </a:endParaRPr>
          </a:p>
        </p:txBody>
      </p:sp>
      <p:sp>
        <p:nvSpPr>
          <p:cNvPr id="219" name="Google Shape;219;p6"/>
          <p:cNvSpPr txBox="1">
            <a:spLocks noGrp="1"/>
          </p:cNvSpPr>
          <p:nvPr>
            <p:ph type="subTitle" idx="3"/>
          </p:nvPr>
        </p:nvSpPr>
        <p:spPr>
          <a:xfrm>
            <a:off x="493625" y="815125"/>
            <a:ext cx="3213300" cy="403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200"/>
              <a:buNone/>
            </a:pPr>
            <a:r>
              <a:rPr lang="en-IN" sz="1300" b="1">
                <a:latin typeface="Times New Roman"/>
                <a:ea typeface="Times New Roman"/>
                <a:cs typeface="Times New Roman"/>
                <a:sym typeface="Times New Roman"/>
              </a:rPr>
              <a:t>Deep Learning</a:t>
            </a:r>
            <a:r>
              <a:rPr lang="en-I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r>
              <a:rPr lang="en-IN" sz="1300">
                <a:latin typeface="Times New Roman"/>
                <a:ea typeface="Times New Roman"/>
                <a:cs typeface="Times New Roman"/>
                <a:sym typeface="Times New Roman"/>
              </a:rPr>
              <a:t>Sign language recognition systems are essential for facilitating communication and accessibility for the deaf and hard of hearing community. However, ensuring user privacy while deploying such systems remains a significant concern. </a:t>
            </a: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r>
              <a:rPr lang="en-IN" sz="1300">
                <a:latin typeface="Times New Roman"/>
                <a:ea typeface="Times New Roman"/>
                <a:cs typeface="Times New Roman"/>
                <a:sym typeface="Times New Roman"/>
              </a:rPr>
              <a:t>1. Collect images for deep learning using your webcam and OpenCV</a:t>
            </a: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r>
              <a:rPr lang="en-IN" sz="1300">
                <a:latin typeface="Times New Roman"/>
                <a:ea typeface="Times New Roman"/>
                <a:cs typeface="Times New Roman"/>
                <a:sym typeface="Times New Roman"/>
              </a:rPr>
              <a:t>2. Label images for sign language detection using Labellmg</a:t>
            </a: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r>
              <a:rPr lang="en-IN" sz="1300">
                <a:latin typeface="Times New Roman"/>
                <a:ea typeface="Times New Roman"/>
                <a:cs typeface="Times New Roman"/>
                <a:sym typeface="Times New Roman"/>
              </a:rPr>
              <a:t>3. Setup Tensorflow Object Detection pipeline configuration</a:t>
            </a: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r>
              <a:rPr lang="en-IN" sz="1300">
                <a:latin typeface="Times New Roman"/>
                <a:ea typeface="Times New Roman"/>
                <a:cs typeface="Times New Roman"/>
                <a:sym typeface="Times New Roman"/>
              </a:rPr>
              <a:t>4. Use transfer learning to train a deep learning model</a:t>
            </a:r>
            <a:endParaRPr sz="13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r>
              <a:rPr lang="en-IN" sz="1300">
                <a:latin typeface="Times New Roman"/>
                <a:ea typeface="Times New Roman"/>
                <a:cs typeface="Times New Roman"/>
                <a:sym typeface="Times New Roman"/>
              </a:rPr>
              <a:t>5. Detect sign language in real time using OpenCV</a:t>
            </a:r>
            <a:endParaRPr sz="1300">
              <a:latin typeface="Times New Roman"/>
              <a:ea typeface="Times New Roman"/>
              <a:cs typeface="Times New Roman"/>
              <a:sym typeface="Times New Roman"/>
            </a:endParaRPr>
          </a:p>
        </p:txBody>
      </p:sp>
      <p:pic>
        <p:nvPicPr>
          <p:cNvPr id="220" name="Google Shape;220;p6"/>
          <p:cNvPicPr preferRelativeResize="0"/>
          <p:nvPr/>
        </p:nvPicPr>
        <p:blipFill rotWithShape="1">
          <a:blip r:embed="rId3">
            <a:alphaModFix/>
          </a:blip>
          <a:srcRect l="119" b="4652"/>
          <a:stretch/>
        </p:blipFill>
        <p:spPr>
          <a:xfrm>
            <a:off x="3938075" y="1757550"/>
            <a:ext cx="4841925" cy="238620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7"/>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sz="2800">
                <a:latin typeface="Times New Roman"/>
                <a:ea typeface="Times New Roman"/>
                <a:cs typeface="Times New Roman"/>
                <a:sym typeface="Times New Roman"/>
              </a:rPr>
              <a:t>Expected Outcomes</a:t>
            </a:r>
            <a:endParaRPr sz="2800">
              <a:latin typeface="Times New Roman"/>
              <a:ea typeface="Times New Roman"/>
              <a:cs typeface="Times New Roman"/>
              <a:sym typeface="Times New Roman"/>
            </a:endParaRPr>
          </a:p>
        </p:txBody>
      </p:sp>
      <p:sp>
        <p:nvSpPr>
          <p:cNvPr id="226" name="Google Shape;226;p7"/>
          <p:cNvSpPr txBox="1">
            <a:spLocks noGrp="1"/>
          </p:cNvSpPr>
          <p:nvPr>
            <p:ph type="subTitle" idx="1"/>
          </p:nvPr>
        </p:nvSpPr>
        <p:spPr>
          <a:xfrm>
            <a:off x="538843" y="1017726"/>
            <a:ext cx="5882400" cy="31623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SzPts val="1200"/>
              <a:buFont typeface="Noto Sans Symbols"/>
              <a:buChar char="✔"/>
            </a:pPr>
            <a:endParaRPr/>
          </a:p>
        </p:txBody>
      </p:sp>
      <p:sp>
        <p:nvSpPr>
          <p:cNvPr id="227" name="Google Shape;227;p7"/>
          <p:cNvSpPr/>
          <p:nvPr/>
        </p:nvSpPr>
        <p:spPr>
          <a:xfrm>
            <a:off x="1554218" y="1904941"/>
            <a:ext cx="6645644" cy="17229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8" name="Google Shape;228;p7"/>
          <p:cNvPicPr preferRelativeResize="0"/>
          <p:nvPr/>
        </p:nvPicPr>
        <p:blipFill rotWithShape="1">
          <a:blip r:embed="rId3">
            <a:alphaModFix/>
          </a:blip>
          <a:srcRect/>
          <a:stretch/>
        </p:blipFill>
        <p:spPr>
          <a:xfrm>
            <a:off x="992189" y="1710291"/>
            <a:ext cx="6645644" cy="17229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8"/>
          <p:cNvSpPr txBox="1">
            <a:spLocks noGrp="1"/>
          </p:cNvSpPr>
          <p:nvPr>
            <p:ph type="subTitle" idx="1"/>
          </p:nvPr>
        </p:nvSpPr>
        <p:spPr>
          <a:xfrm>
            <a:off x="955281" y="1724300"/>
            <a:ext cx="3351000" cy="24465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dk1"/>
              </a:buClr>
              <a:buSzPts val="1100"/>
              <a:buFont typeface="Noto Sans Symbols"/>
              <a:buChar char="▪"/>
            </a:pPr>
            <a:r>
              <a:rPr lang="en-IN" sz="2200">
                <a:latin typeface="Times New Roman"/>
                <a:ea typeface="Times New Roman"/>
                <a:cs typeface="Times New Roman"/>
                <a:sym typeface="Times New Roman"/>
              </a:rPr>
              <a:t>Privacy protection</a:t>
            </a:r>
            <a:endParaRPr sz="2200">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dk1"/>
              </a:buClr>
              <a:buSzPts val="1100"/>
              <a:buFont typeface="Noto Sans Symbols"/>
              <a:buChar char="▪"/>
            </a:pPr>
            <a:r>
              <a:rPr lang="en-IN" sz="2200">
                <a:latin typeface="Times New Roman"/>
                <a:ea typeface="Times New Roman"/>
                <a:cs typeface="Times New Roman"/>
                <a:sym typeface="Times New Roman"/>
              </a:rPr>
              <a:t>Real-time communication</a:t>
            </a:r>
            <a:endParaRPr sz="2200">
              <a:latin typeface="Times New Roman"/>
              <a:ea typeface="Times New Roman"/>
              <a:cs typeface="Times New Roman"/>
              <a:sym typeface="Times New Roman"/>
            </a:endParaRPr>
          </a:p>
        </p:txBody>
      </p:sp>
      <p:sp>
        <p:nvSpPr>
          <p:cNvPr id="234" name="Google Shape;234;p8"/>
          <p:cNvSpPr txBox="1">
            <a:spLocks noGrp="1"/>
          </p:cNvSpPr>
          <p:nvPr>
            <p:ph type="subTitle" idx="2"/>
          </p:nvPr>
        </p:nvSpPr>
        <p:spPr>
          <a:xfrm>
            <a:off x="1936628" y="724910"/>
            <a:ext cx="2369700" cy="8145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800">
                <a:latin typeface="Times New Roman"/>
                <a:ea typeface="Times New Roman"/>
                <a:cs typeface="Times New Roman"/>
                <a:sym typeface="Times New Roman"/>
              </a:rPr>
              <a:t>Merits</a:t>
            </a:r>
            <a:endParaRPr sz="2800">
              <a:latin typeface="Times New Roman"/>
              <a:ea typeface="Times New Roman"/>
              <a:cs typeface="Times New Roman"/>
              <a:sym typeface="Times New Roman"/>
            </a:endParaRPr>
          </a:p>
        </p:txBody>
      </p:sp>
      <p:sp>
        <p:nvSpPr>
          <p:cNvPr id="235" name="Google Shape;235;p8"/>
          <p:cNvSpPr txBox="1">
            <a:spLocks noGrp="1"/>
          </p:cNvSpPr>
          <p:nvPr>
            <p:ph type="subTitle" idx="3"/>
          </p:nvPr>
        </p:nvSpPr>
        <p:spPr>
          <a:xfrm>
            <a:off x="4637330" y="1674050"/>
            <a:ext cx="3661500" cy="25470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200"/>
              <a:buFont typeface="Noto Sans Symbols"/>
              <a:buChar char="▪"/>
            </a:pPr>
            <a:r>
              <a:rPr lang="en-IN" sz="2200">
                <a:latin typeface="Times New Roman"/>
                <a:ea typeface="Times New Roman"/>
                <a:cs typeface="Times New Roman"/>
                <a:sym typeface="Times New Roman"/>
              </a:rPr>
              <a:t>Limited Precision</a:t>
            </a:r>
            <a:endParaRPr/>
          </a:p>
          <a:p>
            <a:pPr marL="171450" lvl="0" indent="-171450" algn="l" rtl="0">
              <a:lnSpc>
                <a:spcPct val="100000"/>
              </a:lnSpc>
              <a:spcBef>
                <a:spcPts val="0"/>
              </a:spcBef>
              <a:spcAft>
                <a:spcPts val="0"/>
              </a:spcAft>
              <a:buSzPts val="1200"/>
              <a:buFont typeface="Noto Sans Symbols"/>
              <a:buChar char="▪"/>
            </a:pPr>
            <a:r>
              <a:rPr lang="en-IN" sz="2200">
                <a:latin typeface="Times New Roman"/>
                <a:ea typeface="Times New Roman"/>
                <a:cs typeface="Times New Roman"/>
                <a:sym typeface="Times New Roman"/>
              </a:rPr>
              <a:t>Enivronmental Factors</a:t>
            </a:r>
            <a:endParaRPr/>
          </a:p>
          <a:p>
            <a:pPr marL="171450" lvl="0" indent="-171450" algn="l" rtl="0">
              <a:lnSpc>
                <a:spcPct val="100000"/>
              </a:lnSpc>
              <a:spcBef>
                <a:spcPts val="0"/>
              </a:spcBef>
              <a:spcAft>
                <a:spcPts val="0"/>
              </a:spcAft>
              <a:buSzPts val="1200"/>
              <a:buFont typeface="Noto Sans Symbols"/>
              <a:buChar char="▪"/>
            </a:pPr>
            <a:r>
              <a:rPr lang="en-IN" sz="2200">
                <a:latin typeface="Times New Roman"/>
                <a:ea typeface="Times New Roman"/>
                <a:cs typeface="Times New Roman"/>
                <a:sym typeface="Times New Roman"/>
              </a:rPr>
              <a:t>Learning Curve</a:t>
            </a:r>
            <a:endParaRPr/>
          </a:p>
          <a:p>
            <a:pPr marL="171450" lvl="0" indent="-171450" algn="l" rtl="0">
              <a:lnSpc>
                <a:spcPct val="100000"/>
              </a:lnSpc>
              <a:spcBef>
                <a:spcPts val="0"/>
              </a:spcBef>
              <a:spcAft>
                <a:spcPts val="0"/>
              </a:spcAft>
              <a:buSzPts val="1200"/>
              <a:buFont typeface="Noto Sans Symbols"/>
              <a:buChar char="▪"/>
            </a:pPr>
            <a:r>
              <a:rPr lang="en-IN" sz="2200">
                <a:latin typeface="Times New Roman"/>
                <a:ea typeface="Times New Roman"/>
                <a:cs typeface="Times New Roman"/>
                <a:sym typeface="Times New Roman"/>
              </a:rPr>
              <a:t>Dependency on Camera Quality</a:t>
            </a:r>
            <a:endParaRPr/>
          </a:p>
          <a:p>
            <a:pPr marL="457200" lvl="0" indent="0" algn="l" rtl="0">
              <a:lnSpc>
                <a:spcPct val="100000"/>
              </a:lnSpc>
              <a:spcBef>
                <a:spcPts val="0"/>
              </a:spcBef>
              <a:spcAft>
                <a:spcPts val="0"/>
              </a:spcAft>
              <a:buNone/>
            </a:pPr>
            <a:endParaRPr sz="2200">
              <a:latin typeface="Times New Roman"/>
              <a:ea typeface="Times New Roman"/>
              <a:cs typeface="Times New Roman"/>
              <a:sym typeface="Times New Roman"/>
            </a:endParaRPr>
          </a:p>
        </p:txBody>
      </p:sp>
      <p:sp>
        <p:nvSpPr>
          <p:cNvPr id="236" name="Google Shape;236;p8"/>
          <p:cNvSpPr txBox="1">
            <a:spLocks noGrp="1"/>
          </p:cNvSpPr>
          <p:nvPr>
            <p:ph type="subTitle" idx="4"/>
          </p:nvPr>
        </p:nvSpPr>
        <p:spPr>
          <a:xfrm>
            <a:off x="4979503" y="1002468"/>
            <a:ext cx="2368200" cy="5232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sz="2800">
                <a:latin typeface="Times New Roman"/>
                <a:ea typeface="Times New Roman"/>
                <a:cs typeface="Times New Roman"/>
                <a:sym typeface="Times New Roman"/>
              </a:rPr>
              <a:t>Demerits</a:t>
            </a:r>
            <a:endParaRPr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9"/>
          <p:cNvSpPr txBox="1">
            <a:spLocks noGrp="1"/>
          </p:cNvSpPr>
          <p:nvPr>
            <p:ph type="title"/>
          </p:nvPr>
        </p:nvSpPr>
        <p:spPr>
          <a:xfrm>
            <a:off x="720000" y="445025"/>
            <a:ext cx="7704000" cy="572700"/>
          </a:xfrm>
          <a:prstGeom prst="rect">
            <a:avLst/>
          </a:prstGeom>
          <a:noFill/>
          <a:ln>
            <a:noFill/>
          </a:ln>
          <a:effectLst>
            <a:outerShdw dist="28575" dir="9300000" algn="bl" rotWithShape="0">
              <a:schemeClr val="dk2">
                <a:alpha val="57647"/>
              </a:scheme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IN" sz="2800"/>
              <a:t>Conclusion</a:t>
            </a:r>
            <a:endParaRPr sz="2800"/>
          </a:p>
        </p:txBody>
      </p:sp>
      <p:sp>
        <p:nvSpPr>
          <p:cNvPr id="242" name="Google Shape;242;p9"/>
          <p:cNvSpPr txBox="1">
            <a:spLocks noGrp="1"/>
          </p:cNvSpPr>
          <p:nvPr>
            <p:ph type="subTitle" idx="1"/>
          </p:nvPr>
        </p:nvSpPr>
        <p:spPr>
          <a:xfrm>
            <a:off x="720012" y="1244260"/>
            <a:ext cx="7481100" cy="31188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200"/>
              <a:buNone/>
            </a:pPr>
            <a:r>
              <a:rPr lang="en-IN" sz="1900">
                <a:latin typeface="Times New Roman"/>
                <a:ea typeface="Times New Roman"/>
                <a:cs typeface="Times New Roman"/>
                <a:sym typeface="Times New Roman"/>
              </a:rPr>
              <a:t>Privacy-preserving BSL recognition system is proposed using a state-of-the-art XeThru X4M03 UWBRADAR sensor and deep learning algorithms. For BSL, six most common emotions were considered in this pilot study, namely, sad, depressed, happy, confused, hate, and lonely. For each class, micro-Doppler unique features were stored in the form of spectrograms. These were used to train three deep</a:t>
            </a:r>
            <a:endParaRPr sz="19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r>
              <a:rPr lang="en-IN" sz="1900">
                <a:latin typeface="Times New Roman"/>
                <a:ea typeface="Times New Roman"/>
                <a:cs typeface="Times New Roman"/>
                <a:sym typeface="Times New Roman"/>
              </a:rPr>
              <a:t>learning models, namely InceptionV3, VGG16, and VGG19</a:t>
            </a:r>
            <a:endParaRPr sz="1900">
              <a:latin typeface="Times New Roman"/>
              <a:ea typeface="Times New Roman"/>
              <a:cs typeface="Times New Roman"/>
              <a:sym typeface="Times New Roman"/>
            </a:endParaRPr>
          </a:p>
          <a:p>
            <a:pPr marL="0" lvl="0" indent="0" algn="just" rtl="0">
              <a:lnSpc>
                <a:spcPct val="100000"/>
              </a:lnSpc>
              <a:spcBef>
                <a:spcPts val="0"/>
              </a:spcBef>
              <a:spcAft>
                <a:spcPts val="0"/>
              </a:spcAft>
              <a:buSzPts val="1200"/>
              <a:buNone/>
            </a:pPr>
            <a:r>
              <a:rPr lang="en-IN" sz="1900">
                <a:latin typeface="Times New Roman"/>
                <a:ea typeface="Times New Roman"/>
                <a:cs typeface="Times New Roman"/>
                <a:sym typeface="Times New Roman"/>
              </a:rPr>
              <a:t>models. The classification accuracy for most of the classes wasclose to 100% with the VGG16 model outperforming others,giving an overall accuracy of 93.33% on all six classes.</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Vintage Cars Show Project Proposal by Slidesgo">
  <a:themeElements>
    <a:clrScheme name="Simple Light">
      <a:dk1>
        <a:srgbClr val="000000"/>
      </a:dk1>
      <a:lt1>
        <a:srgbClr val="643517"/>
      </a:lt1>
      <a:dk2>
        <a:srgbClr val="F1B87B"/>
      </a:dk2>
      <a:lt2>
        <a:srgbClr val="FCF5E9"/>
      </a:lt2>
      <a:accent1>
        <a:srgbClr val="E4E4E2"/>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496</Words>
  <Application>Microsoft Office PowerPoint</Application>
  <PresentationFormat>On-screen Show (16:9)</PresentationFormat>
  <Paragraphs>60</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Nunito Light</vt:lpstr>
      <vt:lpstr>Open Sans Medium</vt:lpstr>
      <vt:lpstr>Lobster</vt:lpstr>
      <vt:lpstr>Times New Roman</vt:lpstr>
      <vt:lpstr>Lobster Two</vt:lpstr>
      <vt:lpstr>Noto Sans Symbols</vt:lpstr>
      <vt:lpstr>Anaheim</vt:lpstr>
      <vt:lpstr>Arial</vt:lpstr>
      <vt:lpstr>Bebas Neue</vt:lpstr>
      <vt:lpstr>Open Sans</vt:lpstr>
      <vt:lpstr>Vintage Cars Show Project Proposal by Slidesgo</vt:lpstr>
      <vt:lpstr>Sign Language Recognition using Deep Learning </vt:lpstr>
      <vt:lpstr>Table of contents</vt:lpstr>
      <vt:lpstr>Abstract</vt:lpstr>
      <vt:lpstr>Hardware and Software  Requirements</vt:lpstr>
      <vt:lpstr>Methodology</vt:lpstr>
      <vt:lpstr>Cntd..</vt:lpstr>
      <vt:lpstr>Expected Outcomes</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Bunny Lucky</cp:lastModifiedBy>
  <cp:revision>1</cp:revision>
  <dcterms:modified xsi:type="dcterms:W3CDTF">2024-07-12T03:39:09Z</dcterms:modified>
</cp:coreProperties>
</file>