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9754-F709-4CF4-AC24-5E93D3FE348A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522" y="1319861"/>
            <a:ext cx="4722076" cy="3809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20" y="1121526"/>
            <a:ext cx="5330978" cy="44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KRISHNAMOORTHY Yamini</dc:creator>
  <cp:lastModifiedBy>KRISHNAMOORTHY Yamini</cp:lastModifiedBy>
  <cp:revision>5</cp:revision>
  <dcterms:created xsi:type="dcterms:W3CDTF">2017-02-05T22:19:33Z</dcterms:created>
  <dcterms:modified xsi:type="dcterms:W3CDTF">2017-02-06T11:29:09Z</dcterms:modified>
</cp:coreProperties>
</file>