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9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4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8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8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00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84" y="1487978"/>
            <a:ext cx="3764385" cy="320975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3366" y="739833"/>
            <a:ext cx="8664633" cy="451796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44" y="1009823"/>
            <a:ext cx="3236335" cy="1675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0" y="2947150"/>
            <a:ext cx="3574473" cy="210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515152" y="1129492"/>
            <a:ext cx="405550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HH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Subjective Happiness Vs </a:t>
            </a:r>
            <a:r>
              <a:rPr lang="en-GB" sz="1200" dirty="0" err="1" smtClean="0">
                <a:solidFill>
                  <a:schemeClr val="tx1"/>
                </a:solidFill>
              </a:rPr>
              <a:t>Freq</a:t>
            </a:r>
            <a:r>
              <a:rPr lang="en-GB" sz="1200" dirty="0" smtClean="0">
                <a:solidFill>
                  <a:schemeClr val="tx1"/>
                </a:solidFill>
              </a:rPr>
              <a:t> of social gathering</a:t>
            </a:r>
            <a:endParaRPr lang="en-GB" sz="1200" dirty="0"/>
          </a:p>
        </p:txBody>
      </p:sp>
      <p:sp>
        <p:nvSpPr>
          <p:cNvPr id="2" name="Rectangle 1"/>
          <p:cNvSpPr/>
          <p:nvPr/>
        </p:nvSpPr>
        <p:spPr>
          <a:xfrm>
            <a:off x="3607724" y="4508095"/>
            <a:ext cx="1886989" cy="307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Subjective Happiness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990718" y="2651964"/>
            <a:ext cx="3629655" cy="513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Freq</a:t>
            </a:r>
            <a:r>
              <a:rPr lang="en-GB" sz="1200" dirty="0">
                <a:solidFill>
                  <a:schemeClr val="tx1"/>
                </a:solidFill>
              </a:rPr>
              <a:t> of </a:t>
            </a:r>
            <a:r>
              <a:rPr lang="en-GB" sz="1200" dirty="0" smtClean="0">
                <a:solidFill>
                  <a:schemeClr val="tx1"/>
                </a:solidFill>
              </a:rPr>
              <a:t>Social Gathering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5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KRISHNAMOORTHY Yamini</dc:creator>
  <cp:lastModifiedBy>KRISHNAMOORTHY Yamini</cp:lastModifiedBy>
  <cp:revision>4</cp:revision>
  <dcterms:created xsi:type="dcterms:W3CDTF">2017-02-05T22:19:33Z</dcterms:created>
  <dcterms:modified xsi:type="dcterms:W3CDTF">2017-02-05T22:58:30Z</dcterms:modified>
</cp:coreProperties>
</file>