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8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3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9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4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2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8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8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9754-F709-4CF4-AC24-5E93D3FE348A}" type="datetimeFigureOut">
              <a:rPr lang="en-GB" smtClean="0"/>
              <a:t>05/02/2017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15CF-4B4F-4C46-8B0A-C36838E8D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00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084" y="1487978"/>
            <a:ext cx="3764385" cy="320975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3366" y="739833"/>
            <a:ext cx="8664633" cy="451796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44" y="1009823"/>
            <a:ext cx="3236335" cy="1675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0" y="2947150"/>
            <a:ext cx="3574473" cy="210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445047" y="1080654"/>
            <a:ext cx="4055506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HH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Subjective Happiness Vs </a:t>
            </a:r>
            <a:r>
              <a:rPr lang="en-GB" sz="1200" dirty="0" err="1" smtClean="0">
                <a:solidFill>
                  <a:schemeClr val="tx1"/>
                </a:solidFill>
              </a:rPr>
              <a:t>Freq</a:t>
            </a:r>
            <a:r>
              <a:rPr lang="en-GB" sz="1200" dirty="0" smtClean="0">
                <a:solidFill>
                  <a:schemeClr val="tx1"/>
                </a:solidFill>
              </a:rPr>
              <a:t> of social gathering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1035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KRISHNAMOORTHY Yamini</dc:creator>
  <cp:lastModifiedBy>KRISHNAMOORTHY Yamini</cp:lastModifiedBy>
  <cp:revision>2</cp:revision>
  <dcterms:created xsi:type="dcterms:W3CDTF">2017-02-05T22:19:33Z</dcterms:created>
  <dcterms:modified xsi:type="dcterms:W3CDTF">2017-02-05T22:21:37Z</dcterms:modified>
</cp:coreProperties>
</file>