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31DE-D7B0-BF78-BC37-BF7ECC51A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2AA5-1148-6DC6-1C16-E22D8980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7BD4-DCA7-6331-AE1D-38EF5F44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3D6F-933C-3E94-8702-4360A36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21B8-9606-AB88-0288-DB3C764B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7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B246-CC73-CE23-1076-D9D3F9B0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6FB71-5A72-831F-A961-595B71E92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84AD-465B-5C05-1175-207911F4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0CB1-5E4E-6D2A-8D62-0E9381E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42DC-3F5C-DE2D-4537-9595A45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6FF4B-ECDE-67FA-3C90-4210EDDCC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1AC90-93F2-14DD-0557-C6DEA438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4D15-5501-6000-E4D2-14A83954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D6A3-5222-2F69-4669-C77C14C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6C2-D859-2637-3FE1-2945EBA4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E53-0831-2BB4-BFB7-119237C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D626-79E3-85F9-C71F-28D6BA72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28E8-4F25-01BD-D994-668E861C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26F2-C718-2BA6-C635-48F160C2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8C8C-6040-EA81-97F4-CB8834CD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5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62E9-06C1-CDF8-111C-007608FF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90F9-3DC6-985B-C93B-C4F17230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D399-6EE0-7687-8F84-FC3F8F6E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8E3B-9A92-3040-9667-AECE12D1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E294-D8E1-7C26-E28F-2AE6BA77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3141-7015-E668-8CFA-440868F9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F6D3-1475-41EF-3C14-A6C6ED77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F1996-5AF2-077A-DCD3-52D06FE6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C96F-0038-BBD5-00E5-C6D8DFF1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CA42-CE55-4743-BD97-4D429530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D766-7BD8-6EE2-6F08-0C5EC5A4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D415-7657-62AB-FE10-47BE662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40BE1-1E8C-270E-2B78-6ACB2FF1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9AE2-395D-2BB9-5ACA-85BC8B7E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7FABF-6547-4426-F237-12283200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8E0B3-4A3B-B42B-9493-2B4CCC8B4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DFEAF-8F31-CB0D-7E7E-CD2472B9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32524-B45B-DFEA-E9D6-ABCF368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AF349-C42E-9C40-BDC3-1D853DA3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1DD-ED3F-941B-4DA0-ECCC45F2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E285-796C-11E2-93CB-764C7430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4967-5E56-3A72-FD5E-2C05BC2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284ED-4B31-9E7E-857D-D2C5DEBC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9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8C36E-C2CD-947D-C0AF-1A29FD00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2C936-468C-0C2C-74D2-8A5EE47E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CDBF-31C3-6A7A-DCF5-002B0312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1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315-791A-6A4F-DA57-F63B5E8D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B5AE-0D20-97F4-9262-522B0BAF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2624-6665-766F-7731-856E1F26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72000-0190-EC64-7721-D1CF1590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45F0-11DA-96BE-9B94-921BB03C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FB2AB-8404-DE0E-9077-D44FA4D5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EDB-A267-1BD1-6ABD-27489D24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90091-2750-70F1-AB6E-D497628E1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7F1E-5FF8-E6C6-FB07-AC93ACA4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99DD-CB9C-4351-942E-81E669DE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3B16-EA32-97AD-7077-79D7D503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5A57-2472-D44B-E622-5309F722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A3844-106F-9911-1DB4-4FF83D12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33B7-F396-0FE6-492D-D2A71E0E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5F10-9658-3042-2935-98E62E3F8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DB23-6C46-442E-9395-A85B7F3E5B7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CD07-41AD-A809-4CA8-F91673717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0722-52B0-EB2D-FE0F-F3218378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FB35-F26E-47A4-B2C4-F3521EF2A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48D-7CFE-0A6D-BEC9-EDD3ECF24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Setup: DB Examples: Chinook - Microsoft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0BE14-E164-1160-0E56-7E129638E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Yamini Manral</a:t>
            </a:r>
          </a:p>
          <a:p>
            <a:r>
              <a:rPr lang="en-US" dirty="0"/>
              <a:t>NUID 002703881</a:t>
            </a:r>
          </a:p>
        </p:txBody>
      </p:sp>
    </p:spTree>
    <p:extLst>
      <p:ext uri="{BB962C8B-B14F-4D97-AF65-F5344CB8AC3E}">
        <p14:creationId xmlns:p14="http://schemas.microsoft.com/office/powerpoint/2010/main" val="55103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3CBBB-B6D9-73C2-92E0-3C1A9B04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9" y="569047"/>
            <a:ext cx="8453233" cy="57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D389B-4623-189E-22C2-AB186ADC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0" y="228496"/>
            <a:ext cx="9022862" cy="41989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B6AE0D-F534-5FA2-E16F-E8A0EDC8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" y="4740382"/>
            <a:ext cx="7232711" cy="18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BDE72-C89A-F8AA-3F6C-A5B294C7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6" y="848789"/>
            <a:ext cx="9678800" cy="51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5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55647-05FA-7822-C792-7D4E1007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8" y="165455"/>
            <a:ext cx="7590178" cy="1973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5CDFD-CDE9-B758-7B6F-4C08F6FC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8" y="2425780"/>
            <a:ext cx="9000000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6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6AA82-FF81-6809-E651-9F2A50FF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72" y="341087"/>
            <a:ext cx="7786558" cy="61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58-FC3B-9E2D-1422-09FEDA7B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Chinook DB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9B01-1CE4-CF30-9B9A-A9D3AED6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SQL Server and MySQL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23CB6-0EB7-C1E4-C444-DA2DA59DB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0" b="7679"/>
          <a:stretch/>
        </p:blipFill>
        <p:spPr>
          <a:xfrm>
            <a:off x="2814483" y="2691581"/>
            <a:ext cx="9305166" cy="3873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BF912-6A03-CB5E-648B-CC6DB20A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83" y="2672384"/>
            <a:ext cx="2313362" cy="39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201D-3DB2-9A16-76D4-A5015089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table queries for MYSQL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0AE4A-ECEA-375D-CF0F-CA7A8DBD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1" y="1690688"/>
            <a:ext cx="6972904" cy="1272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F245BF-3C73-F157-57D1-634B8557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5" y="3203222"/>
            <a:ext cx="7110076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2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737BA4-464F-D145-DECF-C8496F94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1" y="564398"/>
            <a:ext cx="8161727" cy="4198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314E0-1545-98CC-7968-69D0DA39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1" y="5112187"/>
            <a:ext cx="674428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2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0393C9-1426-9C19-3ED3-2CF789D3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4" y="337750"/>
            <a:ext cx="7712108" cy="4656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95913-B599-E4E7-C327-B8E4B8A3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5" y="5158840"/>
            <a:ext cx="674428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E4F194-572A-4F62-F9CD-0B78DFFB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3" y="255796"/>
            <a:ext cx="7925487" cy="3513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3B24F-1F5A-55A3-41C4-4C73E613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3" y="3769567"/>
            <a:ext cx="749110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5554A-82B2-8925-0ED2-CD422418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6" y="374155"/>
            <a:ext cx="7819048" cy="61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5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DE2-1213-C6D2-99FE-D6B8B544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8"/>
            <a:ext cx="10515600" cy="1325563"/>
          </a:xfrm>
        </p:spPr>
        <p:txBody>
          <a:bodyPr/>
          <a:lstStyle/>
          <a:p>
            <a:r>
              <a:rPr lang="en-US" b="1" dirty="0"/>
              <a:t>Create table queries for SQL Server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AA507-779D-0C3E-4CEF-A483D523B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91"/>
          <a:stretch/>
        </p:blipFill>
        <p:spPr>
          <a:xfrm>
            <a:off x="487459" y="1364116"/>
            <a:ext cx="9654917" cy="338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64570-962C-7676-3BFD-3B32AA13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9" y="4776181"/>
            <a:ext cx="807027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0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737C9-53B2-A0DE-BD41-DE4A6C48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836210"/>
            <a:ext cx="9201490" cy="50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5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35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Extended</vt:lpstr>
      <vt:lpstr>Office Theme</vt:lpstr>
      <vt:lpstr>Setup: DB Examples: Chinook - Microsoft SQL Server</vt:lpstr>
      <vt:lpstr>Chinook DB creation</vt:lpstr>
      <vt:lpstr>Create table queries for MYSQL</vt:lpstr>
      <vt:lpstr>PowerPoint Presentation</vt:lpstr>
      <vt:lpstr>PowerPoint Presentation</vt:lpstr>
      <vt:lpstr>PowerPoint Presentation</vt:lpstr>
      <vt:lpstr>PowerPoint Presentation</vt:lpstr>
      <vt:lpstr>Create table queries for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Setup: DB Examples: Chinook - Microsoft SQL Server</dc:title>
  <dc:creator>Yamini Manral</dc:creator>
  <cp:lastModifiedBy>Yamini Manral</cp:lastModifiedBy>
  <cp:revision>22</cp:revision>
  <dcterms:created xsi:type="dcterms:W3CDTF">2023-06-10T13:44:04Z</dcterms:created>
  <dcterms:modified xsi:type="dcterms:W3CDTF">2023-06-14T15:13:02Z</dcterms:modified>
</cp:coreProperties>
</file>