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5A63-E092-45DA-9364-0414CFF41B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A2AA-DDD9-43E3-BAC5-B4C28C948C8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IN" b="1" dirty="0"/>
              <a:t>Dallas Food Inspection </a:t>
            </a:r>
            <a:br>
              <a:rPr lang="en-IN" dirty="0"/>
            </a:br>
            <a:r>
              <a:rPr lang="en-IN" sz="4400" dirty="0"/>
              <a:t>(Part 1&amp;2)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67500" lnSpcReduction="20000"/>
          </a:bodyPr>
          <a:lstStyle/>
          <a:p>
            <a:r>
              <a:rPr lang="en-IN" sz="2300" u="sng" dirty="0"/>
              <a:t>Submitted b</a:t>
            </a:r>
            <a:r>
              <a:rPr lang="en-IN" u="sng" dirty="0"/>
              <a:t>y</a:t>
            </a:r>
            <a:endParaRPr lang="en-IN" dirty="0"/>
          </a:p>
          <a:p>
            <a:r>
              <a:rPr lang="en-IN" dirty="0"/>
              <a:t>Aditya </a:t>
            </a:r>
            <a:r>
              <a:rPr lang="en-IN" dirty="0" err="1"/>
              <a:t>Kanala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Sameer </a:t>
            </a:r>
            <a:r>
              <a:rPr lang="en-IN" dirty="0" err="1"/>
              <a:t>Nimse</a:t>
            </a:r>
            <a:r>
              <a:rPr lang="en-IN" dirty="0"/>
              <a:t> </a:t>
            </a:r>
            <a:endParaRPr lang="en-IN" dirty="0"/>
          </a:p>
          <a:p>
            <a:r>
              <a:rPr lang="en-IN" dirty="0"/>
              <a:t>Yamini Manral</a:t>
            </a:r>
            <a:endParaRPr lang="en-IN" dirty="0"/>
          </a:p>
          <a:p>
            <a:r>
              <a:rPr lang="en-IN" dirty="0"/>
              <a:t>Ankita Patil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Alteryx workflows for staging table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57081"/>
            <a:ext cx="12192000" cy="4312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13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Alteryx Workflow for Data profiling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38" y="1305355"/>
            <a:ext cx="12192000" cy="5552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33" y="208659"/>
            <a:ext cx="10787745" cy="727695"/>
          </a:xfrm>
        </p:spPr>
        <p:txBody>
          <a:bodyPr/>
          <a:lstStyle/>
          <a:p>
            <a:pPr algn="ctr"/>
            <a:r>
              <a:rPr lang="en-IN" dirty="0"/>
              <a:t>Staging table in SSMS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911" y="3954528"/>
            <a:ext cx="8916173" cy="2903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" y="1015232"/>
            <a:ext cx="11560542" cy="2781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ER Studio Data Model 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145" y="1825625"/>
            <a:ext cx="75844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Presentation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Dallas Food Inspection  (Part 1&amp;2)</vt:lpstr>
      <vt:lpstr>Alteryx workflows for staging table</vt:lpstr>
      <vt:lpstr>Alteryx Workflow for Data profiling</vt:lpstr>
      <vt:lpstr>Staging table in SSMS</vt:lpstr>
      <vt:lpstr>ER Studio Data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Food Inspection</dc:title>
  <dc:creator>Yamini Manral</dc:creator>
  <cp:lastModifiedBy>adity</cp:lastModifiedBy>
  <cp:revision>8</cp:revision>
  <dcterms:created xsi:type="dcterms:W3CDTF">2023-07-25T03:52:00Z</dcterms:created>
  <dcterms:modified xsi:type="dcterms:W3CDTF">2023-07-26T00:03:01Z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7F96DF00E23842D89C7B0DDD24BA91BB</vt:lpwstr>
  </property>
  <property fmtid="{D5CDD505-2E9C-101B-9397-08002B2CF9AE}" pid="3" name="KSOProductBuildVer">
    <vt:lpwstr>1033-11.2.0.11537</vt:lpwstr>
  </property>
</Properties>
</file>