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UNITED INSTITUTE OF</a:t>
            </a:r>
            <a:br>
              <a:rPr lang="en-US" dirty="0" smtClean="0"/>
            </a:br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COLLEGE CODE : 7145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4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1033" y="4003765"/>
            <a:ext cx="10394707" cy="1158140"/>
          </a:xfrm>
        </p:spPr>
        <p:txBody>
          <a:bodyPr/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933677"/>
            <a:ext cx="4856158" cy="679994"/>
          </a:xfrm>
        </p:spPr>
        <p:txBody>
          <a:bodyPr/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MENTOR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85801" y="1815738"/>
            <a:ext cx="5114108" cy="2539350"/>
          </a:xfrm>
        </p:spPr>
        <p:txBody>
          <a:bodyPr/>
          <a:lstStyle/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niSHANTHI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: NISHANTHI@UIT.AC.IN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06079" y="882585"/>
            <a:ext cx="4864491" cy="679994"/>
          </a:xfrm>
        </p:spPr>
        <p:txBody>
          <a:bodyPr/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TEAM MEMBERS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6106079" y="1815738"/>
            <a:ext cx="5559052" cy="351965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YAMINIDEVI  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       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714521104057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DHANALAKSHMI B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714521104014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VISHNU S 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714521104056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BRITO JASON b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714521104012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CHARAN SM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            714521104013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PRASHANTH M :       714521104035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39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1"/>
            <a:ext cx="10396902" cy="1717766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DOMAIN</a:t>
            </a:r>
            <a:endParaRPr lang="en-US" sz="6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55596" y="2246811"/>
            <a:ext cx="10394729" cy="1711236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Chatbot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Deployment with IBM Cloud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Watson Assistant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09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Abstract: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Our aim to explore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process of deploying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chatbots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using IBM Cloud Watson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Assistant And to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customize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chatbot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popular messaging platforms like Facebook Messenger and Slack. Through this deployment,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aim to provide users with a helpful virtual guide that offers useful information, answers frequently asked questions, and delivers a friendly conversational experience.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To Join as empower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users with quick access to information and create meaningful connections through our virtual guide</a:t>
            </a:r>
          </a:p>
        </p:txBody>
      </p:sp>
    </p:spTree>
    <p:extLst>
      <p:ext uri="{BB962C8B-B14F-4D97-AF65-F5344CB8AC3E}">
        <p14:creationId xmlns:p14="http://schemas.microsoft.com/office/powerpoint/2010/main" val="169626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9165254" cy="1449977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Problem statement:</a:t>
            </a:r>
            <a:endParaRPr lang="en-US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18903" y="1815737"/>
            <a:ext cx="9839536" cy="2377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The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problem statement for deploying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chatbot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with IBM Cloud Watson Assistant is to create a virtual guide for popular messaging platforms like Facebook Messenger and Slack. The goal is to provide helpful information, answer frequently asked questions, and create a friendly conversational experience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for the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flipV="1">
            <a:off x="693642" y="5374585"/>
            <a:ext cx="4126861" cy="73883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7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13954"/>
            <a:ext cx="10394707" cy="927463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Time chart: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85801" y="1541417"/>
            <a:ext cx="10760468" cy="1123406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time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chart for the deployment of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chatbot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IBM Cloud Watson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Assistant and This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timeline can vary depending on the complexity of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chatbot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any specific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requirements:</a:t>
            </a:r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184981" y="2808515"/>
            <a:ext cx="3396343" cy="23774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AutoNum type="arabicPeriod"/>
            </a:pPr>
            <a:r>
              <a:rPr lang="en-US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Planning</a:t>
            </a: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: 1 week </a:t>
            </a:r>
          </a:p>
          <a:p>
            <a:pPr marL="342900" indent="-342900" algn="just">
              <a:buAutoNum type="arabicPeriod"/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Customization: 2 weeks</a:t>
            </a:r>
          </a:p>
          <a:p>
            <a:pPr marL="342900" indent="-342900" algn="just">
              <a:buAutoNum type="arabicPeriod"/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Integration: 1 week</a:t>
            </a:r>
          </a:p>
          <a:p>
            <a:pPr marL="342900" indent="-342900" algn="just">
              <a:buAutoNum type="arabicPeriod"/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Testing: </a:t>
            </a:r>
            <a:r>
              <a:rPr lang="en-US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week</a:t>
            </a:r>
          </a:p>
          <a:p>
            <a:pPr marL="342900" indent="-342900" algn="just">
              <a:buAutoNum type="arabicPeriod"/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Deployment: </a:t>
            </a:r>
            <a:r>
              <a:rPr lang="en-US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week</a:t>
            </a:r>
          </a:p>
          <a:p>
            <a:r>
              <a:rPr lang="en-US" sz="8000" dirty="0"/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1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792" y="0"/>
            <a:ext cx="3089365" cy="115814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Module: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8417" y="1158140"/>
            <a:ext cx="5088714" cy="331118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Sign in to  IBM Cloud account.</a:t>
            </a:r>
          </a:p>
          <a:p>
            <a:pPr marL="457200" indent="-4572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Go to the IBM Cloud Catalog and search for "Watson Assistant".</a:t>
            </a:r>
          </a:p>
          <a:p>
            <a:pPr marL="457200" indent="-4572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Select the Watson Assistant service and click on "Create".</a:t>
            </a:r>
          </a:p>
          <a:p>
            <a:pPr marL="457200" indent="-4572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Give the assistant a name and click on "Create assistant".</a:t>
            </a:r>
          </a:p>
          <a:p>
            <a:pPr marL="457200" indent="-4572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Configure the assistant by defining intents, entities, and dialog flow.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744755" y="1158140"/>
            <a:ext cx="5280295" cy="443276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Train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assistant by providing sample user queries and appropriate responses.</a:t>
            </a:r>
          </a:p>
          <a:p>
            <a:pPr marL="457200" indent="-457200">
              <a:buAutoNum type="arabicPeriod" startAt="6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Test the assistant to ensure that it understands and responds correctly. </a:t>
            </a:r>
          </a:p>
          <a:p>
            <a:pPr marL="457200" indent="-457200">
              <a:buAutoNum type="arabicPeriod" startAt="6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Integrate your assistant into  application or website using the provided SDKs or APIs.</a:t>
            </a:r>
          </a:p>
          <a:p>
            <a:pPr marL="457200" indent="-457200">
              <a:buAutoNum type="arabicPeriod" startAt="6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Monitor and analyze the performance of your assistant to make improvements.</a:t>
            </a:r>
          </a:p>
          <a:p>
            <a:pPr marL="457200" indent="-457200">
              <a:buAutoNum type="arabicPeriod" startAt="6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Deploy your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chatbot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start engaging with  users.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13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Conclusion: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981200" y="1837765"/>
            <a:ext cx="9631680" cy="2825675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 deploying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chatbot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with IBM Cloud Watson Assistant involves signing in to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IBM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Cloud account, creating an assistant, configuring intents and dialog flow, training the assistant, testing it, integrating it into your application, and monitoring its performance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It's an exciting process that allows  to create an interactive and intelligent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chatbot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the users.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06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116</TotalTime>
  <Words>426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Impact</vt:lpstr>
      <vt:lpstr>Main Event</vt:lpstr>
      <vt:lpstr>UNITED INSTITUTE OF TECHNOLOGY</vt:lpstr>
      <vt:lpstr>-</vt:lpstr>
      <vt:lpstr>DOMAIN</vt:lpstr>
      <vt:lpstr>Abstract:</vt:lpstr>
      <vt:lpstr>      Problem statement:</vt:lpstr>
      <vt:lpstr>Time chart:</vt:lpstr>
      <vt:lpstr>Module: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UNITED INSTITUTE OF TECHNOLOGY</dc:title>
  <dc:creator>Windows User</dc:creator>
  <cp:lastModifiedBy>Windows User</cp:lastModifiedBy>
  <cp:revision>12</cp:revision>
  <dcterms:created xsi:type="dcterms:W3CDTF">2023-09-27T08:08:17Z</dcterms:created>
  <dcterms:modified xsi:type="dcterms:W3CDTF">2023-09-27T10:16:17Z</dcterms:modified>
</cp:coreProperties>
</file>