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89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99" r:id="rId29"/>
    <p:sldId id="306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300" r:id="rId38"/>
    <p:sldId id="301" r:id="rId39"/>
    <p:sldId id="302" r:id="rId40"/>
    <p:sldId id="303" r:id="rId41"/>
    <p:sldId id="304" r:id="rId42"/>
    <p:sldId id="305" r:id="rId43"/>
    <p:sldId id="29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BD2E7-5045-420A-829D-58153F6E4257}" v="33" dt="2023-04-29T15:31:45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la yamini" userId="1b5191467a86980e" providerId="LiveId" clId="{F2FBD2E7-5045-420A-829D-58153F6E4257}"/>
    <pc:docChg chg="custSel addSld delSld modSld">
      <pc:chgData name="Anala yamini" userId="1b5191467a86980e" providerId="LiveId" clId="{F2FBD2E7-5045-420A-829D-58153F6E4257}" dt="2023-04-29T15:08:51.806" v="5725" actId="47"/>
      <pc:docMkLst>
        <pc:docMk/>
      </pc:docMkLst>
      <pc:sldChg chg="del">
        <pc:chgData name="Anala yamini" userId="1b5191467a86980e" providerId="LiveId" clId="{F2FBD2E7-5045-420A-829D-58153F6E4257}" dt="2023-04-29T15:02:39.092" v="5707" actId="47"/>
        <pc:sldMkLst>
          <pc:docMk/>
          <pc:sldMk cId="3387612007" sldId="256"/>
        </pc:sldMkLst>
      </pc:sldChg>
      <pc:sldChg chg="modSp mod">
        <pc:chgData name="Anala yamini" userId="1b5191467a86980e" providerId="LiveId" clId="{F2FBD2E7-5045-420A-829D-58153F6E4257}" dt="2023-04-29T15:05:45.448" v="5719" actId="20577"/>
        <pc:sldMkLst>
          <pc:docMk/>
          <pc:sldMk cId="2574782524" sldId="258"/>
        </pc:sldMkLst>
        <pc:spChg chg="mod">
          <ac:chgData name="Anala yamini" userId="1b5191467a86980e" providerId="LiveId" clId="{F2FBD2E7-5045-420A-829D-58153F6E4257}" dt="2023-04-29T15:05:45.448" v="5719" actId="20577"/>
          <ac:spMkLst>
            <pc:docMk/>
            <pc:sldMk cId="2574782524" sldId="258"/>
            <ac:spMk id="4" creationId="{059F0DAD-F355-710B-34DF-0929428ABF22}"/>
          </ac:spMkLst>
        </pc:spChg>
      </pc:sldChg>
      <pc:sldChg chg="addSp modSp mod">
        <pc:chgData name="Anala yamini" userId="1b5191467a86980e" providerId="LiveId" clId="{F2FBD2E7-5045-420A-829D-58153F6E4257}" dt="2023-04-29T14:55:55.327" v="5616" actId="1076"/>
        <pc:sldMkLst>
          <pc:docMk/>
          <pc:sldMk cId="3750589695" sldId="259"/>
        </pc:sldMkLst>
        <pc:spChg chg="mod">
          <ac:chgData name="Anala yamini" userId="1b5191467a86980e" providerId="LiveId" clId="{F2FBD2E7-5045-420A-829D-58153F6E4257}" dt="2023-04-29T13:36:04.429" v="4503" actId="1076"/>
          <ac:spMkLst>
            <pc:docMk/>
            <pc:sldMk cId="3750589695" sldId="259"/>
            <ac:spMk id="4" creationId="{A5FBCD6A-1B3A-6BBC-85BF-DC70BC1ACC76}"/>
          </ac:spMkLst>
        </pc:spChg>
        <pc:spChg chg="add mod">
          <ac:chgData name="Anala yamini" userId="1b5191467a86980e" providerId="LiveId" clId="{F2FBD2E7-5045-420A-829D-58153F6E4257}" dt="2023-04-29T14:50:09.464" v="5537" actId="1076"/>
          <ac:spMkLst>
            <pc:docMk/>
            <pc:sldMk cId="3750589695" sldId="259"/>
            <ac:spMk id="6" creationId="{4305819B-05F1-A30F-A7A3-5FD2E77B4266}"/>
          </ac:spMkLst>
        </pc:spChg>
        <pc:spChg chg="add mod">
          <ac:chgData name="Anala yamini" userId="1b5191467a86980e" providerId="LiveId" clId="{F2FBD2E7-5045-420A-829D-58153F6E4257}" dt="2023-04-29T14:55:55.327" v="5616" actId="1076"/>
          <ac:spMkLst>
            <pc:docMk/>
            <pc:sldMk cId="3750589695" sldId="259"/>
            <ac:spMk id="10" creationId="{7E13A53A-0093-FBAA-5C91-2FCE474C6998}"/>
          </ac:spMkLst>
        </pc:spChg>
      </pc:sldChg>
      <pc:sldChg chg="del">
        <pc:chgData name="Anala yamini" userId="1b5191467a86980e" providerId="LiveId" clId="{F2FBD2E7-5045-420A-829D-58153F6E4257}" dt="2023-04-29T15:02:36.613" v="5706" actId="47"/>
        <pc:sldMkLst>
          <pc:docMk/>
          <pc:sldMk cId="4184523859" sldId="260"/>
        </pc:sldMkLst>
      </pc:sldChg>
      <pc:sldChg chg="addSp modSp mod">
        <pc:chgData name="Anala yamini" userId="1b5191467a86980e" providerId="LiveId" clId="{F2FBD2E7-5045-420A-829D-58153F6E4257}" dt="2023-04-29T14:56:09.863" v="5618" actId="1076"/>
        <pc:sldMkLst>
          <pc:docMk/>
          <pc:sldMk cId="1834313254" sldId="261"/>
        </pc:sldMkLst>
        <pc:spChg chg="add mod">
          <ac:chgData name="Anala yamini" userId="1b5191467a86980e" providerId="LiveId" clId="{F2FBD2E7-5045-420A-829D-58153F6E4257}" dt="2023-04-29T14:50:14.167" v="5539" actId="1076"/>
          <ac:spMkLst>
            <pc:docMk/>
            <pc:sldMk cId="1834313254" sldId="261"/>
            <ac:spMk id="7" creationId="{E369ACE1-9BB2-1166-A20C-706C06BAB446}"/>
          </ac:spMkLst>
        </pc:spChg>
        <pc:spChg chg="add mod">
          <ac:chgData name="Anala yamini" userId="1b5191467a86980e" providerId="LiveId" clId="{F2FBD2E7-5045-420A-829D-58153F6E4257}" dt="2023-04-29T14:56:09.863" v="5618" actId="1076"/>
          <ac:spMkLst>
            <pc:docMk/>
            <pc:sldMk cId="1834313254" sldId="261"/>
            <ac:spMk id="11" creationId="{92EC030A-9227-0F5F-7FB1-0CD83C04714A}"/>
          </ac:spMkLst>
        </pc:spChg>
      </pc:sldChg>
      <pc:sldChg chg="addSp modSp mod">
        <pc:chgData name="Anala yamini" userId="1b5191467a86980e" providerId="LiveId" clId="{F2FBD2E7-5045-420A-829D-58153F6E4257}" dt="2023-04-29T14:56:15.704" v="5620" actId="1076"/>
        <pc:sldMkLst>
          <pc:docMk/>
          <pc:sldMk cId="857650238" sldId="262"/>
        </pc:sldMkLst>
        <pc:spChg chg="add mod">
          <ac:chgData name="Anala yamini" userId="1b5191467a86980e" providerId="LiveId" clId="{F2FBD2E7-5045-420A-829D-58153F6E4257}" dt="2023-04-29T14:50:23.696" v="5541" actId="1076"/>
          <ac:spMkLst>
            <pc:docMk/>
            <pc:sldMk cId="857650238" sldId="262"/>
            <ac:spMk id="6" creationId="{F85EB708-73DE-19B6-1B5D-668426358190}"/>
          </ac:spMkLst>
        </pc:spChg>
        <pc:spChg chg="add mod">
          <ac:chgData name="Anala yamini" userId="1b5191467a86980e" providerId="LiveId" clId="{F2FBD2E7-5045-420A-829D-58153F6E4257}" dt="2023-04-29T14:56:15.704" v="5620" actId="1076"/>
          <ac:spMkLst>
            <pc:docMk/>
            <pc:sldMk cId="857650238" sldId="262"/>
            <ac:spMk id="10" creationId="{9F2D66B5-50E2-3C1B-C6E2-B01FF313D88E}"/>
          </ac:spMkLst>
        </pc:spChg>
      </pc:sldChg>
      <pc:sldChg chg="addSp modSp mod">
        <pc:chgData name="Anala yamini" userId="1b5191467a86980e" providerId="LiveId" clId="{F2FBD2E7-5045-420A-829D-58153F6E4257}" dt="2023-04-29T14:56:22.519" v="5622" actId="1076"/>
        <pc:sldMkLst>
          <pc:docMk/>
          <pc:sldMk cId="3125156546" sldId="263"/>
        </pc:sldMkLst>
        <pc:spChg chg="add mod">
          <ac:chgData name="Anala yamini" userId="1b5191467a86980e" providerId="LiveId" clId="{F2FBD2E7-5045-420A-829D-58153F6E4257}" dt="2023-04-29T14:50:44.863" v="5544" actId="1076"/>
          <ac:spMkLst>
            <pc:docMk/>
            <pc:sldMk cId="3125156546" sldId="263"/>
            <ac:spMk id="7" creationId="{65B0F5A9-521A-81FC-18D8-50828B3C836F}"/>
          </ac:spMkLst>
        </pc:spChg>
        <pc:spChg chg="add mod">
          <ac:chgData name="Anala yamini" userId="1b5191467a86980e" providerId="LiveId" clId="{F2FBD2E7-5045-420A-829D-58153F6E4257}" dt="2023-04-29T14:56:22.519" v="5622" actId="1076"/>
          <ac:spMkLst>
            <pc:docMk/>
            <pc:sldMk cId="3125156546" sldId="263"/>
            <ac:spMk id="12" creationId="{609E7900-8FA6-1D45-7CBE-C2E112F9432B}"/>
          </ac:spMkLst>
        </pc:spChg>
      </pc:sldChg>
      <pc:sldChg chg="addSp modSp mod">
        <pc:chgData name="Anala yamini" userId="1b5191467a86980e" providerId="LiveId" clId="{F2FBD2E7-5045-420A-829D-58153F6E4257}" dt="2023-04-29T14:56:32.250" v="5625" actId="14100"/>
        <pc:sldMkLst>
          <pc:docMk/>
          <pc:sldMk cId="765538509" sldId="264"/>
        </pc:sldMkLst>
        <pc:spChg chg="add mod">
          <ac:chgData name="Anala yamini" userId="1b5191467a86980e" providerId="LiveId" clId="{F2FBD2E7-5045-420A-829D-58153F6E4257}" dt="2023-04-29T14:50:56.552" v="5546" actId="1076"/>
          <ac:spMkLst>
            <pc:docMk/>
            <pc:sldMk cId="765538509" sldId="264"/>
            <ac:spMk id="7" creationId="{503AA6BB-F3F9-C67F-E0C5-E9373EF95366}"/>
          </ac:spMkLst>
        </pc:spChg>
        <pc:spChg chg="mod">
          <ac:chgData name="Anala yamini" userId="1b5191467a86980e" providerId="LiveId" clId="{F2FBD2E7-5045-420A-829D-58153F6E4257}" dt="2023-04-29T14:51:02.839" v="5548" actId="1076"/>
          <ac:spMkLst>
            <pc:docMk/>
            <pc:sldMk cId="765538509" sldId="264"/>
            <ac:spMk id="8" creationId="{8D584A64-A996-48A2-855A-49D7FC9ED074}"/>
          </ac:spMkLst>
        </pc:spChg>
        <pc:spChg chg="add mod">
          <ac:chgData name="Anala yamini" userId="1b5191467a86980e" providerId="LiveId" clId="{F2FBD2E7-5045-420A-829D-58153F6E4257}" dt="2023-04-29T14:56:32.250" v="5625" actId="14100"/>
          <ac:spMkLst>
            <pc:docMk/>
            <pc:sldMk cId="765538509" sldId="264"/>
            <ac:spMk id="11" creationId="{BE2ADDE5-D858-2236-F5C8-0A7CDA315D5D}"/>
          </ac:spMkLst>
        </pc:spChg>
      </pc:sldChg>
      <pc:sldChg chg="addSp modSp mod">
        <pc:chgData name="Anala yamini" userId="1b5191467a86980e" providerId="LiveId" clId="{F2FBD2E7-5045-420A-829D-58153F6E4257}" dt="2023-04-29T14:56:41.579" v="5627" actId="1076"/>
        <pc:sldMkLst>
          <pc:docMk/>
          <pc:sldMk cId="1379601464" sldId="265"/>
        </pc:sldMkLst>
        <pc:spChg chg="add mod">
          <ac:chgData name="Anala yamini" userId="1b5191467a86980e" providerId="LiveId" clId="{F2FBD2E7-5045-420A-829D-58153F6E4257}" dt="2023-04-29T14:51:08.632" v="5550" actId="1076"/>
          <ac:spMkLst>
            <pc:docMk/>
            <pc:sldMk cId="1379601464" sldId="265"/>
            <ac:spMk id="7" creationId="{9246B73B-F366-4B25-7660-2F76E9D6A568}"/>
          </ac:spMkLst>
        </pc:spChg>
        <pc:spChg chg="add mod">
          <ac:chgData name="Anala yamini" userId="1b5191467a86980e" providerId="LiveId" clId="{F2FBD2E7-5045-420A-829D-58153F6E4257}" dt="2023-04-29T14:56:41.579" v="5627" actId="1076"/>
          <ac:spMkLst>
            <pc:docMk/>
            <pc:sldMk cId="1379601464" sldId="265"/>
            <ac:spMk id="11" creationId="{49D2FFBD-B3C6-9EDF-4DD2-AE6923DBDB21}"/>
          </ac:spMkLst>
        </pc:spChg>
      </pc:sldChg>
      <pc:sldChg chg="addSp modSp mod">
        <pc:chgData name="Anala yamini" userId="1b5191467a86980e" providerId="LiveId" clId="{F2FBD2E7-5045-420A-829D-58153F6E4257}" dt="2023-04-29T14:56:55.869" v="5630" actId="1076"/>
        <pc:sldMkLst>
          <pc:docMk/>
          <pc:sldMk cId="1968277321" sldId="266"/>
        </pc:sldMkLst>
        <pc:spChg chg="add mod">
          <ac:chgData name="Anala yamini" userId="1b5191467a86980e" providerId="LiveId" clId="{F2FBD2E7-5045-420A-829D-58153F6E4257}" dt="2023-04-29T14:51:18.959" v="5552" actId="1076"/>
          <ac:spMkLst>
            <pc:docMk/>
            <pc:sldMk cId="1968277321" sldId="266"/>
            <ac:spMk id="7" creationId="{678DD2A3-1BB1-A56E-AF44-8D1CCDAB8530}"/>
          </ac:spMkLst>
        </pc:spChg>
        <pc:spChg chg="add mod">
          <ac:chgData name="Anala yamini" userId="1b5191467a86980e" providerId="LiveId" clId="{F2FBD2E7-5045-420A-829D-58153F6E4257}" dt="2023-04-29T14:56:52.848" v="5629" actId="1076"/>
          <ac:spMkLst>
            <pc:docMk/>
            <pc:sldMk cId="1968277321" sldId="266"/>
            <ac:spMk id="11" creationId="{71373E1A-D21F-6336-2875-BA1900759B6D}"/>
          </ac:spMkLst>
        </pc:spChg>
        <pc:picChg chg="mod">
          <ac:chgData name="Anala yamini" userId="1b5191467a86980e" providerId="LiveId" clId="{F2FBD2E7-5045-420A-829D-58153F6E4257}" dt="2023-04-29T14:56:55.869" v="5630" actId="1076"/>
          <ac:picMkLst>
            <pc:docMk/>
            <pc:sldMk cId="1968277321" sldId="266"/>
            <ac:picMk id="5" creationId="{21DED18F-1F52-A06E-2C4C-492D78DB8C91}"/>
          </ac:picMkLst>
        </pc:picChg>
      </pc:sldChg>
      <pc:sldChg chg="addSp modSp mod">
        <pc:chgData name="Anala yamini" userId="1b5191467a86980e" providerId="LiveId" clId="{F2FBD2E7-5045-420A-829D-58153F6E4257}" dt="2023-04-29T14:57:03.279" v="5632" actId="1076"/>
        <pc:sldMkLst>
          <pc:docMk/>
          <pc:sldMk cId="247791890" sldId="267"/>
        </pc:sldMkLst>
        <pc:spChg chg="add mod">
          <ac:chgData name="Anala yamini" userId="1b5191467a86980e" providerId="LiveId" clId="{F2FBD2E7-5045-420A-829D-58153F6E4257}" dt="2023-04-29T14:51:24.245" v="5554" actId="1076"/>
          <ac:spMkLst>
            <pc:docMk/>
            <pc:sldMk cId="247791890" sldId="267"/>
            <ac:spMk id="7" creationId="{D02E0A96-5902-360F-72F5-FDD21D8DA9D7}"/>
          </ac:spMkLst>
        </pc:spChg>
        <pc:spChg chg="add mod">
          <ac:chgData name="Anala yamini" userId="1b5191467a86980e" providerId="LiveId" clId="{F2FBD2E7-5045-420A-829D-58153F6E4257}" dt="2023-04-29T14:57:03.279" v="5632" actId="1076"/>
          <ac:spMkLst>
            <pc:docMk/>
            <pc:sldMk cId="247791890" sldId="267"/>
            <ac:spMk id="11" creationId="{C14DFAA9-E477-D0BE-412A-993C0100717F}"/>
          </ac:spMkLst>
        </pc:spChg>
      </pc:sldChg>
      <pc:sldChg chg="addSp modSp mod">
        <pc:chgData name="Anala yamini" userId="1b5191467a86980e" providerId="LiveId" clId="{F2FBD2E7-5045-420A-829D-58153F6E4257}" dt="2023-04-29T14:57:12.063" v="5634" actId="1076"/>
        <pc:sldMkLst>
          <pc:docMk/>
          <pc:sldMk cId="1026155845" sldId="268"/>
        </pc:sldMkLst>
        <pc:spChg chg="add mod">
          <ac:chgData name="Anala yamini" userId="1b5191467a86980e" providerId="LiveId" clId="{F2FBD2E7-5045-420A-829D-58153F6E4257}" dt="2023-04-29T14:51:30.625" v="5556" actId="1076"/>
          <ac:spMkLst>
            <pc:docMk/>
            <pc:sldMk cId="1026155845" sldId="268"/>
            <ac:spMk id="7" creationId="{1217F153-804D-5686-0066-D0372499334A}"/>
          </ac:spMkLst>
        </pc:spChg>
        <pc:spChg chg="add mod">
          <ac:chgData name="Anala yamini" userId="1b5191467a86980e" providerId="LiveId" clId="{F2FBD2E7-5045-420A-829D-58153F6E4257}" dt="2023-04-29T14:57:12.063" v="5634" actId="1076"/>
          <ac:spMkLst>
            <pc:docMk/>
            <pc:sldMk cId="1026155845" sldId="268"/>
            <ac:spMk id="11" creationId="{A71ADACE-5586-D723-585C-EC5628A2DAFD}"/>
          </ac:spMkLst>
        </pc:spChg>
        <pc:picChg chg="mod">
          <ac:chgData name="Anala yamini" userId="1b5191467a86980e" providerId="LiveId" clId="{F2FBD2E7-5045-420A-829D-58153F6E4257}" dt="2023-04-29T14:51:33.060" v="5557" actId="1076"/>
          <ac:picMkLst>
            <pc:docMk/>
            <pc:sldMk cId="1026155845" sldId="268"/>
            <ac:picMk id="3" creationId="{D7DD02B9-E15E-9642-2175-83B73C8326F5}"/>
          </ac:picMkLst>
        </pc:picChg>
      </pc:sldChg>
      <pc:sldChg chg="addSp modSp mod">
        <pc:chgData name="Anala yamini" userId="1b5191467a86980e" providerId="LiveId" clId="{F2FBD2E7-5045-420A-829D-58153F6E4257}" dt="2023-04-29T14:57:19.535" v="5636" actId="1076"/>
        <pc:sldMkLst>
          <pc:docMk/>
          <pc:sldMk cId="1639014029" sldId="269"/>
        </pc:sldMkLst>
        <pc:spChg chg="add mod">
          <ac:chgData name="Anala yamini" userId="1b5191467a86980e" providerId="LiveId" clId="{F2FBD2E7-5045-420A-829D-58153F6E4257}" dt="2023-04-29T14:51:59.655" v="5562" actId="1076"/>
          <ac:spMkLst>
            <pc:docMk/>
            <pc:sldMk cId="1639014029" sldId="269"/>
            <ac:spMk id="6" creationId="{D8351512-885A-DCCE-E934-CB744C0AFD99}"/>
          </ac:spMkLst>
        </pc:spChg>
        <pc:spChg chg="add mod">
          <ac:chgData name="Anala yamini" userId="1b5191467a86980e" providerId="LiveId" clId="{F2FBD2E7-5045-420A-829D-58153F6E4257}" dt="2023-04-29T14:57:19.535" v="5636" actId="1076"/>
          <ac:spMkLst>
            <pc:docMk/>
            <pc:sldMk cId="1639014029" sldId="269"/>
            <ac:spMk id="10" creationId="{1D657421-08D2-4FCC-4F78-32E2B8F2CE65}"/>
          </ac:spMkLst>
        </pc:spChg>
        <pc:picChg chg="mod">
          <ac:chgData name="Anala yamini" userId="1b5191467a86980e" providerId="LiveId" clId="{F2FBD2E7-5045-420A-829D-58153F6E4257}" dt="2023-04-29T14:51:55.854" v="5561" actId="1076"/>
          <ac:picMkLst>
            <pc:docMk/>
            <pc:sldMk cId="1639014029" sldId="269"/>
            <ac:picMk id="3" creationId="{C9459308-B915-BAF0-673E-B0E617999877}"/>
          </ac:picMkLst>
        </pc:picChg>
      </pc:sldChg>
      <pc:sldChg chg="addSp modSp mod">
        <pc:chgData name="Anala yamini" userId="1b5191467a86980e" providerId="LiveId" clId="{F2FBD2E7-5045-420A-829D-58153F6E4257}" dt="2023-04-29T14:57:28.783" v="5638" actId="1076"/>
        <pc:sldMkLst>
          <pc:docMk/>
          <pc:sldMk cId="342565677" sldId="270"/>
        </pc:sldMkLst>
        <pc:spChg chg="add mod">
          <ac:chgData name="Anala yamini" userId="1b5191467a86980e" providerId="LiveId" clId="{F2FBD2E7-5045-420A-829D-58153F6E4257}" dt="2023-04-29T14:52:10.093" v="5565" actId="1076"/>
          <ac:spMkLst>
            <pc:docMk/>
            <pc:sldMk cId="342565677" sldId="270"/>
            <ac:spMk id="6" creationId="{3EB9C920-CBDB-4D23-82DF-170DCEE03400}"/>
          </ac:spMkLst>
        </pc:spChg>
        <pc:spChg chg="add mod">
          <ac:chgData name="Anala yamini" userId="1b5191467a86980e" providerId="LiveId" clId="{F2FBD2E7-5045-420A-829D-58153F6E4257}" dt="2023-04-29T14:57:28.783" v="5638" actId="1076"/>
          <ac:spMkLst>
            <pc:docMk/>
            <pc:sldMk cId="342565677" sldId="270"/>
            <ac:spMk id="10" creationId="{40190D5D-A2CB-7909-DD57-3FD560E546F9}"/>
          </ac:spMkLst>
        </pc:spChg>
        <pc:picChg chg="mod">
          <ac:chgData name="Anala yamini" userId="1b5191467a86980e" providerId="LiveId" clId="{F2FBD2E7-5045-420A-829D-58153F6E4257}" dt="2023-04-29T14:52:07.550" v="5564" actId="1076"/>
          <ac:picMkLst>
            <pc:docMk/>
            <pc:sldMk cId="342565677" sldId="270"/>
            <ac:picMk id="3" creationId="{2E33807E-601F-DE23-DDA4-343A0B3371A6}"/>
          </ac:picMkLst>
        </pc:picChg>
      </pc:sldChg>
      <pc:sldChg chg="addSp modSp mod">
        <pc:chgData name="Anala yamini" userId="1b5191467a86980e" providerId="LiveId" clId="{F2FBD2E7-5045-420A-829D-58153F6E4257}" dt="2023-04-29T14:57:40.575" v="5640" actId="1076"/>
        <pc:sldMkLst>
          <pc:docMk/>
          <pc:sldMk cId="3126277368" sldId="271"/>
        </pc:sldMkLst>
        <pc:spChg chg="add mod">
          <ac:chgData name="Anala yamini" userId="1b5191467a86980e" providerId="LiveId" clId="{F2FBD2E7-5045-420A-829D-58153F6E4257}" dt="2023-04-29T14:52:15.548" v="5567" actId="1076"/>
          <ac:spMkLst>
            <pc:docMk/>
            <pc:sldMk cId="3126277368" sldId="271"/>
            <ac:spMk id="6" creationId="{51CB5F2E-E41B-1A59-4E97-366B88AEFAC3}"/>
          </ac:spMkLst>
        </pc:spChg>
        <pc:spChg chg="add mod">
          <ac:chgData name="Anala yamini" userId="1b5191467a86980e" providerId="LiveId" clId="{F2FBD2E7-5045-420A-829D-58153F6E4257}" dt="2023-04-29T14:57:40.575" v="5640" actId="1076"/>
          <ac:spMkLst>
            <pc:docMk/>
            <pc:sldMk cId="3126277368" sldId="271"/>
            <ac:spMk id="10" creationId="{9DB300FA-9E9D-E176-3758-FBFB673CDA5D}"/>
          </ac:spMkLst>
        </pc:spChg>
      </pc:sldChg>
      <pc:sldChg chg="addSp modSp mod">
        <pc:chgData name="Anala yamini" userId="1b5191467a86980e" providerId="LiveId" clId="{F2FBD2E7-5045-420A-829D-58153F6E4257}" dt="2023-04-29T14:57:46.655" v="5642" actId="1076"/>
        <pc:sldMkLst>
          <pc:docMk/>
          <pc:sldMk cId="884239234" sldId="272"/>
        </pc:sldMkLst>
        <pc:spChg chg="mod">
          <ac:chgData name="Anala yamini" userId="1b5191467a86980e" providerId="LiveId" clId="{F2FBD2E7-5045-420A-829D-58153F6E4257}" dt="2023-04-29T13:11:57.205" v="4223" actId="20577"/>
          <ac:spMkLst>
            <pc:docMk/>
            <pc:sldMk cId="884239234" sldId="272"/>
            <ac:spMk id="4" creationId="{6DE662AB-099B-349A-ADEB-33C2AB5586EA}"/>
          </ac:spMkLst>
        </pc:spChg>
        <pc:spChg chg="add mod">
          <ac:chgData name="Anala yamini" userId="1b5191467a86980e" providerId="LiveId" clId="{F2FBD2E7-5045-420A-829D-58153F6E4257}" dt="2023-04-29T14:52:26.175" v="5569" actId="1076"/>
          <ac:spMkLst>
            <pc:docMk/>
            <pc:sldMk cId="884239234" sldId="272"/>
            <ac:spMk id="6" creationId="{67699E11-0A97-68FD-5419-7784DA90EC41}"/>
          </ac:spMkLst>
        </pc:spChg>
        <pc:spChg chg="add mod">
          <ac:chgData name="Anala yamini" userId="1b5191467a86980e" providerId="LiveId" clId="{F2FBD2E7-5045-420A-829D-58153F6E4257}" dt="2023-04-29T14:57:46.655" v="5642" actId="1076"/>
          <ac:spMkLst>
            <pc:docMk/>
            <pc:sldMk cId="884239234" sldId="272"/>
            <ac:spMk id="10" creationId="{AFB504B6-D9CF-40DC-AF43-012916C29177}"/>
          </ac:spMkLst>
        </pc:spChg>
      </pc:sldChg>
      <pc:sldChg chg="del">
        <pc:chgData name="Anala yamini" userId="1b5191467a86980e" providerId="LiveId" clId="{F2FBD2E7-5045-420A-829D-58153F6E4257}" dt="2023-04-29T15:08:46.642" v="5724" actId="47"/>
        <pc:sldMkLst>
          <pc:docMk/>
          <pc:sldMk cId="1865075970" sldId="273"/>
        </pc:sldMkLst>
      </pc:sldChg>
      <pc:sldChg chg="addSp delSp modSp mod">
        <pc:chgData name="Anala yamini" userId="1b5191467a86980e" providerId="LiveId" clId="{F2FBD2E7-5045-420A-829D-58153F6E4257}" dt="2023-04-29T15:00:05.321" v="5673" actId="1076"/>
        <pc:sldMkLst>
          <pc:docMk/>
          <pc:sldMk cId="3994900470" sldId="274"/>
        </pc:sldMkLst>
        <pc:spChg chg="del mod">
          <ac:chgData name="Anala yamini" userId="1b5191467a86980e" providerId="LiveId" clId="{F2FBD2E7-5045-420A-829D-58153F6E4257}" dt="2023-04-29T08:37:30.656" v="179"/>
          <ac:spMkLst>
            <pc:docMk/>
            <pc:sldMk cId="3994900470" sldId="274"/>
            <ac:spMk id="2" creationId="{E4F01A0C-118C-6854-D1E9-F4EB5BF2280B}"/>
          </ac:spMkLst>
        </pc:spChg>
        <pc:spChg chg="add mod">
          <ac:chgData name="Anala yamini" userId="1b5191467a86980e" providerId="LiveId" clId="{F2FBD2E7-5045-420A-829D-58153F6E4257}" dt="2023-04-29T14:53:32.407" v="5587" actId="1076"/>
          <ac:spMkLst>
            <pc:docMk/>
            <pc:sldMk cId="3994900470" sldId="274"/>
            <ac:spMk id="4" creationId="{30607F03-5319-DFF8-2CB1-A1F000A6618F}"/>
          </ac:spMkLst>
        </pc:spChg>
        <pc:spChg chg="mod">
          <ac:chgData name="Anala yamini" userId="1b5191467a86980e" providerId="LiveId" clId="{F2FBD2E7-5045-420A-829D-58153F6E4257}" dt="2023-04-29T08:37:35.554" v="180" actId="1076"/>
          <ac:spMkLst>
            <pc:docMk/>
            <pc:sldMk cId="3994900470" sldId="274"/>
            <ac:spMk id="6" creationId="{0317C94B-4146-0C0D-9962-9800D4E643AE}"/>
          </ac:spMkLst>
        </pc:spChg>
        <pc:spChg chg="add mod">
          <ac:chgData name="Anala yamini" userId="1b5191467a86980e" providerId="LiveId" clId="{F2FBD2E7-5045-420A-829D-58153F6E4257}" dt="2023-04-29T08:40:37.486" v="266" actId="20577"/>
          <ac:spMkLst>
            <pc:docMk/>
            <pc:sldMk cId="3994900470" sldId="274"/>
            <ac:spMk id="7" creationId="{5DCADD93-765E-8074-7C3A-9A965238435B}"/>
          </ac:spMkLst>
        </pc:spChg>
        <pc:spChg chg="add mod">
          <ac:chgData name="Anala yamini" userId="1b5191467a86980e" providerId="LiveId" clId="{F2FBD2E7-5045-420A-829D-58153F6E4257}" dt="2023-04-29T08:39:03.227" v="242" actId="113"/>
          <ac:spMkLst>
            <pc:docMk/>
            <pc:sldMk cId="3994900470" sldId="274"/>
            <ac:spMk id="9" creationId="{DBD4CF79-D3D6-8539-AD1D-A31FA82FDE77}"/>
          </ac:spMkLst>
        </pc:spChg>
        <pc:spChg chg="add mod">
          <ac:chgData name="Anala yamini" userId="1b5191467a86980e" providerId="LiveId" clId="{F2FBD2E7-5045-420A-829D-58153F6E4257}" dt="2023-04-29T15:00:05.321" v="5673" actId="1076"/>
          <ac:spMkLst>
            <pc:docMk/>
            <pc:sldMk cId="3994900470" sldId="274"/>
            <ac:spMk id="10" creationId="{479DEB2F-94F9-528B-29AA-E97DFC365F2D}"/>
          </ac:spMkLst>
        </pc:spChg>
        <pc:picChg chg="mod">
          <ac:chgData name="Anala yamini" userId="1b5191467a86980e" providerId="LiveId" clId="{F2FBD2E7-5045-420A-829D-58153F6E4257}" dt="2023-04-29T08:37:19.904" v="174" actId="1076"/>
          <ac:picMkLst>
            <pc:docMk/>
            <pc:sldMk cId="3994900470" sldId="274"/>
            <ac:picMk id="3" creationId="{146C8DAE-C962-7989-07B5-E54EBFD48050}"/>
          </ac:picMkLst>
        </pc:picChg>
        <pc:picChg chg="mod">
          <ac:chgData name="Anala yamini" userId="1b5191467a86980e" providerId="LiveId" clId="{F2FBD2E7-5045-420A-829D-58153F6E4257}" dt="2023-04-29T08:37:24.103" v="175" actId="1076"/>
          <ac:picMkLst>
            <pc:docMk/>
            <pc:sldMk cId="3994900470" sldId="274"/>
            <ac:picMk id="5" creationId="{4607CDFF-CE29-90FA-C950-E139A4C70D06}"/>
          </ac:picMkLst>
        </pc:picChg>
      </pc:sldChg>
      <pc:sldChg chg="addSp delSp modSp mod">
        <pc:chgData name="Anala yamini" userId="1b5191467a86980e" providerId="LiveId" clId="{F2FBD2E7-5045-420A-829D-58153F6E4257}" dt="2023-04-29T15:00:12.679" v="5675" actId="1076"/>
        <pc:sldMkLst>
          <pc:docMk/>
          <pc:sldMk cId="1412265653" sldId="275"/>
        </pc:sldMkLst>
        <pc:spChg chg="add mod">
          <ac:chgData name="Anala yamini" userId="1b5191467a86980e" providerId="LiveId" clId="{F2FBD2E7-5045-420A-829D-58153F6E4257}" dt="2023-04-29T13:35:23.215" v="4502" actId="20577"/>
          <ac:spMkLst>
            <pc:docMk/>
            <pc:sldMk cId="1412265653" sldId="275"/>
            <ac:spMk id="4" creationId="{743CC387-6F69-2E48-4644-867E5C2D79AE}"/>
          </ac:spMkLst>
        </pc:spChg>
        <pc:spChg chg="add mod">
          <ac:chgData name="Anala yamini" userId="1b5191467a86980e" providerId="LiveId" clId="{F2FBD2E7-5045-420A-829D-58153F6E4257}" dt="2023-04-29T14:53:42.440" v="5589" actId="1076"/>
          <ac:spMkLst>
            <pc:docMk/>
            <pc:sldMk cId="1412265653" sldId="275"/>
            <ac:spMk id="6" creationId="{9E40CEE1-B0D1-9783-3120-06BCA3AE47BB}"/>
          </ac:spMkLst>
        </pc:spChg>
        <pc:spChg chg="del mod">
          <ac:chgData name="Anala yamini" userId="1b5191467a86980e" providerId="LiveId" clId="{F2FBD2E7-5045-420A-829D-58153F6E4257}" dt="2023-04-29T08:41:58.239" v="344"/>
          <ac:spMkLst>
            <pc:docMk/>
            <pc:sldMk cId="1412265653" sldId="275"/>
            <ac:spMk id="6" creationId="{A5857975-D559-88AF-8D62-85F2CA9870ED}"/>
          </ac:spMkLst>
        </pc:spChg>
        <pc:spChg chg="mod">
          <ac:chgData name="Anala yamini" userId="1b5191467a86980e" providerId="LiveId" clId="{F2FBD2E7-5045-420A-829D-58153F6E4257}" dt="2023-04-29T08:43:49.772" v="388" actId="1076"/>
          <ac:spMkLst>
            <pc:docMk/>
            <pc:sldMk cId="1412265653" sldId="275"/>
            <ac:spMk id="8" creationId="{C21DD2B3-F96F-1314-F419-870D2186BEAF}"/>
          </ac:spMkLst>
        </pc:spChg>
        <pc:spChg chg="add mod">
          <ac:chgData name="Anala yamini" userId="1b5191467a86980e" providerId="LiveId" clId="{F2FBD2E7-5045-420A-829D-58153F6E4257}" dt="2023-04-29T08:43:46.667" v="387" actId="1076"/>
          <ac:spMkLst>
            <pc:docMk/>
            <pc:sldMk cId="1412265653" sldId="275"/>
            <ac:spMk id="9" creationId="{F9CEF571-75B1-C4D3-975E-282FFFA073D0}"/>
          </ac:spMkLst>
        </pc:spChg>
        <pc:spChg chg="add mod">
          <ac:chgData name="Anala yamini" userId="1b5191467a86980e" providerId="LiveId" clId="{F2FBD2E7-5045-420A-829D-58153F6E4257}" dt="2023-04-29T15:00:12.679" v="5675" actId="1076"/>
          <ac:spMkLst>
            <pc:docMk/>
            <pc:sldMk cId="1412265653" sldId="275"/>
            <ac:spMk id="10" creationId="{0E268B05-A008-46D9-A08E-631463F72B54}"/>
          </ac:spMkLst>
        </pc:spChg>
        <pc:picChg chg="mod">
          <ac:chgData name="Anala yamini" userId="1b5191467a86980e" providerId="LiveId" clId="{F2FBD2E7-5045-420A-829D-58153F6E4257}" dt="2023-04-29T08:44:16.074" v="397" actId="1076"/>
          <ac:picMkLst>
            <pc:docMk/>
            <pc:sldMk cId="1412265653" sldId="275"/>
            <ac:picMk id="3" creationId="{4D5EE055-2B66-3D19-432C-4C5FF6D220B7}"/>
          </ac:picMkLst>
        </pc:picChg>
        <pc:picChg chg="mod">
          <ac:chgData name="Anala yamini" userId="1b5191467a86980e" providerId="LiveId" clId="{F2FBD2E7-5045-420A-829D-58153F6E4257}" dt="2023-04-29T08:44:18.125" v="398" actId="1076"/>
          <ac:picMkLst>
            <pc:docMk/>
            <pc:sldMk cId="1412265653" sldId="275"/>
            <ac:picMk id="5" creationId="{1D8A3D28-EAB4-BF0A-E3EC-B6435AFE5164}"/>
          </ac:picMkLst>
        </pc:picChg>
      </pc:sldChg>
      <pc:sldChg chg="addSp delSp modSp mod">
        <pc:chgData name="Anala yamini" userId="1b5191467a86980e" providerId="LiveId" clId="{F2FBD2E7-5045-420A-829D-58153F6E4257}" dt="2023-04-29T15:00:23.284" v="5677" actId="1076"/>
        <pc:sldMkLst>
          <pc:docMk/>
          <pc:sldMk cId="2527035932" sldId="276"/>
        </pc:sldMkLst>
        <pc:spChg chg="add mod">
          <ac:chgData name="Anala yamini" userId="1b5191467a86980e" providerId="LiveId" clId="{F2FBD2E7-5045-420A-829D-58153F6E4257}" dt="2023-04-29T08:46:35.816" v="475" actId="1076"/>
          <ac:spMkLst>
            <pc:docMk/>
            <pc:sldMk cId="2527035932" sldId="276"/>
            <ac:spMk id="4" creationId="{00B01D4B-0996-C8C0-E8B2-F34C671A3274}"/>
          </ac:spMkLst>
        </pc:spChg>
        <pc:spChg chg="add mod">
          <ac:chgData name="Anala yamini" userId="1b5191467a86980e" providerId="LiveId" clId="{F2FBD2E7-5045-420A-829D-58153F6E4257}" dt="2023-04-29T14:53:54.007" v="5591" actId="1076"/>
          <ac:spMkLst>
            <pc:docMk/>
            <pc:sldMk cId="2527035932" sldId="276"/>
            <ac:spMk id="6" creationId="{8E55DCB2-A867-BCE4-529A-E671A66BE288}"/>
          </ac:spMkLst>
        </pc:spChg>
        <pc:spChg chg="del mod">
          <ac:chgData name="Anala yamini" userId="1b5191467a86980e" providerId="LiveId" clId="{F2FBD2E7-5045-420A-829D-58153F6E4257}" dt="2023-04-29T08:46:02.909" v="470"/>
          <ac:spMkLst>
            <pc:docMk/>
            <pc:sldMk cId="2527035932" sldId="276"/>
            <ac:spMk id="6" creationId="{C4837506-5DE2-F527-A52B-4799D7F46133}"/>
          </ac:spMkLst>
        </pc:spChg>
        <pc:spChg chg="mod">
          <ac:chgData name="Anala yamini" userId="1b5191467a86980e" providerId="LiveId" clId="{F2FBD2E7-5045-420A-829D-58153F6E4257}" dt="2023-04-29T08:46:07.240" v="471" actId="1076"/>
          <ac:spMkLst>
            <pc:docMk/>
            <pc:sldMk cId="2527035932" sldId="276"/>
            <ac:spMk id="8" creationId="{1AD43830-E77D-6363-86BB-C3438FA5EFFF}"/>
          </ac:spMkLst>
        </pc:spChg>
        <pc:spChg chg="add mod">
          <ac:chgData name="Anala yamini" userId="1b5191467a86980e" providerId="LiveId" clId="{F2FBD2E7-5045-420A-829D-58153F6E4257}" dt="2023-04-29T08:46:19.898" v="473" actId="1076"/>
          <ac:spMkLst>
            <pc:docMk/>
            <pc:sldMk cId="2527035932" sldId="276"/>
            <ac:spMk id="9" creationId="{3FB2C5CD-3CD9-BB90-DCED-24F8EFB0369B}"/>
          </ac:spMkLst>
        </pc:spChg>
        <pc:spChg chg="add mod">
          <ac:chgData name="Anala yamini" userId="1b5191467a86980e" providerId="LiveId" clId="{F2FBD2E7-5045-420A-829D-58153F6E4257}" dt="2023-04-29T15:00:23.284" v="5677" actId="1076"/>
          <ac:spMkLst>
            <pc:docMk/>
            <pc:sldMk cId="2527035932" sldId="276"/>
            <ac:spMk id="10" creationId="{A88C9A6B-7D9E-9DE4-CAEF-E49122D0B276}"/>
          </ac:spMkLst>
        </pc:spChg>
        <pc:picChg chg="mod">
          <ac:chgData name="Anala yamini" userId="1b5191467a86980e" providerId="LiveId" clId="{F2FBD2E7-5045-420A-829D-58153F6E4257}" dt="2023-04-29T08:45:51.169" v="465" actId="1076"/>
          <ac:picMkLst>
            <pc:docMk/>
            <pc:sldMk cId="2527035932" sldId="276"/>
            <ac:picMk id="3" creationId="{7DCEFC7F-457B-E2F6-8C41-4EF95CE4F6D1}"/>
          </ac:picMkLst>
        </pc:picChg>
        <pc:picChg chg="mod">
          <ac:chgData name="Anala yamini" userId="1b5191467a86980e" providerId="LiveId" clId="{F2FBD2E7-5045-420A-829D-58153F6E4257}" dt="2023-04-29T08:45:54.129" v="466" actId="1076"/>
          <ac:picMkLst>
            <pc:docMk/>
            <pc:sldMk cId="2527035932" sldId="276"/>
            <ac:picMk id="5" creationId="{E28EE52C-7705-D104-0916-D4C81C804795}"/>
          </ac:picMkLst>
        </pc:picChg>
      </pc:sldChg>
      <pc:sldChg chg="addSp delSp modSp mod">
        <pc:chgData name="Anala yamini" userId="1b5191467a86980e" providerId="LiveId" clId="{F2FBD2E7-5045-420A-829D-58153F6E4257}" dt="2023-04-29T15:00:32.334" v="5679" actId="1076"/>
        <pc:sldMkLst>
          <pc:docMk/>
          <pc:sldMk cId="3912826023" sldId="277"/>
        </pc:sldMkLst>
        <pc:spChg chg="add mod">
          <ac:chgData name="Anala yamini" userId="1b5191467a86980e" providerId="LiveId" clId="{F2FBD2E7-5045-420A-829D-58153F6E4257}" dt="2023-04-29T08:50:24.682" v="617" actId="20577"/>
          <ac:spMkLst>
            <pc:docMk/>
            <pc:sldMk cId="3912826023" sldId="277"/>
            <ac:spMk id="3" creationId="{64FC6FF2-758C-68AF-B1BA-8CA3AB5DD85E}"/>
          </ac:spMkLst>
        </pc:spChg>
        <pc:spChg chg="add mod">
          <ac:chgData name="Anala yamini" userId="1b5191467a86980e" providerId="LiveId" clId="{F2FBD2E7-5045-420A-829D-58153F6E4257}" dt="2023-04-29T14:53:58.119" v="5593" actId="1076"/>
          <ac:spMkLst>
            <pc:docMk/>
            <pc:sldMk cId="3912826023" sldId="277"/>
            <ac:spMk id="4" creationId="{81FFE74E-7189-8151-0B6D-73D8676EA558}"/>
          </ac:spMkLst>
        </pc:spChg>
        <pc:spChg chg="add mod">
          <ac:chgData name="Anala yamini" userId="1b5191467a86980e" providerId="LiveId" clId="{F2FBD2E7-5045-420A-829D-58153F6E4257}" dt="2023-04-29T08:49:27.575" v="586" actId="113"/>
          <ac:spMkLst>
            <pc:docMk/>
            <pc:sldMk cId="3912826023" sldId="277"/>
            <ac:spMk id="6" creationId="{D97438A0-EAA2-2276-508C-F1ECB5836D7F}"/>
          </ac:spMkLst>
        </pc:spChg>
        <pc:spChg chg="del mod">
          <ac:chgData name="Anala yamini" userId="1b5191467a86980e" providerId="LiveId" clId="{F2FBD2E7-5045-420A-829D-58153F6E4257}" dt="2023-04-29T08:48:39.027" v="570"/>
          <ac:spMkLst>
            <pc:docMk/>
            <pc:sldMk cId="3912826023" sldId="277"/>
            <ac:spMk id="8" creationId="{0BD779C5-BF4A-965C-8BC3-3AB7814B61AF}"/>
          </ac:spMkLst>
        </pc:spChg>
        <pc:spChg chg="add mod">
          <ac:chgData name="Anala yamini" userId="1b5191467a86980e" providerId="LiveId" clId="{F2FBD2E7-5045-420A-829D-58153F6E4257}" dt="2023-04-29T15:00:32.334" v="5679" actId="1076"/>
          <ac:spMkLst>
            <pc:docMk/>
            <pc:sldMk cId="3912826023" sldId="277"/>
            <ac:spMk id="9" creationId="{F1C90F7C-34D3-0458-2D42-0F6104BFB826}"/>
          </ac:spMkLst>
        </pc:spChg>
        <pc:spChg chg="mod">
          <ac:chgData name="Anala yamini" userId="1b5191467a86980e" providerId="LiveId" clId="{F2FBD2E7-5045-420A-829D-58153F6E4257}" dt="2023-04-29T08:49:02.273" v="573" actId="1076"/>
          <ac:spMkLst>
            <pc:docMk/>
            <pc:sldMk cId="3912826023" sldId="277"/>
            <ac:spMk id="10" creationId="{ED668573-DCDC-712D-575C-2F97F441AFDA}"/>
          </ac:spMkLst>
        </pc:spChg>
        <pc:picChg chg="mod">
          <ac:chgData name="Anala yamini" userId="1b5191467a86980e" providerId="LiveId" clId="{F2FBD2E7-5045-420A-829D-58153F6E4257}" dt="2023-04-29T08:48:44.754" v="572" actId="1076"/>
          <ac:picMkLst>
            <pc:docMk/>
            <pc:sldMk cId="3912826023" sldId="277"/>
            <ac:picMk id="5" creationId="{9B1E1398-C842-B3F4-1DA4-3C3889EC4DE5}"/>
          </ac:picMkLst>
        </pc:picChg>
        <pc:picChg chg="mod">
          <ac:chgData name="Anala yamini" userId="1b5191467a86980e" providerId="LiveId" clId="{F2FBD2E7-5045-420A-829D-58153F6E4257}" dt="2023-04-29T08:48:41.193" v="571" actId="1076"/>
          <ac:picMkLst>
            <pc:docMk/>
            <pc:sldMk cId="3912826023" sldId="277"/>
            <ac:picMk id="7" creationId="{04A3B25E-04F7-0B19-831D-18157654141D}"/>
          </ac:picMkLst>
        </pc:picChg>
      </pc:sldChg>
      <pc:sldChg chg="addSp delSp modSp mod">
        <pc:chgData name="Anala yamini" userId="1b5191467a86980e" providerId="LiveId" clId="{F2FBD2E7-5045-420A-829D-58153F6E4257}" dt="2023-04-29T15:00:39.847" v="5681" actId="1076"/>
        <pc:sldMkLst>
          <pc:docMk/>
          <pc:sldMk cId="3170663443" sldId="278"/>
        </pc:sldMkLst>
        <pc:spChg chg="add mod">
          <ac:chgData name="Anala yamini" userId="1b5191467a86980e" providerId="LiveId" clId="{F2FBD2E7-5045-420A-829D-58153F6E4257}" dt="2023-04-29T14:54:03.695" v="5595" actId="1076"/>
          <ac:spMkLst>
            <pc:docMk/>
            <pc:sldMk cId="3170663443" sldId="278"/>
            <ac:spMk id="3" creationId="{3D291567-00DD-0188-391A-5CB4AB54DED7}"/>
          </ac:spMkLst>
        </pc:spChg>
        <pc:spChg chg="add mod">
          <ac:chgData name="Anala yamini" userId="1b5191467a86980e" providerId="LiveId" clId="{F2FBD2E7-5045-420A-829D-58153F6E4257}" dt="2023-04-29T08:50:36.283" v="618"/>
          <ac:spMkLst>
            <pc:docMk/>
            <pc:sldMk cId="3170663443" sldId="278"/>
            <ac:spMk id="4" creationId="{DF7A54FE-120F-6413-CDEC-697678F84B32}"/>
          </ac:spMkLst>
        </pc:spChg>
        <pc:spChg chg="add mod">
          <ac:chgData name="Anala yamini" userId="1b5191467a86980e" providerId="LiveId" clId="{F2FBD2E7-5045-420A-829D-58153F6E4257}" dt="2023-04-29T15:00:39.847" v="5681" actId="1076"/>
          <ac:spMkLst>
            <pc:docMk/>
            <pc:sldMk cId="3170663443" sldId="278"/>
            <ac:spMk id="6" creationId="{C7F70E3F-B8DD-3EBF-4448-D17AB68D0E36}"/>
          </ac:spMkLst>
        </pc:spChg>
        <pc:spChg chg="del mod">
          <ac:chgData name="Anala yamini" userId="1b5191467a86980e" providerId="LiveId" clId="{F2FBD2E7-5045-420A-829D-58153F6E4257}" dt="2023-04-29T08:50:39.898" v="621"/>
          <ac:spMkLst>
            <pc:docMk/>
            <pc:sldMk cId="3170663443" sldId="278"/>
            <ac:spMk id="6" creationId="{EF71E2EC-E9A0-FCCD-2EB2-5730895CD57F}"/>
          </ac:spMkLst>
        </pc:spChg>
        <pc:spChg chg="mod">
          <ac:chgData name="Anala yamini" userId="1b5191467a86980e" providerId="LiveId" clId="{F2FBD2E7-5045-420A-829D-58153F6E4257}" dt="2023-04-29T08:51:11.733" v="624" actId="1076"/>
          <ac:spMkLst>
            <pc:docMk/>
            <pc:sldMk cId="3170663443" sldId="278"/>
            <ac:spMk id="8" creationId="{5E3BF8B4-E531-3CE2-9FFB-F593B6D0B793}"/>
          </ac:spMkLst>
        </pc:spChg>
        <pc:spChg chg="add mod">
          <ac:chgData name="Anala yamini" userId="1b5191467a86980e" providerId="LiveId" clId="{F2FBD2E7-5045-420A-829D-58153F6E4257}" dt="2023-04-29T08:53:42.783" v="646" actId="1076"/>
          <ac:spMkLst>
            <pc:docMk/>
            <pc:sldMk cId="3170663443" sldId="278"/>
            <ac:spMk id="15" creationId="{49BAA0DC-FF2E-08D4-7130-10F53D3280B1}"/>
          </ac:spMkLst>
        </pc:spChg>
        <pc:picChg chg="del mod">
          <ac:chgData name="Anala yamini" userId="1b5191467a86980e" providerId="LiveId" clId="{F2FBD2E7-5045-420A-829D-58153F6E4257}" dt="2023-04-29T08:52:08.323" v="625" actId="478"/>
          <ac:picMkLst>
            <pc:docMk/>
            <pc:sldMk cId="3170663443" sldId="278"/>
            <ac:picMk id="3" creationId="{EDFD2562-E6A5-04A9-F20C-D4A861F7D592}"/>
          </ac:picMkLst>
        </pc:picChg>
        <pc:picChg chg="del mod">
          <ac:chgData name="Anala yamini" userId="1b5191467a86980e" providerId="LiveId" clId="{F2FBD2E7-5045-420A-829D-58153F6E4257}" dt="2023-04-29T08:52:22.087" v="633" actId="478"/>
          <ac:picMkLst>
            <pc:docMk/>
            <pc:sldMk cId="3170663443" sldId="278"/>
            <ac:picMk id="5" creationId="{FB2A8288-45D6-B1EC-3466-561FDF167573}"/>
          </ac:picMkLst>
        </pc:picChg>
        <pc:picChg chg="add del mod">
          <ac:chgData name="Anala yamini" userId="1b5191467a86980e" providerId="LiveId" clId="{F2FBD2E7-5045-420A-829D-58153F6E4257}" dt="2023-04-29T08:52:52.150" v="636" actId="478"/>
          <ac:picMkLst>
            <pc:docMk/>
            <pc:sldMk cId="3170663443" sldId="278"/>
            <ac:picMk id="9" creationId="{4051D1A1-2DFE-6FA3-521C-1D205FD5472E}"/>
          </ac:picMkLst>
        </pc:picChg>
        <pc:picChg chg="add mod">
          <ac:chgData name="Anala yamini" userId="1b5191467a86980e" providerId="LiveId" clId="{F2FBD2E7-5045-420A-829D-58153F6E4257}" dt="2023-04-29T08:52:43.983" v="635" actId="1076"/>
          <ac:picMkLst>
            <pc:docMk/>
            <pc:sldMk cId="3170663443" sldId="278"/>
            <ac:picMk id="11" creationId="{80DA10E4-2BC2-25C3-29D6-C55E9EA6A6B9}"/>
          </ac:picMkLst>
        </pc:picChg>
        <pc:picChg chg="add mod">
          <ac:chgData name="Anala yamini" userId="1b5191467a86980e" providerId="LiveId" clId="{F2FBD2E7-5045-420A-829D-58153F6E4257}" dt="2023-04-29T08:53:20.111" v="644" actId="1076"/>
          <ac:picMkLst>
            <pc:docMk/>
            <pc:sldMk cId="3170663443" sldId="278"/>
            <ac:picMk id="13" creationId="{C0838D85-0626-2F7F-10A2-670D9C560166}"/>
          </ac:picMkLst>
        </pc:picChg>
      </pc:sldChg>
      <pc:sldChg chg="addSp delSp modSp mod">
        <pc:chgData name="Anala yamini" userId="1b5191467a86980e" providerId="LiveId" clId="{F2FBD2E7-5045-420A-829D-58153F6E4257}" dt="2023-04-29T15:00:45.807" v="5683" actId="1076"/>
        <pc:sldMkLst>
          <pc:docMk/>
          <pc:sldMk cId="231518659" sldId="279"/>
        </pc:sldMkLst>
        <pc:spChg chg="add mod">
          <ac:chgData name="Anala yamini" userId="1b5191467a86980e" providerId="LiveId" clId="{F2FBD2E7-5045-420A-829D-58153F6E4257}" dt="2023-04-29T08:54:49.529" v="703" actId="20577"/>
          <ac:spMkLst>
            <pc:docMk/>
            <pc:sldMk cId="231518659" sldId="279"/>
            <ac:spMk id="4" creationId="{156FE68F-10CF-BF6F-FF28-99D23D936F71}"/>
          </ac:spMkLst>
        </pc:spChg>
        <pc:spChg chg="del mod">
          <ac:chgData name="Anala yamini" userId="1b5191467a86980e" providerId="LiveId" clId="{F2FBD2E7-5045-420A-829D-58153F6E4257}" dt="2023-04-29T08:54:45.238" v="701"/>
          <ac:spMkLst>
            <pc:docMk/>
            <pc:sldMk cId="231518659" sldId="279"/>
            <ac:spMk id="6" creationId="{2302FE1A-1330-37AC-5106-81104369F7EA}"/>
          </ac:spMkLst>
        </pc:spChg>
        <pc:spChg chg="add mod">
          <ac:chgData name="Anala yamini" userId="1b5191467a86980e" providerId="LiveId" clId="{F2FBD2E7-5045-420A-829D-58153F6E4257}" dt="2023-04-29T14:54:08.933" v="5597" actId="1076"/>
          <ac:spMkLst>
            <pc:docMk/>
            <pc:sldMk cId="231518659" sldId="279"/>
            <ac:spMk id="6" creationId="{AAB5A7E7-9CC5-CAE8-3ED6-5EBEBE23C328}"/>
          </ac:spMkLst>
        </pc:spChg>
        <pc:spChg chg="mod">
          <ac:chgData name="Anala yamini" userId="1b5191467a86980e" providerId="LiveId" clId="{F2FBD2E7-5045-420A-829D-58153F6E4257}" dt="2023-04-29T08:55:06.633" v="710" actId="1076"/>
          <ac:spMkLst>
            <pc:docMk/>
            <pc:sldMk cId="231518659" sldId="279"/>
            <ac:spMk id="8" creationId="{EE95CA13-7404-CBBB-D8EC-2AD44954AEEB}"/>
          </ac:spMkLst>
        </pc:spChg>
        <pc:spChg chg="add mod">
          <ac:chgData name="Anala yamini" userId="1b5191467a86980e" providerId="LiveId" clId="{F2FBD2E7-5045-420A-829D-58153F6E4257}" dt="2023-04-29T08:55:21.637" v="722" actId="20577"/>
          <ac:spMkLst>
            <pc:docMk/>
            <pc:sldMk cId="231518659" sldId="279"/>
            <ac:spMk id="9" creationId="{F9532F9C-5236-7FAD-E89D-95AF4BB9879B}"/>
          </ac:spMkLst>
        </pc:spChg>
        <pc:spChg chg="add mod">
          <ac:chgData name="Anala yamini" userId="1b5191467a86980e" providerId="LiveId" clId="{F2FBD2E7-5045-420A-829D-58153F6E4257}" dt="2023-04-29T15:00:45.807" v="5683" actId="1076"/>
          <ac:spMkLst>
            <pc:docMk/>
            <pc:sldMk cId="231518659" sldId="279"/>
            <ac:spMk id="10" creationId="{3ADF4146-C42C-94FD-CC57-57549639A090}"/>
          </ac:spMkLst>
        </pc:spChg>
        <pc:picChg chg="mod">
          <ac:chgData name="Anala yamini" userId="1b5191467a86980e" providerId="LiveId" clId="{F2FBD2E7-5045-420A-829D-58153F6E4257}" dt="2023-04-29T08:54:54.235" v="704" actId="1076"/>
          <ac:picMkLst>
            <pc:docMk/>
            <pc:sldMk cId="231518659" sldId="279"/>
            <ac:picMk id="3" creationId="{96AD31F4-C08C-4757-AD00-904C13CED096}"/>
          </ac:picMkLst>
        </pc:picChg>
        <pc:picChg chg="mod">
          <ac:chgData name="Anala yamini" userId="1b5191467a86980e" providerId="LiveId" clId="{F2FBD2E7-5045-420A-829D-58153F6E4257}" dt="2023-04-29T08:55:02.796" v="709" actId="14100"/>
          <ac:picMkLst>
            <pc:docMk/>
            <pc:sldMk cId="231518659" sldId="279"/>
            <ac:picMk id="5" creationId="{66B7A1F4-1059-EBEA-7307-F84727675FB2}"/>
          </ac:picMkLst>
        </pc:picChg>
      </pc:sldChg>
      <pc:sldChg chg="addSp delSp modSp mod">
        <pc:chgData name="Anala yamini" userId="1b5191467a86980e" providerId="LiveId" clId="{F2FBD2E7-5045-420A-829D-58153F6E4257}" dt="2023-04-29T15:00:52.711" v="5685" actId="1076"/>
        <pc:sldMkLst>
          <pc:docMk/>
          <pc:sldMk cId="3402142680" sldId="280"/>
        </pc:sldMkLst>
        <pc:spChg chg="add mod">
          <ac:chgData name="Anala yamini" userId="1b5191467a86980e" providerId="LiveId" clId="{F2FBD2E7-5045-420A-829D-58153F6E4257}" dt="2023-04-29T14:54:17.972" v="5599" actId="1076"/>
          <ac:spMkLst>
            <pc:docMk/>
            <pc:sldMk cId="3402142680" sldId="280"/>
            <ac:spMk id="4" creationId="{F3ABD609-0786-180A-D676-CA30291D80CC}"/>
          </ac:spMkLst>
        </pc:spChg>
        <pc:spChg chg="add del mod">
          <ac:chgData name="Anala yamini" userId="1b5191467a86980e" providerId="LiveId" clId="{F2FBD2E7-5045-420A-829D-58153F6E4257}" dt="2023-04-29T08:56:18.203" v="734"/>
          <ac:spMkLst>
            <pc:docMk/>
            <pc:sldMk cId="3402142680" sldId="280"/>
            <ac:spMk id="6" creationId="{4B4EFCA7-FA83-A48C-B025-278E8D105A81}"/>
          </ac:spMkLst>
        </pc:spChg>
        <pc:spChg chg="add mod">
          <ac:chgData name="Anala yamini" userId="1b5191467a86980e" providerId="LiveId" clId="{F2FBD2E7-5045-420A-829D-58153F6E4257}" dt="2023-04-29T15:00:52.711" v="5685" actId="1076"/>
          <ac:spMkLst>
            <pc:docMk/>
            <pc:sldMk cId="3402142680" sldId="280"/>
            <ac:spMk id="7" creationId="{2765C8F1-6678-C1BE-9D8C-12E6C0C70399}"/>
          </ac:spMkLst>
        </pc:spChg>
        <pc:spChg chg="add mod">
          <ac:chgData name="Anala yamini" userId="1b5191467a86980e" providerId="LiveId" clId="{F2FBD2E7-5045-420A-829D-58153F6E4257}" dt="2023-04-29T08:56:23.009" v="735" actId="1076"/>
          <ac:spMkLst>
            <pc:docMk/>
            <pc:sldMk cId="3402142680" sldId="280"/>
            <ac:spMk id="8" creationId="{EE00781F-F569-3363-40FA-A4AF7FE917BF}"/>
          </ac:spMkLst>
        </pc:spChg>
        <pc:spChg chg="add mod">
          <ac:chgData name="Anala yamini" userId="1b5191467a86980e" providerId="LiveId" clId="{F2FBD2E7-5045-420A-829D-58153F6E4257}" dt="2023-04-29T14:28:44.910" v="5297" actId="1076"/>
          <ac:spMkLst>
            <pc:docMk/>
            <pc:sldMk cId="3402142680" sldId="280"/>
            <ac:spMk id="10" creationId="{E0DC36E6-4FC1-11D8-AFA2-54045054725E}"/>
          </ac:spMkLst>
        </pc:spChg>
        <pc:spChg chg="add mod">
          <ac:chgData name="Anala yamini" userId="1b5191467a86980e" providerId="LiveId" clId="{F2FBD2E7-5045-420A-829D-58153F6E4257}" dt="2023-04-29T08:57:26.112" v="806" actId="113"/>
          <ac:spMkLst>
            <pc:docMk/>
            <pc:sldMk cId="3402142680" sldId="280"/>
            <ac:spMk id="12" creationId="{E5D1F8EF-7925-DECD-4415-51128AD98009}"/>
          </ac:spMkLst>
        </pc:spChg>
        <pc:picChg chg="add mod">
          <ac:chgData name="Anala yamini" userId="1b5191467a86980e" providerId="LiveId" clId="{F2FBD2E7-5045-420A-829D-58153F6E4257}" dt="2023-04-29T08:56:02.282" v="728" actId="1076"/>
          <ac:picMkLst>
            <pc:docMk/>
            <pc:sldMk cId="3402142680" sldId="280"/>
            <ac:picMk id="3" creationId="{0C0B223F-0A9B-07DE-6CA4-9BD0171551B9}"/>
          </ac:picMkLst>
        </pc:picChg>
        <pc:picChg chg="add mod">
          <ac:chgData name="Anala yamini" userId="1b5191467a86980e" providerId="LiveId" clId="{F2FBD2E7-5045-420A-829D-58153F6E4257}" dt="2023-04-29T08:56:03.946" v="729" actId="1076"/>
          <ac:picMkLst>
            <pc:docMk/>
            <pc:sldMk cId="3402142680" sldId="280"/>
            <ac:picMk id="5" creationId="{8D5F3C53-852E-0F55-851C-88B30EA28D2C}"/>
          </ac:picMkLst>
        </pc:picChg>
      </pc:sldChg>
      <pc:sldChg chg="addSp modSp new del mod">
        <pc:chgData name="Anala yamini" userId="1b5191467a86980e" providerId="LiveId" clId="{F2FBD2E7-5045-420A-829D-58153F6E4257}" dt="2023-04-29T15:08:40.876" v="5723" actId="47"/>
        <pc:sldMkLst>
          <pc:docMk/>
          <pc:sldMk cId="2811593226" sldId="281"/>
        </pc:sldMkLst>
        <pc:spChg chg="add mod">
          <ac:chgData name="Anala yamini" userId="1b5191467a86980e" providerId="LiveId" clId="{F2FBD2E7-5045-420A-829D-58153F6E4257}" dt="2023-04-29T09:47:29.101" v="2405" actId="1076"/>
          <ac:spMkLst>
            <pc:docMk/>
            <pc:sldMk cId="2811593226" sldId="281"/>
            <ac:spMk id="2" creationId="{301CEC73-8884-FABD-329E-712C356E8EAD}"/>
          </ac:spMkLst>
        </pc:spChg>
      </pc:sldChg>
      <pc:sldChg chg="addSp modSp new del mod">
        <pc:chgData name="Anala yamini" userId="1b5191467a86980e" providerId="LiveId" clId="{F2FBD2E7-5045-420A-829D-58153F6E4257}" dt="2023-04-29T15:08:51.806" v="5725" actId="47"/>
        <pc:sldMkLst>
          <pc:docMk/>
          <pc:sldMk cId="2206535872" sldId="282"/>
        </pc:sldMkLst>
        <pc:spChg chg="add mod">
          <ac:chgData name="Anala yamini" userId="1b5191467a86980e" providerId="LiveId" clId="{F2FBD2E7-5045-420A-829D-58153F6E4257}" dt="2023-04-29T09:01:53.759" v="822" actId="20577"/>
          <ac:spMkLst>
            <pc:docMk/>
            <pc:sldMk cId="2206535872" sldId="282"/>
            <ac:spMk id="2" creationId="{635A314A-B247-361A-B2BB-C02708CDCBC1}"/>
          </ac:spMkLst>
        </pc:spChg>
      </pc:sldChg>
      <pc:sldChg chg="addSp delSp modSp new mod">
        <pc:chgData name="Anala yamini" userId="1b5191467a86980e" providerId="LiveId" clId="{F2FBD2E7-5045-420A-829D-58153F6E4257}" dt="2023-04-29T14:57:58.052" v="5644" actId="1076"/>
        <pc:sldMkLst>
          <pc:docMk/>
          <pc:sldMk cId="2598964353" sldId="283"/>
        </pc:sldMkLst>
        <pc:spChg chg="add mod">
          <ac:chgData name="Anala yamini" userId="1b5191467a86980e" providerId="LiveId" clId="{F2FBD2E7-5045-420A-829D-58153F6E4257}" dt="2023-04-29T14:52:32.099" v="5571" actId="1076"/>
          <ac:spMkLst>
            <pc:docMk/>
            <pc:sldMk cId="2598964353" sldId="283"/>
            <ac:spMk id="4" creationId="{38147E87-7D43-AE27-61A3-53164B50647E}"/>
          </ac:spMkLst>
        </pc:spChg>
        <pc:spChg chg="add del mod">
          <ac:chgData name="Anala yamini" userId="1b5191467a86980e" providerId="LiveId" clId="{F2FBD2E7-5045-420A-829D-58153F6E4257}" dt="2023-04-29T10:09:47.396" v="2419"/>
          <ac:spMkLst>
            <pc:docMk/>
            <pc:sldMk cId="2598964353" sldId="283"/>
            <ac:spMk id="6" creationId="{5A3C1968-B8A7-1523-063B-A6BB7A6D54D6}"/>
          </ac:spMkLst>
        </pc:spChg>
        <pc:spChg chg="add mod">
          <ac:chgData name="Anala yamini" userId="1b5191467a86980e" providerId="LiveId" clId="{F2FBD2E7-5045-420A-829D-58153F6E4257}" dt="2023-04-29T14:57:58.052" v="5644" actId="1076"/>
          <ac:spMkLst>
            <pc:docMk/>
            <pc:sldMk cId="2598964353" sldId="283"/>
            <ac:spMk id="7" creationId="{6C71D4CA-7CCD-D2BA-7AF0-D0FBF8645928}"/>
          </ac:spMkLst>
        </pc:spChg>
        <pc:spChg chg="add del mod">
          <ac:chgData name="Anala yamini" userId="1b5191467a86980e" providerId="LiveId" clId="{F2FBD2E7-5045-420A-829D-58153F6E4257}" dt="2023-04-29T09:04:53.382" v="899"/>
          <ac:spMkLst>
            <pc:docMk/>
            <pc:sldMk cId="2598964353" sldId="283"/>
            <ac:spMk id="7" creationId="{FB148CF5-31B0-3E2B-58E0-6A83435A4F83}"/>
          </ac:spMkLst>
        </pc:spChg>
        <pc:spChg chg="add mod">
          <ac:chgData name="Anala yamini" userId="1b5191467a86980e" providerId="LiveId" clId="{F2FBD2E7-5045-420A-829D-58153F6E4257}" dt="2023-04-29T10:09:57.272" v="2422" actId="1076"/>
          <ac:spMkLst>
            <pc:docMk/>
            <pc:sldMk cId="2598964353" sldId="283"/>
            <ac:spMk id="9" creationId="{2BABD4B6-7648-557A-5C88-D0CC02929BC8}"/>
          </ac:spMkLst>
        </pc:spChg>
        <pc:spChg chg="add mod">
          <ac:chgData name="Anala yamini" userId="1b5191467a86980e" providerId="LiveId" clId="{F2FBD2E7-5045-420A-829D-58153F6E4257}" dt="2023-04-29T10:14:24.499" v="2582" actId="5793"/>
          <ac:spMkLst>
            <pc:docMk/>
            <pc:sldMk cId="2598964353" sldId="283"/>
            <ac:spMk id="11" creationId="{FDA19564-BF7A-FE95-952A-93A25F48BC1E}"/>
          </ac:spMkLst>
        </pc:spChg>
        <pc:spChg chg="add mod">
          <ac:chgData name="Anala yamini" userId="1b5191467a86980e" providerId="LiveId" clId="{F2FBD2E7-5045-420A-829D-58153F6E4257}" dt="2023-04-29T10:10:34.634" v="2435" actId="113"/>
          <ac:spMkLst>
            <pc:docMk/>
            <pc:sldMk cId="2598964353" sldId="283"/>
            <ac:spMk id="13" creationId="{4359B6F8-188D-43B8-00F1-FECA06E087F1}"/>
          </ac:spMkLst>
        </pc:spChg>
        <pc:picChg chg="add mod">
          <ac:chgData name="Anala yamini" userId="1b5191467a86980e" providerId="LiveId" clId="{F2FBD2E7-5045-420A-829D-58153F6E4257}" dt="2023-04-29T10:09:49.419" v="2420" actId="1076"/>
          <ac:picMkLst>
            <pc:docMk/>
            <pc:sldMk cId="2598964353" sldId="283"/>
            <ac:picMk id="3" creationId="{9AB880DF-2609-773D-1A11-31E72A758B90}"/>
          </ac:picMkLst>
        </pc:picChg>
        <pc:picChg chg="add mod">
          <ac:chgData name="Anala yamini" userId="1b5191467a86980e" providerId="LiveId" clId="{F2FBD2E7-5045-420A-829D-58153F6E4257}" dt="2023-04-29T10:09:54.085" v="2421" actId="1076"/>
          <ac:picMkLst>
            <pc:docMk/>
            <pc:sldMk cId="2598964353" sldId="283"/>
            <ac:picMk id="5" creationId="{9494646B-161F-D319-4786-43422B4DF093}"/>
          </ac:picMkLst>
        </pc:picChg>
      </pc:sldChg>
      <pc:sldChg chg="addSp delSp modSp new mod">
        <pc:chgData name="Anala yamini" userId="1b5191467a86980e" providerId="LiveId" clId="{F2FBD2E7-5045-420A-829D-58153F6E4257}" dt="2023-04-29T14:58:34.433" v="5652" actId="1076"/>
        <pc:sldMkLst>
          <pc:docMk/>
          <pc:sldMk cId="2456775172" sldId="284"/>
        </pc:sldMkLst>
        <pc:spChg chg="add mod">
          <ac:chgData name="Anala yamini" userId="1b5191467a86980e" providerId="LiveId" clId="{F2FBD2E7-5045-420A-829D-58153F6E4257}" dt="2023-04-29T14:52:38.719" v="5573" actId="1076"/>
          <ac:spMkLst>
            <pc:docMk/>
            <pc:sldMk cId="2456775172" sldId="284"/>
            <ac:spMk id="4" creationId="{CFB3522C-8ADC-9527-874C-1D0600D26E60}"/>
          </ac:spMkLst>
        </pc:spChg>
        <pc:spChg chg="add del mod">
          <ac:chgData name="Anala yamini" userId="1b5191467a86980e" providerId="LiveId" clId="{F2FBD2E7-5045-420A-829D-58153F6E4257}" dt="2023-04-29T10:12:36.467" v="2472" actId="478"/>
          <ac:spMkLst>
            <pc:docMk/>
            <pc:sldMk cId="2456775172" sldId="284"/>
            <ac:spMk id="6" creationId="{BD9CB018-40A4-75BE-2D3E-B6E4BE54F432}"/>
          </ac:spMkLst>
        </pc:spChg>
        <pc:spChg chg="add mod">
          <ac:chgData name="Anala yamini" userId="1b5191467a86980e" providerId="LiveId" clId="{F2FBD2E7-5045-420A-829D-58153F6E4257}" dt="2023-04-29T14:58:34.433" v="5652" actId="1076"/>
          <ac:spMkLst>
            <pc:docMk/>
            <pc:sldMk cId="2456775172" sldId="284"/>
            <ac:spMk id="7" creationId="{4F501409-3B59-531D-D22A-F5AA0DC78464}"/>
          </ac:spMkLst>
        </pc:spChg>
        <pc:spChg chg="add mod">
          <ac:chgData name="Anala yamini" userId="1b5191467a86980e" providerId="LiveId" clId="{F2FBD2E7-5045-420A-829D-58153F6E4257}" dt="2023-04-29T10:12:34.379" v="2471" actId="1076"/>
          <ac:spMkLst>
            <pc:docMk/>
            <pc:sldMk cId="2456775172" sldId="284"/>
            <ac:spMk id="8" creationId="{87C3094A-11E8-8734-2780-2090CB1749C1}"/>
          </ac:spMkLst>
        </pc:spChg>
        <pc:spChg chg="add mod">
          <ac:chgData name="Anala yamini" userId="1b5191467a86980e" providerId="LiveId" clId="{F2FBD2E7-5045-420A-829D-58153F6E4257}" dt="2023-04-29T10:16:01.713" v="2757" actId="20577"/>
          <ac:spMkLst>
            <pc:docMk/>
            <pc:sldMk cId="2456775172" sldId="284"/>
            <ac:spMk id="10" creationId="{BDCC2243-DBEE-BD85-0741-0EDFA6121C76}"/>
          </ac:spMkLst>
        </pc:spChg>
        <pc:spChg chg="add mod">
          <ac:chgData name="Anala yamini" userId="1b5191467a86980e" providerId="LiveId" clId="{F2FBD2E7-5045-420A-829D-58153F6E4257}" dt="2023-04-29T10:12:59.739" v="2474" actId="1076"/>
          <ac:spMkLst>
            <pc:docMk/>
            <pc:sldMk cId="2456775172" sldId="284"/>
            <ac:spMk id="12" creationId="{ECE5D38D-09CC-4AD7-225C-7AB047AC9BA5}"/>
          </ac:spMkLst>
        </pc:spChg>
        <pc:picChg chg="add mod">
          <ac:chgData name="Anala yamini" userId="1b5191467a86980e" providerId="LiveId" clId="{F2FBD2E7-5045-420A-829D-58153F6E4257}" dt="2023-04-29T10:12:27.537" v="2469" actId="1076"/>
          <ac:picMkLst>
            <pc:docMk/>
            <pc:sldMk cId="2456775172" sldId="284"/>
            <ac:picMk id="3" creationId="{52714468-119C-C258-1D6C-DA3D69CBAEA2}"/>
          </ac:picMkLst>
        </pc:picChg>
        <pc:picChg chg="add mod">
          <ac:chgData name="Anala yamini" userId="1b5191467a86980e" providerId="LiveId" clId="{F2FBD2E7-5045-420A-829D-58153F6E4257}" dt="2023-04-29T10:12:25.275" v="2468" actId="1076"/>
          <ac:picMkLst>
            <pc:docMk/>
            <pc:sldMk cId="2456775172" sldId="284"/>
            <ac:picMk id="5" creationId="{C2B1D5E5-84A0-975A-8FE5-731C07D4D32D}"/>
          </ac:picMkLst>
        </pc:picChg>
      </pc:sldChg>
      <pc:sldChg chg="addSp delSp modSp new mod">
        <pc:chgData name="Anala yamini" userId="1b5191467a86980e" providerId="LiveId" clId="{F2FBD2E7-5045-420A-829D-58153F6E4257}" dt="2023-04-29T14:58:52.230" v="5657" actId="1076"/>
        <pc:sldMkLst>
          <pc:docMk/>
          <pc:sldMk cId="2036034050" sldId="285"/>
        </pc:sldMkLst>
        <pc:spChg chg="add mod">
          <ac:chgData name="Anala yamini" userId="1b5191467a86980e" providerId="LiveId" clId="{F2FBD2E7-5045-420A-829D-58153F6E4257}" dt="2023-04-29T14:52:45.935" v="5575" actId="1076"/>
          <ac:spMkLst>
            <pc:docMk/>
            <pc:sldMk cId="2036034050" sldId="285"/>
            <ac:spMk id="4" creationId="{75CDB18C-E4BF-AD47-F05F-3BF60AB05EA3}"/>
          </ac:spMkLst>
        </pc:spChg>
        <pc:spChg chg="add del mod">
          <ac:chgData name="Anala yamini" userId="1b5191467a86980e" providerId="LiveId" clId="{F2FBD2E7-5045-420A-829D-58153F6E4257}" dt="2023-04-29T10:17:12.456" v="2847"/>
          <ac:spMkLst>
            <pc:docMk/>
            <pc:sldMk cId="2036034050" sldId="285"/>
            <ac:spMk id="6" creationId="{6E587B1E-A47D-7CD3-B6D4-47C0C5B75C43}"/>
          </ac:spMkLst>
        </pc:spChg>
        <pc:spChg chg="add mod">
          <ac:chgData name="Anala yamini" userId="1b5191467a86980e" providerId="LiveId" clId="{F2FBD2E7-5045-420A-829D-58153F6E4257}" dt="2023-04-29T14:58:52.230" v="5657" actId="1076"/>
          <ac:spMkLst>
            <pc:docMk/>
            <pc:sldMk cId="2036034050" sldId="285"/>
            <ac:spMk id="7" creationId="{318646B0-F536-66F4-C8F9-097C5FA217DC}"/>
          </ac:spMkLst>
        </pc:spChg>
        <pc:spChg chg="add mod">
          <ac:chgData name="Anala yamini" userId="1b5191467a86980e" providerId="LiveId" clId="{F2FBD2E7-5045-420A-829D-58153F6E4257}" dt="2023-04-29T10:18:23.854" v="2857" actId="20577"/>
          <ac:spMkLst>
            <pc:docMk/>
            <pc:sldMk cId="2036034050" sldId="285"/>
            <ac:spMk id="8" creationId="{86F8EADD-CB2B-6529-0FB2-05E13EAE27D2}"/>
          </ac:spMkLst>
        </pc:spChg>
        <pc:spChg chg="add mod">
          <ac:chgData name="Anala yamini" userId="1b5191467a86980e" providerId="LiveId" clId="{F2FBD2E7-5045-420A-829D-58153F6E4257}" dt="2023-04-29T10:17:43.062" v="2854" actId="20577"/>
          <ac:spMkLst>
            <pc:docMk/>
            <pc:sldMk cId="2036034050" sldId="285"/>
            <ac:spMk id="10" creationId="{EFC71248-E14D-6FE9-BE58-4C396FF0D4EF}"/>
          </ac:spMkLst>
        </pc:spChg>
        <pc:spChg chg="add mod">
          <ac:chgData name="Anala yamini" userId="1b5191467a86980e" providerId="LiveId" clId="{F2FBD2E7-5045-420A-829D-58153F6E4257}" dt="2023-04-29T10:20:58.951" v="2955" actId="1076"/>
          <ac:spMkLst>
            <pc:docMk/>
            <pc:sldMk cId="2036034050" sldId="285"/>
            <ac:spMk id="12" creationId="{184AAA3F-6A55-E348-E811-0FC060EED292}"/>
          </ac:spMkLst>
        </pc:spChg>
        <pc:picChg chg="add mod">
          <ac:chgData name="Anala yamini" userId="1b5191467a86980e" providerId="LiveId" clId="{F2FBD2E7-5045-420A-829D-58153F6E4257}" dt="2023-04-29T10:17:15.905" v="2848" actId="1076"/>
          <ac:picMkLst>
            <pc:docMk/>
            <pc:sldMk cId="2036034050" sldId="285"/>
            <ac:picMk id="3" creationId="{5966A32B-38CF-4C1D-D756-41737B7FE66E}"/>
          </ac:picMkLst>
        </pc:picChg>
        <pc:picChg chg="add mod">
          <ac:chgData name="Anala yamini" userId="1b5191467a86980e" providerId="LiveId" clId="{F2FBD2E7-5045-420A-829D-58153F6E4257}" dt="2023-04-29T10:17:18.684" v="2849" actId="1076"/>
          <ac:picMkLst>
            <pc:docMk/>
            <pc:sldMk cId="2036034050" sldId="285"/>
            <ac:picMk id="5" creationId="{73D0A1A1-6789-600D-C8CF-0D6AADB7D39E}"/>
          </ac:picMkLst>
        </pc:picChg>
      </pc:sldChg>
      <pc:sldChg chg="addSp delSp modSp new mod">
        <pc:chgData name="Anala yamini" userId="1b5191467a86980e" providerId="LiveId" clId="{F2FBD2E7-5045-420A-829D-58153F6E4257}" dt="2023-04-29T14:59:01.958" v="5660" actId="14100"/>
        <pc:sldMkLst>
          <pc:docMk/>
          <pc:sldMk cId="651245443" sldId="286"/>
        </pc:sldMkLst>
        <pc:spChg chg="add mod">
          <ac:chgData name="Anala yamini" userId="1b5191467a86980e" providerId="LiveId" clId="{F2FBD2E7-5045-420A-829D-58153F6E4257}" dt="2023-04-29T14:52:50.751" v="5577" actId="1076"/>
          <ac:spMkLst>
            <pc:docMk/>
            <pc:sldMk cId="651245443" sldId="286"/>
            <ac:spMk id="4" creationId="{7A9A4286-6C8F-52A2-D254-99C1DF57691A}"/>
          </ac:spMkLst>
        </pc:spChg>
        <pc:spChg chg="add del mod">
          <ac:chgData name="Anala yamini" userId="1b5191467a86980e" providerId="LiveId" clId="{F2FBD2E7-5045-420A-829D-58153F6E4257}" dt="2023-04-29T10:19:21.699" v="2876"/>
          <ac:spMkLst>
            <pc:docMk/>
            <pc:sldMk cId="651245443" sldId="286"/>
            <ac:spMk id="6" creationId="{0E905F3A-4F85-CCD8-2BFA-BAC41048A9F8}"/>
          </ac:spMkLst>
        </pc:spChg>
        <pc:spChg chg="add mod">
          <ac:chgData name="Anala yamini" userId="1b5191467a86980e" providerId="LiveId" clId="{F2FBD2E7-5045-420A-829D-58153F6E4257}" dt="2023-04-29T14:59:01.958" v="5660" actId="14100"/>
          <ac:spMkLst>
            <pc:docMk/>
            <pc:sldMk cId="651245443" sldId="286"/>
            <ac:spMk id="7" creationId="{C11CDFAC-0BDA-3B98-0518-8D26F8046AC1}"/>
          </ac:spMkLst>
        </pc:spChg>
        <pc:spChg chg="add mod">
          <ac:chgData name="Anala yamini" userId="1b5191467a86980e" providerId="LiveId" clId="{F2FBD2E7-5045-420A-829D-58153F6E4257}" dt="2023-04-29T10:19:33.942" v="2880" actId="1076"/>
          <ac:spMkLst>
            <pc:docMk/>
            <pc:sldMk cId="651245443" sldId="286"/>
            <ac:spMk id="8" creationId="{5804B905-8C76-938F-94C7-41EA1C39FB20}"/>
          </ac:spMkLst>
        </pc:spChg>
        <pc:spChg chg="add mod">
          <ac:chgData name="Anala yamini" userId="1b5191467a86980e" providerId="LiveId" clId="{F2FBD2E7-5045-420A-829D-58153F6E4257}" dt="2023-04-29T10:20:40.648" v="2953" actId="20577"/>
          <ac:spMkLst>
            <pc:docMk/>
            <pc:sldMk cId="651245443" sldId="286"/>
            <ac:spMk id="10" creationId="{5BDDF400-9605-B08C-9B5E-1C7655520873}"/>
          </ac:spMkLst>
        </pc:spChg>
        <pc:spChg chg="add mod">
          <ac:chgData name="Anala yamini" userId="1b5191467a86980e" providerId="LiveId" clId="{F2FBD2E7-5045-420A-829D-58153F6E4257}" dt="2023-04-29T10:21:51.391" v="2968" actId="113"/>
          <ac:spMkLst>
            <pc:docMk/>
            <pc:sldMk cId="651245443" sldId="286"/>
            <ac:spMk id="12" creationId="{081E9902-076F-8A19-E88D-6B8E7BE1E687}"/>
          </ac:spMkLst>
        </pc:spChg>
        <pc:picChg chg="add mod">
          <ac:chgData name="Anala yamini" userId="1b5191467a86980e" providerId="LiveId" clId="{F2FBD2E7-5045-420A-829D-58153F6E4257}" dt="2023-04-29T10:19:29.122" v="2878" actId="1076"/>
          <ac:picMkLst>
            <pc:docMk/>
            <pc:sldMk cId="651245443" sldId="286"/>
            <ac:picMk id="3" creationId="{20A59154-8602-D033-9841-44C0E1143728}"/>
          </ac:picMkLst>
        </pc:picChg>
        <pc:picChg chg="add mod">
          <ac:chgData name="Anala yamini" userId="1b5191467a86980e" providerId="LiveId" clId="{F2FBD2E7-5045-420A-829D-58153F6E4257}" dt="2023-04-29T10:19:31.211" v="2879" actId="1076"/>
          <ac:picMkLst>
            <pc:docMk/>
            <pc:sldMk cId="651245443" sldId="286"/>
            <ac:picMk id="5" creationId="{3E883B5B-18D7-36E3-A1FE-6BF52F613CBB}"/>
          </ac:picMkLst>
        </pc:picChg>
      </pc:sldChg>
      <pc:sldChg chg="addSp delSp modSp new mod">
        <pc:chgData name="Anala yamini" userId="1b5191467a86980e" providerId="LiveId" clId="{F2FBD2E7-5045-420A-829D-58153F6E4257}" dt="2023-04-29T14:59:16.996" v="5664" actId="1076"/>
        <pc:sldMkLst>
          <pc:docMk/>
          <pc:sldMk cId="464547310" sldId="287"/>
        </pc:sldMkLst>
        <pc:spChg chg="add mod">
          <ac:chgData name="Anala yamini" userId="1b5191467a86980e" providerId="LiveId" clId="{F2FBD2E7-5045-420A-829D-58153F6E4257}" dt="2023-04-29T14:53:01.872" v="5579" actId="1076"/>
          <ac:spMkLst>
            <pc:docMk/>
            <pc:sldMk cId="464547310" sldId="287"/>
            <ac:spMk id="4" creationId="{D00F7BEE-B2AF-9C8F-E4DC-27C266EEA081}"/>
          </ac:spMkLst>
        </pc:spChg>
        <pc:spChg chg="add del mod">
          <ac:chgData name="Anala yamini" userId="1b5191467a86980e" providerId="LiveId" clId="{F2FBD2E7-5045-420A-829D-58153F6E4257}" dt="2023-04-29T10:23:12.966" v="3010"/>
          <ac:spMkLst>
            <pc:docMk/>
            <pc:sldMk cId="464547310" sldId="287"/>
            <ac:spMk id="6" creationId="{3F2B3AEE-E333-0BC2-A95E-3DF5D98A7A12}"/>
          </ac:spMkLst>
        </pc:spChg>
        <pc:spChg chg="add mod">
          <ac:chgData name="Anala yamini" userId="1b5191467a86980e" providerId="LiveId" clId="{F2FBD2E7-5045-420A-829D-58153F6E4257}" dt="2023-04-29T14:59:16.996" v="5664" actId="1076"/>
          <ac:spMkLst>
            <pc:docMk/>
            <pc:sldMk cId="464547310" sldId="287"/>
            <ac:spMk id="7" creationId="{F7E972B7-1727-E879-7955-D8F8E0326E58}"/>
          </ac:spMkLst>
        </pc:spChg>
        <pc:spChg chg="add mod">
          <ac:chgData name="Anala yamini" userId="1b5191467a86980e" providerId="LiveId" clId="{F2FBD2E7-5045-420A-829D-58153F6E4257}" dt="2023-04-29T10:23:25.444" v="3013" actId="1076"/>
          <ac:spMkLst>
            <pc:docMk/>
            <pc:sldMk cId="464547310" sldId="287"/>
            <ac:spMk id="8" creationId="{BF16B9BC-F5F2-821F-573E-3E90E4E83077}"/>
          </ac:spMkLst>
        </pc:spChg>
        <pc:spChg chg="add mod">
          <ac:chgData name="Anala yamini" userId="1b5191467a86980e" providerId="LiveId" clId="{F2FBD2E7-5045-420A-829D-58153F6E4257}" dt="2023-04-29T10:23:04.250" v="3007" actId="313"/>
          <ac:spMkLst>
            <pc:docMk/>
            <pc:sldMk cId="464547310" sldId="287"/>
            <ac:spMk id="10" creationId="{825B6B1F-93BC-1A3F-1DA7-CB4E20257B8B}"/>
          </ac:spMkLst>
        </pc:spChg>
        <pc:spChg chg="add mod">
          <ac:chgData name="Anala yamini" userId="1b5191467a86980e" providerId="LiveId" clId="{F2FBD2E7-5045-420A-829D-58153F6E4257}" dt="2023-04-29T10:23:37.282" v="3015" actId="1076"/>
          <ac:spMkLst>
            <pc:docMk/>
            <pc:sldMk cId="464547310" sldId="287"/>
            <ac:spMk id="12" creationId="{E8A33229-AD31-32E6-C1BB-3455AB550020}"/>
          </ac:spMkLst>
        </pc:spChg>
        <pc:picChg chg="add mod">
          <ac:chgData name="Anala yamini" userId="1b5191467a86980e" providerId="LiveId" clId="{F2FBD2E7-5045-420A-829D-58153F6E4257}" dt="2023-04-29T10:23:21.629" v="3012" actId="1076"/>
          <ac:picMkLst>
            <pc:docMk/>
            <pc:sldMk cId="464547310" sldId="287"/>
            <ac:picMk id="3" creationId="{1DB19561-D648-6C79-1D76-4161F6B1E43F}"/>
          </ac:picMkLst>
        </pc:picChg>
        <pc:picChg chg="add mod">
          <ac:chgData name="Anala yamini" userId="1b5191467a86980e" providerId="LiveId" clId="{F2FBD2E7-5045-420A-829D-58153F6E4257}" dt="2023-04-29T10:23:18.929" v="3011" actId="1076"/>
          <ac:picMkLst>
            <pc:docMk/>
            <pc:sldMk cId="464547310" sldId="287"/>
            <ac:picMk id="5" creationId="{3A881338-6B08-4D72-A2EF-A87C3F974DBE}"/>
          </ac:picMkLst>
        </pc:picChg>
      </pc:sldChg>
      <pc:sldChg chg="addSp delSp modSp new mod">
        <pc:chgData name="Anala yamini" userId="1b5191467a86980e" providerId="LiveId" clId="{F2FBD2E7-5045-420A-829D-58153F6E4257}" dt="2023-04-29T14:59:23.833" v="5666" actId="1076"/>
        <pc:sldMkLst>
          <pc:docMk/>
          <pc:sldMk cId="3859914531" sldId="288"/>
        </pc:sldMkLst>
        <pc:spChg chg="add mod">
          <ac:chgData name="Anala yamini" userId="1b5191467a86980e" providerId="LiveId" clId="{F2FBD2E7-5045-420A-829D-58153F6E4257}" dt="2023-04-29T14:53:09.568" v="5581" actId="1076"/>
          <ac:spMkLst>
            <pc:docMk/>
            <pc:sldMk cId="3859914531" sldId="288"/>
            <ac:spMk id="4" creationId="{CB0771D4-67BD-263B-3015-1E1DAC9B1A24}"/>
          </ac:spMkLst>
        </pc:spChg>
        <pc:spChg chg="add del mod">
          <ac:chgData name="Anala yamini" userId="1b5191467a86980e" providerId="LiveId" clId="{F2FBD2E7-5045-420A-829D-58153F6E4257}" dt="2023-04-29T10:24:31.658" v="3035"/>
          <ac:spMkLst>
            <pc:docMk/>
            <pc:sldMk cId="3859914531" sldId="288"/>
            <ac:spMk id="6" creationId="{F79C88A8-F398-BB9F-FF24-2D970C96797D}"/>
          </ac:spMkLst>
        </pc:spChg>
        <pc:spChg chg="add mod">
          <ac:chgData name="Anala yamini" userId="1b5191467a86980e" providerId="LiveId" clId="{F2FBD2E7-5045-420A-829D-58153F6E4257}" dt="2023-04-29T14:59:23.833" v="5666" actId="1076"/>
          <ac:spMkLst>
            <pc:docMk/>
            <pc:sldMk cId="3859914531" sldId="288"/>
            <ac:spMk id="7" creationId="{4EF5E35E-8A60-A77E-51C0-F84A6A43F06A}"/>
          </ac:spMkLst>
        </pc:spChg>
        <pc:spChg chg="add mod">
          <ac:chgData name="Anala yamini" userId="1b5191467a86980e" providerId="LiveId" clId="{F2FBD2E7-5045-420A-829D-58153F6E4257}" dt="2023-04-29T10:24:39.051" v="3038" actId="1076"/>
          <ac:spMkLst>
            <pc:docMk/>
            <pc:sldMk cId="3859914531" sldId="288"/>
            <ac:spMk id="8" creationId="{9B3D6C00-2012-E7D0-2DD5-C1A2F17462F7}"/>
          </ac:spMkLst>
        </pc:spChg>
        <pc:spChg chg="add mod">
          <ac:chgData name="Anala yamini" userId="1b5191467a86980e" providerId="LiveId" clId="{F2FBD2E7-5045-420A-829D-58153F6E4257}" dt="2023-04-29T10:25:25.415" v="3053" actId="1076"/>
          <ac:spMkLst>
            <pc:docMk/>
            <pc:sldMk cId="3859914531" sldId="288"/>
            <ac:spMk id="10" creationId="{ADE98C6E-6534-9B0C-A0C7-935DD0E4A92A}"/>
          </ac:spMkLst>
        </pc:spChg>
        <pc:spChg chg="add mod">
          <ac:chgData name="Anala yamini" userId="1b5191467a86980e" providerId="LiveId" clId="{F2FBD2E7-5045-420A-829D-58153F6E4257}" dt="2023-04-29T10:24:51.440" v="3040" actId="1076"/>
          <ac:spMkLst>
            <pc:docMk/>
            <pc:sldMk cId="3859914531" sldId="288"/>
            <ac:spMk id="12" creationId="{861D14A5-CAE6-ADAA-1D03-44D11CC77EF7}"/>
          </ac:spMkLst>
        </pc:spChg>
        <pc:picChg chg="add mod">
          <ac:chgData name="Anala yamini" userId="1b5191467a86980e" providerId="LiveId" clId="{F2FBD2E7-5045-420A-829D-58153F6E4257}" dt="2023-04-29T10:24:33.898" v="3036" actId="1076"/>
          <ac:picMkLst>
            <pc:docMk/>
            <pc:sldMk cId="3859914531" sldId="288"/>
            <ac:picMk id="3" creationId="{8343FD69-330C-1523-7020-68F904570FE1}"/>
          </ac:picMkLst>
        </pc:picChg>
        <pc:picChg chg="add mod">
          <ac:chgData name="Anala yamini" userId="1b5191467a86980e" providerId="LiveId" clId="{F2FBD2E7-5045-420A-829D-58153F6E4257}" dt="2023-04-29T10:24:35.861" v="3037" actId="1076"/>
          <ac:picMkLst>
            <pc:docMk/>
            <pc:sldMk cId="3859914531" sldId="288"/>
            <ac:picMk id="5" creationId="{3A9A6EEF-3A3E-490B-DA7E-20B54E9F26EC}"/>
          </ac:picMkLst>
        </pc:picChg>
      </pc:sldChg>
      <pc:sldChg chg="addSp delSp modSp new mod">
        <pc:chgData name="Anala yamini" userId="1b5191467a86980e" providerId="LiveId" clId="{F2FBD2E7-5045-420A-829D-58153F6E4257}" dt="2023-04-29T14:58:43.369" v="5654" actId="1076"/>
        <pc:sldMkLst>
          <pc:docMk/>
          <pc:sldMk cId="3102347885" sldId="289"/>
        </pc:sldMkLst>
        <pc:spChg chg="add mod">
          <ac:chgData name="Anala yamini" userId="1b5191467a86980e" providerId="LiveId" clId="{F2FBD2E7-5045-420A-829D-58153F6E4257}" dt="2023-04-29T14:58:05.431" v="5646" actId="1076"/>
          <ac:spMkLst>
            <pc:docMk/>
            <pc:sldMk cId="3102347885" sldId="289"/>
            <ac:spMk id="4" creationId="{5465995B-8B13-2D0F-F747-8FB83B4A8DCA}"/>
          </ac:spMkLst>
        </pc:spChg>
        <pc:spChg chg="add del mod">
          <ac:chgData name="Anala yamini" userId="1b5191467a86980e" providerId="LiveId" clId="{F2FBD2E7-5045-420A-829D-58153F6E4257}" dt="2023-04-29T10:11:27.432" v="2452"/>
          <ac:spMkLst>
            <pc:docMk/>
            <pc:sldMk cId="3102347885" sldId="289"/>
            <ac:spMk id="6" creationId="{4F20F364-DB45-3318-43E4-24C1B885563B}"/>
          </ac:spMkLst>
        </pc:spChg>
        <pc:spChg chg="add mod">
          <ac:chgData name="Anala yamini" userId="1b5191467a86980e" providerId="LiveId" clId="{F2FBD2E7-5045-420A-829D-58153F6E4257}" dt="2023-04-29T14:58:43.369" v="5654" actId="1076"/>
          <ac:spMkLst>
            <pc:docMk/>
            <pc:sldMk cId="3102347885" sldId="289"/>
            <ac:spMk id="7" creationId="{FF440A08-D040-5479-0156-965BB78859CF}"/>
          </ac:spMkLst>
        </pc:spChg>
        <pc:spChg chg="add mod">
          <ac:chgData name="Anala yamini" userId="1b5191467a86980e" providerId="LiveId" clId="{F2FBD2E7-5045-420A-829D-58153F6E4257}" dt="2023-04-29T10:11:43.790" v="2456" actId="1076"/>
          <ac:spMkLst>
            <pc:docMk/>
            <pc:sldMk cId="3102347885" sldId="289"/>
            <ac:spMk id="8" creationId="{82A11149-EE28-0246-E45B-8153FF727F22}"/>
          </ac:spMkLst>
        </pc:spChg>
        <pc:spChg chg="add mod">
          <ac:chgData name="Anala yamini" userId="1b5191467a86980e" providerId="LiveId" clId="{F2FBD2E7-5045-420A-829D-58153F6E4257}" dt="2023-04-29T10:15:15.972" v="2669" actId="20577"/>
          <ac:spMkLst>
            <pc:docMk/>
            <pc:sldMk cId="3102347885" sldId="289"/>
            <ac:spMk id="10" creationId="{51C2C1C5-F237-1658-1231-B1EC51F8D8AA}"/>
          </ac:spMkLst>
        </pc:spChg>
        <pc:spChg chg="add mod">
          <ac:chgData name="Anala yamini" userId="1b5191467a86980e" providerId="LiveId" clId="{F2FBD2E7-5045-420A-829D-58153F6E4257}" dt="2023-04-29T10:11:53.584" v="2458" actId="1076"/>
          <ac:spMkLst>
            <pc:docMk/>
            <pc:sldMk cId="3102347885" sldId="289"/>
            <ac:spMk id="12" creationId="{E530A9D1-7DA2-573E-7888-26C35850D9FD}"/>
          </ac:spMkLst>
        </pc:spChg>
        <pc:picChg chg="add mod">
          <ac:chgData name="Anala yamini" userId="1b5191467a86980e" providerId="LiveId" clId="{F2FBD2E7-5045-420A-829D-58153F6E4257}" dt="2023-04-29T10:11:37.444" v="2454" actId="1076"/>
          <ac:picMkLst>
            <pc:docMk/>
            <pc:sldMk cId="3102347885" sldId="289"/>
            <ac:picMk id="3" creationId="{258FE380-CC4D-C8FB-F08E-98E3D65135FD}"/>
          </ac:picMkLst>
        </pc:picChg>
        <pc:picChg chg="add mod">
          <ac:chgData name="Anala yamini" userId="1b5191467a86980e" providerId="LiveId" clId="{F2FBD2E7-5045-420A-829D-58153F6E4257}" dt="2023-04-29T10:11:40.785" v="2455" actId="1076"/>
          <ac:picMkLst>
            <pc:docMk/>
            <pc:sldMk cId="3102347885" sldId="289"/>
            <ac:picMk id="5" creationId="{5D438170-DA94-21F8-DD7A-398B21599F28}"/>
          </ac:picMkLst>
        </pc:picChg>
      </pc:sldChg>
      <pc:sldChg chg="addSp delSp modSp new mod">
        <pc:chgData name="Anala yamini" userId="1b5191467a86980e" providerId="LiveId" clId="{F2FBD2E7-5045-420A-829D-58153F6E4257}" dt="2023-04-29T14:59:38.470" v="5669" actId="14100"/>
        <pc:sldMkLst>
          <pc:docMk/>
          <pc:sldMk cId="1691691089" sldId="290"/>
        </pc:sldMkLst>
        <pc:spChg chg="add mod">
          <ac:chgData name="Anala yamini" userId="1b5191467a86980e" providerId="LiveId" clId="{F2FBD2E7-5045-420A-829D-58153F6E4257}" dt="2023-04-29T14:53:15.295" v="5583" actId="1076"/>
          <ac:spMkLst>
            <pc:docMk/>
            <pc:sldMk cId="1691691089" sldId="290"/>
            <ac:spMk id="4" creationId="{9C629B2E-E499-21D4-8A0C-BA77459AE5E6}"/>
          </ac:spMkLst>
        </pc:spChg>
        <pc:spChg chg="add del mod">
          <ac:chgData name="Anala yamini" userId="1b5191467a86980e" providerId="LiveId" clId="{F2FBD2E7-5045-420A-829D-58153F6E4257}" dt="2023-04-29T10:25:53.597" v="3063"/>
          <ac:spMkLst>
            <pc:docMk/>
            <pc:sldMk cId="1691691089" sldId="290"/>
            <ac:spMk id="6" creationId="{4A093C50-8267-400D-30B5-D9ECCB1ADE63}"/>
          </ac:spMkLst>
        </pc:spChg>
        <pc:spChg chg="add mod">
          <ac:chgData name="Anala yamini" userId="1b5191467a86980e" providerId="LiveId" clId="{F2FBD2E7-5045-420A-829D-58153F6E4257}" dt="2023-04-29T14:59:38.470" v="5669" actId="14100"/>
          <ac:spMkLst>
            <pc:docMk/>
            <pc:sldMk cId="1691691089" sldId="290"/>
            <ac:spMk id="7" creationId="{1169E0AB-D4C8-56A3-6741-53D831EF002C}"/>
          </ac:spMkLst>
        </pc:spChg>
        <pc:spChg chg="add mod">
          <ac:chgData name="Anala yamini" userId="1b5191467a86980e" providerId="LiveId" clId="{F2FBD2E7-5045-420A-829D-58153F6E4257}" dt="2023-04-29T10:26:03.726" v="3066" actId="1076"/>
          <ac:spMkLst>
            <pc:docMk/>
            <pc:sldMk cId="1691691089" sldId="290"/>
            <ac:spMk id="8" creationId="{8530491B-646E-7A02-5B1C-77656893687D}"/>
          </ac:spMkLst>
        </pc:spChg>
        <pc:spChg chg="add mod">
          <ac:chgData name="Anala yamini" userId="1b5191467a86980e" providerId="LiveId" clId="{F2FBD2E7-5045-420A-829D-58153F6E4257}" dt="2023-04-29T10:26:28.815" v="3076" actId="20577"/>
          <ac:spMkLst>
            <pc:docMk/>
            <pc:sldMk cId="1691691089" sldId="290"/>
            <ac:spMk id="10" creationId="{37E546DB-D28A-C8C9-F309-2154A4AA43A4}"/>
          </ac:spMkLst>
        </pc:spChg>
        <pc:spChg chg="add mod">
          <ac:chgData name="Anala yamini" userId="1b5191467a86980e" providerId="LiveId" clId="{F2FBD2E7-5045-420A-829D-58153F6E4257}" dt="2023-04-29T10:26:18.015" v="3068" actId="1076"/>
          <ac:spMkLst>
            <pc:docMk/>
            <pc:sldMk cId="1691691089" sldId="290"/>
            <ac:spMk id="12" creationId="{6A1F6257-2B9E-9140-2D12-1B1016D35203}"/>
          </ac:spMkLst>
        </pc:spChg>
        <pc:picChg chg="add mod">
          <ac:chgData name="Anala yamini" userId="1b5191467a86980e" providerId="LiveId" clId="{F2FBD2E7-5045-420A-829D-58153F6E4257}" dt="2023-04-29T10:25:55.812" v="3064" actId="1076"/>
          <ac:picMkLst>
            <pc:docMk/>
            <pc:sldMk cId="1691691089" sldId="290"/>
            <ac:picMk id="3" creationId="{9236393D-9510-1921-7EF5-5EF387C2D08A}"/>
          </ac:picMkLst>
        </pc:picChg>
        <pc:picChg chg="add mod">
          <ac:chgData name="Anala yamini" userId="1b5191467a86980e" providerId="LiveId" clId="{F2FBD2E7-5045-420A-829D-58153F6E4257}" dt="2023-04-29T10:25:59.724" v="3065" actId="1076"/>
          <ac:picMkLst>
            <pc:docMk/>
            <pc:sldMk cId="1691691089" sldId="290"/>
            <ac:picMk id="5" creationId="{29AD7995-8241-4CC8-4A14-B04BC61033F1}"/>
          </ac:picMkLst>
        </pc:picChg>
      </pc:sldChg>
      <pc:sldChg chg="addSp delSp modSp new mod">
        <pc:chgData name="Anala yamini" userId="1b5191467a86980e" providerId="LiveId" clId="{F2FBD2E7-5045-420A-829D-58153F6E4257}" dt="2023-04-29T14:59:44.423" v="5671" actId="1076"/>
        <pc:sldMkLst>
          <pc:docMk/>
          <pc:sldMk cId="3538003351" sldId="291"/>
        </pc:sldMkLst>
        <pc:spChg chg="add mod">
          <ac:chgData name="Anala yamini" userId="1b5191467a86980e" providerId="LiveId" clId="{F2FBD2E7-5045-420A-829D-58153F6E4257}" dt="2023-04-29T14:53:20.823" v="5585" actId="1076"/>
          <ac:spMkLst>
            <pc:docMk/>
            <pc:sldMk cId="3538003351" sldId="291"/>
            <ac:spMk id="4" creationId="{2D94E77E-FA90-3D73-9804-36FDAF805CB0}"/>
          </ac:spMkLst>
        </pc:spChg>
        <pc:spChg chg="add del mod">
          <ac:chgData name="Anala yamini" userId="1b5191467a86980e" providerId="LiveId" clId="{F2FBD2E7-5045-420A-829D-58153F6E4257}" dt="2023-04-29T10:27:09.159" v="3088"/>
          <ac:spMkLst>
            <pc:docMk/>
            <pc:sldMk cId="3538003351" sldId="291"/>
            <ac:spMk id="6" creationId="{60314438-6633-966D-A0D1-2F6D7DA998F8}"/>
          </ac:spMkLst>
        </pc:spChg>
        <pc:spChg chg="add mod">
          <ac:chgData name="Anala yamini" userId="1b5191467a86980e" providerId="LiveId" clId="{F2FBD2E7-5045-420A-829D-58153F6E4257}" dt="2023-04-29T14:59:44.423" v="5671" actId="1076"/>
          <ac:spMkLst>
            <pc:docMk/>
            <pc:sldMk cId="3538003351" sldId="291"/>
            <ac:spMk id="7" creationId="{491337A2-9F0D-9B4F-14EF-A3FF258A7A11}"/>
          </ac:spMkLst>
        </pc:spChg>
        <pc:spChg chg="add mod">
          <ac:chgData name="Anala yamini" userId="1b5191467a86980e" providerId="LiveId" clId="{F2FBD2E7-5045-420A-829D-58153F6E4257}" dt="2023-04-29T10:27:12.140" v="3089" actId="1076"/>
          <ac:spMkLst>
            <pc:docMk/>
            <pc:sldMk cId="3538003351" sldId="291"/>
            <ac:spMk id="8" creationId="{52F5BEC1-31AC-C34B-FCDF-7F97D63AE993}"/>
          </ac:spMkLst>
        </pc:spChg>
        <pc:spChg chg="add mod">
          <ac:chgData name="Anala yamini" userId="1b5191467a86980e" providerId="LiveId" clId="{F2FBD2E7-5045-420A-829D-58153F6E4257}" dt="2023-04-29T10:26:58.189" v="3083"/>
          <ac:spMkLst>
            <pc:docMk/>
            <pc:sldMk cId="3538003351" sldId="291"/>
            <ac:spMk id="10" creationId="{59287DB8-DBF7-5B5B-D7FB-0ACE0EFA9DCF}"/>
          </ac:spMkLst>
        </pc:spChg>
        <pc:spChg chg="add mod">
          <ac:chgData name="Anala yamini" userId="1b5191467a86980e" providerId="LiveId" clId="{F2FBD2E7-5045-420A-829D-58153F6E4257}" dt="2023-04-29T10:27:33.490" v="3101" actId="20577"/>
          <ac:spMkLst>
            <pc:docMk/>
            <pc:sldMk cId="3538003351" sldId="291"/>
            <ac:spMk id="12" creationId="{278D7546-A960-D0F2-09E3-AD46ACC1AD2D}"/>
          </ac:spMkLst>
        </pc:spChg>
        <pc:picChg chg="add mod">
          <ac:chgData name="Anala yamini" userId="1b5191467a86980e" providerId="LiveId" clId="{F2FBD2E7-5045-420A-829D-58153F6E4257}" dt="2023-04-29T10:27:02.792" v="3084" actId="1076"/>
          <ac:picMkLst>
            <pc:docMk/>
            <pc:sldMk cId="3538003351" sldId="291"/>
            <ac:picMk id="3" creationId="{5BCD90A1-AB2A-33E6-DEBD-FB7A7DFC4859}"/>
          </ac:picMkLst>
        </pc:picChg>
        <pc:picChg chg="add mod">
          <ac:chgData name="Anala yamini" userId="1b5191467a86980e" providerId="LiveId" clId="{F2FBD2E7-5045-420A-829D-58153F6E4257}" dt="2023-04-29T10:27:04.692" v="3085" actId="1076"/>
          <ac:picMkLst>
            <pc:docMk/>
            <pc:sldMk cId="3538003351" sldId="291"/>
            <ac:picMk id="5" creationId="{42DA64A9-0CA5-B8F3-082B-46CA6E80055D}"/>
          </ac:picMkLst>
        </pc:picChg>
      </pc:sldChg>
      <pc:sldChg chg="addSp modSp new mod">
        <pc:chgData name="Anala yamini" userId="1b5191467a86980e" providerId="LiveId" clId="{F2FBD2E7-5045-420A-829D-58153F6E4257}" dt="2023-04-29T13:26:45.132" v="4494" actId="1076"/>
        <pc:sldMkLst>
          <pc:docMk/>
          <pc:sldMk cId="1275165531" sldId="292"/>
        </pc:sldMkLst>
        <pc:spChg chg="add mod">
          <ac:chgData name="Anala yamini" userId="1b5191467a86980e" providerId="LiveId" clId="{F2FBD2E7-5045-420A-829D-58153F6E4257}" dt="2023-04-29T13:26:45.132" v="4494" actId="1076"/>
          <ac:spMkLst>
            <pc:docMk/>
            <pc:sldMk cId="1275165531" sldId="292"/>
            <ac:spMk id="3" creationId="{73AED973-78D9-88BB-64CA-FFF12DEE9E26}"/>
          </ac:spMkLst>
        </pc:spChg>
      </pc:sldChg>
      <pc:sldChg chg="new del">
        <pc:chgData name="Anala yamini" userId="1b5191467a86980e" providerId="LiveId" clId="{F2FBD2E7-5045-420A-829D-58153F6E4257}" dt="2023-04-29T15:08:32.028" v="5720" actId="47"/>
        <pc:sldMkLst>
          <pc:docMk/>
          <pc:sldMk cId="2898732340" sldId="293"/>
        </pc:sldMkLst>
      </pc:sldChg>
      <pc:sldChg chg="new del">
        <pc:chgData name="Anala yamini" userId="1b5191467a86980e" providerId="LiveId" clId="{F2FBD2E7-5045-420A-829D-58153F6E4257}" dt="2023-04-29T15:08:34.056" v="5721" actId="47"/>
        <pc:sldMkLst>
          <pc:docMk/>
          <pc:sldMk cId="299999488" sldId="294"/>
        </pc:sldMkLst>
      </pc:sldChg>
      <pc:sldChg chg="new del">
        <pc:chgData name="Anala yamini" userId="1b5191467a86980e" providerId="LiveId" clId="{F2FBD2E7-5045-420A-829D-58153F6E4257}" dt="2023-04-29T15:08:36.236" v="5722" actId="47"/>
        <pc:sldMkLst>
          <pc:docMk/>
          <pc:sldMk cId="1335727627" sldId="295"/>
        </pc:sldMkLst>
      </pc:sldChg>
      <pc:sldChg chg="addSp modSp new mod">
        <pc:chgData name="Anala yamini" userId="1b5191467a86980e" providerId="LiveId" clId="{F2FBD2E7-5045-420A-829D-58153F6E4257}" dt="2023-04-29T15:03:15.484" v="5711" actId="20577"/>
        <pc:sldMkLst>
          <pc:docMk/>
          <pc:sldMk cId="2404690993" sldId="296"/>
        </pc:sldMkLst>
        <pc:spChg chg="add mod">
          <ac:chgData name="Anala yamini" userId="1b5191467a86980e" providerId="LiveId" clId="{F2FBD2E7-5045-420A-829D-58153F6E4257}" dt="2023-04-29T15:03:15.484" v="5711" actId="20577"/>
          <ac:spMkLst>
            <pc:docMk/>
            <pc:sldMk cId="2404690993" sldId="296"/>
            <ac:spMk id="3" creationId="{0F43D922-E738-572A-CC6F-F83D01A61091}"/>
          </ac:spMkLst>
        </pc:spChg>
      </pc:sldChg>
      <pc:sldChg chg="addSp modSp new mod">
        <pc:chgData name="Anala yamini" userId="1b5191467a86980e" providerId="LiveId" clId="{F2FBD2E7-5045-420A-829D-58153F6E4257}" dt="2023-04-29T13:18:14.873" v="4389" actId="20577"/>
        <pc:sldMkLst>
          <pc:docMk/>
          <pc:sldMk cId="4169917391" sldId="297"/>
        </pc:sldMkLst>
        <pc:spChg chg="add mod">
          <ac:chgData name="Anala yamini" userId="1b5191467a86980e" providerId="LiveId" clId="{F2FBD2E7-5045-420A-829D-58153F6E4257}" dt="2023-04-29T13:18:14.873" v="4389" actId="20577"/>
          <ac:spMkLst>
            <pc:docMk/>
            <pc:sldMk cId="4169917391" sldId="297"/>
            <ac:spMk id="3" creationId="{3F8C7273-F617-0502-4FAA-5DF457BA6D96}"/>
          </ac:spMkLst>
        </pc:spChg>
      </pc:sldChg>
      <pc:sldChg chg="addSp delSp modSp new mod">
        <pc:chgData name="Anala yamini" userId="1b5191467a86980e" providerId="LiveId" clId="{F2FBD2E7-5045-420A-829D-58153F6E4257}" dt="2023-04-29T14:47:34.200" v="5499" actId="20577"/>
        <pc:sldMkLst>
          <pc:docMk/>
          <pc:sldMk cId="925549779" sldId="298"/>
        </pc:sldMkLst>
        <pc:spChg chg="add mod">
          <ac:chgData name="Anala yamini" userId="1b5191467a86980e" providerId="LiveId" clId="{F2FBD2E7-5045-420A-829D-58153F6E4257}" dt="2023-04-29T14:47:34.200" v="5499" actId="20577"/>
          <ac:spMkLst>
            <pc:docMk/>
            <pc:sldMk cId="925549779" sldId="298"/>
            <ac:spMk id="2" creationId="{3FAF3650-27E1-E0BC-94BE-B72D17B8041F}"/>
          </ac:spMkLst>
        </pc:spChg>
        <pc:graphicFrameChg chg="add mod">
          <ac:chgData name="Anala yamini" userId="1b5191467a86980e" providerId="LiveId" clId="{F2FBD2E7-5045-420A-829D-58153F6E4257}" dt="2023-04-29T13:08:29.468" v="4141" actId="1076"/>
          <ac:graphicFrameMkLst>
            <pc:docMk/>
            <pc:sldMk cId="925549779" sldId="298"/>
            <ac:graphicFrameMk id="3" creationId="{8ACD8F2B-4689-DF59-DF51-11AB5371D5B9}"/>
          </ac:graphicFrameMkLst>
        </pc:graphicFrameChg>
        <pc:graphicFrameChg chg="add del mod">
          <ac:chgData name="Anala yamini" userId="1b5191467a86980e" providerId="LiveId" clId="{F2FBD2E7-5045-420A-829D-58153F6E4257}" dt="2023-04-29T13:06:23.816" v="4060" actId="478"/>
          <ac:graphicFrameMkLst>
            <pc:docMk/>
            <pc:sldMk cId="925549779" sldId="298"/>
            <ac:graphicFrameMk id="4" creationId="{8ACD8F2B-4689-DF59-DF51-11AB5371D5B9}"/>
          </ac:graphicFrameMkLst>
        </pc:graphicFrameChg>
        <pc:graphicFrameChg chg="add mod">
          <ac:chgData name="Anala yamini" userId="1b5191467a86980e" providerId="LiveId" clId="{F2FBD2E7-5045-420A-829D-58153F6E4257}" dt="2023-04-29T13:08:32.688" v="4142" actId="1076"/>
          <ac:graphicFrameMkLst>
            <pc:docMk/>
            <pc:sldMk cId="925549779" sldId="298"/>
            <ac:graphicFrameMk id="5" creationId="{0E9AF76F-7E65-90AD-31F4-FC04F51A8268}"/>
          </ac:graphicFrameMkLst>
        </pc:graphicFrameChg>
      </pc:sldChg>
      <pc:sldChg chg="addSp modSp new mod">
        <pc:chgData name="Anala yamini" userId="1b5191467a86980e" providerId="LiveId" clId="{F2FBD2E7-5045-420A-829D-58153F6E4257}" dt="2023-04-29T13:17:07.663" v="4358" actId="20577"/>
        <pc:sldMkLst>
          <pc:docMk/>
          <pc:sldMk cId="562743030" sldId="299"/>
        </pc:sldMkLst>
        <pc:spChg chg="add mod">
          <ac:chgData name="Anala yamini" userId="1b5191467a86980e" providerId="LiveId" clId="{F2FBD2E7-5045-420A-829D-58153F6E4257}" dt="2023-04-29T13:17:07.663" v="4358" actId="20577"/>
          <ac:spMkLst>
            <pc:docMk/>
            <pc:sldMk cId="562743030" sldId="299"/>
            <ac:spMk id="3" creationId="{0488F479-190D-A78C-28B6-3358ACC2AD1B}"/>
          </ac:spMkLst>
        </pc:spChg>
      </pc:sldChg>
      <pc:sldChg chg="addSp delSp modSp new mod">
        <pc:chgData name="Anala yamini" userId="1b5191467a86980e" providerId="LiveId" clId="{F2FBD2E7-5045-420A-829D-58153F6E4257}" dt="2023-04-29T15:01:08.318" v="5689" actId="14100"/>
        <pc:sldMkLst>
          <pc:docMk/>
          <pc:sldMk cId="958838404" sldId="300"/>
        </pc:sldMkLst>
        <pc:spChg chg="add del mod">
          <ac:chgData name="Anala yamini" userId="1b5191467a86980e" providerId="LiveId" clId="{F2FBD2E7-5045-420A-829D-58153F6E4257}" dt="2023-04-29T14:29:45.464" v="5353"/>
          <ac:spMkLst>
            <pc:docMk/>
            <pc:sldMk cId="958838404" sldId="300"/>
            <ac:spMk id="6" creationId="{0A03A7D2-CB05-D56A-D744-DAC8501A3C56}"/>
          </ac:spMkLst>
        </pc:spChg>
        <pc:spChg chg="add mod">
          <ac:chgData name="Anala yamini" userId="1b5191467a86980e" providerId="LiveId" clId="{F2FBD2E7-5045-420A-829D-58153F6E4257}" dt="2023-04-29T14:29:48.928" v="5354" actId="1076"/>
          <ac:spMkLst>
            <pc:docMk/>
            <pc:sldMk cId="958838404" sldId="300"/>
            <ac:spMk id="8" creationId="{97B8E32E-E1BB-BEF8-FF16-3EB022B30279}"/>
          </ac:spMkLst>
        </pc:spChg>
        <pc:spChg chg="add mod">
          <ac:chgData name="Anala yamini" userId="1b5191467a86980e" providerId="LiveId" clId="{F2FBD2E7-5045-420A-829D-58153F6E4257}" dt="2023-04-29T14:29:33.727" v="5348" actId="20577"/>
          <ac:spMkLst>
            <pc:docMk/>
            <pc:sldMk cId="958838404" sldId="300"/>
            <ac:spMk id="10" creationId="{F904BC4B-D9C7-E6B9-2D40-15CCDBD87538}"/>
          </ac:spMkLst>
        </pc:spChg>
        <pc:spChg chg="add mod">
          <ac:chgData name="Anala yamini" userId="1b5191467a86980e" providerId="LiveId" clId="{F2FBD2E7-5045-420A-829D-58153F6E4257}" dt="2023-04-29T14:30:00.182" v="5356" actId="1076"/>
          <ac:spMkLst>
            <pc:docMk/>
            <pc:sldMk cId="958838404" sldId="300"/>
            <ac:spMk id="12" creationId="{6CF1E4E4-0678-7DB5-4D30-18D2099B5965}"/>
          </ac:spMkLst>
        </pc:spChg>
        <pc:spChg chg="add mod">
          <ac:chgData name="Anala yamini" userId="1b5191467a86980e" providerId="LiveId" clId="{F2FBD2E7-5045-420A-829D-58153F6E4257}" dt="2023-04-29T15:01:01.287" v="5686" actId="14100"/>
          <ac:spMkLst>
            <pc:docMk/>
            <pc:sldMk cId="958838404" sldId="300"/>
            <ac:spMk id="14" creationId="{97EA3674-BAFD-C846-88E1-76206589881A}"/>
          </ac:spMkLst>
        </pc:spChg>
        <pc:spChg chg="add mod">
          <ac:chgData name="Anala yamini" userId="1b5191467a86980e" providerId="LiveId" clId="{F2FBD2E7-5045-420A-829D-58153F6E4257}" dt="2023-04-29T15:01:08.318" v="5689" actId="14100"/>
          <ac:spMkLst>
            <pc:docMk/>
            <pc:sldMk cId="958838404" sldId="300"/>
            <ac:spMk id="16" creationId="{6494BE01-BFA2-B351-A93C-21EE14B7B91B}"/>
          </ac:spMkLst>
        </pc:spChg>
        <pc:picChg chg="add mod">
          <ac:chgData name="Anala yamini" userId="1b5191467a86980e" providerId="LiveId" clId="{F2FBD2E7-5045-420A-829D-58153F6E4257}" dt="2023-04-29T14:29:38.172" v="5349" actId="1076"/>
          <ac:picMkLst>
            <pc:docMk/>
            <pc:sldMk cId="958838404" sldId="300"/>
            <ac:picMk id="3" creationId="{5F051225-BBFF-10DB-5047-DA469ABC7F04}"/>
          </ac:picMkLst>
        </pc:picChg>
        <pc:picChg chg="add mod">
          <ac:chgData name="Anala yamini" userId="1b5191467a86980e" providerId="LiveId" clId="{F2FBD2E7-5045-420A-829D-58153F6E4257}" dt="2023-04-29T14:29:40.287" v="5350" actId="1076"/>
          <ac:picMkLst>
            <pc:docMk/>
            <pc:sldMk cId="958838404" sldId="300"/>
            <ac:picMk id="5" creationId="{3435D0EA-5975-9FE2-D132-EC5A56C252A7}"/>
          </ac:picMkLst>
        </pc:picChg>
      </pc:sldChg>
      <pc:sldChg chg="addSp delSp modSp new mod">
        <pc:chgData name="Anala yamini" userId="1b5191467a86980e" providerId="LiveId" clId="{F2FBD2E7-5045-420A-829D-58153F6E4257}" dt="2023-04-29T15:01:21.889" v="5693" actId="14100"/>
        <pc:sldMkLst>
          <pc:docMk/>
          <pc:sldMk cId="3010422218" sldId="301"/>
        </pc:sldMkLst>
        <pc:spChg chg="add del mod">
          <ac:chgData name="Anala yamini" userId="1b5191467a86980e" providerId="LiveId" clId="{F2FBD2E7-5045-420A-829D-58153F6E4257}" dt="2023-04-29T14:31:10.073" v="5379"/>
          <ac:spMkLst>
            <pc:docMk/>
            <pc:sldMk cId="3010422218" sldId="301"/>
            <ac:spMk id="6" creationId="{D5B28168-9397-34D8-4F3E-D61F6A3C3640}"/>
          </ac:spMkLst>
        </pc:spChg>
        <pc:spChg chg="add mod">
          <ac:chgData name="Anala yamini" userId="1b5191467a86980e" providerId="LiveId" clId="{F2FBD2E7-5045-420A-829D-58153F6E4257}" dt="2023-04-29T14:31:13.427" v="5380" actId="1076"/>
          <ac:spMkLst>
            <pc:docMk/>
            <pc:sldMk cId="3010422218" sldId="301"/>
            <ac:spMk id="8" creationId="{4E393CC4-629A-E98D-F7C5-A835242237E9}"/>
          </ac:spMkLst>
        </pc:spChg>
        <pc:spChg chg="add mod">
          <ac:chgData name="Anala yamini" userId="1b5191467a86980e" providerId="LiveId" clId="{F2FBD2E7-5045-420A-829D-58153F6E4257}" dt="2023-04-29T14:30:54.743" v="5374" actId="20577"/>
          <ac:spMkLst>
            <pc:docMk/>
            <pc:sldMk cId="3010422218" sldId="301"/>
            <ac:spMk id="10" creationId="{ADDDF51A-7E91-2732-4470-D7A2EAC16750}"/>
          </ac:spMkLst>
        </pc:spChg>
        <pc:spChg chg="add mod">
          <ac:chgData name="Anala yamini" userId="1b5191467a86980e" providerId="LiveId" clId="{F2FBD2E7-5045-420A-829D-58153F6E4257}" dt="2023-04-29T14:31:24.352" v="5382" actId="1076"/>
          <ac:spMkLst>
            <pc:docMk/>
            <pc:sldMk cId="3010422218" sldId="301"/>
            <ac:spMk id="12" creationId="{21A87E48-DCE5-7340-6A2D-BEAA73287FC5}"/>
          </ac:spMkLst>
        </pc:spChg>
        <pc:spChg chg="add mod">
          <ac:chgData name="Anala yamini" userId="1b5191467a86980e" providerId="LiveId" clId="{F2FBD2E7-5045-420A-829D-58153F6E4257}" dt="2023-04-29T15:01:21.889" v="5693" actId="14100"/>
          <ac:spMkLst>
            <pc:docMk/>
            <pc:sldMk cId="3010422218" sldId="301"/>
            <ac:spMk id="14" creationId="{8C1E727A-0D13-A84A-8433-ACE3638EEB72}"/>
          </ac:spMkLst>
        </pc:spChg>
        <pc:spChg chg="add mod">
          <ac:chgData name="Anala yamini" userId="1b5191467a86980e" providerId="LiveId" clId="{F2FBD2E7-5045-420A-829D-58153F6E4257}" dt="2023-04-29T15:01:17.987" v="5692" actId="14100"/>
          <ac:spMkLst>
            <pc:docMk/>
            <pc:sldMk cId="3010422218" sldId="301"/>
            <ac:spMk id="16" creationId="{DBC7870B-A2B8-5F4C-233F-85C365CA7EED}"/>
          </ac:spMkLst>
        </pc:spChg>
        <pc:picChg chg="add mod">
          <ac:chgData name="Anala yamini" userId="1b5191467a86980e" providerId="LiveId" clId="{F2FBD2E7-5045-420A-829D-58153F6E4257}" dt="2023-04-29T14:31:04.058" v="5375" actId="1076"/>
          <ac:picMkLst>
            <pc:docMk/>
            <pc:sldMk cId="3010422218" sldId="301"/>
            <ac:picMk id="3" creationId="{9EE674C8-CA53-F48A-80C0-A902AC9ECC39}"/>
          </ac:picMkLst>
        </pc:picChg>
        <pc:picChg chg="add mod">
          <ac:chgData name="Anala yamini" userId="1b5191467a86980e" providerId="LiveId" clId="{F2FBD2E7-5045-420A-829D-58153F6E4257}" dt="2023-04-29T14:31:06.311" v="5376" actId="1076"/>
          <ac:picMkLst>
            <pc:docMk/>
            <pc:sldMk cId="3010422218" sldId="301"/>
            <ac:picMk id="5" creationId="{488EC632-E9EB-8B0C-059C-8A58EB87EAA1}"/>
          </ac:picMkLst>
        </pc:picChg>
      </pc:sldChg>
      <pc:sldChg chg="addSp delSp modSp new mod">
        <pc:chgData name="Anala yamini" userId="1b5191467a86980e" providerId="LiveId" clId="{F2FBD2E7-5045-420A-829D-58153F6E4257}" dt="2023-04-29T15:01:32.599" v="5697" actId="14100"/>
        <pc:sldMkLst>
          <pc:docMk/>
          <pc:sldMk cId="189031344" sldId="302"/>
        </pc:sldMkLst>
        <pc:spChg chg="add del mod">
          <ac:chgData name="Anala yamini" userId="1b5191467a86980e" providerId="LiveId" clId="{F2FBD2E7-5045-420A-829D-58153F6E4257}" dt="2023-04-29T14:32:10.413" v="5399"/>
          <ac:spMkLst>
            <pc:docMk/>
            <pc:sldMk cId="189031344" sldId="302"/>
            <ac:spMk id="6" creationId="{1ECB1F41-F654-8D27-8677-880925AE65DC}"/>
          </ac:spMkLst>
        </pc:spChg>
        <pc:spChg chg="add mod">
          <ac:chgData name="Anala yamini" userId="1b5191467a86980e" providerId="LiveId" clId="{F2FBD2E7-5045-420A-829D-58153F6E4257}" dt="2023-04-29T14:32:27.572" v="5405" actId="1076"/>
          <ac:spMkLst>
            <pc:docMk/>
            <pc:sldMk cId="189031344" sldId="302"/>
            <ac:spMk id="8" creationId="{D88A00DC-80E3-AFC5-DE3D-449890C5C111}"/>
          </ac:spMkLst>
        </pc:spChg>
        <pc:spChg chg="add mod">
          <ac:chgData name="Anala yamini" userId="1b5191467a86980e" providerId="LiveId" clId="{F2FBD2E7-5045-420A-829D-58153F6E4257}" dt="2023-04-29T14:32:32.689" v="5406" actId="1076"/>
          <ac:spMkLst>
            <pc:docMk/>
            <pc:sldMk cId="189031344" sldId="302"/>
            <ac:spMk id="10" creationId="{A2BE6D65-6D97-6CFA-89EA-D21BE250CA42}"/>
          </ac:spMkLst>
        </pc:spChg>
        <pc:spChg chg="add mod">
          <ac:chgData name="Anala yamini" userId="1b5191467a86980e" providerId="LiveId" clId="{F2FBD2E7-5045-420A-829D-58153F6E4257}" dt="2023-04-29T14:32:54.865" v="5408" actId="1076"/>
          <ac:spMkLst>
            <pc:docMk/>
            <pc:sldMk cId="189031344" sldId="302"/>
            <ac:spMk id="12" creationId="{AA0D5E65-77CE-7123-C871-C85A8227025E}"/>
          </ac:spMkLst>
        </pc:spChg>
        <pc:spChg chg="add mod">
          <ac:chgData name="Anala yamini" userId="1b5191467a86980e" providerId="LiveId" clId="{F2FBD2E7-5045-420A-829D-58153F6E4257}" dt="2023-04-29T15:01:32.599" v="5697" actId="14100"/>
          <ac:spMkLst>
            <pc:docMk/>
            <pc:sldMk cId="189031344" sldId="302"/>
            <ac:spMk id="14" creationId="{68E68522-324A-BD5B-596B-F6B9F2DFBA7B}"/>
          </ac:spMkLst>
        </pc:spChg>
        <pc:spChg chg="add mod">
          <ac:chgData name="Anala yamini" userId="1b5191467a86980e" providerId="LiveId" clId="{F2FBD2E7-5045-420A-829D-58153F6E4257}" dt="2023-04-29T15:01:29.494" v="5696" actId="14100"/>
          <ac:spMkLst>
            <pc:docMk/>
            <pc:sldMk cId="189031344" sldId="302"/>
            <ac:spMk id="16" creationId="{62CA36B6-BC7D-82A0-B1F9-7BA32B66C61D}"/>
          </ac:spMkLst>
        </pc:spChg>
        <pc:picChg chg="add mod">
          <ac:chgData name="Anala yamini" userId="1b5191467a86980e" providerId="LiveId" clId="{F2FBD2E7-5045-420A-829D-58153F6E4257}" dt="2023-04-29T14:32:21.898" v="5403" actId="1076"/>
          <ac:picMkLst>
            <pc:docMk/>
            <pc:sldMk cId="189031344" sldId="302"/>
            <ac:picMk id="3" creationId="{F8BAC3B8-3541-1484-0A93-26B161C9CF22}"/>
          </ac:picMkLst>
        </pc:picChg>
        <pc:picChg chg="add mod">
          <ac:chgData name="Anala yamini" userId="1b5191467a86980e" providerId="LiveId" clId="{F2FBD2E7-5045-420A-829D-58153F6E4257}" dt="2023-04-29T14:32:24.558" v="5404" actId="1076"/>
          <ac:picMkLst>
            <pc:docMk/>
            <pc:sldMk cId="189031344" sldId="302"/>
            <ac:picMk id="5" creationId="{A09BD146-6132-F334-0432-8D70F191F726}"/>
          </ac:picMkLst>
        </pc:picChg>
      </pc:sldChg>
      <pc:sldChg chg="addSp delSp modSp new mod">
        <pc:chgData name="Anala yamini" userId="1b5191467a86980e" providerId="LiveId" clId="{F2FBD2E7-5045-420A-829D-58153F6E4257}" dt="2023-04-29T15:01:41.086" v="5700" actId="1076"/>
        <pc:sldMkLst>
          <pc:docMk/>
          <pc:sldMk cId="4239158337" sldId="303"/>
        </pc:sldMkLst>
        <pc:spChg chg="add del mod">
          <ac:chgData name="Anala yamini" userId="1b5191467a86980e" providerId="LiveId" clId="{F2FBD2E7-5045-420A-829D-58153F6E4257}" dt="2023-04-29T14:33:43.785" v="5421"/>
          <ac:spMkLst>
            <pc:docMk/>
            <pc:sldMk cId="4239158337" sldId="303"/>
            <ac:spMk id="6" creationId="{B567B15A-1847-3EBD-1653-A11FC5836B81}"/>
          </ac:spMkLst>
        </pc:spChg>
        <pc:spChg chg="add mod">
          <ac:chgData name="Anala yamini" userId="1b5191467a86980e" providerId="LiveId" clId="{F2FBD2E7-5045-420A-829D-58153F6E4257}" dt="2023-04-29T14:33:59.032" v="5427" actId="1076"/>
          <ac:spMkLst>
            <pc:docMk/>
            <pc:sldMk cId="4239158337" sldId="303"/>
            <ac:spMk id="8" creationId="{3F9CB79C-6127-39B9-D9B9-0F6261C0A5E1}"/>
          </ac:spMkLst>
        </pc:spChg>
        <pc:spChg chg="add mod">
          <ac:chgData name="Anala yamini" userId="1b5191467a86980e" providerId="LiveId" clId="{F2FBD2E7-5045-420A-829D-58153F6E4257}" dt="2023-04-29T14:34:24.303" v="5432" actId="1076"/>
          <ac:spMkLst>
            <pc:docMk/>
            <pc:sldMk cId="4239158337" sldId="303"/>
            <ac:spMk id="10" creationId="{C620EF88-90D6-9965-6AD8-D70BB9B3FACA}"/>
          </ac:spMkLst>
        </pc:spChg>
        <pc:spChg chg="add mod">
          <ac:chgData name="Anala yamini" userId="1b5191467a86980e" providerId="LiveId" clId="{F2FBD2E7-5045-420A-829D-58153F6E4257}" dt="2023-04-29T14:34:11.888" v="5429" actId="1076"/>
          <ac:spMkLst>
            <pc:docMk/>
            <pc:sldMk cId="4239158337" sldId="303"/>
            <ac:spMk id="12" creationId="{37F0C043-3639-7CB4-98CE-4A0501EBFCD1}"/>
          </ac:spMkLst>
        </pc:spChg>
        <pc:spChg chg="add mod">
          <ac:chgData name="Anala yamini" userId="1b5191467a86980e" providerId="LiveId" clId="{F2FBD2E7-5045-420A-829D-58153F6E4257}" dt="2023-04-29T14:55:01.080" v="5609" actId="1076"/>
          <ac:spMkLst>
            <pc:docMk/>
            <pc:sldMk cId="4239158337" sldId="303"/>
            <ac:spMk id="14" creationId="{29A591E1-7170-ECAA-4E6C-3E849ABE94DC}"/>
          </ac:spMkLst>
        </pc:spChg>
        <pc:spChg chg="add mod">
          <ac:chgData name="Anala yamini" userId="1b5191467a86980e" providerId="LiveId" clId="{F2FBD2E7-5045-420A-829D-58153F6E4257}" dt="2023-04-29T15:01:41.086" v="5700" actId="1076"/>
          <ac:spMkLst>
            <pc:docMk/>
            <pc:sldMk cId="4239158337" sldId="303"/>
            <ac:spMk id="16" creationId="{46D9880A-A4DA-A787-59CA-7F06248D849F}"/>
          </ac:spMkLst>
        </pc:spChg>
        <pc:picChg chg="add mod">
          <ac:chgData name="Anala yamini" userId="1b5191467a86980e" providerId="LiveId" clId="{F2FBD2E7-5045-420A-829D-58153F6E4257}" dt="2023-04-29T14:33:55.622" v="5426" actId="1076"/>
          <ac:picMkLst>
            <pc:docMk/>
            <pc:sldMk cId="4239158337" sldId="303"/>
            <ac:picMk id="3" creationId="{729CA56F-9776-CFB3-0AC9-015F73314DBD}"/>
          </ac:picMkLst>
        </pc:picChg>
        <pc:picChg chg="add mod">
          <ac:chgData name="Anala yamini" userId="1b5191467a86980e" providerId="LiveId" clId="{F2FBD2E7-5045-420A-829D-58153F6E4257}" dt="2023-04-29T14:33:53.614" v="5425" actId="1076"/>
          <ac:picMkLst>
            <pc:docMk/>
            <pc:sldMk cId="4239158337" sldId="303"/>
            <ac:picMk id="5" creationId="{D58D419D-1C75-75C1-F117-ECCF7F5F3D42}"/>
          </ac:picMkLst>
        </pc:picChg>
      </pc:sldChg>
      <pc:sldChg chg="addSp delSp modSp new mod">
        <pc:chgData name="Anala yamini" userId="1b5191467a86980e" providerId="LiveId" clId="{F2FBD2E7-5045-420A-829D-58153F6E4257}" dt="2023-04-29T15:01:52.127" v="5702" actId="1076"/>
        <pc:sldMkLst>
          <pc:docMk/>
          <pc:sldMk cId="1507488597" sldId="304"/>
        </pc:sldMkLst>
        <pc:spChg chg="add del mod">
          <ac:chgData name="Anala yamini" userId="1b5191467a86980e" providerId="LiveId" clId="{F2FBD2E7-5045-420A-829D-58153F6E4257}" dt="2023-04-29T14:35:11.133" v="5459"/>
          <ac:spMkLst>
            <pc:docMk/>
            <pc:sldMk cId="1507488597" sldId="304"/>
            <ac:spMk id="6" creationId="{CAFCE15A-A071-10DD-ED03-2E2CB399B7B7}"/>
          </ac:spMkLst>
        </pc:spChg>
        <pc:spChg chg="add mod">
          <ac:chgData name="Anala yamini" userId="1b5191467a86980e" providerId="LiveId" clId="{F2FBD2E7-5045-420A-829D-58153F6E4257}" dt="2023-04-29T14:35:14.783" v="5460" actId="1076"/>
          <ac:spMkLst>
            <pc:docMk/>
            <pc:sldMk cId="1507488597" sldId="304"/>
            <ac:spMk id="8" creationId="{9E51E83F-B168-87E3-489D-1FD582352770}"/>
          </ac:spMkLst>
        </pc:spChg>
        <pc:spChg chg="add mod">
          <ac:chgData name="Anala yamini" userId="1b5191467a86980e" providerId="LiveId" clId="{F2FBD2E7-5045-420A-829D-58153F6E4257}" dt="2023-04-29T14:34:59.497" v="5454" actId="20577"/>
          <ac:spMkLst>
            <pc:docMk/>
            <pc:sldMk cId="1507488597" sldId="304"/>
            <ac:spMk id="10" creationId="{24195BD8-3906-6D37-8E15-94FF5BF0E4FC}"/>
          </ac:spMkLst>
        </pc:spChg>
        <pc:spChg chg="add mod">
          <ac:chgData name="Anala yamini" userId="1b5191467a86980e" providerId="LiveId" clId="{F2FBD2E7-5045-420A-829D-58153F6E4257}" dt="2023-04-29T14:35:36.383" v="5472" actId="113"/>
          <ac:spMkLst>
            <pc:docMk/>
            <pc:sldMk cId="1507488597" sldId="304"/>
            <ac:spMk id="12" creationId="{DE9EF0BA-1C63-8AB0-7A03-CB222006090C}"/>
          </ac:spMkLst>
        </pc:spChg>
        <pc:spChg chg="add mod">
          <ac:chgData name="Anala yamini" userId="1b5191467a86980e" providerId="LiveId" clId="{F2FBD2E7-5045-420A-829D-58153F6E4257}" dt="2023-04-29T14:55:07.799" v="5611" actId="1076"/>
          <ac:spMkLst>
            <pc:docMk/>
            <pc:sldMk cId="1507488597" sldId="304"/>
            <ac:spMk id="14" creationId="{88ABA12C-6F65-BE87-C89D-6D9CC3138E62}"/>
          </ac:spMkLst>
        </pc:spChg>
        <pc:spChg chg="add mod">
          <ac:chgData name="Anala yamini" userId="1b5191467a86980e" providerId="LiveId" clId="{F2FBD2E7-5045-420A-829D-58153F6E4257}" dt="2023-04-29T15:01:52.127" v="5702" actId="1076"/>
          <ac:spMkLst>
            <pc:docMk/>
            <pc:sldMk cId="1507488597" sldId="304"/>
            <ac:spMk id="16" creationId="{D97724DE-7021-4AFA-E03E-A2962ECF46C4}"/>
          </ac:spMkLst>
        </pc:spChg>
        <pc:picChg chg="add mod">
          <ac:chgData name="Anala yamini" userId="1b5191467a86980e" providerId="LiveId" clId="{F2FBD2E7-5045-420A-829D-58153F6E4257}" dt="2023-04-29T14:35:07.967" v="5456" actId="1076"/>
          <ac:picMkLst>
            <pc:docMk/>
            <pc:sldMk cId="1507488597" sldId="304"/>
            <ac:picMk id="3" creationId="{167848E7-29DA-1F78-DFB0-58F1A216555C}"/>
          </ac:picMkLst>
        </pc:picChg>
        <pc:picChg chg="add mod">
          <ac:chgData name="Anala yamini" userId="1b5191467a86980e" providerId="LiveId" clId="{F2FBD2E7-5045-420A-829D-58153F6E4257}" dt="2023-04-29T14:35:10.811" v="5457" actId="1076"/>
          <ac:picMkLst>
            <pc:docMk/>
            <pc:sldMk cId="1507488597" sldId="304"/>
            <ac:picMk id="5" creationId="{A2551192-435F-B8A9-C0D3-2ACE22F393B3}"/>
          </ac:picMkLst>
        </pc:picChg>
      </pc:sldChg>
      <pc:sldChg chg="addSp delSp modSp new mod">
        <pc:chgData name="Anala yamini" userId="1b5191467a86980e" providerId="LiveId" clId="{F2FBD2E7-5045-420A-829D-58153F6E4257}" dt="2023-04-29T15:02:03.525" v="5705" actId="14100"/>
        <pc:sldMkLst>
          <pc:docMk/>
          <pc:sldMk cId="167996850" sldId="305"/>
        </pc:sldMkLst>
        <pc:spChg chg="add del mod">
          <ac:chgData name="Anala yamini" userId="1b5191467a86980e" providerId="LiveId" clId="{F2FBD2E7-5045-420A-829D-58153F6E4257}" dt="2023-04-29T14:36:24.645" v="5490"/>
          <ac:spMkLst>
            <pc:docMk/>
            <pc:sldMk cId="167996850" sldId="305"/>
            <ac:spMk id="6" creationId="{5F9F8CF3-219D-EED5-0BF1-9EB6D3DEE194}"/>
          </ac:spMkLst>
        </pc:spChg>
        <pc:spChg chg="add mod">
          <ac:chgData name="Anala yamini" userId="1b5191467a86980e" providerId="LiveId" clId="{F2FBD2E7-5045-420A-829D-58153F6E4257}" dt="2023-04-29T14:36:33.639" v="5493" actId="1076"/>
          <ac:spMkLst>
            <pc:docMk/>
            <pc:sldMk cId="167996850" sldId="305"/>
            <ac:spMk id="8" creationId="{D50127EB-A603-CEF2-A53E-9A718CF630FF}"/>
          </ac:spMkLst>
        </pc:spChg>
        <pc:spChg chg="add mod">
          <ac:chgData name="Anala yamini" userId="1b5191467a86980e" providerId="LiveId" clId="{F2FBD2E7-5045-420A-829D-58153F6E4257}" dt="2023-04-29T14:36:19.229" v="5487" actId="20577"/>
          <ac:spMkLst>
            <pc:docMk/>
            <pc:sldMk cId="167996850" sldId="305"/>
            <ac:spMk id="10" creationId="{E537EA57-902F-9428-BAB6-65092997247F}"/>
          </ac:spMkLst>
        </pc:spChg>
        <pc:spChg chg="add mod">
          <ac:chgData name="Anala yamini" userId="1b5191467a86980e" providerId="LiveId" clId="{F2FBD2E7-5045-420A-829D-58153F6E4257}" dt="2023-04-29T14:36:47.815" v="5496" actId="1076"/>
          <ac:spMkLst>
            <pc:docMk/>
            <pc:sldMk cId="167996850" sldId="305"/>
            <ac:spMk id="12" creationId="{C91B1E8B-70B4-E35B-F740-404D9588AEF4}"/>
          </ac:spMkLst>
        </pc:spChg>
        <pc:spChg chg="add mod">
          <ac:chgData name="Anala yamini" userId="1b5191467a86980e" providerId="LiveId" clId="{F2FBD2E7-5045-420A-829D-58153F6E4257}" dt="2023-04-29T14:55:16.654" v="5614" actId="1076"/>
          <ac:spMkLst>
            <pc:docMk/>
            <pc:sldMk cId="167996850" sldId="305"/>
            <ac:spMk id="14" creationId="{DBE80E54-0965-4273-B6F3-B128EEDBB5F7}"/>
          </ac:spMkLst>
        </pc:spChg>
        <pc:spChg chg="add mod">
          <ac:chgData name="Anala yamini" userId="1b5191467a86980e" providerId="LiveId" clId="{F2FBD2E7-5045-420A-829D-58153F6E4257}" dt="2023-04-29T15:02:03.525" v="5705" actId="14100"/>
          <ac:spMkLst>
            <pc:docMk/>
            <pc:sldMk cId="167996850" sldId="305"/>
            <ac:spMk id="16" creationId="{515AA4F3-6E69-3A04-B4A4-C241E0F29903}"/>
          </ac:spMkLst>
        </pc:spChg>
        <pc:picChg chg="add mod">
          <ac:chgData name="Anala yamini" userId="1b5191467a86980e" providerId="LiveId" clId="{F2FBD2E7-5045-420A-829D-58153F6E4257}" dt="2023-04-29T14:55:12.723" v="5613" actId="1076"/>
          <ac:picMkLst>
            <pc:docMk/>
            <pc:sldMk cId="167996850" sldId="305"/>
            <ac:picMk id="3" creationId="{6CFBD298-ECC4-9270-6CC9-7240E1B968BF}"/>
          </ac:picMkLst>
        </pc:picChg>
        <pc:picChg chg="add mod">
          <ac:chgData name="Anala yamini" userId="1b5191467a86980e" providerId="LiveId" clId="{F2FBD2E7-5045-420A-829D-58153F6E4257}" dt="2023-04-29T14:36:50.622" v="5497" actId="1076"/>
          <ac:picMkLst>
            <pc:docMk/>
            <pc:sldMk cId="167996850" sldId="305"/>
            <ac:picMk id="5" creationId="{8F7B9EA3-E10B-ACFA-E322-3FF8A451C7BC}"/>
          </ac:picMkLst>
        </pc:picChg>
      </pc:sldChg>
      <pc:sldChg chg="addSp modSp new mod">
        <pc:chgData name="Anala yamini" userId="1b5191467a86980e" providerId="LiveId" clId="{F2FBD2E7-5045-420A-829D-58153F6E4257}" dt="2023-04-29T14:49:21.031" v="5535" actId="1076"/>
        <pc:sldMkLst>
          <pc:docMk/>
          <pc:sldMk cId="3415907094" sldId="306"/>
        </pc:sldMkLst>
        <pc:spChg chg="add mod">
          <ac:chgData name="Anala yamini" userId="1b5191467a86980e" providerId="LiveId" clId="{F2FBD2E7-5045-420A-829D-58153F6E4257}" dt="2023-04-29T14:48:22.228" v="5522" actId="20577"/>
          <ac:spMkLst>
            <pc:docMk/>
            <pc:sldMk cId="3415907094" sldId="306"/>
            <ac:spMk id="3" creationId="{710A857F-1951-AD00-35F8-683B5DE20CBE}"/>
          </ac:spMkLst>
        </pc:spChg>
        <pc:graphicFrameChg chg="add mod">
          <ac:chgData name="Anala yamini" userId="1b5191467a86980e" providerId="LiveId" clId="{F2FBD2E7-5045-420A-829D-58153F6E4257}" dt="2023-04-29T14:48:57.157" v="5527" actId="1076"/>
          <ac:graphicFrameMkLst>
            <pc:docMk/>
            <pc:sldMk cId="3415907094" sldId="306"/>
            <ac:graphicFrameMk id="4" creationId="{ED473EE8-833F-8DB5-9FB5-B1E7A4AD734B}"/>
          </ac:graphicFrameMkLst>
        </pc:graphicFrameChg>
        <pc:graphicFrameChg chg="add mod">
          <ac:chgData name="Anala yamini" userId="1b5191467a86980e" providerId="LiveId" clId="{F2FBD2E7-5045-420A-829D-58153F6E4257}" dt="2023-04-29T14:49:21.031" v="5535" actId="1076"/>
          <ac:graphicFrameMkLst>
            <pc:docMk/>
            <pc:sldMk cId="3415907094" sldId="306"/>
            <ac:graphicFrameMk id="5" creationId="{6AC9FD1B-86F5-E241-EAB9-47051095D830}"/>
          </ac:graphicFrameMkLst>
        </pc:graphicFrameChg>
      </pc:sldChg>
      <pc:sldChg chg="add del">
        <pc:chgData name="Anala yamini" userId="1b5191467a86980e" providerId="LiveId" clId="{F2FBD2E7-5045-420A-829D-58153F6E4257}" dt="2023-04-29T14:54:33.759" v="5603" actId="47"/>
        <pc:sldMkLst>
          <pc:docMk/>
          <pc:sldMk cId="219256435" sldId="30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b5191467a86980e/Desktop/bugswebpag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1b5191467a86980e/Desktop/bugswebp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8191666666666668"/>
          <c:y val="8.79629629629629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025371828521436E-2"/>
          <c:y val="0.14393518518518519"/>
          <c:w val="0.9155301837270341"/>
          <c:h val="0.670030985710119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BUGS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Sheet1!$A$2:$A$9</c:f>
              <c:strCache>
                <c:ptCount val="8"/>
                <c:pt idx="0">
                  <c:v>Text</c:v>
                </c:pt>
                <c:pt idx="1">
                  <c:v>Text Fields</c:v>
                </c:pt>
                <c:pt idx="2">
                  <c:v>Buttons</c:v>
                </c:pt>
                <c:pt idx="3">
                  <c:v>Logo</c:v>
                </c:pt>
                <c:pt idx="4">
                  <c:v>Scroll bars</c:v>
                </c:pt>
                <c:pt idx="5">
                  <c:v>Menu Option</c:v>
                </c:pt>
                <c:pt idx="6">
                  <c:v>Images</c:v>
                </c:pt>
                <c:pt idx="7">
                  <c:v>HyperLinks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  <c:pt idx="6">
                  <c:v>3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99-4F09-A724-0E7FB5C20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30640495"/>
        <c:axId val="1430635695"/>
      </c:barChart>
      <c:catAx>
        <c:axId val="143064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635695"/>
        <c:crosses val="autoZero"/>
        <c:auto val="1"/>
        <c:lblAlgn val="ctr"/>
        <c:lblOffset val="100"/>
        <c:noMultiLvlLbl val="0"/>
      </c:catAx>
      <c:valAx>
        <c:axId val="143063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640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00-46B6-A4CD-AEB999E7DB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00-46B6-A4CD-AEB999E7DB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00-46B6-A4CD-AEB999E7DB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00-46B6-A4CD-AEB999E7DB1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00-46B6-A4CD-AEB999E7DB1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B00-46B6-A4CD-AEB999E7DB1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B00-46B6-A4CD-AEB999E7DB1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B00-46B6-A4CD-AEB999E7DB1B}"/>
              </c:ext>
            </c:extLst>
          </c:dPt>
          <c:cat>
            <c:strRef>
              <c:f>Sheet1!$A$2:$A$9</c:f>
              <c:strCache>
                <c:ptCount val="8"/>
                <c:pt idx="0">
                  <c:v>Text</c:v>
                </c:pt>
                <c:pt idx="1">
                  <c:v>Text Fields</c:v>
                </c:pt>
                <c:pt idx="2">
                  <c:v>Buttons</c:v>
                </c:pt>
                <c:pt idx="3">
                  <c:v>Logo</c:v>
                </c:pt>
                <c:pt idx="4">
                  <c:v>Scroll bars</c:v>
                </c:pt>
                <c:pt idx="5">
                  <c:v>Menu Option</c:v>
                </c:pt>
                <c:pt idx="6">
                  <c:v>Images</c:v>
                </c:pt>
                <c:pt idx="7">
                  <c:v>HyperLinks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  <c:pt idx="6">
                  <c:v>3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B00-46B6-A4CD-AEB999E7D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Sheet1!$B$20</c:f>
              <c:strCache>
                <c:ptCount val="1"/>
                <c:pt idx="0">
                  <c:v>   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AB3-4FAE-959D-52E71EBC74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AB3-4FAE-959D-52E71EBC74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AB3-4FAE-959D-52E71EBC74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AB3-4FAE-959D-52E71EBC743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AB3-4FAE-959D-52E71EBC743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AB3-4FAE-959D-52E71EBC743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AB3-4FAE-959D-52E71EBC743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AB3-4FAE-959D-52E71EBC7436}"/>
              </c:ext>
            </c:extLst>
          </c:dPt>
          <c:dLbls>
            <c:dLbl>
              <c:idx val="3"/>
              <c:layout>
                <c:manualLayout>
                  <c:x val="0.11141732283464567"/>
                  <c:y val="-0.17234725867599893"/>
                </c:manualLayout>
              </c:layout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0999999999999997E-2"/>
                      <c:h val="8.42825896762904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AB3-4FAE-959D-52E71EBC743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5.0999999999999997E-2"/>
                      <c:h val="0.1074307378244386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8AB3-4FAE-959D-52E71EBC743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AB3-4FAE-959D-52E71EBC7436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Sheet1!$A$21:$A$28</c:f>
              <c:strCache>
                <c:ptCount val="8"/>
                <c:pt idx="0">
                  <c:v>Text</c:v>
                </c:pt>
                <c:pt idx="1">
                  <c:v>Text Fields</c:v>
                </c:pt>
                <c:pt idx="2">
                  <c:v>Buttons</c:v>
                </c:pt>
                <c:pt idx="3">
                  <c:v>Logo</c:v>
                </c:pt>
                <c:pt idx="4">
                  <c:v>Scroll bars</c:v>
                </c:pt>
                <c:pt idx="5">
                  <c:v>Menu Option</c:v>
                </c:pt>
                <c:pt idx="6">
                  <c:v>Images</c:v>
                </c:pt>
                <c:pt idx="7">
                  <c:v>HyperLinks</c:v>
                </c:pt>
              </c:strCache>
            </c:str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AB3-4FAE-959D-52E71EBC743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Sheet1!$A$21:$A$28</cx:f>
        <cx:lvl ptCount="8">
          <cx:pt idx="0">Text</cx:pt>
          <cx:pt idx="1">Text Fields</cx:pt>
          <cx:pt idx="2">Buttons</cx:pt>
          <cx:pt idx="3">Logo</cx:pt>
          <cx:pt idx="4">Scroll bars</cx:pt>
          <cx:pt idx="5">Menu Option</cx:pt>
          <cx:pt idx="6">Images</cx:pt>
          <cx:pt idx="7">HyperLinks</cx:pt>
        </cx:lvl>
      </cx:strDim>
      <cx:numDim type="val">
        <cx:f>Sheet1!$B$21:$B$28</cx:f>
        <cx:lvl ptCount="8" formatCode="General">
          <cx:pt idx="0">3</cx:pt>
          <cx:pt idx="1">2</cx:pt>
          <cx:pt idx="2">2</cx:pt>
          <cx:pt idx="3">1</cx:pt>
          <cx:pt idx="4">0</cx:pt>
          <cx:pt idx="5">2</cx:pt>
          <cx:pt idx="6">2</cx:pt>
          <cx:pt idx="7">0</cx:pt>
        </cx:lvl>
      </cx:numDim>
    </cx:data>
  </cx:chartData>
  <cx:chart>
    <cx:title pos="t" align="ctr" overlay="0">
      <cx:tx>
        <cx:txData>
          <cx:v>Bugs reported in Android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500" b="1" i="0" u="none" strike="noStrike" cap="all" spc="100" baseline="0">
              <a:solidFill>
                <a:sysClr val="window" lastClr="FFFFFF"/>
              </a:solidFill>
              <a:latin typeface="Calibri" panose="020F0502020204030204"/>
            </a:rPr>
            <a:t>Bugs reported in Android</a:t>
          </a:r>
        </a:p>
      </cx:txPr>
    </cx:title>
    <cx:plotArea>
      <cx:plotAreaRegion>
        <cx:series layoutId="funnel" uniqueId="{828910E8-E3B9-411D-BB41-F696DD6E4C11}">
          <cx:tx>
            <cx:txData>
              <cx:f>Sheet1!$B$20</cx:f>
              <cx:v>   BUGS</cx:v>
            </cx:txData>
          </cx:tx>
          <cx:dataId val="0"/>
        </cx:series>
      </cx:plotAreaRegion>
      <cx:axis id="0">
        <cx:catScaling gapWidth="0.5"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29">
  <cs:axisTitle>
    <cs:lnRef idx="0"/>
    <cs:fillRef idx="0"/>
    <cs:effectRef idx="0"/>
    <cs:fontRef idx="minor">
      <a:schemeClr val="lt1"/>
    </cs:fontRef>
    <cs:defRPr sz="9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/>
    <cs:bodyPr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/>
  </cs:chartArea>
  <cs:dataLabel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  <a:ln w="9525"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lt1">
            <a:alpha val="2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/>
    <cs:bodyPr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500" b="1" cap="all" spc="100"/>
    <cs:bodyPr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lt1"/>
        </a:solidFill>
        <a:prstDash val="sysDash"/>
      </a:ln>
    </cs:spPr>
  </cs:trendline>
  <cs:trendlineLabel>
    <cs:lnRef idx="0"/>
    <cs:fillRef idx="0"/>
    <cs:effectRef idx="0"/>
    <cs:fontRef idx="minor">
      <a:schemeClr val="lt1"/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/>
    </cs:fontRef>
    <cs:defRPr sz="9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D4BE-7E7C-3FC2-B99C-3D3273313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57852-3312-AA32-02ED-F9212533D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7A68-AEF6-7978-422F-04478C6B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C427-E41D-4B1A-BA7A-ABFDA9B68E3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D08A4-BB39-17B4-FCE9-DDC6CAC3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89451-14D9-AA20-FCF4-B60C873F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27E7-4CA3-4970-8255-4FBE7CD3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9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9A46-B50D-0B48-D963-CCBB6075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FB2C7-0EE5-73B0-8762-9E99E72AE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EF9E-95FE-DD39-C9FB-0FFB572F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C427-E41D-4B1A-BA7A-ABFDA9B68E3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E95FB-F965-CA12-584A-F7F0734D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2888-2EE9-514B-56C0-74F538EF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27E7-4CA3-4970-8255-4FBE7CD3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8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3F60A-2A62-83A7-6F64-97ADCDA59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42B37-C6C1-25F0-1F0A-9EB33C404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BEB8-2454-81C1-23FD-F75C883E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C427-E41D-4B1A-BA7A-ABFDA9B68E3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76FD-DF8C-D041-56A5-16756923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0708D-7822-C47A-5970-48A919E3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27E7-4CA3-4970-8255-4FBE7CD3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E115-8FE1-1FC0-3CC2-6383F71F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FFFC-F222-9CA5-85B0-054ECD3D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DAF0-1022-AA0B-2C2A-C918EAD0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C427-E41D-4B1A-BA7A-ABFDA9B68E3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9241-D7AB-8A05-2B7B-0501428F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616B2-7DB3-3A2C-D054-32C38EDE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27E7-4CA3-4970-8255-4FBE7CD3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3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A980-4DBD-245C-7B32-9E8F83E7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03BEE-6A89-F934-A513-6AA4087B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30B0-251B-CFDA-779F-C575576C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C427-E41D-4B1A-BA7A-ABFDA9B68E3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F23D-E07E-180E-9EED-DD4FEF8A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B5B7-7048-3325-EF29-CAA341DB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27E7-4CA3-4970-8255-4FBE7CD3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3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1582-1312-CEE0-9E7F-0172283B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1B66-653A-1660-67F8-C4DE5096C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A3E35-716A-D9B7-3A50-9C577F28B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D92F4-BEB5-B18B-9AFF-6C07D4F9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C427-E41D-4B1A-BA7A-ABFDA9B68E3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CD08-B157-C587-C68B-7B9D606D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22FEB-A98B-5FE6-A640-2C3864D1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27E7-4CA3-4970-8255-4FBE7CD3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9E99-DD55-6947-CC47-5A7604CB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B1360-F5E2-8ABD-7953-38275FA2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ED24C-67DF-0226-0186-345215391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8C942-15E0-D087-8F1F-AB741F408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688D2-4FA5-E131-DCBC-8363AA711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97D3A-5F97-4C17-1DAF-BA4B80DC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C427-E41D-4B1A-BA7A-ABFDA9B68E3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545D9-AB4F-6001-2D51-073C5428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196D5-5B0A-A360-5CED-AC77CA8A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27E7-4CA3-4970-8255-4FBE7CD3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7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ADD3-6083-C518-A542-C90F4F9C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D87D4-EDF8-12B9-4253-842B9CEC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C427-E41D-4B1A-BA7A-ABFDA9B68E3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A367E-BBF8-90D7-DA1F-0858A337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164F7-8A82-212C-EDC8-6AEE7ED9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27E7-4CA3-4970-8255-4FBE7CD3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5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8B29D-4E57-B28E-A71A-827BF97C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C427-E41D-4B1A-BA7A-ABFDA9B68E3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2D6E8-56FB-0753-21F4-62FFE72D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23850-AB03-DBB0-F77E-A2147FD2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27E7-4CA3-4970-8255-4FBE7CD3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4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22B3-2192-007D-EDFD-6C359EF4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B156-BE2F-4050-A512-54D706A7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92700-6A75-CA4F-0126-8302C21D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2834D-95C3-D6AB-09E0-706CD8DC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C427-E41D-4B1A-BA7A-ABFDA9B68E3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E17C3-12C1-EC61-8D87-00C2824F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4E4D9-2487-638C-523D-40F5E78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27E7-4CA3-4970-8255-4FBE7CD3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91E-D10E-EF89-5A96-81F651B7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6D7D6-BE22-FE79-C492-DA5A7AE31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3DCF-69EE-B644-67A9-9DE09CF64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4F678-157B-0558-AC23-825CD62C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C427-E41D-4B1A-BA7A-ABFDA9B68E3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B5530-38F2-B9BA-81AF-12242D69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321EC-2251-EBE1-7A79-319EE588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27E7-4CA3-4970-8255-4FBE7CD3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05CEE-B835-6BB5-64A6-7C4079B4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D6ADC-16ED-7485-5AB6-85045B769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6AE1C-0C62-7201-604E-8B3ABED4D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C427-E41D-4B1A-BA7A-ABFDA9B68E3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0603C-8869-FD39-34AD-9EE8B0839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EE0F-FD85-C81A-C777-4B365855C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27E7-4CA3-4970-8255-4FBE7CD33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3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43D922-E738-572A-CC6F-F83D01A61091}"/>
              </a:ext>
            </a:extLst>
          </p:cNvPr>
          <p:cNvSpPr txBox="1"/>
          <p:nvPr/>
        </p:nvSpPr>
        <p:spPr>
          <a:xfrm>
            <a:off x="416560" y="719018"/>
            <a:ext cx="11216640" cy="512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Test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Webpage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Across the globe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Talk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]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515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Introduction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515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39420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This report outlines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the results of testing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conducted on </a:t>
            </a:r>
            <a:r>
              <a:rPr lang="en-US" sz="1800" spc="-4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[</a:t>
            </a:r>
            <a:r>
              <a:rPr lang="en-US" spc="-45" dirty="0" err="1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Stduent</a:t>
            </a:r>
            <a:r>
              <a:rPr lang="en-US" spc="-45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and business</a:t>
            </a:r>
            <a:r>
              <a:rPr lang="en-US" sz="1800" spc="1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WebPage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]. The testing was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conducted to assess the performance and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reliability of Webpage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pc="-45" dirty="0" err="1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Stduent</a:t>
            </a:r>
            <a:r>
              <a:rPr lang="en-US" spc="-45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and business[</a:t>
            </a:r>
            <a:r>
              <a:rPr lang="en-US" b="1" spc="-45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which are part of Across the globe site</a:t>
            </a:r>
            <a:r>
              <a:rPr lang="en-US" spc="-45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 under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various conditions. The methodology used for the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testing included [briefly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summarize the testing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procedures followed, equipment used, and releva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 standards 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regulations adhered to].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518160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The key findings of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the report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are [briefly summarize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any significant issues 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problems identified during testing, as well as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any positive outcomes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or successes]. The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report includes 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detailed analysis of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the testing results, as well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as recommendations for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improvements to [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student and business webpage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].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857885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Overall, this report provides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 comprehensive overview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of the testing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conducted on Student and Business webpages which are part of Across the Globe site.</a:t>
            </a:r>
            <a:r>
              <a:rPr lang="en-US" sz="1800" spc="48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and serves as a valuable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resource for creator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of the webpage.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9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60472-900E-0811-7153-FA9B4977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2147278"/>
            <a:ext cx="3857206" cy="2825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BB370-3F9D-ACAE-648A-ED4B1CAED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16" y="1775376"/>
            <a:ext cx="3857206" cy="3116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97360-32E3-A8B4-3600-329CA446EDF4}"/>
              </a:ext>
            </a:extLst>
          </p:cNvPr>
          <p:cNvSpPr txBox="1"/>
          <p:nvPr/>
        </p:nvSpPr>
        <p:spPr>
          <a:xfrm>
            <a:off x="1005840" y="41452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84A64-A996-48A2-855A-49D7FC9ED074}"/>
              </a:ext>
            </a:extLst>
          </p:cNvPr>
          <p:cNvSpPr txBox="1"/>
          <p:nvPr/>
        </p:nvSpPr>
        <p:spPr>
          <a:xfrm>
            <a:off x="261330" y="5014506"/>
            <a:ext cx="10424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1.Figma design would be better as it maintains proper padding and alignment.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B1960-ABE0-1CA7-EBA8-5527DDA2D55C}"/>
              </a:ext>
            </a:extLst>
          </p:cNvPr>
          <p:cNvSpPr txBox="1"/>
          <p:nvPr/>
        </p:nvSpPr>
        <p:spPr>
          <a:xfrm>
            <a:off x="261330" y="214090"/>
            <a:ext cx="117173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alignment of content is </a:t>
            </a:r>
            <a:r>
              <a:rPr lang="en-US" dirty="0" err="1"/>
              <a:t>different.And</a:t>
            </a:r>
            <a:r>
              <a:rPr lang="en-US" dirty="0"/>
              <a:t> the test has been done on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. 1.Proper padding is not given.</a:t>
            </a:r>
          </a:p>
          <a:p>
            <a:r>
              <a:rPr lang="en-US" dirty="0"/>
              <a:t>          2.The paragraph is not aligned </a:t>
            </a:r>
            <a:r>
              <a:rPr lang="en-US" dirty="0" err="1"/>
              <a:t>properply</a:t>
            </a:r>
            <a:r>
              <a:rPr lang="en-US" dirty="0"/>
              <a:t> under the logo.</a:t>
            </a:r>
          </a:p>
          <a:p>
            <a:r>
              <a:rPr lang="en-US" dirty="0"/>
              <a:t>          3.There is more spacing between the logo and the paragraph.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F5951-D30F-9DCA-D543-522473DB05FB}"/>
              </a:ext>
            </a:extLst>
          </p:cNvPr>
          <p:cNvSpPr txBox="1"/>
          <p:nvPr/>
        </p:nvSpPr>
        <p:spPr>
          <a:xfrm>
            <a:off x="261330" y="57205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low</a:t>
            </a:r>
          </a:p>
          <a:p>
            <a:r>
              <a:rPr lang="en-US" b="1" dirty="0"/>
              <a:t>Priority: </a:t>
            </a:r>
            <a:r>
              <a:rPr lang="en-US" dirty="0"/>
              <a:t>low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AA6BB-F3F9-C67F-E0C5-E9373EF95366}"/>
              </a:ext>
            </a:extLst>
          </p:cNvPr>
          <p:cNvSpPr txBox="1"/>
          <p:nvPr/>
        </p:nvSpPr>
        <p:spPr>
          <a:xfrm>
            <a:off x="3309330" y="43675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ADDE5-D858-2236-F5C8-0A7CDA315D5D}"/>
              </a:ext>
            </a:extLst>
          </p:cNvPr>
          <p:cNvSpPr txBox="1"/>
          <p:nvPr/>
        </p:nvSpPr>
        <p:spPr>
          <a:xfrm>
            <a:off x="8757920" y="4934358"/>
            <a:ext cx="1361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76553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18B58-D857-E60A-1F1D-E7F9ED5D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34" y="1651606"/>
            <a:ext cx="2982022" cy="1406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3A6880-9004-3553-7BDD-DD965AA0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77" y="1696582"/>
            <a:ext cx="3594285" cy="1428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F5553-E331-5BD8-4B65-00028663A69A}"/>
              </a:ext>
            </a:extLst>
          </p:cNvPr>
          <p:cNvSpPr txBox="1"/>
          <p:nvPr/>
        </p:nvSpPr>
        <p:spPr>
          <a:xfrm>
            <a:off x="1097280" y="327152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ECE0D-97F4-0F9E-080C-FA3D21AA8B70}"/>
              </a:ext>
            </a:extLst>
          </p:cNvPr>
          <p:cNvSpPr txBox="1"/>
          <p:nvPr/>
        </p:nvSpPr>
        <p:spPr>
          <a:xfrm>
            <a:off x="473656" y="3640852"/>
            <a:ext cx="10698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is better as has proper spacing and gap.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148F4-D3D8-5689-72DB-2F0BAC8A8B6C}"/>
              </a:ext>
            </a:extLst>
          </p:cNvPr>
          <p:cNvSpPr txBox="1"/>
          <p:nvPr/>
        </p:nvSpPr>
        <p:spPr>
          <a:xfrm>
            <a:off x="447040" y="286499"/>
            <a:ext cx="11440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alignment of Text is </a:t>
            </a:r>
            <a:r>
              <a:rPr lang="en-US" dirty="0" err="1"/>
              <a:t>different.And</a:t>
            </a:r>
            <a:r>
              <a:rPr lang="en-US" dirty="0"/>
              <a:t> the test has been done on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. 1.The text is closer and “dashboard” first letter is not capital </a:t>
            </a:r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C15D9-A2AD-6D3E-9E89-D81B3E1F9962}"/>
              </a:ext>
            </a:extLst>
          </p:cNvPr>
          <p:cNvSpPr txBox="1"/>
          <p:nvPr/>
        </p:nvSpPr>
        <p:spPr>
          <a:xfrm>
            <a:off x="548640" y="49351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low</a:t>
            </a:r>
          </a:p>
          <a:p>
            <a:r>
              <a:rPr lang="en-US" b="1" dirty="0"/>
              <a:t>Priority: </a:t>
            </a:r>
            <a:r>
              <a:rPr lang="en-US" dirty="0"/>
              <a:t>low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6B73B-F366-4B25-7660-2F76E9D6A568}"/>
              </a:ext>
            </a:extLst>
          </p:cNvPr>
          <p:cNvSpPr txBox="1"/>
          <p:nvPr/>
        </p:nvSpPr>
        <p:spPr>
          <a:xfrm>
            <a:off x="2468880" y="31648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2FFBD-B3C6-9EDF-4DD2-AE6923DBDB21}"/>
              </a:ext>
            </a:extLst>
          </p:cNvPr>
          <p:cNvSpPr txBox="1"/>
          <p:nvPr/>
        </p:nvSpPr>
        <p:spPr>
          <a:xfrm>
            <a:off x="6827520" y="31984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37960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149DD-3AD3-59EB-115A-6DD0AACC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08" y="1642794"/>
            <a:ext cx="4575272" cy="1369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ED18F-1F52-A06E-2C4C-492D78DB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611" y="1496429"/>
            <a:ext cx="3885658" cy="1818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B9A08-7DEF-090F-1CCA-85B3A08FEB2D}"/>
              </a:ext>
            </a:extLst>
          </p:cNvPr>
          <p:cNvSpPr txBox="1"/>
          <p:nvPr/>
        </p:nvSpPr>
        <p:spPr>
          <a:xfrm>
            <a:off x="1036320" y="3627120"/>
            <a:ext cx="679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9368B-AD8E-5DF6-0304-5772A3C382D1}"/>
              </a:ext>
            </a:extLst>
          </p:cNvPr>
          <p:cNvSpPr txBox="1"/>
          <p:nvPr/>
        </p:nvSpPr>
        <p:spPr>
          <a:xfrm>
            <a:off x="368029" y="3871406"/>
            <a:ext cx="10739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1.Figma design is better as text  is way more aligned with proper line-height.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3B078-96FE-7523-4960-BEE021C8D6B2}"/>
              </a:ext>
            </a:extLst>
          </p:cNvPr>
          <p:cNvSpPr txBox="1"/>
          <p:nvPr/>
        </p:nvSpPr>
        <p:spPr>
          <a:xfrm>
            <a:off x="589280" y="293921"/>
            <a:ext cx="112979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paragraph structure is </a:t>
            </a:r>
            <a:r>
              <a:rPr lang="en-US" dirty="0" err="1"/>
              <a:t>different.And</a:t>
            </a:r>
            <a:r>
              <a:rPr lang="en-US" dirty="0"/>
              <a:t> the test has been done on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text is not bold and it break Down to several lines. 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94E99-3033-BC7E-25B3-B0252AB4E9D4}"/>
              </a:ext>
            </a:extLst>
          </p:cNvPr>
          <p:cNvSpPr txBox="1"/>
          <p:nvPr/>
        </p:nvSpPr>
        <p:spPr>
          <a:xfrm>
            <a:off x="368029" y="476202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low</a:t>
            </a:r>
          </a:p>
          <a:p>
            <a:r>
              <a:rPr lang="en-US" b="1" dirty="0"/>
              <a:t>Priority: </a:t>
            </a:r>
            <a:r>
              <a:rPr lang="en-US" dirty="0"/>
              <a:t>low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DD2A3-1BB1-A56E-AF44-8D1CCDAB8530}"/>
              </a:ext>
            </a:extLst>
          </p:cNvPr>
          <p:cNvSpPr txBox="1"/>
          <p:nvPr/>
        </p:nvSpPr>
        <p:spPr>
          <a:xfrm>
            <a:off x="3048000" y="30714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73E1A-D21F-6336-2875-BA1900759B6D}"/>
              </a:ext>
            </a:extLst>
          </p:cNvPr>
          <p:cNvSpPr txBox="1"/>
          <p:nvPr/>
        </p:nvSpPr>
        <p:spPr>
          <a:xfrm>
            <a:off x="8501651" y="35139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96827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8FA06-4378-9A42-2EC3-D2C625E2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8" y="1930376"/>
            <a:ext cx="3647495" cy="1498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1DCC3B-17AD-CD3C-2201-462CBDCBA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640" y="1986197"/>
            <a:ext cx="4051508" cy="1505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764AB-CF4B-E91F-ED72-887AE267FA82}"/>
              </a:ext>
            </a:extLst>
          </p:cNvPr>
          <p:cNvSpPr txBox="1"/>
          <p:nvPr/>
        </p:nvSpPr>
        <p:spPr>
          <a:xfrm>
            <a:off x="1584960" y="2926080"/>
            <a:ext cx="942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D1088-5A90-43E0-A375-A70B8554F938}"/>
              </a:ext>
            </a:extLst>
          </p:cNvPr>
          <p:cNvSpPr txBox="1"/>
          <p:nvPr/>
        </p:nvSpPr>
        <p:spPr>
          <a:xfrm>
            <a:off x="203200" y="3803395"/>
            <a:ext cx="10424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Actual design is better as everything is aligned </a:t>
            </a:r>
            <a:r>
              <a:rPr lang="en-US" dirty="0" err="1"/>
              <a:t>properply</a:t>
            </a:r>
            <a:r>
              <a:rPr lang="en-US" dirty="0"/>
              <a:t> .And </a:t>
            </a:r>
            <a:r>
              <a:rPr lang="en-US" dirty="0" err="1"/>
              <a:t>suffient</a:t>
            </a:r>
            <a:r>
              <a:rPr lang="en-US" dirty="0"/>
              <a:t> amount of space is given.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FD480-9FDF-B895-956F-00FC2A9E2F5B}"/>
              </a:ext>
            </a:extLst>
          </p:cNvPr>
          <p:cNvSpPr txBox="1"/>
          <p:nvPr/>
        </p:nvSpPr>
        <p:spPr>
          <a:xfrm>
            <a:off x="203200" y="259418"/>
            <a:ext cx="118668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Text alignment is </a:t>
            </a:r>
            <a:r>
              <a:rPr lang="en-US" dirty="0" err="1"/>
              <a:t>different.And</a:t>
            </a:r>
            <a:r>
              <a:rPr lang="en-US" dirty="0"/>
              <a:t> the test has been done on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1.There is less  gap between the texts.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4CCA9-A3F4-F5E7-61D5-04C4AF27A49F}"/>
              </a:ext>
            </a:extLst>
          </p:cNvPr>
          <p:cNvSpPr txBox="1"/>
          <p:nvPr/>
        </p:nvSpPr>
        <p:spPr>
          <a:xfrm>
            <a:off x="421665" y="483428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low</a:t>
            </a:r>
          </a:p>
          <a:p>
            <a:r>
              <a:rPr lang="en-US" b="1" dirty="0"/>
              <a:t>Priority: </a:t>
            </a:r>
            <a:r>
              <a:rPr lang="en-US" dirty="0"/>
              <a:t>low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E0A96-5902-360F-72F5-FDD21D8DA9D7}"/>
              </a:ext>
            </a:extLst>
          </p:cNvPr>
          <p:cNvSpPr txBox="1"/>
          <p:nvPr/>
        </p:nvSpPr>
        <p:spPr>
          <a:xfrm>
            <a:off x="2667027" y="34626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DFAA9-E477-D0BE-412A-993C0100717F}"/>
              </a:ext>
            </a:extLst>
          </p:cNvPr>
          <p:cNvSpPr txBox="1"/>
          <p:nvPr/>
        </p:nvSpPr>
        <p:spPr>
          <a:xfrm>
            <a:off x="7447280" y="3524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779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D02B9-E15E-9642-2175-83B73C83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87" y="1696825"/>
            <a:ext cx="2433405" cy="3745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A1C00F-3EBF-CCB3-82C0-B11008DA9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485" y="1696857"/>
            <a:ext cx="2393995" cy="3860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FF8CC0-67B0-8FC4-63CF-A84B49C30645}"/>
              </a:ext>
            </a:extLst>
          </p:cNvPr>
          <p:cNvSpPr txBox="1"/>
          <p:nvPr/>
        </p:nvSpPr>
        <p:spPr>
          <a:xfrm>
            <a:off x="2280857" y="300663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7A16D-C553-232B-CFCF-866C26E25FBB}"/>
              </a:ext>
            </a:extLst>
          </p:cNvPr>
          <p:cNvSpPr txBox="1"/>
          <p:nvPr/>
        </p:nvSpPr>
        <p:spPr>
          <a:xfrm>
            <a:off x="233680" y="5751232"/>
            <a:ext cx="1031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is better as whole </a:t>
            </a:r>
            <a:r>
              <a:rPr lang="en-US" dirty="0" err="1"/>
              <a:t>imgaes</a:t>
            </a:r>
            <a:r>
              <a:rPr lang="en-US" dirty="0"/>
              <a:t> are covered </a:t>
            </a:r>
            <a:r>
              <a:rPr lang="en-US" dirty="0" err="1"/>
              <a:t>properply</a:t>
            </a:r>
            <a:r>
              <a:rPr lang="en-US" dirty="0"/>
              <a:t> inside frame.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65BEC-A0F8-C716-FCFF-EF5804CCFE19}"/>
              </a:ext>
            </a:extLst>
          </p:cNvPr>
          <p:cNvSpPr txBox="1"/>
          <p:nvPr/>
        </p:nvSpPr>
        <p:spPr>
          <a:xfrm>
            <a:off x="457200" y="245258"/>
            <a:ext cx="11419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images are cut off from </a:t>
            </a:r>
            <a:r>
              <a:rPr lang="en-US" dirty="0" err="1"/>
              <a:t>frame.And</a:t>
            </a:r>
            <a:r>
              <a:rPr lang="en-US" dirty="0"/>
              <a:t> the test has been done on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 1.The images are not fully </a:t>
            </a:r>
            <a:r>
              <a:rPr lang="en-US" dirty="0" err="1"/>
              <a:t>visiable</a:t>
            </a:r>
            <a:r>
              <a:rPr lang="en-US" dirty="0"/>
              <a:t> ,some part of the images are cut out from the frame.</a:t>
            </a:r>
          </a:p>
          <a:p>
            <a:r>
              <a:rPr lang="en-US" dirty="0"/>
              <a:t>         2.In actual design the overflow is set to the </a:t>
            </a:r>
            <a:r>
              <a:rPr lang="en-US" dirty="0" err="1"/>
              <a:t>cards.hence</a:t>
            </a:r>
            <a:r>
              <a:rPr lang="en-US" dirty="0"/>
              <a:t> the </a:t>
            </a:r>
            <a:r>
              <a:rPr lang="en-US" dirty="0" err="1"/>
              <a:t>imges</a:t>
            </a:r>
            <a:r>
              <a:rPr lang="en-US" dirty="0"/>
              <a:t> are not fully visible</a:t>
            </a:r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9C34D-41DE-C60E-3396-B97781AED7BC}"/>
              </a:ext>
            </a:extLst>
          </p:cNvPr>
          <p:cNvSpPr txBox="1"/>
          <p:nvPr/>
        </p:nvSpPr>
        <p:spPr>
          <a:xfrm>
            <a:off x="9723120" y="58114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7F153-804D-5686-0066-D0372499334A}"/>
              </a:ext>
            </a:extLst>
          </p:cNvPr>
          <p:cNvSpPr txBox="1"/>
          <p:nvPr/>
        </p:nvSpPr>
        <p:spPr>
          <a:xfrm>
            <a:off x="4048760" y="5442134"/>
            <a:ext cx="790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ADACE-5586-D723-585C-EC5628A2DAFD}"/>
              </a:ext>
            </a:extLst>
          </p:cNvPr>
          <p:cNvSpPr txBox="1"/>
          <p:nvPr/>
        </p:nvSpPr>
        <p:spPr>
          <a:xfrm>
            <a:off x="7622540" y="5465522"/>
            <a:ext cx="790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02615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59308-B915-BAF0-673E-B0E61799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04" y="1978482"/>
            <a:ext cx="3835597" cy="2081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0226CC-F578-3DE6-FE39-5E9A2B6A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6010"/>
            <a:ext cx="3835597" cy="1530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FA2EED-A2BE-FB38-DB9F-F2ACFBDE6D4D}"/>
              </a:ext>
            </a:extLst>
          </p:cNvPr>
          <p:cNvSpPr txBox="1"/>
          <p:nvPr/>
        </p:nvSpPr>
        <p:spPr>
          <a:xfrm>
            <a:off x="416560" y="4221193"/>
            <a:ext cx="10271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There is proper spacing.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DBDFE-7467-730F-34C3-F8CEFE16959F}"/>
              </a:ext>
            </a:extLst>
          </p:cNvPr>
          <p:cNvSpPr txBox="1"/>
          <p:nvPr/>
        </p:nvSpPr>
        <p:spPr>
          <a:xfrm>
            <a:off x="416560" y="261997"/>
            <a:ext cx="111310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button spacing which is not given </a:t>
            </a:r>
            <a:r>
              <a:rPr lang="en-US" dirty="0" err="1"/>
              <a:t>properly.And</a:t>
            </a:r>
            <a:r>
              <a:rPr lang="en-US" dirty="0"/>
              <a:t> the test has been done on </a:t>
            </a:r>
            <a:r>
              <a:rPr lang="en-US" dirty="0" err="1"/>
              <a:t>Bussiness</a:t>
            </a:r>
            <a:r>
              <a:rPr lang="en-US" dirty="0"/>
              <a:t> Webpage And same problem can be seen android version.]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button is way more closer to the </a:t>
            </a:r>
            <a:r>
              <a:rPr lang="en-US" dirty="0" err="1"/>
              <a:t>paragraph.The</a:t>
            </a:r>
            <a:r>
              <a:rPr lang="en-US" dirty="0"/>
              <a:t> spacing is less.</a:t>
            </a:r>
          </a:p>
          <a:p>
            <a:r>
              <a:rPr lang="en-US" dirty="0"/>
              <a:t>        2.The text –color is lighter in shade.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27B56-0728-B380-6C4C-C0067F5D2396}"/>
              </a:ext>
            </a:extLst>
          </p:cNvPr>
          <p:cNvSpPr txBox="1"/>
          <p:nvPr/>
        </p:nvSpPr>
        <p:spPr>
          <a:xfrm>
            <a:off x="416560" y="522061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51512-885A-DCCE-E934-CB744C0AFD99}"/>
              </a:ext>
            </a:extLst>
          </p:cNvPr>
          <p:cNvSpPr txBox="1"/>
          <p:nvPr/>
        </p:nvSpPr>
        <p:spPr>
          <a:xfrm>
            <a:off x="2712720" y="37397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57421-08D2-4FCC-4F78-32E2B8F2CE65}"/>
              </a:ext>
            </a:extLst>
          </p:cNvPr>
          <p:cNvSpPr txBox="1"/>
          <p:nvPr/>
        </p:nvSpPr>
        <p:spPr>
          <a:xfrm>
            <a:off x="6956896" y="35550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63901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3807E-601F-DE23-DDA4-343A0B33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31" y="1763713"/>
            <a:ext cx="2667381" cy="1610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7AF07B-EBCF-4934-5E8A-746F49971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32" y="1782205"/>
            <a:ext cx="2508928" cy="1336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A98433-FC7F-F09C-65CD-D9039FDC061B}"/>
              </a:ext>
            </a:extLst>
          </p:cNvPr>
          <p:cNvSpPr txBox="1"/>
          <p:nvPr/>
        </p:nvSpPr>
        <p:spPr>
          <a:xfrm>
            <a:off x="365760" y="3813530"/>
            <a:ext cx="9794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The </a:t>
            </a:r>
            <a:r>
              <a:rPr lang="en-US" dirty="0" err="1"/>
              <a:t>figma</a:t>
            </a:r>
            <a:r>
              <a:rPr lang="en-US" dirty="0"/>
              <a:t> design would be better as it is aligned </a:t>
            </a:r>
            <a:r>
              <a:rPr lang="en-US" dirty="0" err="1"/>
              <a:t>properply</a:t>
            </a:r>
            <a:r>
              <a:rPr lang="en-US" dirty="0"/>
              <a:t>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E3ED8-FE2B-DF6B-F6A5-37330D235A17}"/>
              </a:ext>
            </a:extLst>
          </p:cNvPr>
          <p:cNvSpPr txBox="1"/>
          <p:nvPr/>
        </p:nvSpPr>
        <p:spPr>
          <a:xfrm>
            <a:off x="497840" y="156133"/>
            <a:ext cx="115214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Text and icon not aligned </a:t>
            </a:r>
            <a:r>
              <a:rPr lang="en-US" dirty="0" err="1"/>
              <a:t>properply.And</a:t>
            </a:r>
            <a:r>
              <a:rPr lang="en-US" dirty="0"/>
              <a:t> the test has been done on </a:t>
            </a:r>
            <a:r>
              <a:rPr lang="en-US" dirty="0" err="1"/>
              <a:t>Bussiness</a:t>
            </a:r>
            <a:r>
              <a:rPr lang="en-US" dirty="0"/>
              <a:t> </a:t>
            </a:r>
            <a:r>
              <a:rPr lang="en-US" dirty="0" err="1"/>
              <a:t>Webpage.And</a:t>
            </a:r>
            <a:r>
              <a:rPr lang="en-US" dirty="0"/>
              <a:t> same problem can be seen in android version of business webpage]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</a:t>
            </a:r>
            <a:r>
              <a:rPr lang="en-US" dirty="0" err="1"/>
              <a:t>playstore</a:t>
            </a:r>
            <a:r>
              <a:rPr lang="en-US" dirty="0"/>
              <a:t> icon and the </a:t>
            </a:r>
            <a:r>
              <a:rPr lang="en-US" dirty="0" err="1"/>
              <a:t>the</a:t>
            </a:r>
            <a:r>
              <a:rPr lang="en-US" dirty="0"/>
              <a:t> text is not </a:t>
            </a:r>
            <a:r>
              <a:rPr lang="en-US" dirty="0" err="1"/>
              <a:t>aligined</a:t>
            </a:r>
            <a:r>
              <a:rPr lang="en-US" dirty="0"/>
              <a:t> properly.</a:t>
            </a:r>
          </a:p>
          <a:p>
            <a:r>
              <a:rPr lang="en-US" dirty="0"/>
              <a:t>        2.the text is not bolder.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72430-AA5B-340F-5619-5171833F6B5D}"/>
              </a:ext>
            </a:extLst>
          </p:cNvPr>
          <p:cNvSpPr txBox="1"/>
          <p:nvPr/>
        </p:nvSpPr>
        <p:spPr>
          <a:xfrm>
            <a:off x="497840" y="483748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9C920-CBDB-4D23-82DF-170DCEE03400}"/>
              </a:ext>
            </a:extLst>
          </p:cNvPr>
          <p:cNvSpPr txBox="1"/>
          <p:nvPr/>
        </p:nvSpPr>
        <p:spPr>
          <a:xfrm>
            <a:off x="2581232" y="34091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90D5D-A2CB-7909-DD57-3FD560E546F9}"/>
              </a:ext>
            </a:extLst>
          </p:cNvPr>
          <p:cNvSpPr txBox="1"/>
          <p:nvPr/>
        </p:nvSpPr>
        <p:spPr>
          <a:xfrm>
            <a:off x="6360160" y="3370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4256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0B9B5-174B-CF48-49CF-77CE1D7C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58" y="1575568"/>
            <a:ext cx="3772094" cy="654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51E07-0123-960F-1867-28F3A8E2C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50" y="1575568"/>
            <a:ext cx="4013406" cy="647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CD7BB-C626-C1A9-3278-317723AAD410}"/>
              </a:ext>
            </a:extLst>
          </p:cNvPr>
          <p:cNvSpPr txBox="1"/>
          <p:nvPr/>
        </p:nvSpPr>
        <p:spPr>
          <a:xfrm>
            <a:off x="497840" y="3105834"/>
            <a:ext cx="9736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the text is highlighted in footer section of page.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FFB30-7E38-579F-3691-4B420B490B48}"/>
              </a:ext>
            </a:extLst>
          </p:cNvPr>
          <p:cNvSpPr txBox="1"/>
          <p:nvPr/>
        </p:nvSpPr>
        <p:spPr>
          <a:xfrm>
            <a:off x="497840" y="332897"/>
            <a:ext cx="115214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font weight is </a:t>
            </a:r>
            <a:r>
              <a:rPr lang="en-US" dirty="0" err="1"/>
              <a:t>different.And</a:t>
            </a:r>
            <a:r>
              <a:rPr lang="en-US" dirty="0"/>
              <a:t> the test has been done on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 1.The text is way more lighter 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62E89-67ED-48D9-95B7-4DA007A549D6}"/>
              </a:ext>
            </a:extLst>
          </p:cNvPr>
          <p:cNvSpPr txBox="1"/>
          <p:nvPr/>
        </p:nvSpPr>
        <p:spPr>
          <a:xfrm>
            <a:off x="497840" y="42474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less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B5F2E-E41B-1A59-4E97-366B88AEFAC3}"/>
              </a:ext>
            </a:extLst>
          </p:cNvPr>
          <p:cNvSpPr txBox="1"/>
          <p:nvPr/>
        </p:nvSpPr>
        <p:spPr>
          <a:xfrm>
            <a:off x="2956560" y="23978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300FA-9E9D-E176-3758-FBFB673CDA5D}"/>
              </a:ext>
            </a:extLst>
          </p:cNvPr>
          <p:cNvSpPr txBox="1"/>
          <p:nvPr/>
        </p:nvSpPr>
        <p:spPr>
          <a:xfrm>
            <a:off x="7186833" y="24258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2627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D2557-F9E4-817B-56F3-AA3D4B16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02" y="2319261"/>
            <a:ext cx="2097438" cy="1429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B8010D-0CA0-E557-8ECA-47976280A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376" y="2336076"/>
            <a:ext cx="2236512" cy="1429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4C761D-4AD6-DA11-7F83-9F9E60A36978}"/>
              </a:ext>
            </a:extLst>
          </p:cNvPr>
          <p:cNvSpPr txBox="1"/>
          <p:nvPr/>
        </p:nvSpPr>
        <p:spPr>
          <a:xfrm>
            <a:off x="720704" y="4244926"/>
            <a:ext cx="1000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it has better UI.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662AB-099B-349A-ADEB-33C2AB5586EA}"/>
              </a:ext>
            </a:extLst>
          </p:cNvPr>
          <p:cNvSpPr txBox="1"/>
          <p:nvPr/>
        </p:nvSpPr>
        <p:spPr>
          <a:xfrm>
            <a:off x="720704" y="304751"/>
            <a:ext cx="111258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text and icons alignment is </a:t>
            </a:r>
            <a:r>
              <a:rPr lang="en-US" dirty="0" err="1"/>
              <a:t>different.And</a:t>
            </a:r>
            <a:r>
              <a:rPr lang="en-US" dirty="0"/>
              <a:t> the test has been done on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spacing between the icons is less.</a:t>
            </a:r>
          </a:p>
          <a:p>
            <a:r>
              <a:rPr lang="en-US" dirty="0"/>
              <a:t>        2.The “follow us “ text is not aligned </a:t>
            </a:r>
            <a:r>
              <a:rPr lang="en-US" dirty="0" err="1"/>
              <a:t>properply</a:t>
            </a:r>
            <a:r>
              <a:rPr lang="en-US" dirty="0"/>
              <a:t>.</a:t>
            </a:r>
          </a:p>
          <a:p>
            <a:r>
              <a:rPr lang="en-US" dirty="0"/>
              <a:t>        3.The text color is not bolder. 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A6981-0630-BBBD-D7E6-AD4E3906BC85}"/>
              </a:ext>
            </a:extLst>
          </p:cNvPr>
          <p:cNvSpPr txBox="1"/>
          <p:nvPr/>
        </p:nvSpPr>
        <p:spPr>
          <a:xfrm>
            <a:off x="765440" y="52228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99E11-0A97-68FD-5419-7784DA90EC41}"/>
              </a:ext>
            </a:extLst>
          </p:cNvPr>
          <p:cNvSpPr txBox="1"/>
          <p:nvPr/>
        </p:nvSpPr>
        <p:spPr>
          <a:xfrm>
            <a:off x="2783840" y="37466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504B6-D9CF-40DC-AF43-012916C29177}"/>
              </a:ext>
            </a:extLst>
          </p:cNvPr>
          <p:cNvSpPr txBox="1"/>
          <p:nvPr/>
        </p:nvSpPr>
        <p:spPr>
          <a:xfrm>
            <a:off x="5588000" y="3812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84239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880DF-2609-773D-1A11-31E72A75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480" y="1699939"/>
            <a:ext cx="2011080" cy="1206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4646B-161F-D319-4786-43422B4D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000" y="1760411"/>
            <a:ext cx="3937202" cy="1035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ABD4B6-7648-557A-5C88-D0CC02929BC8}"/>
              </a:ext>
            </a:extLst>
          </p:cNvPr>
          <p:cNvSpPr txBox="1"/>
          <p:nvPr/>
        </p:nvSpPr>
        <p:spPr>
          <a:xfrm>
            <a:off x="741680" y="3468570"/>
            <a:ext cx="10543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actual design would be better as it has extra option which could easily navigate user to internships.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A19564-BF7A-FE95-952A-93A25F48BC1E}"/>
              </a:ext>
            </a:extLst>
          </p:cNvPr>
          <p:cNvSpPr txBox="1"/>
          <p:nvPr/>
        </p:nvSpPr>
        <p:spPr>
          <a:xfrm>
            <a:off x="741680" y="246638"/>
            <a:ext cx="11226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test is done on students webpage where there are some Additional information.]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1.An additional button is present beside the sing up button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9B6F8-188D-43B8-00F1-FECA06E087F1}"/>
              </a:ext>
            </a:extLst>
          </p:cNvPr>
          <p:cNvSpPr txBox="1"/>
          <p:nvPr/>
        </p:nvSpPr>
        <p:spPr>
          <a:xfrm>
            <a:off x="812800" y="467701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less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47E87-7D43-AE27-61A3-53164B50647E}"/>
              </a:ext>
            </a:extLst>
          </p:cNvPr>
          <p:cNvSpPr txBox="1"/>
          <p:nvPr/>
        </p:nvSpPr>
        <p:spPr>
          <a:xfrm>
            <a:off x="2570480" y="28181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1D4CA-7CCD-D2BA-7AF0-D0FBF8645928}"/>
              </a:ext>
            </a:extLst>
          </p:cNvPr>
          <p:cNvSpPr txBox="1"/>
          <p:nvPr/>
        </p:nvSpPr>
        <p:spPr>
          <a:xfrm>
            <a:off x="5872480" y="28181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59896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8C7273-F617-0502-4FAA-5DF457BA6D96}"/>
              </a:ext>
            </a:extLst>
          </p:cNvPr>
          <p:cNvSpPr txBox="1"/>
          <p:nvPr/>
        </p:nvSpPr>
        <p:spPr>
          <a:xfrm>
            <a:off x="325120" y="506735"/>
            <a:ext cx="11297920" cy="5977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IN" sz="2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sz="2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scope of the project includes testing the following features of ‘Business and student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Wepages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Across globe site/’ web application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its Android version also.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Inclusions: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1.Text alignment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2.Images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3.Buttons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4.Menu bars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5.Logo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6.Labels and placeholders.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7.Text-color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8.Spacing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9.Font-size and weight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10.Scroll bars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2000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11.Hyperlinks</a:t>
            </a:r>
            <a:endParaRPr lang="en-IN" sz="20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n-US" sz="24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1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8FE380-CC4D-C8FB-F08E-98E3D6513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60" y="1906356"/>
            <a:ext cx="4494634" cy="1013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438170-DA94-21F8-DD7A-398B21599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94" y="2100643"/>
            <a:ext cx="5029458" cy="819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A11149-EE28-0246-E45B-8153FF727F22}"/>
              </a:ext>
            </a:extLst>
          </p:cNvPr>
          <p:cNvSpPr txBox="1"/>
          <p:nvPr/>
        </p:nvSpPr>
        <p:spPr>
          <a:xfrm>
            <a:off x="732650" y="3762636"/>
            <a:ext cx="10935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it small content which is evenly broken down to few lines..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2C1C5-F237-1658-1231-B1EC51F8D8AA}"/>
              </a:ext>
            </a:extLst>
          </p:cNvPr>
          <p:cNvSpPr txBox="1"/>
          <p:nvPr/>
        </p:nvSpPr>
        <p:spPr>
          <a:xfrm>
            <a:off x="716280" y="329146"/>
            <a:ext cx="107594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test is done on students webpage where there some issues in paragraph structure.]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paragraph is divided to several lines 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0A9D1-7DA2-573E-7888-26C35850D9FD}"/>
              </a:ext>
            </a:extLst>
          </p:cNvPr>
          <p:cNvSpPr txBox="1"/>
          <p:nvPr/>
        </p:nvSpPr>
        <p:spPr>
          <a:xfrm>
            <a:off x="732650" y="49078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less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5995B-8B13-2D0F-F747-8FB83B4A8DCA}"/>
              </a:ext>
            </a:extLst>
          </p:cNvPr>
          <p:cNvSpPr txBox="1"/>
          <p:nvPr/>
        </p:nvSpPr>
        <p:spPr>
          <a:xfrm>
            <a:off x="7589520" y="29294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40A08-D040-5479-0156-965BB78859CF}"/>
              </a:ext>
            </a:extLst>
          </p:cNvPr>
          <p:cNvSpPr txBox="1"/>
          <p:nvPr/>
        </p:nvSpPr>
        <p:spPr>
          <a:xfrm>
            <a:off x="3567290" y="2959174"/>
            <a:ext cx="1177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102347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714468-119C-C258-1D6C-DA3D69CB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465" y="1988166"/>
            <a:ext cx="4261069" cy="1060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1D5E5-84A0-975A-8FE5-731C07D4D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680" y="1988166"/>
            <a:ext cx="3173788" cy="1060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C3094A-11E8-8734-2780-2090CB1749C1}"/>
              </a:ext>
            </a:extLst>
          </p:cNvPr>
          <p:cNvSpPr txBox="1"/>
          <p:nvPr/>
        </p:nvSpPr>
        <p:spPr>
          <a:xfrm>
            <a:off x="772160" y="3808600"/>
            <a:ext cx="1061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the content is written in proper alignment.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C2243-DBEE-BD85-0741-0EDFA6121C76}"/>
              </a:ext>
            </a:extLst>
          </p:cNvPr>
          <p:cNvSpPr txBox="1"/>
          <p:nvPr/>
        </p:nvSpPr>
        <p:spPr>
          <a:xfrm>
            <a:off x="812800" y="388100"/>
            <a:ext cx="11084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test is done on students webpage where the text representation is different..]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 The alignment of the text is not evenly spread.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5D38D-09CC-4AD7-225C-7AB047AC9BA5}"/>
              </a:ext>
            </a:extLst>
          </p:cNvPr>
          <p:cNvSpPr txBox="1"/>
          <p:nvPr/>
        </p:nvSpPr>
        <p:spPr>
          <a:xfrm>
            <a:off x="812800" y="50094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less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3522C-8ADC-9527-874C-1D0600D26E60}"/>
              </a:ext>
            </a:extLst>
          </p:cNvPr>
          <p:cNvSpPr txBox="1"/>
          <p:nvPr/>
        </p:nvSpPr>
        <p:spPr>
          <a:xfrm>
            <a:off x="293624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01409-3B59-531D-D22A-F5AA0DC78464}"/>
              </a:ext>
            </a:extLst>
          </p:cNvPr>
          <p:cNvSpPr txBox="1"/>
          <p:nvPr/>
        </p:nvSpPr>
        <p:spPr>
          <a:xfrm>
            <a:off x="7464534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5677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6A32B-38CF-4C1D-D756-41737B7FE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2027644"/>
            <a:ext cx="3215694" cy="1440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D0A1A1-6789-600D-C8CF-0D6AADB7D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920" y="2027644"/>
            <a:ext cx="3291840" cy="1358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F8EADD-CB2B-6529-0FB2-05E13EAE27D2}"/>
              </a:ext>
            </a:extLst>
          </p:cNvPr>
          <p:cNvSpPr txBox="1"/>
          <p:nvPr/>
        </p:nvSpPr>
        <p:spPr>
          <a:xfrm>
            <a:off x="482600" y="4101853"/>
            <a:ext cx="9946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it highlights to build  resume  and proper and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sufficient </a:t>
            </a:r>
            <a:r>
              <a:rPr lang="en-US" dirty="0"/>
              <a:t>information is provided.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71248-E14D-6FE9-BE58-4C396FF0D4EF}"/>
              </a:ext>
            </a:extLst>
          </p:cNvPr>
          <p:cNvSpPr txBox="1"/>
          <p:nvPr/>
        </p:nvSpPr>
        <p:spPr>
          <a:xfrm>
            <a:off x="426720" y="263158"/>
            <a:ext cx="117652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test is done on students webpage where  title is different.]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heading tag is different.</a:t>
            </a:r>
          </a:p>
          <a:p>
            <a:r>
              <a:rPr lang="en-US" dirty="0"/>
              <a:t>        2.The paragraph content is also different which has some additional information. 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AAA3F-6A55-E348-E811-0FC060EED292}"/>
              </a:ext>
            </a:extLst>
          </p:cNvPr>
          <p:cNvSpPr txBox="1"/>
          <p:nvPr/>
        </p:nvSpPr>
        <p:spPr>
          <a:xfrm>
            <a:off x="599440" y="52788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less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DB18C-E4BF-AD47-F05F-3BF60AB05EA3}"/>
              </a:ext>
            </a:extLst>
          </p:cNvPr>
          <p:cNvSpPr txBox="1"/>
          <p:nvPr/>
        </p:nvSpPr>
        <p:spPr>
          <a:xfrm>
            <a:off x="2225040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646B0-F536-66F4-C8F9-097C5FA217DC}"/>
              </a:ext>
            </a:extLst>
          </p:cNvPr>
          <p:cNvSpPr txBox="1"/>
          <p:nvPr/>
        </p:nvSpPr>
        <p:spPr>
          <a:xfrm>
            <a:off x="6446520" y="3455522"/>
            <a:ext cx="131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036034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59154-8602-D033-9841-44C0E1143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55" y="1796622"/>
            <a:ext cx="2685465" cy="1772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883B5B-18D7-36E3-A1FE-6BF52F61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51" y="1873577"/>
            <a:ext cx="1994115" cy="1996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4B905-8C76-938F-94C7-41EA1C39FB20}"/>
              </a:ext>
            </a:extLst>
          </p:cNvPr>
          <p:cNvSpPr txBox="1"/>
          <p:nvPr/>
        </p:nvSpPr>
        <p:spPr>
          <a:xfrm>
            <a:off x="718224" y="4372448"/>
            <a:ext cx="10437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it provides proper structure of heading and content.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DDF400-9605-B08C-9B5E-1C7655520873}"/>
              </a:ext>
            </a:extLst>
          </p:cNvPr>
          <p:cNvSpPr txBox="1"/>
          <p:nvPr/>
        </p:nvSpPr>
        <p:spPr>
          <a:xfrm>
            <a:off x="809574" y="347417"/>
            <a:ext cx="111385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test is done on students webpage where title and </a:t>
            </a:r>
            <a:r>
              <a:rPr lang="en-US" dirty="0" err="1"/>
              <a:t>paragragh</a:t>
            </a:r>
            <a:r>
              <a:rPr lang="en-US" dirty="0"/>
              <a:t> are not wrapped well.]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content is divided into the multiple lines .</a:t>
            </a:r>
          </a:p>
          <a:p>
            <a:r>
              <a:rPr lang="en-US" dirty="0"/>
              <a:t>        2.The heading tag is also not wrapped in a few lines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E9902-076F-8A19-E88D-6B8E7BE1E687}"/>
              </a:ext>
            </a:extLst>
          </p:cNvPr>
          <p:cNvSpPr txBox="1"/>
          <p:nvPr/>
        </p:nvSpPr>
        <p:spPr>
          <a:xfrm>
            <a:off x="809574" y="535998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4286-6C8F-52A2-D254-99C1DF57691A}"/>
              </a:ext>
            </a:extLst>
          </p:cNvPr>
          <p:cNvSpPr txBox="1"/>
          <p:nvPr/>
        </p:nvSpPr>
        <p:spPr>
          <a:xfrm>
            <a:off x="2611120" y="3569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CDFAC-0BDA-3B98-0518-8D26F8046AC1}"/>
              </a:ext>
            </a:extLst>
          </p:cNvPr>
          <p:cNvSpPr txBox="1"/>
          <p:nvPr/>
        </p:nvSpPr>
        <p:spPr>
          <a:xfrm>
            <a:off x="6634480" y="3841894"/>
            <a:ext cx="10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651245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19561-D648-6C79-1D76-4161F6B1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20" y="1867656"/>
            <a:ext cx="4423527" cy="1818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881338-6B08-4D72-A2EF-A87C3F97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1867656"/>
            <a:ext cx="3688080" cy="1934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6B9BC-F5F2-821F-573E-3E90E4E83077}"/>
              </a:ext>
            </a:extLst>
          </p:cNvPr>
          <p:cNvSpPr txBox="1"/>
          <p:nvPr/>
        </p:nvSpPr>
        <p:spPr>
          <a:xfrm>
            <a:off x="566420" y="4313834"/>
            <a:ext cx="11059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it provides proper spacing from all four sides of the card.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B6B1F-93BC-1A3F-1DA7-CB4E20257B8B}"/>
              </a:ext>
            </a:extLst>
          </p:cNvPr>
          <p:cNvSpPr txBox="1"/>
          <p:nvPr/>
        </p:nvSpPr>
        <p:spPr>
          <a:xfrm>
            <a:off x="721360" y="339437"/>
            <a:ext cx="112166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test is done on students webpage where there are issues in spacing.]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1.There is less spacing from bottom of the card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33229-AD31-32E6-C1BB-3455AB550020}"/>
              </a:ext>
            </a:extLst>
          </p:cNvPr>
          <p:cNvSpPr txBox="1"/>
          <p:nvPr/>
        </p:nvSpPr>
        <p:spPr>
          <a:xfrm>
            <a:off x="650240" y="521451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F7BEE-B2AF-9C8F-E4DC-27C266EEA081}"/>
              </a:ext>
            </a:extLst>
          </p:cNvPr>
          <p:cNvSpPr txBox="1"/>
          <p:nvPr/>
        </p:nvSpPr>
        <p:spPr>
          <a:xfrm>
            <a:off x="3048000" y="38732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972B7-1727-E879-7955-D8F8E0326E58}"/>
              </a:ext>
            </a:extLst>
          </p:cNvPr>
          <p:cNvSpPr txBox="1"/>
          <p:nvPr/>
        </p:nvSpPr>
        <p:spPr>
          <a:xfrm>
            <a:off x="7467600" y="3815400"/>
            <a:ext cx="2529840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64547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3FD69-330C-1523-7020-68F904570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12" y="2174940"/>
            <a:ext cx="2149508" cy="1838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A6EEF-3A3E-490B-DA7E-20B54E9F2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788" y="2033915"/>
            <a:ext cx="2032104" cy="2121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3D6C00-2012-E7D0-2DD5-C1A2F17462F7}"/>
              </a:ext>
            </a:extLst>
          </p:cNvPr>
          <p:cNvSpPr txBox="1"/>
          <p:nvPr/>
        </p:nvSpPr>
        <p:spPr>
          <a:xfrm>
            <a:off x="741680" y="4483264"/>
            <a:ext cx="10322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it has appropriate content and spacing.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98C6E-6534-9B0C-A0C7-935DD0E4A92A}"/>
              </a:ext>
            </a:extLst>
          </p:cNvPr>
          <p:cNvSpPr txBox="1"/>
          <p:nvPr/>
        </p:nvSpPr>
        <p:spPr>
          <a:xfrm>
            <a:off x="741680" y="506430"/>
            <a:ext cx="109852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test is done on students webpage where there are issues in spacing and text.]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spacing between the icon and text is more.</a:t>
            </a:r>
          </a:p>
          <a:p>
            <a:r>
              <a:rPr lang="en-US" dirty="0"/>
              <a:t>        2.The text is different 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D14A5-CAE6-ADAA-1D03-44D11CC77EF7}"/>
              </a:ext>
            </a:extLst>
          </p:cNvPr>
          <p:cNvSpPr txBox="1"/>
          <p:nvPr/>
        </p:nvSpPr>
        <p:spPr>
          <a:xfrm>
            <a:off x="723566" y="54579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771D4-67BD-263B-3015-1E1DAC9B1A24}"/>
              </a:ext>
            </a:extLst>
          </p:cNvPr>
          <p:cNvSpPr txBox="1"/>
          <p:nvPr/>
        </p:nvSpPr>
        <p:spPr>
          <a:xfrm>
            <a:off x="3186310" y="40432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5E35E-8A60-A77E-51C0-F84A6A43F06A}"/>
              </a:ext>
            </a:extLst>
          </p:cNvPr>
          <p:cNvSpPr txBox="1"/>
          <p:nvPr/>
        </p:nvSpPr>
        <p:spPr>
          <a:xfrm>
            <a:off x="6234310" y="41139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859914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36393D-9510-1921-7EF5-5EF387C2D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84" y="1793964"/>
            <a:ext cx="3738306" cy="2484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D7995-8241-4CC8-4A14-B04BC6103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88" y="1873925"/>
            <a:ext cx="3657788" cy="2324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30491B-646E-7A02-5B1C-77656893687D}"/>
              </a:ext>
            </a:extLst>
          </p:cNvPr>
          <p:cNvSpPr txBox="1"/>
          <p:nvPr/>
        </p:nvSpPr>
        <p:spPr>
          <a:xfrm>
            <a:off x="549976" y="4881156"/>
            <a:ext cx="10819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provides better representation of icons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546DB-D28A-C8C9-F309-2154A4AA43A4}"/>
              </a:ext>
            </a:extLst>
          </p:cNvPr>
          <p:cNvSpPr txBox="1"/>
          <p:nvPr/>
        </p:nvSpPr>
        <p:spPr>
          <a:xfrm>
            <a:off x="629920" y="420889"/>
            <a:ext cx="11562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test is done on students webpage where there are issues in spacing 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 1.The spacing between the company logos are more.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F6257-2B9E-9140-2D12-1B1016D35203}"/>
              </a:ext>
            </a:extLst>
          </p:cNvPr>
          <p:cNvSpPr txBox="1"/>
          <p:nvPr/>
        </p:nvSpPr>
        <p:spPr>
          <a:xfrm>
            <a:off x="629920" y="566887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29B2E-E499-21D4-8A0C-BA77459AE5E6}"/>
              </a:ext>
            </a:extLst>
          </p:cNvPr>
          <p:cNvSpPr txBox="1"/>
          <p:nvPr/>
        </p:nvSpPr>
        <p:spPr>
          <a:xfrm>
            <a:off x="3139440" y="43395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9E0AB-D4C8-56A3-6741-53D831EF002C}"/>
              </a:ext>
            </a:extLst>
          </p:cNvPr>
          <p:cNvSpPr txBox="1"/>
          <p:nvPr/>
        </p:nvSpPr>
        <p:spPr>
          <a:xfrm>
            <a:off x="7609840" y="4339529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69169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CD90A1-AB2A-33E6-DEBD-FB7A7DFC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900" y="1746867"/>
            <a:ext cx="3676100" cy="641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A64A9-0CA5-B8F3-082B-46CA6E800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675" y="1746867"/>
            <a:ext cx="4089610" cy="666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F5BEC1-31AC-C34B-FCDF-7F97D63AE993}"/>
              </a:ext>
            </a:extLst>
          </p:cNvPr>
          <p:cNvSpPr txBox="1"/>
          <p:nvPr/>
        </p:nvSpPr>
        <p:spPr>
          <a:xfrm>
            <a:off x="883920" y="3505981"/>
            <a:ext cx="10424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provides better placeholder.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87DB8-DBF7-5B5B-D7FB-0ACE0EFA9DCF}"/>
              </a:ext>
            </a:extLst>
          </p:cNvPr>
          <p:cNvSpPr txBox="1"/>
          <p:nvPr/>
        </p:nvSpPr>
        <p:spPr>
          <a:xfrm>
            <a:off x="965200" y="331371"/>
            <a:ext cx="107797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test is done on students webpage where there are issues in spacing 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placeholder text is different.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8D7546-A960-D0F2-09E3-AD46ACC1AD2D}"/>
              </a:ext>
            </a:extLst>
          </p:cNvPr>
          <p:cNvSpPr txBox="1"/>
          <p:nvPr/>
        </p:nvSpPr>
        <p:spPr>
          <a:xfrm>
            <a:off x="883920" y="45522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less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4E77E-FA90-3D73-9804-36FDAF805CB0}"/>
              </a:ext>
            </a:extLst>
          </p:cNvPr>
          <p:cNvSpPr txBox="1"/>
          <p:nvPr/>
        </p:nvSpPr>
        <p:spPr>
          <a:xfrm>
            <a:off x="3129280" y="27624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337A2-9F0D-9B4F-14EF-A3FF258A7A11}"/>
              </a:ext>
            </a:extLst>
          </p:cNvPr>
          <p:cNvSpPr txBox="1"/>
          <p:nvPr/>
        </p:nvSpPr>
        <p:spPr>
          <a:xfrm>
            <a:off x="7345680" y="2736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538003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88F479-190D-A78C-28B6-3358ACC2AD1B}"/>
              </a:ext>
            </a:extLst>
          </p:cNvPr>
          <p:cNvSpPr txBox="1"/>
          <p:nvPr/>
        </p:nvSpPr>
        <p:spPr>
          <a:xfrm>
            <a:off x="320040" y="631943"/>
            <a:ext cx="11551920" cy="5389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Test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Android version of 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Across the globe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site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]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515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Introduction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515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39420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This report outlines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the results of testing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conducted on </a:t>
            </a:r>
            <a:r>
              <a:rPr lang="en-US" sz="1800" spc="-4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[</a:t>
            </a:r>
            <a:r>
              <a:rPr lang="en-US" spc="-45" dirty="0" err="1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Stduent</a:t>
            </a:r>
            <a:r>
              <a:rPr lang="en-US" spc="-45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and business</a:t>
            </a:r>
            <a:r>
              <a:rPr lang="en-US" sz="1800" spc="1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Android version webpage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]. The testing was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conducted to assess the performance and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reliability of Webpage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pc="-45" dirty="0" err="1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Stduent</a:t>
            </a:r>
            <a:r>
              <a:rPr lang="en-US" spc="-45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and business[</a:t>
            </a:r>
            <a:r>
              <a:rPr lang="en-US" b="1" spc="-45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which are part of Across the globe site</a:t>
            </a:r>
            <a:r>
              <a:rPr lang="en-US" spc="-45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Talk under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various conditions. The methodology used for the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testing included [briefly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summarize the testing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procedures followed, equipment used, and releva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 standards 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regulations adhered to].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518160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The key findings of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the report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are [briefly summarize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any significant issues 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problems identified during testing, as well as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any positive outcomes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or successes]. The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report includes 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detailed analysis of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the testing results, as well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as recommendations for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improvements to [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student and business Android version of webpage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].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857885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Overall, this report provides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 comprehensive overview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of the testing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conducted on Student and Business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Android version pages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which are part of Across the Globe site.</a:t>
            </a:r>
            <a:r>
              <a:rPr lang="en-US" sz="1800" spc="48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and serves as a valuable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resource for creator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of the webpage.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43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0A857F-1951-AD00-35F8-683B5DE20CBE}"/>
              </a:ext>
            </a:extLst>
          </p:cNvPr>
          <p:cNvSpPr txBox="1"/>
          <p:nvPr/>
        </p:nvSpPr>
        <p:spPr>
          <a:xfrm>
            <a:off x="670560" y="470099"/>
            <a:ext cx="112877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Analysis of Bugs using graphs and pie charts:</a:t>
            </a:r>
          </a:p>
          <a:p>
            <a:endParaRPr lang="en-US" dirty="0"/>
          </a:p>
          <a:p>
            <a:r>
              <a:rPr lang="en-US" b="1" dirty="0"/>
              <a:t>Summary:  </a:t>
            </a:r>
            <a:r>
              <a:rPr lang="en-US" dirty="0"/>
              <a:t>1. The test has been done on Android version of  Business and students </a:t>
            </a:r>
            <a:r>
              <a:rPr lang="en-US" dirty="0" err="1"/>
              <a:t>webpage.All</a:t>
            </a:r>
            <a:r>
              <a:rPr lang="en-US" dirty="0"/>
              <a:t> the bugs are represented using the graph and their detail summary using screenshots is present in this report.</a:t>
            </a:r>
          </a:p>
          <a:p>
            <a:endParaRPr lang="en-US" dirty="0"/>
          </a:p>
          <a:p>
            <a:r>
              <a:rPr lang="en-US" b="1" dirty="0"/>
              <a:t>Description:</a:t>
            </a:r>
          </a:p>
          <a:p>
            <a:r>
              <a:rPr lang="en-US" dirty="0"/>
              <a:t>The Graphs and pie chart is  generated using Excel sheet.IT represents the bugs found vs UI checklist graph</a:t>
            </a:r>
            <a:r>
              <a:rPr lang="en-US" b="1" dirty="0"/>
              <a:t>.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D473EE8-833F-8DB5-9FB5-B1E7A4AD734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1154820"/>
                  </p:ext>
                </p:extLst>
              </p:nvPr>
            </p:nvGraphicFramePr>
            <p:xfrm>
              <a:off x="751840" y="2840197"/>
              <a:ext cx="5039360" cy="303276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ED473EE8-833F-8DB5-9FB5-B1E7A4AD73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840" y="2840197"/>
                <a:ext cx="5039360" cy="30327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AC9FD1B-86F5-E241-EAB9-47051095D8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981200"/>
              </p:ext>
            </p:extLst>
          </p:nvPr>
        </p:nvGraphicFramePr>
        <p:xfrm>
          <a:off x="6096000" y="2840198"/>
          <a:ext cx="5039360" cy="3032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1590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F3650-27E1-E0BC-94BE-B72D17B8041F}"/>
              </a:ext>
            </a:extLst>
          </p:cNvPr>
          <p:cNvSpPr txBox="1"/>
          <p:nvPr/>
        </p:nvSpPr>
        <p:spPr>
          <a:xfrm>
            <a:off x="325120" y="264160"/>
            <a:ext cx="11257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Analysis of Bugs using graphs and pie charts:</a:t>
            </a:r>
          </a:p>
          <a:p>
            <a:endParaRPr lang="en-US" dirty="0"/>
          </a:p>
          <a:p>
            <a:r>
              <a:rPr lang="en-US" b="1" dirty="0"/>
              <a:t>Summary:  </a:t>
            </a:r>
            <a:r>
              <a:rPr lang="en-US" dirty="0"/>
              <a:t>1. The test has been done on Business and students webpage.All the bugs are represented using the graph and their detail summary using screenshots is present in this report.</a:t>
            </a:r>
          </a:p>
          <a:p>
            <a:endParaRPr lang="en-US" dirty="0"/>
          </a:p>
          <a:p>
            <a:r>
              <a:rPr lang="en-US" b="1" dirty="0"/>
              <a:t>Description:</a:t>
            </a:r>
          </a:p>
          <a:p>
            <a:r>
              <a:rPr lang="en-US" dirty="0"/>
              <a:t>The Graphs and pie chart is  generated using Excel sheet.IT represents the bugs found vs UI checklist graph</a:t>
            </a:r>
            <a:r>
              <a:rPr lang="en-US" b="1" dirty="0"/>
              <a:t>.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ACD8F2B-4689-DF59-DF51-11AB5371D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512156"/>
              </p:ext>
            </p:extLst>
          </p:nvPr>
        </p:nvGraphicFramePr>
        <p:xfrm>
          <a:off x="508000" y="2699146"/>
          <a:ext cx="5039360" cy="3089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9AF76F-7E65-90AD-31F4-FC04F51A8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587498"/>
              </p:ext>
            </p:extLst>
          </p:nvPr>
        </p:nvGraphicFramePr>
        <p:xfrm>
          <a:off x="5938520" y="2486123"/>
          <a:ext cx="5252720" cy="3515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5549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6C8DAE-C962-7989-07B5-E54EBFD4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40" y="1930477"/>
            <a:ext cx="2969958" cy="1372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7CDFF-CE29-90FA-C950-E139A4C7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0477"/>
            <a:ext cx="2722880" cy="1143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17C94B-4146-0C0D-9962-9800D4E643AE}"/>
              </a:ext>
            </a:extLst>
          </p:cNvPr>
          <p:cNvSpPr txBox="1"/>
          <p:nvPr/>
        </p:nvSpPr>
        <p:spPr>
          <a:xfrm>
            <a:off x="650240" y="3699180"/>
            <a:ext cx="10711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actual design would be better as it highlighting the navigation </a:t>
            </a:r>
            <a:r>
              <a:rPr lang="en-US" dirty="0" err="1"/>
              <a:t>properply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ADD93-765E-8074-7C3A-9A965238435B}"/>
              </a:ext>
            </a:extLst>
          </p:cNvPr>
          <p:cNvSpPr txBox="1"/>
          <p:nvPr/>
        </p:nvSpPr>
        <p:spPr>
          <a:xfrm>
            <a:off x="650240" y="204166"/>
            <a:ext cx="113588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[An extra icons is </a:t>
            </a:r>
            <a:r>
              <a:rPr lang="en-US" dirty="0" err="1"/>
              <a:t>present.And</a:t>
            </a:r>
            <a:r>
              <a:rPr lang="en-US" dirty="0"/>
              <a:t> the test has been done on Android version of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1.There is an additional arrow type symbol.</a:t>
            </a:r>
          </a:p>
          <a:p>
            <a:r>
              <a:rPr lang="en-US" dirty="0"/>
              <a:t>        2.The text is bolder.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4CF79-D3D6-8539-AD1D-A31FA82FDE77}"/>
              </a:ext>
            </a:extLst>
          </p:cNvPr>
          <p:cNvSpPr txBox="1"/>
          <p:nvPr/>
        </p:nvSpPr>
        <p:spPr>
          <a:xfrm>
            <a:off x="650240" y="497056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less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07F03-5319-DFF8-2CB1-A1F000A6618F}"/>
              </a:ext>
            </a:extLst>
          </p:cNvPr>
          <p:cNvSpPr txBox="1"/>
          <p:nvPr/>
        </p:nvSpPr>
        <p:spPr>
          <a:xfrm>
            <a:off x="2722880" y="31852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DEB2F-94F9-528B-29AA-E97DFC365F2D}"/>
              </a:ext>
            </a:extLst>
          </p:cNvPr>
          <p:cNvSpPr txBox="1"/>
          <p:nvPr/>
        </p:nvSpPr>
        <p:spPr>
          <a:xfrm>
            <a:off x="6614160" y="31059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994900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5EE055-2B66-3D19-432C-4C5FF6D2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56" y="1770258"/>
            <a:ext cx="2387723" cy="3518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A3D28-EAB4-BF0A-E3EC-B6435AFE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757" y="1746775"/>
            <a:ext cx="2565339" cy="3541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DD2B3-F96F-1314-F419-870D2186BEAF}"/>
              </a:ext>
            </a:extLst>
          </p:cNvPr>
          <p:cNvSpPr txBox="1"/>
          <p:nvPr/>
        </p:nvSpPr>
        <p:spPr>
          <a:xfrm>
            <a:off x="243718" y="5288339"/>
            <a:ext cx="10891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it highlighting </a:t>
            </a:r>
            <a:r>
              <a:rPr lang="en-US" dirty="0" err="1"/>
              <a:t>properply</a:t>
            </a:r>
            <a:r>
              <a:rPr lang="en-US" dirty="0"/>
              <a:t> and there is proper spaces.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CC387-6F69-2E48-4644-867E5C2D79AE}"/>
              </a:ext>
            </a:extLst>
          </p:cNvPr>
          <p:cNvSpPr txBox="1"/>
          <p:nvPr/>
        </p:nvSpPr>
        <p:spPr>
          <a:xfrm>
            <a:off x="436878" y="242838"/>
            <a:ext cx="115011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spacing and text weight is </a:t>
            </a:r>
            <a:r>
              <a:rPr lang="en-US" dirty="0" err="1"/>
              <a:t>different.And</a:t>
            </a:r>
            <a:r>
              <a:rPr lang="en-US" dirty="0"/>
              <a:t> the test has been done on Android version of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text is not bolder.</a:t>
            </a:r>
          </a:p>
          <a:p>
            <a:r>
              <a:rPr lang="en-US" dirty="0"/>
              <a:t>        2.The spacing between the content and image little bit more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EF571-75B1-C4D3-975E-282FFFA073D0}"/>
              </a:ext>
            </a:extLst>
          </p:cNvPr>
          <p:cNvSpPr txBox="1"/>
          <p:nvPr/>
        </p:nvSpPr>
        <p:spPr>
          <a:xfrm>
            <a:off x="243718" y="5934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less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0CEE1-B0D1-9783-3120-06BCA3AE47BB}"/>
              </a:ext>
            </a:extLst>
          </p:cNvPr>
          <p:cNvSpPr txBox="1"/>
          <p:nvPr/>
        </p:nvSpPr>
        <p:spPr>
          <a:xfrm>
            <a:off x="3901440" y="49190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68B05-A008-46D9-A08E-631463F72B54}"/>
              </a:ext>
            </a:extLst>
          </p:cNvPr>
          <p:cNvSpPr txBox="1"/>
          <p:nvPr/>
        </p:nvSpPr>
        <p:spPr>
          <a:xfrm>
            <a:off x="7249222" y="49190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412265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EFC7F-457B-E2F6-8C41-4EF95CE4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76" y="1906882"/>
            <a:ext cx="2898204" cy="1181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8EE52C-7705-D104-0916-D4C81C804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1739284"/>
            <a:ext cx="2717851" cy="126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D43830-E77D-6363-86BB-C3438FA5EFFF}"/>
              </a:ext>
            </a:extLst>
          </p:cNvPr>
          <p:cNvSpPr txBox="1"/>
          <p:nvPr/>
        </p:nvSpPr>
        <p:spPr>
          <a:xfrm>
            <a:off x="467360" y="3938207"/>
            <a:ext cx="9936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it as proper alignment and evenly spread..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01D4B-0996-C8C0-E8B2-F34C671A3274}"/>
              </a:ext>
            </a:extLst>
          </p:cNvPr>
          <p:cNvSpPr txBox="1"/>
          <p:nvPr/>
        </p:nvSpPr>
        <p:spPr>
          <a:xfrm>
            <a:off x="558800" y="299226"/>
            <a:ext cx="115112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Paragraph structure is </a:t>
            </a:r>
            <a:r>
              <a:rPr lang="en-US" dirty="0" err="1"/>
              <a:t>different.And</a:t>
            </a:r>
            <a:r>
              <a:rPr lang="en-US" dirty="0"/>
              <a:t> the test has been done on Android version of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paragraph content is broken down to several lines.</a:t>
            </a:r>
          </a:p>
          <a:p>
            <a:r>
              <a:rPr lang="en-US" dirty="0"/>
              <a:t>        2.The start of the sentences is not aligned </a:t>
            </a:r>
            <a:r>
              <a:rPr lang="en-US" dirty="0" err="1"/>
              <a:t>properply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2C5CD-3CD9-BB90-DCED-24F8EFB0369B}"/>
              </a:ext>
            </a:extLst>
          </p:cNvPr>
          <p:cNvSpPr txBox="1"/>
          <p:nvPr/>
        </p:nvSpPr>
        <p:spPr>
          <a:xfrm>
            <a:off x="558800" y="53610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less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DCB2-A867-BCE4-529A-E671A66BE288}"/>
              </a:ext>
            </a:extLst>
          </p:cNvPr>
          <p:cNvSpPr txBox="1"/>
          <p:nvPr/>
        </p:nvSpPr>
        <p:spPr>
          <a:xfrm>
            <a:off x="3266440" y="31440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C9A6B-7D9E-9DE4-CAEF-E49122D0B276}"/>
              </a:ext>
            </a:extLst>
          </p:cNvPr>
          <p:cNvSpPr txBox="1"/>
          <p:nvPr/>
        </p:nvSpPr>
        <p:spPr>
          <a:xfrm>
            <a:off x="7355840" y="31616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527035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1E1398-C842-B3F4-1DA4-3C3889EC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981" y="2462457"/>
            <a:ext cx="2101958" cy="1841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3B25E-04F7-0B19-831D-181576541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94" y="2440155"/>
            <a:ext cx="2355971" cy="1752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668573-DCDC-712D-575C-2F97F441AFDA}"/>
              </a:ext>
            </a:extLst>
          </p:cNvPr>
          <p:cNvSpPr txBox="1"/>
          <p:nvPr/>
        </p:nvSpPr>
        <p:spPr>
          <a:xfrm>
            <a:off x="619760" y="4702312"/>
            <a:ext cx="10779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it as proper alignment and a better representation..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C6FF2-758C-68AF-B1BA-8CA3AB5DD85E}"/>
              </a:ext>
            </a:extLst>
          </p:cNvPr>
          <p:cNvSpPr txBox="1"/>
          <p:nvPr/>
        </p:nvSpPr>
        <p:spPr>
          <a:xfrm>
            <a:off x="619760" y="267029"/>
            <a:ext cx="11328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Paragraph title  and spacing is not </a:t>
            </a:r>
            <a:r>
              <a:rPr lang="en-US" dirty="0" err="1"/>
              <a:t>proper.And</a:t>
            </a:r>
            <a:r>
              <a:rPr lang="en-US" dirty="0"/>
              <a:t> the test has been done on Android version of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 </a:t>
            </a:r>
            <a:r>
              <a:rPr lang="en-US" b="1" dirty="0"/>
              <a:t>1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/>
              <a:t>The spacing between the content and heading is more.</a:t>
            </a:r>
          </a:p>
          <a:p>
            <a:r>
              <a:rPr lang="en-US" dirty="0"/>
              <a:t>         2.The heading text is not wrapped in single line.</a:t>
            </a:r>
          </a:p>
          <a:p>
            <a:r>
              <a:rPr lang="en-US" dirty="0"/>
              <a:t>         3.”post internship option” is not aligned properly with the content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438A0-EAA2-2276-508C-F1ECB5836D7F}"/>
              </a:ext>
            </a:extLst>
          </p:cNvPr>
          <p:cNvSpPr txBox="1"/>
          <p:nvPr/>
        </p:nvSpPr>
        <p:spPr>
          <a:xfrm>
            <a:off x="619760" y="55811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FE74E-7189-8151-0B6D-73D8676EA558}"/>
              </a:ext>
            </a:extLst>
          </p:cNvPr>
          <p:cNvSpPr txBox="1"/>
          <p:nvPr/>
        </p:nvSpPr>
        <p:spPr>
          <a:xfrm>
            <a:off x="3048000" y="41928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90F7C-34D3-0458-2D42-0F6104BFB826}"/>
              </a:ext>
            </a:extLst>
          </p:cNvPr>
          <p:cNvSpPr txBox="1"/>
          <p:nvPr/>
        </p:nvSpPr>
        <p:spPr>
          <a:xfrm>
            <a:off x="5943026" y="43040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912826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3BF8B4-E531-3CE2-9FFB-F593B6D0B793}"/>
              </a:ext>
            </a:extLst>
          </p:cNvPr>
          <p:cNvSpPr txBox="1"/>
          <p:nvPr/>
        </p:nvSpPr>
        <p:spPr>
          <a:xfrm>
            <a:off x="694028" y="4188377"/>
            <a:ext cx="11040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it as proper spacing and a better representation..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A54FE-120F-6413-CDEC-697678F84B32}"/>
              </a:ext>
            </a:extLst>
          </p:cNvPr>
          <p:cNvSpPr txBox="1"/>
          <p:nvPr/>
        </p:nvSpPr>
        <p:spPr>
          <a:xfrm>
            <a:off x="529894" y="268967"/>
            <a:ext cx="111322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 spacing is not </a:t>
            </a:r>
            <a:r>
              <a:rPr lang="en-US" dirty="0" err="1"/>
              <a:t>proper.And</a:t>
            </a:r>
            <a:r>
              <a:rPr lang="en-US" dirty="0"/>
              <a:t> the test has been done on Android version of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1.There is lot of spacing between the content and the logo.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DA10E4-2BC2-25C3-29D6-C55E9EA6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512" y="1695843"/>
            <a:ext cx="2248016" cy="1701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838D85-0626-2F7F-10A2-670D9C56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46" y="1763589"/>
            <a:ext cx="2248016" cy="15276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BAA0DC-FF2E-08D4-7130-10F53D3280B1}"/>
              </a:ext>
            </a:extLst>
          </p:cNvPr>
          <p:cNvSpPr txBox="1"/>
          <p:nvPr/>
        </p:nvSpPr>
        <p:spPr>
          <a:xfrm>
            <a:off x="694028" y="52701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less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91567-00DD-0188-391A-5CB4AB54DED7}"/>
              </a:ext>
            </a:extLst>
          </p:cNvPr>
          <p:cNvSpPr txBox="1"/>
          <p:nvPr/>
        </p:nvSpPr>
        <p:spPr>
          <a:xfrm>
            <a:off x="2834640" y="34279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70E3F-B8DD-3EBF-4448-D17AB68D0E36}"/>
              </a:ext>
            </a:extLst>
          </p:cNvPr>
          <p:cNvSpPr txBox="1"/>
          <p:nvPr/>
        </p:nvSpPr>
        <p:spPr>
          <a:xfrm>
            <a:off x="5638799" y="34581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70663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AD31F4-C08C-4757-AD00-904C13CE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44" y="1670940"/>
            <a:ext cx="3300792" cy="2652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7A1F4-1059-EBEA-7307-F84727675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00" y="1595120"/>
            <a:ext cx="3300792" cy="2728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95CA13-7404-CBBB-D8EC-2AD44954AEEB}"/>
              </a:ext>
            </a:extLst>
          </p:cNvPr>
          <p:cNvSpPr txBox="1"/>
          <p:nvPr/>
        </p:nvSpPr>
        <p:spPr>
          <a:xfrm>
            <a:off x="548640" y="4863894"/>
            <a:ext cx="10556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it covers  all the images in a better way.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FE68F-10CF-BF6F-FF28-99D23D936F71}"/>
              </a:ext>
            </a:extLst>
          </p:cNvPr>
          <p:cNvSpPr txBox="1"/>
          <p:nvPr/>
        </p:nvSpPr>
        <p:spPr>
          <a:xfrm>
            <a:off x="711200" y="289713"/>
            <a:ext cx="11348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images are not </a:t>
            </a:r>
            <a:r>
              <a:rPr lang="en-US" dirty="0" err="1"/>
              <a:t>displayed.And</a:t>
            </a:r>
            <a:r>
              <a:rPr lang="en-US" dirty="0"/>
              <a:t> the test has been done on Android version of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 1.The images are missing in the actual design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32F9C-5236-7FAD-E89D-95AF4BB9879B}"/>
              </a:ext>
            </a:extLst>
          </p:cNvPr>
          <p:cNvSpPr txBox="1"/>
          <p:nvPr/>
        </p:nvSpPr>
        <p:spPr>
          <a:xfrm>
            <a:off x="548640" y="570461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5A7E7-9CC5-CAE8-3ED6-5EBEBE23C328}"/>
              </a:ext>
            </a:extLst>
          </p:cNvPr>
          <p:cNvSpPr txBox="1"/>
          <p:nvPr/>
        </p:nvSpPr>
        <p:spPr>
          <a:xfrm>
            <a:off x="3234000" y="43001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F4146-C42C-94FD-CC57-57549639A090}"/>
              </a:ext>
            </a:extLst>
          </p:cNvPr>
          <p:cNvSpPr txBox="1"/>
          <p:nvPr/>
        </p:nvSpPr>
        <p:spPr>
          <a:xfrm>
            <a:off x="7040880" y="43973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31518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0B223F-0A9B-07DE-6CA4-9BD01715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6" y="1707277"/>
            <a:ext cx="2073324" cy="235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5F3C53-852E-0F55-851C-88B30EA28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020" y="1658367"/>
            <a:ext cx="1911404" cy="2453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00781F-F569-3363-40FA-A4AF7FE917BF}"/>
              </a:ext>
            </a:extLst>
          </p:cNvPr>
          <p:cNvSpPr txBox="1"/>
          <p:nvPr/>
        </p:nvSpPr>
        <p:spPr>
          <a:xfrm>
            <a:off x="1097280" y="4602212"/>
            <a:ext cx="10576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it is evenly spaced.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C36E6-4FC1-11D8-AFA2-54045054725E}"/>
              </a:ext>
            </a:extLst>
          </p:cNvPr>
          <p:cNvSpPr txBox="1"/>
          <p:nvPr/>
        </p:nvSpPr>
        <p:spPr>
          <a:xfrm>
            <a:off x="1028120" y="259141"/>
            <a:ext cx="108813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more spacing between </a:t>
            </a:r>
            <a:r>
              <a:rPr lang="en-US" dirty="0" err="1"/>
              <a:t>icons.And</a:t>
            </a:r>
            <a:r>
              <a:rPr lang="en-US" dirty="0"/>
              <a:t> the test has been done on Android version of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spacing between the icons is little bit more.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1F8EF-7925-DECD-4415-51128AD98009}"/>
              </a:ext>
            </a:extLst>
          </p:cNvPr>
          <p:cNvSpPr txBox="1"/>
          <p:nvPr/>
        </p:nvSpPr>
        <p:spPr>
          <a:xfrm>
            <a:off x="1028120" y="544637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low</a:t>
            </a:r>
          </a:p>
          <a:p>
            <a:r>
              <a:rPr lang="en-US" b="1" dirty="0"/>
              <a:t>Priority: </a:t>
            </a:r>
            <a:r>
              <a:rPr lang="en-US" dirty="0"/>
              <a:t>low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BD609-0786-180A-D676-CA30291D80CC}"/>
              </a:ext>
            </a:extLst>
          </p:cNvPr>
          <p:cNvSpPr txBox="1"/>
          <p:nvPr/>
        </p:nvSpPr>
        <p:spPr>
          <a:xfrm>
            <a:off x="3048000" y="41120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5C8F1-6678-C1BE-9D8C-12E6C0C70399}"/>
              </a:ext>
            </a:extLst>
          </p:cNvPr>
          <p:cNvSpPr txBox="1"/>
          <p:nvPr/>
        </p:nvSpPr>
        <p:spPr>
          <a:xfrm>
            <a:off x="6675120" y="40350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402142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51225-BBFF-10DB-5047-DA469ABC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29" y="1678304"/>
            <a:ext cx="2883597" cy="1318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35D0EA-5975-9FE2-D132-EC5A56C2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23" y="1796344"/>
            <a:ext cx="2448612" cy="13189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B8E32E-E1BB-BEF8-FF16-3EB022B30279}"/>
              </a:ext>
            </a:extLst>
          </p:cNvPr>
          <p:cNvSpPr txBox="1"/>
          <p:nvPr/>
        </p:nvSpPr>
        <p:spPr>
          <a:xfrm>
            <a:off x="804848" y="4135604"/>
            <a:ext cx="10391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it is evenly spaced and proper alignment is present.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4BC4B-D9C7-E6B9-2D40-15CCDBD87538}"/>
              </a:ext>
            </a:extLst>
          </p:cNvPr>
          <p:cNvSpPr txBox="1"/>
          <p:nvPr/>
        </p:nvSpPr>
        <p:spPr>
          <a:xfrm>
            <a:off x="804848" y="452834"/>
            <a:ext cx="109299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test is done on Android version student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 1.The content is broken down to several lines and it is not aligned properly from the start.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1E4E4-0678-7DB5-4D30-18D2099B5965}"/>
              </a:ext>
            </a:extLst>
          </p:cNvPr>
          <p:cNvSpPr txBox="1"/>
          <p:nvPr/>
        </p:nvSpPr>
        <p:spPr>
          <a:xfrm>
            <a:off x="854727" y="534061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low</a:t>
            </a:r>
          </a:p>
          <a:p>
            <a:r>
              <a:rPr lang="en-US" b="1" dirty="0"/>
              <a:t>Priority: </a:t>
            </a:r>
            <a:r>
              <a:rPr lang="en-US" dirty="0"/>
              <a:t>low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A3674-BAFD-C846-88E1-76206589881A}"/>
              </a:ext>
            </a:extLst>
          </p:cNvPr>
          <p:cNvSpPr txBox="1"/>
          <p:nvPr/>
        </p:nvSpPr>
        <p:spPr>
          <a:xfrm>
            <a:off x="3048000" y="3071433"/>
            <a:ext cx="10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4BE01-BFA2-B351-A93C-21EE14B7B91B}"/>
              </a:ext>
            </a:extLst>
          </p:cNvPr>
          <p:cNvSpPr txBox="1"/>
          <p:nvPr/>
        </p:nvSpPr>
        <p:spPr>
          <a:xfrm>
            <a:off x="6725920" y="3118554"/>
            <a:ext cx="10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958838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674C8-CA53-F48A-80C0-A902AC9E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24" y="1723342"/>
            <a:ext cx="2984565" cy="2400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EC632-E9EB-8B0C-059C-8A58EB87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520" y="1733067"/>
            <a:ext cx="2611120" cy="2241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393CC4-629A-E98D-F7C5-A835242237E9}"/>
              </a:ext>
            </a:extLst>
          </p:cNvPr>
          <p:cNvSpPr txBox="1"/>
          <p:nvPr/>
        </p:nvSpPr>
        <p:spPr>
          <a:xfrm>
            <a:off x="1003300" y="4688116"/>
            <a:ext cx="1018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would be better as it is </a:t>
            </a:r>
            <a:r>
              <a:rPr lang="en-US" dirty="0" err="1"/>
              <a:t>miminal</a:t>
            </a:r>
            <a:r>
              <a:rPr lang="en-US" dirty="0"/>
              <a:t> space and which would be better for android view.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DF51A-7E91-2732-4470-D7A2EAC16750}"/>
              </a:ext>
            </a:extLst>
          </p:cNvPr>
          <p:cNvSpPr txBox="1"/>
          <p:nvPr/>
        </p:nvSpPr>
        <p:spPr>
          <a:xfrm>
            <a:off x="1148080" y="218585"/>
            <a:ext cx="108508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test is done on Android version student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 1.More spacing is given form the top.</a:t>
            </a:r>
          </a:p>
          <a:p>
            <a:r>
              <a:rPr lang="en-US" dirty="0"/>
              <a:t>         2.Padding top is more.</a:t>
            </a:r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87E48-DCE5-7340-6A2D-BEAA73287FC5}"/>
              </a:ext>
            </a:extLst>
          </p:cNvPr>
          <p:cNvSpPr txBox="1"/>
          <p:nvPr/>
        </p:nvSpPr>
        <p:spPr>
          <a:xfrm>
            <a:off x="1003300" y="558623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low</a:t>
            </a:r>
          </a:p>
          <a:p>
            <a:r>
              <a:rPr lang="en-US" b="1" dirty="0"/>
              <a:t>Priority: </a:t>
            </a:r>
            <a:r>
              <a:rPr lang="en-US" dirty="0"/>
              <a:t>low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1E727A-0D13-A84A-8433-ACE3638EEB72}"/>
              </a:ext>
            </a:extLst>
          </p:cNvPr>
          <p:cNvSpPr txBox="1"/>
          <p:nvPr/>
        </p:nvSpPr>
        <p:spPr>
          <a:xfrm>
            <a:off x="3525520" y="4169758"/>
            <a:ext cx="120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7870B-A2B8-5F4C-233F-85C365CA7EED}"/>
              </a:ext>
            </a:extLst>
          </p:cNvPr>
          <p:cNvSpPr txBox="1"/>
          <p:nvPr/>
        </p:nvSpPr>
        <p:spPr>
          <a:xfrm>
            <a:off x="7099300" y="4110986"/>
            <a:ext cx="113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010422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AC3B8-3541-1484-0A93-26B161C9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82" y="1869606"/>
            <a:ext cx="3278578" cy="1091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BD146-6132-F334-0432-8D70F191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1815345"/>
            <a:ext cx="2804160" cy="1198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8A00DC-80E3-AFC5-DE3D-449890C5C111}"/>
              </a:ext>
            </a:extLst>
          </p:cNvPr>
          <p:cNvSpPr txBox="1"/>
          <p:nvPr/>
        </p:nvSpPr>
        <p:spPr>
          <a:xfrm>
            <a:off x="1041400" y="4176590"/>
            <a:ext cx="10434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Actual design would be better for android view.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E6D65-6D97-6CFA-89EA-D21BE250CA42}"/>
              </a:ext>
            </a:extLst>
          </p:cNvPr>
          <p:cNvSpPr txBox="1"/>
          <p:nvPr/>
        </p:nvSpPr>
        <p:spPr>
          <a:xfrm>
            <a:off x="1198880" y="495388"/>
            <a:ext cx="106984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test is done on Android version student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word “globe” </a:t>
            </a:r>
            <a:r>
              <a:rPr lang="en-US" dirty="0" err="1"/>
              <a:t>startswith</a:t>
            </a:r>
            <a:r>
              <a:rPr lang="en-US" dirty="0"/>
              <a:t> capital letter.</a:t>
            </a:r>
          </a:p>
          <a:p>
            <a:r>
              <a:rPr lang="en-US" dirty="0"/>
              <a:t>        2.The font-weight is little bit lighter.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D5E65-77CE-7123-C871-C85A8227025E}"/>
              </a:ext>
            </a:extLst>
          </p:cNvPr>
          <p:cNvSpPr txBox="1"/>
          <p:nvPr/>
        </p:nvSpPr>
        <p:spPr>
          <a:xfrm>
            <a:off x="1127760" y="52228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low</a:t>
            </a:r>
          </a:p>
          <a:p>
            <a:r>
              <a:rPr lang="en-US" b="1" dirty="0"/>
              <a:t>Priority: </a:t>
            </a:r>
            <a:r>
              <a:rPr lang="en-US" dirty="0"/>
              <a:t>low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E68522-324A-BD5B-596B-F6B9F2DFBA7B}"/>
              </a:ext>
            </a:extLst>
          </p:cNvPr>
          <p:cNvSpPr txBox="1"/>
          <p:nvPr/>
        </p:nvSpPr>
        <p:spPr>
          <a:xfrm>
            <a:off x="3500120" y="3059668"/>
            <a:ext cx="848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A36B6-BC7D-82A0-B1F9-7BA32B66C61D}"/>
              </a:ext>
            </a:extLst>
          </p:cNvPr>
          <p:cNvSpPr txBox="1"/>
          <p:nvPr/>
        </p:nvSpPr>
        <p:spPr>
          <a:xfrm>
            <a:off x="7350760" y="3014224"/>
            <a:ext cx="848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8903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E771F-B906-6515-3742-1F1F8F963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00" y="2377635"/>
            <a:ext cx="3676839" cy="132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752A76-4423-1AB3-F6EF-BB78FCF1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394" y="2182724"/>
            <a:ext cx="3352606" cy="1717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41B42-72C6-46B8-1D6C-640F6BB199AF}"/>
              </a:ext>
            </a:extLst>
          </p:cNvPr>
          <p:cNvSpPr txBox="1"/>
          <p:nvPr/>
        </p:nvSpPr>
        <p:spPr>
          <a:xfrm>
            <a:off x="619760" y="3899764"/>
            <a:ext cx="8818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design which would be better for user experience : (Figma Design VS Actual Design</a:t>
            </a:r>
            <a:r>
              <a:rPr lang="en-US" dirty="0"/>
              <a:t>)</a:t>
            </a:r>
          </a:p>
          <a:p>
            <a:r>
              <a:rPr lang="en-US" dirty="0"/>
              <a:t>1.The Actual design would be better than the </a:t>
            </a:r>
            <a:r>
              <a:rPr lang="en-US" dirty="0" err="1"/>
              <a:t>figma</a:t>
            </a:r>
            <a:r>
              <a:rPr lang="en-US" dirty="0"/>
              <a:t> design for the login and sign up buttons.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91763-DB02-E688-985B-87242B758ABF}"/>
              </a:ext>
            </a:extLst>
          </p:cNvPr>
          <p:cNvSpPr txBox="1"/>
          <p:nvPr/>
        </p:nvSpPr>
        <p:spPr>
          <a:xfrm>
            <a:off x="702510" y="145982"/>
            <a:ext cx="10229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Login and sign up is completely different And it not restricted only to “</a:t>
            </a:r>
            <a:r>
              <a:rPr lang="en-US" dirty="0" err="1"/>
              <a:t>Bussiness</a:t>
            </a:r>
            <a:r>
              <a:rPr lang="en-US" dirty="0"/>
              <a:t> page”</a:t>
            </a:r>
          </a:p>
          <a:p>
            <a:r>
              <a:rPr lang="en-US" dirty="0"/>
              <a:t> page but to all </a:t>
            </a:r>
            <a:r>
              <a:rPr lang="en-US" dirty="0" err="1"/>
              <a:t>webpages.And</a:t>
            </a:r>
            <a:r>
              <a:rPr lang="en-US" dirty="0"/>
              <a:t> the test has been done on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 1.The design of both login and “create an account” is different.</a:t>
            </a:r>
          </a:p>
          <a:p>
            <a:r>
              <a:rPr lang="en-US" dirty="0"/>
              <a:t>2.The text sign up is present in place of create an account </a:t>
            </a:r>
          </a:p>
          <a:p>
            <a:r>
              <a:rPr lang="en-US" b="1" dirty="0"/>
              <a:t>Screenshots: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643C1-59CC-72F5-36D0-4D2FEAEED586}"/>
              </a:ext>
            </a:extLst>
          </p:cNvPr>
          <p:cNvSpPr txBox="1"/>
          <p:nvPr/>
        </p:nvSpPr>
        <p:spPr>
          <a:xfrm>
            <a:off x="6723605" y="333552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8E76C-2355-5ECA-0170-55BB7A2282C0}"/>
              </a:ext>
            </a:extLst>
          </p:cNvPr>
          <p:cNvSpPr txBox="1"/>
          <p:nvPr/>
        </p:nvSpPr>
        <p:spPr>
          <a:xfrm>
            <a:off x="2092960" y="34198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DEA82-31C7-4AF9-6476-33645BE9ADDD}"/>
              </a:ext>
            </a:extLst>
          </p:cNvPr>
          <p:cNvSpPr txBox="1"/>
          <p:nvPr/>
        </p:nvSpPr>
        <p:spPr>
          <a:xfrm>
            <a:off x="619760" y="47410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510535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CA56F-9776-CFB3-0AC9-015F7331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840" y="1463539"/>
            <a:ext cx="2222614" cy="3683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8D419D-1C75-75C1-F117-ECCF7F5F3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374" y="1550587"/>
            <a:ext cx="2222614" cy="3370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9CB79C-6127-39B9-D9B9-0F6261C0A5E1}"/>
              </a:ext>
            </a:extLst>
          </p:cNvPr>
          <p:cNvSpPr txBox="1"/>
          <p:nvPr/>
        </p:nvSpPr>
        <p:spPr>
          <a:xfrm>
            <a:off x="395670" y="5307413"/>
            <a:ext cx="9896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Figma design would be better for android view.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0EF88-90D6-9965-6AD8-D70BB9B3FACA}"/>
              </a:ext>
            </a:extLst>
          </p:cNvPr>
          <p:cNvSpPr txBox="1"/>
          <p:nvPr/>
        </p:nvSpPr>
        <p:spPr>
          <a:xfrm>
            <a:off x="395670" y="287191"/>
            <a:ext cx="105493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test is done on Android version student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word “globe” </a:t>
            </a:r>
            <a:r>
              <a:rPr lang="en-US" dirty="0" err="1"/>
              <a:t>startswith</a:t>
            </a:r>
            <a:r>
              <a:rPr lang="en-US" dirty="0"/>
              <a:t> capital letter.</a:t>
            </a:r>
          </a:p>
          <a:p>
            <a:r>
              <a:rPr lang="en-US" dirty="0"/>
              <a:t>        2.The font-weight is little bit lighter.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0C043-3639-7CB4-98CE-4A0501EBFCD1}"/>
              </a:ext>
            </a:extLst>
          </p:cNvPr>
          <p:cNvSpPr txBox="1"/>
          <p:nvPr/>
        </p:nvSpPr>
        <p:spPr>
          <a:xfrm>
            <a:off x="395670" y="5934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low</a:t>
            </a:r>
          </a:p>
          <a:p>
            <a:r>
              <a:rPr lang="en-US" b="1" dirty="0"/>
              <a:t>Priority: </a:t>
            </a:r>
            <a:r>
              <a:rPr lang="en-US" dirty="0"/>
              <a:t>low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591E1-7170-ECAA-4E6C-3E849ABE94DC}"/>
              </a:ext>
            </a:extLst>
          </p:cNvPr>
          <p:cNvSpPr txBox="1"/>
          <p:nvPr/>
        </p:nvSpPr>
        <p:spPr>
          <a:xfrm>
            <a:off x="5576681" y="50251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D9880A-A4DA-A787-59CA-7F06248D849F}"/>
              </a:ext>
            </a:extLst>
          </p:cNvPr>
          <p:cNvSpPr txBox="1"/>
          <p:nvPr/>
        </p:nvSpPr>
        <p:spPr>
          <a:xfrm>
            <a:off x="8476007" y="4981605"/>
            <a:ext cx="92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239158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848E7-29DA-1F78-DFB0-58F1A216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139" y="1954046"/>
            <a:ext cx="3278581" cy="1069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51192-435F-B8A9-C0D3-2ACE22F39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2" y="2093428"/>
            <a:ext cx="3406736" cy="790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51E83F-B168-87E3-489D-1FD582352770}"/>
              </a:ext>
            </a:extLst>
          </p:cNvPr>
          <p:cNvSpPr txBox="1"/>
          <p:nvPr/>
        </p:nvSpPr>
        <p:spPr>
          <a:xfrm>
            <a:off x="799880" y="3755421"/>
            <a:ext cx="10728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Figma design would be better for android view.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95BD8-3906-6D37-8E15-94FF5BF0E4FC}"/>
              </a:ext>
            </a:extLst>
          </p:cNvPr>
          <p:cNvSpPr txBox="1"/>
          <p:nvPr/>
        </p:nvSpPr>
        <p:spPr>
          <a:xfrm>
            <a:off x="799880" y="245387"/>
            <a:ext cx="111279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test is done on Android version student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1.An additional arrow icon is present.</a:t>
            </a:r>
          </a:p>
          <a:p>
            <a:r>
              <a:rPr lang="en-US" dirty="0"/>
              <a:t>        2.Proper padding is not given.</a:t>
            </a:r>
          </a:p>
          <a:p>
            <a:r>
              <a:rPr lang="en-US" dirty="0"/>
              <a:t>       3.Text is way more bolder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9EF0BA-1C63-8AB0-7A03-CB222006090C}"/>
              </a:ext>
            </a:extLst>
          </p:cNvPr>
          <p:cNvSpPr txBox="1"/>
          <p:nvPr/>
        </p:nvSpPr>
        <p:spPr>
          <a:xfrm>
            <a:off x="799880" y="491796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low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BA12C-6F65-BE87-C89D-6D9CC3138E62}"/>
              </a:ext>
            </a:extLst>
          </p:cNvPr>
          <p:cNvSpPr txBox="1"/>
          <p:nvPr/>
        </p:nvSpPr>
        <p:spPr>
          <a:xfrm>
            <a:off x="3613861" y="2969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724DE-7021-4AFA-E03E-A2962ECF46C4}"/>
              </a:ext>
            </a:extLst>
          </p:cNvPr>
          <p:cNvSpPr txBox="1"/>
          <p:nvPr/>
        </p:nvSpPr>
        <p:spPr>
          <a:xfrm>
            <a:off x="7305040" y="29933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507488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BD298-ECC4-9270-6CC9-7240E1B9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39" y="1883962"/>
            <a:ext cx="2787793" cy="2006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B9EA3-E10B-ACFA-E322-3FF8A451C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80" y="1883962"/>
            <a:ext cx="2367280" cy="2006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127EB-A603-CEF2-A53E-9A718CF630FF}"/>
              </a:ext>
            </a:extLst>
          </p:cNvPr>
          <p:cNvSpPr txBox="1"/>
          <p:nvPr/>
        </p:nvSpPr>
        <p:spPr>
          <a:xfrm>
            <a:off x="833120" y="4600998"/>
            <a:ext cx="10474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Figma design would be better for android view.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7EA57-902F-9428-BAB6-65092997247F}"/>
              </a:ext>
            </a:extLst>
          </p:cNvPr>
          <p:cNvSpPr txBox="1"/>
          <p:nvPr/>
        </p:nvSpPr>
        <p:spPr>
          <a:xfrm>
            <a:off x="833120" y="225678"/>
            <a:ext cx="109626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test is done on Android version student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spacing between the icon and content is more.</a:t>
            </a:r>
          </a:p>
          <a:p>
            <a:r>
              <a:rPr lang="en-US" dirty="0"/>
              <a:t>        2.The name of the person at the end is missing.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B1E8B-70B4-E35B-F740-404D9588AEF4}"/>
              </a:ext>
            </a:extLst>
          </p:cNvPr>
          <p:cNvSpPr txBox="1"/>
          <p:nvPr/>
        </p:nvSpPr>
        <p:spPr>
          <a:xfrm>
            <a:off x="833120" y="547247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low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80E54-0965-4273-B6F3-B128EEDBB5F7}"/>
              </a:ext>
            </a:extLst>
          </p:cNvPr>
          <p:cNvSpPr txBox="1"/>
          <p:nvPr/>
        </p:nvSpPr>
        <p:spPr>
          <a:xfrm>
            <a:off x="3022600" y="39275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5AA4F3-6E69-3A04-B4A4-C241E0F29903}"/>
              </a:ext>
            </a:extLst>
          </p:cNvPr>
          <p:cNvSpPr txBox="1"/>
          <p:nvPr/>
        </p:nvSpPr>
        <p:spPr>
          <a:xfrm>
            <a:off x="6314440" y="3934429"/>
            <a:ext cx="1061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67996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AED973-78D9-88BB-64CA-FFF12DEE9E26}"/>
              </a:ext>
            </a:extLst>
          </p:cNvPr>
          <p:cNvSpPr txBox="1"/>
          <p:nvPr/>
        </p:nvSpPr>
        <p:spPr>
          <a:xfrm>
            <a:off x="325120" y="345450"/>
            <a:ext cx="115417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Conclusion: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conclusion, the testing process revealed a number of important findings and recommendations for improving the UI. Overall, the testing process was successful in identifying several areas of the UI that require further attention.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Summary of Test Results: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testing process involved various tests on webpage and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its android version. 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Key Findings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testing process revealed several key findings,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Several UI elements were found to be inconsistent with the design specifications, particularly in terms of font size and color.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Several areas of the UI were found to be slow or unresponsive, particularly during peak usage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number of minor bugs and errors were identified during the testing process, particularly in the search and navigation features of the UI.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Recommendations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Based on the findings of the testing process, the following recommendations are proposed: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Review and revise the design specifications for the UI elements that were found to be inconsistent with the design.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performance optimizations to improve the speed and responsiveness of the UI, particularly during peak usage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 the minor bugs and errors identified during the testing process, with a focus on improving the search and navigation features.</a:t>
            </a:r>
          </a:p>
        </p:txBody>
      </p:sp>
    </p:spTree>
    <p:extLst>
      <p:ext uri="{BB962C8B-B14F-4D97-AF65-F5344CB8AC3E}">
        <p14:creationId xmlns:p14="http://schemas.microsoft.com/office/powerpoint/2010/main" val="127516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3D834-35D0-EDFC-9B38-87872AF0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0" y="1997840"/>
            <a:ext cx="3427790" cy="145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D9543-DBA4-3D51-FB82-695AEC046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34" y="2065540"/>
            <a:ext cx="3726246" cy="1811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22693-D711-22C1-9FB0-4A4E6E9EECAE}"/>
              </a:ext>
            </a:extLst>
          </p:cNvPr>
          <p:cNvSpPr txBox="1"/>
          <p:nvPr/>
        </p:nvSpPr>
        <p:spPr>
          <a:xfrm>
            <a:off x="1717040" y="31148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4CE21-0987-4285-B463-EBA64EDDE0AD}"/>
              </a:ext>
            </a:extLst>
          </p:cNvPr>
          <p:cNvSpPr txBox="1"/>
          <p:nvPr/>
        </p:nvSpPr>
        <p:spPr>
          <a:xfrm>
            <a:off x="482341" y="3696968"/>
            <a:ext cx="9743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</a:t>
            </a:r>
            <a:r>
              <a:rPr lang="en-US" dirty="0"/>
              <a:t>)</a:t>
            </a:r>
          </a:p>
          <a:p>
            <a:r>
              <a:rPr lang="en-US" dirty="0"/>
              <a:t>1.The actual design looks better as theme of the website is highlighted in a better way.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F0DAD-F355-710B-34DF-0929428ABF22}"/>
              </a:ext>
            </a:extLst>
          </p:cNvPr>
          <p:cNvSpPr txBox="1"/>
          <p:nvPr/>
        </p:nvSpPr>
        <p:spPr>
          <a:xfrm>
            <a:off x="335280" y="328178"/>
            <a:ext cx="11348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Logo Text is different And it not restricted only to “</a:t>
            </a:r>
            <a:r>
              <a:rPr lang="en-US" dirty="0" err="1"/>
              <a:t>Bussiness</a:t>
            </a:r>
            <a:r>
              <a:rPr lang="en-US" dirty="0"/>
              <a:t> </a:t>
            </a:r>
            <a:r>
              <a:rPr lang="en-US" dirty="0" err="1"/>
              <a:t>page”page</a:t>
            </a:r>
            <a:r>
              <a:rPr lang="en-US" dirty="0"/>
              <a:t> but to all </a:t>
            </a:r>
            <a:r>
              <a:rPr lang="en-US" dirty="0" err="1"/>
              <a:t>webpages.And</a:t>
            </a:r>
            <a:r>
              <a:rPr lang="en-US" dirty="0"/>
              <a:t> the test has been done on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 The text is Bolder and the first letter of every word is started with capital letter. </a:t>
            </a:r>
          </a:p>
          <a:p>
            <a:r>
              <a:rPr lang="en-US" dirty="0"/>
              <a:t>        2.Font style is also different. </a:t>
            </a:r>
          </a:p>
          <a:p>
            <a:endParaRPr lang="en-US" dirty="0"/>
          </a:p>
          <a:p>
            <a:r>
              <a:rPr lang="en-US" b="1" dirty="0"/>
              <a:t>Screenshots: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A00AC-5AA4-5BCB-10E5-8A7A1791754D}"/>
              </a:ext>
            </a:extLst>
          </p:cNvPr>
          <p:cNvSpPr txBox="1"/>
          <p:nvPr/>
        </p:nvSpPr>
        <p:spPr>
          <a:xfrm>
            <a:off x="2615495" y="32577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F1290-E713-7AAA-0BFF-DE9292510A0A}"/>
              </a:ext>
            </a:extLst>
          </p:cNvPr>
          <p:cNvSpPr txBox="1"/>
          <p:nvPr/>
        </p:nvSpPr>
        <p:spPr>
          <a:xfrm>
            <a:off x="7309169" y="31148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19E10-50C6-22A2-B416-F45FDA3080B3}"/>
              </a:ext>
            </a:extLst>
          </p:cNvPr>
          <p:cNvSpPr txBox="1"/>
          <p:nvPr/>
        </p:nvSpPr>
        <p:spPr>
          <a:xfrm>
            <a:off x="390901" y="4813200"/>
            <a:ext cx="6700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57478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E670D3-BFFD-BA1E-BF11-4877611E2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27" y="1713696"/>
            <a:ext cx="5250933" cy="923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8104CC-57F9-2B04-90F7-40DEA5367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40" y="1541099"/>
            <a:ext cx="4673600" cy="1410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1CC795-76A3-D9C1-8F24-CA4998703AC5}"/>
              </a:ext>
            </a:extLst>
          </p:cNvPr>
          <p:cNvSpPr txBox="1"/>
          <p:nvPr/>
        </p:nvSpPr>
        <p:spPr>
          <a:xfrm>
            <a:off x="695960" y="3283356"/>
            <a:ext cx="9479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be better as content is wrapped symmetrically in a readable way.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BCD6A-1B3A-6BBC-85BF-DC70BC1ACC76}"/>
              </a:ext>
            </a:extLst>
          </p:cNvPr>
          <p:cNvSpPr txBox="1"/>
          <p:nvPr/>
        </p:nvSpPr>
        <p:spPr>
          <a:xfrm>
            <a:off x="695960" y="194175"/>
            <a:ext cx="112623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paragraph content structure is </a:t>
            </a:r>
            <a:r>
              <a:rPr lang="en-US" dirty="0" err="1"/>
              <a:t>different..And</a:t>
            </a:r>
            <a:r>
              <a:rPr lang="en-US" dirty="0"/>
              <a:t> the test has been done on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content is not wrapped under the two lines rather it is broken down to extra line.</a:t>
            </a:r>
          </a:p>
          <a:p>
            <a:r>
              <a:rPr lang="en-US" dirty="0"/>
              <a:t>        2.Font-style is also different.</a:t>
            </a:r>
          </a:p>
          <a:p>
            <a:endParaRPr lang="en-US" dirty="0"/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DAC5E-13B9-155E-2223-6862FB73CC6E}"/>
              </a:ext>
            </a:extLst>
          </p:cNvPr>
          <p:cNvSpPr txBox="1"/>
          <p:nvPr/>
        </p:nvSpPr>
        <p:spPr>
          <a:xfrm>
            <a:off x="695960" y="468263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Low</a:t>
            </a:r>
          </a:p>
          <a:p>
            <a:r>
              <a:rPr lang="en-US" b="1" dirty="0"/>
              <a:t>Priority: Low</a:t>
            </a:r>
            <a:endParaRPr lang="en-US" dirty="0"/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5819B-05F1-A30F-A7A3-5FD2E77B4266}"/>
              </a:ext>
            </a:extLst>
          </p:cNvPr>
          <p:cNvSpPr txBox="1"/>
          <p:nvPr/>
        </p:nvSpPr>
        <p:spPr>
          <a:xfrm>
            <a:off x="3129280" y="26149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3A53A-0093-FBAA-5C91-2FCE474C6998}"/>
              </a:ext>
            </a:extLst>
          </p:cNvPr>
          <p:cNvSpPr txBox="1"/>
          <p:nvPr/>
        </p:nvSpPr>
        <p:spPr>
          <a:xfrm>
            <a:off x="8128000" y="27483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75058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01E7E-2F4C-56B5-4C55-BFAF03A5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03" y="1710550"/>
            <a:ext cx="3759393" cy="83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E2F2B8-091E-3C18-AD95-83A16302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02" y="1547164"/>
            <a:ext cx="3686255" cy="1437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40CAE-44C0-F9A3-575C-0C307D07B41B}"/>
              </a:ext>
            </a:extLst>
          </p:cNvPr>
          <p:cNvSpPr txBox="1"/>
          <p:nvPr/>
        </p:nvSpPr>
        <p:spPr>
          <a:xfrm>
            <a:off x="1198880" y="310896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17B61-A4DB-2818-C1BD-59000020FD49}"/>
              </a:ext>
            </a:extLst>
          </p:cNvPr>
          <p:cNvSpPr txBox="1"/>
          <p:nvPr/>
        </p:nvSpPr>
        <p:spPr>
          <a:xfrm>
            <a:off x="243887" y="3437845"/>
            <a:ext cx="10790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is better as the text is aligned properly and written in one line to the center of digit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C855D-2871-4B5C-DBC9-E15C7854734A}"/>
              </a:ext>
            </a:extLst>
          </p:cNvPr>
          <p:cNvSpPr txBox="1"/>
          <p:nvPr/>
        </p:nvSpPr>
        <p:spPr>
          <a:xfrm>
            <a:off x="350520" y="191121"/>
            <a:ext cx="114909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Text  structure is </a:t>
            </a:r>
            <a:r>
              <a:rPr lang="en-US" dirty="0" err="1"/>
              <a:t>different..And</a:t>
            </a:r>
            <a:r>
              <a:rPr lang="en-US" dirty="0"/>
              <a:t> the test has been done on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 1.The text is not aligned </a:t>
            </a:r>
            <a:r>
              <a:rPr lang="en-US" dirty="0" err="1"/>
              <a:t>properply</a:t>
            </a:r>
            <a:r>
              <a:rPr lang="en-US" dirty="0"/>
              <a:t>.</a:t>
            </a:r>
          </a:p>
          <a:p>
            <a:r>
              <a:rPr lang="en-US" dirty="0"/>
              <a:t>2.The text is broken down to next line </a:t>
            </a:r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3DB3E-215F-FD84-EFAA-3A7624848CD9}"/>
              </a:ext>
            </a:extLst>
          </p:cNvPr>
          <p:cNvSpPr txBox="1"/>
          <p:nvPr/>
        </p:nvSpPr>
        <p:spPr>
          <a:xfrm>
            <a:off x="457200" y="46113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9ACE1-9BB2-1166-A20C-706C06BAB446}"/>
              </a:ext>
            </a:extLst>
          </p:cNvPr>
          <p:cNvSpPr txBox="1"/>
          <p:nvPr/>
        </p:nvSpPr>
        <p:spPr>
          <a:xfrm>
            <a:off x="2824480" y="27995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C030A-9227-0F5F-7FB1-0CD83C04714A}"/>
              </a:ext>
            </a:extLst>
          </p:cNvPr>
          <p:cNvSpPr txBox="1"/>
          <p:nvPr/>
        </p:nvSpPr>
        <p:spPr>
          <a:xfrm>
            <a:off x="7559040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83431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2CB72-1F51-CFEE-B534-5C915598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84" y="1814265"/>
            <a:ext cx="4264116" cy="1786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B90CE-9806-F49C-A9F4-91FBA6028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543" y="1869805"/>
            <a:ext cx="4053297" cy="1675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49FBA0-410C-5BC4-15B2-A43522F6E908}"/>
              </a:ext>
            </a:extLst>
          </p:cNvPr>
          <p:cNvSpPr txBox="1"/>
          <p:nvPr/>
        </p:nvSpPr>
        <p:spPr>
          <a:xfrm>
            <a:off x="538480" y="3920982"/>
            <a:ext cx="10038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1.The </a:t>
            </a:r>
            <a:r>
              <a:rPr lang="en-US" dirty="0" err="1"/>
              <a:t>figma</a:t>
            </a:r>
            <a:r>
              <a:rPr lang="en-US" dirty="0"/>
              <a:t> design is better as everything is aligned properly .</a:t>
            </a:r>
          </a:p>
          <a:p>
            <a:r>
              <a:rPr lang="en-US" dirty="0"/>
              <a:t>2.And the content is wrapped in minimum lines as possible.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5B9E7-8573-EFB9-D7A6-73641B11401D}"/>
              </a:ext>
            </a:extLst>
          </p:cNvPr>
          <p:cNvSpPr txBox="1"/>
          <p:nvPr/>
        </p:nvSpPr>
        <p:spPr>
          <a:xfrm>
            <a:off x="772160" y="259363"/>
            <a:ext cx="111556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alignment of content is </a:t>
            </a:r>
            <a:r>
              <a:rPr lang="en-US" dirty="0" err="1"/>
              <a:t>different.And</a:t>
            </a:r>
            <a:r>
              <a:rPr lang="en-US" dirty="0"/>
              <a:t> the test has been done on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r>
              <a:rPr lang="en-US" dirty="0"/>
              <a:t>1.The text “post internship now” is not aligned properly to the paragraph content.</a:t>
            </a:r>
          </a:p>
          <a:p>
            <a:r>
              <a:rPr lang="en-US" dirty="0"/>
              <a:t>        2.The paragraph content is lighter and broken down to several lines.</a:t>
            </a:r>
          </a:p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946B6-A27F-D2CE-FCE3-AF2E96B30377}"/>
              </a:ext>
            </a:extLst>
          </p:cNvPr>
          <p:cNvSpPr txBox="1"/>
          <p:nvPr/>
        </p:nvSpPr>
        <p:spPr>
          <a:xfrm>
            <a:off x="538480" y="51655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Low</a:t>
            </a:r>
          </a:p>
          <a:p>
            <a:r>
              <a:rPr lang="en-US" b="1" dirty="0"/>
              <a:t>Priority: </a:t>
            </a:r>
            <a:r>
              <a:rPr lang="en-US" dirty="0"/>
              <a:t>Low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EB708-73DE-19B6-1B5D-668426358190}"/>
              </a:ext>
            </a:extLst>
          </p:cNvPr>
          <p:cNvSpPr txBox="1"/>
          <p:nvPr/>
        </p:nvSpPr>
        <p:spPr>
          <a:xfrm>
            <a:off x="2885440" y="35516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D66B5-50E2-3C1B-C6E2-B01FF313D88E}"/>
              </a:ext>
            </a:extLst>
          </p:cNvPr>
          <p:cNvSpPr txBox="1"/>
          <p:nvPr/>
        </p:nvSpPr>
        <p:spPr>
          <a:xfrm>
            <a:off x="8842284" y="35997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5765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A9972-2D18-84A1-12FC-885FC22D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59" y="1628344"/>
            <a:ext cx="5187488" cy="3257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17E2F-1416-5ACA-4457-CA8E7F9F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3" y="1665840"/>
            <a:ext cx="5069837" cy="3182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C3BDE-0B2C-FC2E-FD2E-564500ACC6E8}"/>
              </a:ext>
            </a:extLst>
          </p:cNvPr>
          <p:cNvSpPr txBox="1"/>
          <p:nvPr/>
        </p:nvSpPr>
        <p:spPr>
          <a:xfrm>
            <a:off x="947330" y="1144338"/>
            <a:ext cx="305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1.The Top padding is very less.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D8C42-9DC1-6906-7C31-3922FBE64CCD}"/>
              </a:ext>
            </a:extLst>
          </p:cNvPr>
          <p:cNvSpPr txBox="1"/>
          <p:nvPr/>
        </p:nvSpPr>
        <p:spPr>
          <a:xfrm>
            <a:off x="260305" y="5038231"/>
            <a:ext cx="10817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design which would be better for user experience : (Figma Design VS Actual Design)</a:t>
            </a:r>
          </a:p>
          <a:p>
            <a:r>
              <a:rPr lang="en-US" dirty="0"/>
              <a:t>1.Figma design would be better as proper padding  card.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3D323-EB36-3798-6980-277AB990658C}"/>
              </a:ext>
            </a:extLst>
          </p:cNvPr>
          <p:cNvSpPr txBox="1"/>
          <p:nvPr/>
        </p:nvSpPr>
        <p:spPr>
          <a:xfrm>
            <a:off x="314960" y="313341"/>
            <a:ext cx="11714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[The Space from the top is very </a:t>
            </a:r>
            <a:r>
              <a:rPr lang="en-US" dirty="0" err="1"/>
              <a:t>less..And</a:t>
            </a:r>
            <a:r>
              <a:rPr lang="en-US" dirty="0"/>
              <a:t> the test has been done on </a:t>
            </a:r>
            <a:r>
              <a:rPr lang="en-US" dirty="0" err="1"/>
              <a:t>Bussiness</a:t>
            </a:r>
            <a:r>
              <a:rPr lang="en-US" dirty="0"/>
              <a:t> Webpage.]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Bug: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CB8DE-8A3E-5127-12FF-9A273EAF9CE0}"/>
              </a:ext>
            </a:extLst>
          </p:cNvPr>
          <p:cNvSpPr txBox="1"/>
          <p:nvPr/>
        </p:nvSpPr>
        <p:spPr>
          <a:xfrm>
            <a:off x="260305" y="15651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Screenshots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99C90-8EEA-CF17-89B8-4BD289B7CDEA}"/>
              </a:ext>
            </a:extLst>
          </p:cNvPr>
          <p:cNvSpPr txBox="1"/>
          <p:nvPr/>
        </p:nvSpPr>
        <p:spPr>
          <a:xfrm>
            <a:off x="260305" y="583673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 </a:t>
            </a:r>
            <a:r>
              <a:rPr lang="en-US" dirty="0"/>
              <a:t>medium</a:t>
            </a:r>
          </a:p>
          <a:p>
            <a:r>
              <a:rPr lang="en-US" b="1" dirty="0"/>
              <a:t>Impact: </a:t>
            </a:r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0F5A9-521A-81FC-18D8-50828B3C836F}"/>
              </a:ext>
            </a:extLst>
          </p:cNvPr>
          <p:cNvSpPr txBox="1"/>
          <p:nvPr/>
        </p:nvSpPr>
        <p:spPr>
          <a:xfrm>
            <a:off x="3698240" y="45167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E7900-8FA6-1D45-7CBE-C2E112F9432B}"/>
              </a:ext>
            </a:extLst>
          </p:cNvPr>
          <p:cNvSpPr txBox="1"/>
          <p:nvPr/>
        </p:nvSpPr>
        <p:spPr>
          <a:xfrm>
            <a:off x="9147855" y="48910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Actua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2515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4211</Words>
  <Application>Microsoft Office PowerPoint</Application>
  <PresentationFormat>Widescreen</PresentationFormat>
  <Paragraphs>593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Segoe UI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Anala yamini</dc:creator>
  <cp:lastModifiedBy>Anala yamini</cp:lastModifiedBy>
  <cp:revision>2</cp:revision>
  <dcterms:created xsi:type="dcterms:W3CDTF">2023-04-28T19:06:42Z</dcterms:created>
  <dcterms:modified xsi:type="dcterms:W3CDTF">2023-04-29T15:31:54Z</dcterms:modified>
</cp:coreProperties>
</file>