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2" r:id="rId6"/>
    <p:sldId id="263" r:id="rId7"/>
    <p:sldId id="260" r:id="rId8"/>
    <p:sldId id="266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46C0-518F-914D-775F-5F536BC43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716" y="1969361"/>
            <a:ext cx="8637073" cy="1459639"/>
          </a:xfrm>
        </p:spPr>
        <p:txBody>
          <a:bodyPr>
            <a:noAutofit/>
          </a:bodyPr>
          <a:lstStyle/>
          <a:p>
            <a:pPr algn="ctr"/>
            <a:r>
              <a:rPr lang="en-US" sz="6000" b="1" i="0" dirty="0">
                <a:solidFill>
                  <a:srgbClr val="0F0F0F"/>
                </a:solidFill>
                <a:effectLst/>
                <a:latin typeface="Aldhabi" panose="020F0502020204030204" pitchFamily="34" charset="0"/>
                <a:cs typeface="Aldhabi" panose="020F0502020204030204" pitchFamily="34" charset="0"/>
              </a:rPr>
              <a:t>Stock Market Real-Time Data Analysis Using Kafka</a:t>
            </a:r>
            <a:endParaRPr lang="en-US" sz="6000" dirty="0"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EAF1-95C1-3A73-CF4B-6B94A283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2991" y="5077329"/>
            <a:ext cx="1772652" cy="64970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By Yamini</a:t>
            </a:r>
          </a:p>
        </p:txBody>
      </p:sp>
    </p:spTree>
    <p:extLst>
      <p:ext uri="{BB962C8B-B14F-4D97-AF65-F5344CB8AC3E}">
        <p14:creationId xmlns:p14="http://schemas.microsoft.com/office/powerpoint/2010/main" val="386674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C0621448-0930-FF71-C5EA-29CFF939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64" y="1073067"/>
            <a:ext cx="8562473" cy="4816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F6B14-F39F-B2B1-C4D4-CC39D629E522}"/>
              </a:ext>
            </a:extLst>
          </p:cNvPr>
          <p:cNvSpPr txBox="1"/>
          <p:nvPr/>
        </p:nvSpPr>
        <p:spPr>
          <a:xfrm>
            <a:off x="3850104" y="242070"/>
            <a:ext cx="5004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Aldhabi" pitchFamily="2" charset="-78"/>
                <a:cs typeface="Aldhabi" pitchFamily="2" charset="-78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1559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172-3FBD-936B-D14E-09CD57D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ctr"/>
            <a:r>
              <a:rPr lang="en-US" sz="5300" b="1" i="0" u="sng" dirty="0">
                <a:solidFill>
                  <a:srgbClr val="1F1F1F"/>
                </a:solidFill>
                <a:effectLst/>
                <a:latin typeface="Aldhabi" pitchFamily="2" charset="-78"/>
                <a:cs typeface="Aldhabi" pitchFamily="2" charset="-78"/>
              </a:rPr>
              <a:t>Prerequisites OF THIS PROJECT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br>
              <a:rPr lang="en-US" b="0" i="0" u="none" strike="noStrike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3DA1-A081-1550-2404-E5BFBDAF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8484" y="2364648"/>
            <a:ext cx="7511947" cy="345061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          JUPYTER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          AWS ACCOUNT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          BASIC PYTHON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15995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05FDE-DBF9-F1D4-6510-F0EC107F6B99}"/>
              </a:ext>
            </a:extLst>
          </p:cNvPr>
          <p:cNvSpPr txBox="1"/>
          <p:nvPr/>
        </p:nvSpPr>
        <p:spPr>
          <a:xfrm>
            <a:off x="4884821" y="276728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>
                <a:latin typeface="Aldhabi" pitchFamily="2" charset="-78"/>
                <a:cs typeface="Aldhabi" pitchFamily="2" charset="-78"/>
              </a:rPr>
              <a:t>KAFKA</a:t>
            </a:r>
          </a:p>
        </p:txBody>
      </p:sp>
      <p:pic>
        <p:nvPicPr>
          <p:cNvPr id="4" name="Picture 3" descr="A white background with black text and black text&#10;&#10;Description automatically generated">
            <a:extLst>
              <a:ext uri="{FF2B5EF4-FFF2-40B4-BE49-F238E27FC236}">
                <a16:creationId xmlns:a16="http://schemas.microsoft.com/office/drawing/2014/main" id="{0DC6B3A2-80E0-B914-687B-A223679F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8" y="1414463"/>
            <a:ext cx="5437461" cy="402907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1BC8891-E681-FC3B-A915-E8B98B86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769" y="1414463"/>
            <a:ext cx="6602139" cy="40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5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0120C3-6AE2-94BE-CD14-1BF13524FE69}"/>
              </a:ext>
            </a:extLst>
          </p:cNvPr>
          <p:cNvSpPr txBox="1"/>
          <p:nvPr/>
        </p:nvSpPr>
        <p:spPr>
          <a:xfrm>
            <a:off x="3050005" y="3250350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68B8B-96D3-30D3-0EB5-5A855E7283C7}"/>
              </a:ext>
            </a:extLst>
          </p:cNvPr>
          <p:cNvSpPr txBox="1"/>
          <p:nvPr/>
        </p:nvSpPr>
        <p:spPr>
          <a:xfrm>
            <a:off x="3050005" y="3250350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33D9E-4C4B-D8D7-E867-7A91B04DEC66}"/>
              </a:ext>
            </a:extLst>
          </p:cNvPr>
          <p:cNvSpPr txBox="1"/>
          <p:nvPr/>
        </p:nvSpPr>
        <p:spPr>
          <a:xfrm>
            <a:off x="3050005" y="3250350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66D54-6D15-68AC-1770-10F7B1810840}"/>
              </a:ext>
            </a:extLst>
          </p:cNvPr>
          <p:cNvSpPr txBox="1"/>
          <p:nvPr/>
        </p:nvSpPr>
        <p:spPr>
          <a:xfrm>
            <a:off x="3050005" y="3250350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BB802-CC53-6FB3-E8D5-BF7EEB85266B}"/>
              </a:ext>
            </a:extLst>
          </p:cNvPr>
          <p:cNvSpPr txBox="1"/>
          <p:nvPr/>
        </p:nvSpPr>
        <p:spPr>
          <a:xfrm>
            <a:off x="5783843" y="3396822"/>
            <a:ext cx="791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ldhabi" pitchFamily="2" charset="-78"/>
                <a:cs typeface="Aldhabi" pitchFamily="2" charset="-78"/>
              </a:rPr>
              <a:t>Server</a:t>
            </a:r>
          </a:p>
        </p:txBody>
      </p:sp>
      <p:pic>
        <p:nvPicPr>
          <p:cNvPr id="1026" name="Picture 2" descr="Taxi Cab Cartoon Images – Browse 29,915 Stock Photos, Vectors, and Video |  Adobe Stock">
            <a:extLst>
              <a:ext uri="{FF2B5EF4-FFF2-40B4-BE49-F238E27FC236}">
                <a16:creationId xmlns:a16="http://schemas.microsoft.com/office/drawing/2014/main" id="{3B1A9F19-E3C7-01E3-9DE0-ED68CD40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84" y="1830127"/>
            <a:ext cx="2004093" cy="142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7433A8-679D-47DF-C84B-407FD363DD60}"/>
              </a:ext>
            </a:extLst>
          </p:cNvPr>
          <p:cNvSpPr txBox="1"/>
          <p:nvPr/>
        </p:nvSpPr>
        <p:spPr>
          <a:xfrm>
            <a:off x="1278854" y="3435016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ldhabi" pitchFamily="2" charset="-78"/>
                <a:cs typeface="Aldhabi" pitchFamily="2" charset="-78"/>
              </a:rPr>
              <a:t>Kukatpally</a:t>
            </a:r>
          </a:p>
        </p:txBody>
      </p:sp>
      <p:pic>
        <p:nvPicPr>
          <p:cNvPr id="1030" name="Picture 6" descr="Uber logo and symbol, meaning, history, PNG">
            <a:extLst>
              <a:ext uri="{FF2B5EF4-FFF2-40B4-BE49-F238E27FC236}">
                <a16:creationId xmlns:a16="http://schemas.microsoft.com/office/drawing/2014/main" id="{10186B26-16CA-D531-A25D-50CF47B6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49" y="1832365"/>
            <a:ext cx="2310062" cy="142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ctor icons designed by Freepik">
            <a:extLst>
              <a:ext uri="{FF2B5EF4-FFF2-40B4-BE49-F238E27FC236}">
                <a16:creationId xmlns:a16="http://schemas.microsoft.com/office/drawing/2014/main" id="{BFFBE34C-5D8E-30E4-3079-6CB1E907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857" y="1854853"/>
            <a:ext cx="1322147" cy="13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B2C8D5-A753-053A-3F11-5C089104464D}"/>
              </a:ext>
            </a:extLst>
          </p:cNvPr>
          <p:cNvSpPr txBox="1"/>
          <p:nvPr/>
        </p:nvSpPr>
        <p:spPr>
          <a:xfrm>
            <a:off x="9682604" y="3388848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ldhabi" pitchFamily="2" charset="-78"/>
                <a:cs typeface="Aldhabi" pitchFamily="2" charset="-78"/>
              </a:rPr>
              <a:t>Ameerpet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13C7247-C1AB-A490-CF23-9D6203EB4CD4}"/>
              </a:ext>
            </a:extLst>
          </p:cNvPr>
          <p:cNvCxnSpPr>
            <a:cxnSpLocks/>
          </p:cNvCxnSpPr>
          <p:nvPr/>
        </p:nvCxnSpPr>
        <p:spPr>
          <a:xfrm flipV="1">
            <a:off x="2925177" y="2250775"/>
            <a:ext cx="2099172" cy="7607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1AD502E-9229-C9BA-D6D3-7B96ECC385AF}"/>
              </a:ext>
            </a:extLst>
          </p:cNvPr>
          <p:cNvCxnSpPr>
            <a:cxnSpLocks/>
          </p:cNvCxnSpPr>
          <p:nvPr/>
        </p:nvCxnSpPr>
        <p:spPr>
          <a:xfrm>
            <a:off x="7334411" y="2358189"/>
            <a:ext cx="2203446" cy="6533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08AABE-C4FB-D836-E3C7-D065BC62D988}"/>
              </a:ext>
            </a:extLst>
          </p:cNvPr>
          <p:cNvSpPr txBox="1"/>
          <p:nvPr/>
        </p:nvSpPr>
        <p:spPr>
          <a:xfrm>
            <a:off x="4807850" y="3896681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Write and 2 Read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8C7A-0993-E190-479D-76C61A81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ldhabi" pitchFamily="2" charset="-78"/>
                <a:cs typeface="Aldhabi" pitchFamily="2" charset="-78"/>
              </a:rPr>
              <a:t>KAFKA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8D23-BBF1-CC72-9410-297476AE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   PRODUCERS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   CONSUMERS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   BROKERS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   ZOOKEEPER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   TOPICS</a:t>
            </a:r>
          </a:p>
        </p:txBody>
      </p:sp>
    </p:spTree>
    <p:extLst>
      <p:ext uri="{BB962C8B-B14F-4D97-AF65-F5344CB8AC3E}">
        <p14:creationId xmlns:p14="http://schemas.microsoft.com/office/powerpoint/2010/main" val="208627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duction process&#10;&#10;Description automatically generated">
            <a:extLst>
              <a:ext uri="{FF2B5EF4-FFF2-40B4-BE49-F238E27FC236}">
                <a16:creationId xmlns:a16="http://schemas.microsoft.com/office/drawing/2014/main" id="{75B08DC2-7CA3-B4E4-B387-49D79990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739"/>
          <a:stretch/>
        </p:blipFill>
        <p:spPr>
          <a:xfrm>
            <a:off x="563248" y="1543866"/>
            <a:ext cx="7772400" cy="3990660"/>
          </a:xfrm>
          <a:prstGeom prst="rect">
            <a:avLst/>
          </a:prstGeom>
        </p:spPr>
      </p:pic>
      <p:pic>
        <p:nvPicPr>
          <p:cNvPr id="2050" name="Picture 2" descr="Announcing AMQ Streams: Apache Kafka on ...">
            <a:extLst>
              <a:ext uri="{FF2B5EF4-FFF2-40B4-BE49-F238E27FC236}">
                <a16:creationId xmlns:a16="http://schemas.microsoft.com/office/drawing/2014/main" id="{95E3A84F-0AFF-0CAD-6665-31340931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48" y="1543866"/>
            <a:ext cx="2730500" cy="399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1F959-843B-C1C8-BC29-9C55D20C70F1}"/>
              </a:ext>
            </a:extLst>
          </p:cNvPr>
          <p:cNvSpPr txBox="1"/>
          <p:nvPr/>
        </p:nvSpPr>
        <p:spPr>
          <a:xfrm>
            <a:off x="4042612" y="492477"/>
            <a:ext cx="3937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Aldhabi" pitchFamily="2" charset="-78"/>
                <a:cs typeface="Aldhabi" pitchFamily="2" charset="-78"/>
              </a:rPr>
              <a:t>KAFKA PRODUCERS</a:t>
            </a:r>
          </a:p>
        </p:txBody>
      </p:sp>
    </p:spTree>
    <p:extLst>
      <p:ext uri="{BB962C8B-B14F-4D97-AF65-F5344CB8AC3E}">
        <p14:creationId xmlns:p14="http://schemas.microsoft.com/office/powerpoint/2010/main" val="147549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36B7A13-1633-F727-1B71-465439EB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1503948"/>
            <a:ext cx="7726111" cy="4146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57F12-D3C9-91BB-8441-1E81C1F4CB31}"/>
              </a:ext>
            </a:extLst>
          </p:cNvPr>
          <p:cNvSpPr txBox="1"/>
          <p:nvPr/>
        </p:nvSpPr>
        <p:spPr>
          <a:xfrm>
            <a:off x="4208083" y="565482"/>
            <a:ext cx="3377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Aldhabi" pitchFamily="2" charset="-78"/>
                <a:cs typeface="Aldhabi" pitchFamily="2" charset="-78"/>
              </a:rPr>
              <a:t>KAFKA BROKERS</a:t>
            </a:r>
          </a:p>
        </p:txBody>
      </p:sp>
    </p:spTree>
    <p:extLst>
      <p:ext uri="{BB962C8B-B14F-4D97-AF65-F5344CB8AC3E}">
        <p14:creationId xmlns:p14="http://schemas.microsoft.com/office/powerpoint/2010/main" val="269929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DF49A-2497-FD76-D516-964564A87FC9}"/>
              </a:ext>
            </a:extLst>
          </p:cNvPr>
          <p:cNvSpPr txBox="1"/>
          <p:nvPr/>
        </p:nvSpPr>
        <p:spPr>
          <a:xfrm>
            <a:off x="3958390" y="336883"/>
            <a:ext cx="4012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Aldhabi" pitchFamily="2" charset="-78"/>
                <a:cs typeface="Aldhabi" pitchFamily="2" charset="-78"/>
              </a:rPr>
              <a:t>KAFKA CONSUMERS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E1A170-5E28-48F6-F4F9-B3098BBB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6" t="5281" b="1553"/>
          <a:stretch/>
        </p:blipFill>
        <p:spPr>
          <a:xfrm>
            <a:off x="1552074" y="1395663"/>
            <a:ext cx="5665012" cy="4018548"/>
          </a:xfrm>
          <a:prstGeom prst="rect">
            <a:avLst/>
          </a:prstGeom>
        </p:spPr>
      </p:pic>
      <p:pic>
        <p:nvPicPr>
          <p:cNvPr id="6" name="Picture 5" descr="A diagram of data analysis&#10;&#10;Description automatically generated">
            <a:extLst>
              <a:ext uri="{FF2B5EF4-FFF2-40B4-BE49-F238E27FC236}">
                <a16:creationId xmlns:a16="http://schemas.microsoft.com/office/drawing/2014/main" id="{A297C089-1A99-61BE-4945-E9D36BE4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67"/>
          <a:stretch/>
        </p:blipFill>
        <p:spPr>
          <a:xfrm>
            <a:off x="7217086" y="1774574"/>
            <a:ext cx="3307427" cy="2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fka hands-on Guide to using publish-subscribe based messaging system  (PART I) | by Vrushali Raut | Medium">
            <a:extLst>
              <a:ext uri="{FF2B5EF4-FFF2-40B4-BE49-F238E27FC236}">
                <a16:creationId xmlns:a16="http://schemas.microsoft.com/office/drawing/2014/main" id="{4378A4DB-9877-EBB6-3118-526573651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80" y="529389"/>
            <a:ext cx="6828840" cy="50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t 1: Apache Kafka for beginners - What is Apache Kafka? - CloudKarafka,  Apache Kafka Message streaming as a Service">
            <a:extLst>
              <a:ext uri="{FF2B5EF4-FFF2-40B4-BE49-F238E27FC236}">
                <a16:creationId xmlns:a16="http://schemas.microsoft.com/office/drawing/2014/main" id="{98F3B904-A47F-86D7-CE3C-B154C1AA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55" y="1438776"/>
            <a:ext cx="8611090" cy="449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E0E0E5-01DA-B296-C079-C6CA76E19DEE}"/>
              </a:ext>
            </a:extLst>
          </p:cNvPr>
          <p:cNvSpPr txBox="1"/>
          <p:nvPr/>
        </p:nvSpPr>
        <p:spPr>
          <a:xfrm>
            <a:off x="4987416" y="541712"/>
            <a:ext cx="2574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latin typeface="Aldhabi" pitchFamily="2" charset="-78"/>
                <a:cs typeface="Aldhabi" pitchFamily="2" charset="-78"/>
              </a:rPr>
              <a:t>KAFKA TOPIC</a:t>
            </a:r>
          </a:p>
        </p:txBody>
      </p:sp>
    </p:spTree>
    <p:extLst>
      <p:ext uri="{BB962C8B-B14F-4D97-AF65-F5344CB8AC3E}">
        <p14:creationId xmlns:p14="http://schemas.microsoft.com/office/powerpoint/2010/main" val="2033273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57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Aldhabi</vt:lpstr>
      <vt:lpstr>Arial</vt:lpstr>
      <vt:lpstr>Gill Sans MT</vt:lpstr>
      <vt:lpstr>Roboto</vt:lpstr>
      <vt:lpstr>Wingdings</vt:lpstr>
      <vt:lpstr>Gallery</vt:lpstr>
      <vt:lpstr>Stock Market Real-Time Data Analysis Using Kafka</vt:lpstr>
      <vt:lpstr>PowerPoint Presentation</vt:lpstr>
      <vt:lpstr>PowerPoint Presentation</vt:lpstr>
      <vt:lpstr>KAFKA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Prerequisites OF THIS PROJECT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Chiguru, Yamini</dc:creator>
  <cp:lastModifiedBy>Chiguru, Yamini</cp:lastModifiedBy>
  <cp:revision>3</cp:revision>
  <dcterms:created xsi:type="dcterms:W3CDTF">2024-08-23T15:03:44Z</dcterms:created>
  <dcterms:modified xsi:type="dcterms:W3CDTF">2024-09-08T23:01:33Z</dcterms:modified>
</cp:coreProperties>
</file>