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2"/>
  </p:notes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7A84A5-F374-4C60-A940-DA410E734854}" v="7" dt="2024-08-05T17:04:39.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ka Lakshmi Narayana" userId="01fccbfc-4978-4280-aea6-2e9131239aaf" providerId="ADAL" clId="{CC7A84A5-F374-4C60-A940-DA410E734854}"/>
    <pc:docChg chg="undo custSel addSld delSld modSld sldOrd">
      <pc:chgData name="Jinka Lakshmi Narayana" userId="01fccbfc-4978-4280-aea6-2e9131239aaf" providerId="ADAL" clId="{CC7A84A5-F374-4C60-A940-DA410E734854}" dt="2024-08-05T17:09:42.685" v="1809" actId="113"/>
      <pc:docMkLst>
        <pc:docMk/>
      </pc:docMkLst>
      <pc:sldChg chg="modSp mod">
        <pc:chgData name="Jinka Lakshmi Narayana" userId="01fccbfc-4978-4280-aea6-2e9131239aaf" providerId="ADAL" clId="{CC7A84A5-F374-4C60-A940-DA410E734854}" dt="2024-08-05T17:09:15.313" v="1803" actId="113"/>
        <pc:sldMkLst>
          <pc:docMk/>
          <pc:sldMk cId="2133917291" sldId="257"/>
        </pc:sldMkLst>
        <pc:spChg chg="mod">
          <ac:chgData name="Jinka Lakshmi Narayana" userId="01fccbfc-4978-4280-aea6-2e9131239aaf" providerId="ADAL" clId="{CC7A84A5-F374-4C60-A940-DA410E734854}" dt="2024-08-05T17:09:15.313" v="1803" actId="113"/>
          <ac:spMkLst>
            <pc:docMk/>
            <pc:sldMk cId="2133917291" sldId="257"/>
            <ac:spMk id="2" creationId="{4C8A4BB5-54A3-C340-4806-61C799C479F7}"/>
          </ac:spMkLst>
        </pc:spChg>
      </pc:sldChg>
      <pc:sldChg chg="modSp mod">
        <pc:chgData name="Jinka Lakshmi Narayana" userId="01fccbfc-4978-4280-aea6-2e9131239aaf" providerId="ADAL" clId="{CC7A84A5-F374-4C60-A940-DA410E734854}" dt="2024-08-05T17:09:19.577" v="1804" actId="113"/>
        <pc:sldMkLst>
          <pc:docMk/>
          <pc:sldMk cId="3428801751" sldId="258"/>
        </pc:sldMkLst>
        <pc:spChg chg="mod">
          <ac:chgData name="Jinka Lakshmi Narayana" userId="01fccbfc-4978-4280-aea6-2e9131239aaf" providerId="ADAL" clId="{CC7A84A5-F374-4C60-A940-DA410E734854}" dt="2024-08-05T17:09:19.577" v="1804" actId="113"/>
          <ac:spMkLst>
            <pc:docMk/>
            <pc:sldMk cId="3428801751" sldId="258"/>
            <ac:spMk id="2" creationId="{4C8A4BB5-54A3-C340-4806-61C799C479F7}"/>
          </ac:spMkLst>
        </pc:spChg>
      </pc:sldChg>
      <pc:sldChg chg="modSp mod">
        <pc:chgData name="Jinka Lakshmi Narayana" userId="01fccbfc-4978-4280-aea6-2e9131239aaf" providerId="ADAL" clId="{CC7A84A5-F374-4C60-A940-DA410E734854}" dt="2024-08-05T17:09:22.880" v="1805" actId="113"/>
        <pc:sldMkLst>
          <pc:docMk/>
          <pc:sldMk cId="616198651" sldId="259"/>
        </pc:sldMkLst>
        <pc:spChg chg="mod">
          <ac:chgData name="Jinka Lakshmi Narayana" userId="01fccbfc-4978-4280-aea6-2e9131239aaf" providerId="ADAL" clId="{CC7A84A5-F374-4C60-A940-DA410E734854}" dt="2024-08-05T17:09:22.880" v="1805" actId="113"/>
          <ac:spMkLst>
            <pc:docMk/>
            <pc:sldMk cId="616198651" sldId="259"/>
            <ac:spMk id="2" creationId="{4C8A4BB5-54A3-C340-4806-61C799C479F7}"/>
          </ac:spMkLst>
        </pc:spChg>
      </pc:sldChg>
      <pc:sldChg chg="modSp mod">
        <pc:chgData name="Jinka Lakshmi Narayana" userId="01fccbfc-4978-4280-aea6-2e9131239aaf" providerId="ADAL" clId="{CC7A84A5-F374-4C60-A940-DA410E734854}" dt="2024-08-05T17:09:27.777" v="1806" actId="113"/>
        <pc:sldMkLst>
          <pc:docMk/>
          <pc:sldMk cId="3653012328" sldId="261"/>
        </pc:sldMkLst>
        <pc:spChg chg="mod">
          <ac:chgData name="Jinka Lakshmi Narayana" userId="01fccbfc-4978-4280-aea6-2e9131239aaf" providerId="ADAL" clId="{CC7A84A5-F374-4C60-A940-DA410E734854}" dt="2024-08-05T17:09:27.777" v="1806" actId="113"/>
          <ac:spMkLst>
            <pc:docMk/>
            <pc:sldMk cId="3653012328" sldId="261"/>
            <ac:spMk id="2" creationId="{4C8A4BB5-54A3-C340-4806-61C799C479F7}"/>
          </ac:spMkLst>
        </pc:spChg>
      </pc:sldChg>
      <pc:sldChg chg="modSp mod">
        <pc:chgData name="Jinka Lakshmi Narayana" userId="01fccbfc-4978-4280-aea6-2e9131239aaf" providerId="ADAL" clId="{CC7A84A5-F374-4C60-A940-DA410E734854}" dt="2024-08-05T17:09:31.956" v="1807" actId="113"/>
        <pc:sldMkLst>
          <pc:docMk/>
          <pc:sldMk cId="2457131447" sldId="262"/>
        </pc:sldMkLst>
        <pc:spChg chg="mod">
          <ac:chgData name="Jinka Lakshmi Narayana" userId="01fccbfc-4978-4280-aea6-2e9131239aaf" providerId="ADAL" clId="{CC7A84A5-F374-4C60-A940-DA410E734854}" dt="2024-08-05T17:09:31.956" v="1807" actId="113"/>
          <ac:spMkLst>
            <pc:docMk/>
            <pc:sldMk cId="2457131447" sldId="262"/>
            <ac:spMk id="2" creationId="{4C8A4BB5-54A3-C340-4806-61C799C479F7}"/>
          </ac:spMkLst>
        </pc:spChg>
        <pc:spChg chg="mod">
          <ac:chgData name="Jinka Lakshmi Narayana" userId="01fccbfc-4978-4280-aea6-2e9131239aaf" providerId="ADAL" clId="{CC7A84A5-F374-4C60-A940-DA410E734854}" dt="2024-08-05T16:53:52.442" v="282" actId="1076"/>
          <ac:spMkLst>
            <pc:docMk/>
            <pc:sldMk cId="2457131447" sldId="262"/>
            <ac:spMk id="6" creationId="{7E286A92-4D3C-A45E-4E93-8ED76F880555}"/>
          </ac:spMkLst>
        </pc:spChg>
        <pc:picChg chg="mod">
          <ac:chgData name="Jinka Lakshmi Narayana" userId="01fccbfc-4978-4280-aea6-2e9131239aaf" providerId="ADAL" clId="{CC7A84A5-F374-4C60-A940-DA410E734854}" dt="2024-08-05T16:52:07.789" v="5" actId="1076"/>
          <ac:picMkLst>
            <pc:docMk/>
            <pc:sldMk cId="2457131447" sldId="262"/>
            <ac:picMk id="5" creationId="{551C7A74-0B6E-F31C-CDF3-F8183395CF74}"/>
          </ac:picMkLst>
        </pc:picChg>
        <pc:picChg chg="mod modCrop">
          <ac:chgData name="Jinka Lakshmi Narayana" userId="01fccbfc-4978-4280-aea6-2e9131239aaf" providerId="ADAL" clId="{CC7A84A5-F374-4C60-A940-DA410E734854}" dt="2024-08-05T16:52:02.482" v="4" actId="14100"/>
          <ac:picMkLst>
            <pc:docMk/>
            <pc:sldMk cId="2457131447" sldId="262"/>
            <ac:picMk id="8" creationId="{5DDE1CD0-A35C-6912-038F-F1EF6B155579}"/>
          </ac:picMkLst>
        </pc:picChg>
      </pc:sldChg>
      <pc:sldChg chg="addSp delSp modSp add mod ord">
        <pc:chgData name="Jinka Lakshmi Narayana" userId="01fccbfc-4978-4280-aea6-2e9131239aaf" providerId="ADAL" clId="{CC7A84A5-F374-4C60-A940-DA410E734854}" dt="2024-08-05T17:09:35.936" v="1808" actId="113"/>
        <pc:sldMkLst>
          <pc:docMk/>
          <pc:sldMk cId="2948776482" sldId="263"/>
        </pc:sldMkLst>
        <pc:spChg chg="mod">
          <ac:chgData name="Jinka Lakshmi Narayana" userId="01fccbfc-4978-4280-aea6-2e9131239aaf" providerId="ADAL" clId="{CC7A84A5-F374-4C60-A940-DA410E734854}" dt="2024-08-05T17:09:35.936" v="1808" actId="113"/>
          <ac:spMkLst>
            <pc:docMk/>
            <pc:sldMk cId="2948776482" sldId="263"/>
            <ac:spMk id="2" creationId="{4C8A4BB5-54A3-C340-4806-61C799C479F7}"/>
          </ac:spMkLst>
        </pc:spChg>
        <pc:spChg chg="mod">
          <ac:chgData name="Jinka Lakshmi Narayana" userId="01fccbfc-4978-4280-aea6-2e9131239aaf" providerId="ADAL" clId="{CC7A84A5-F374-4C60-A940-DA410E734854}" dt="2024-08-05T16:57:16.584" v="685" actId="20577"/>
          <ac:spMkLst>
            <pc:docMk/>
            <pc:sldMk cId="2948776482" sldId="263"/>
            <ac:spMk id="6" creationId="{7E286A92-4D3C-A45E-4E93-8ED76F880555}"/>
          </ac:spMkLst>
        </pc:spChg>
        <pc:spChg chg="add mod">
          <ac:chgData name="Jinka Lakshmi Narayana" userId="01fccbfc-4978-4280-aea6-2e9131239aaf" providerId="ADAL" clId="{CC7A84A5-F374-4C60-A940-DA410E734854}" dt="2024-08-05T16:58:41.822" v="897" actId="313"/>
          <ac:spMkLst>
            <pc:docMk/>
            <pc:sldMk cId="2948776482" sldId="263"/>
            <ac:spMk id="8" creationId="{C74C50AC-B84F-39CB-4E57-03E07FF3182B}"/>
          </ac:spMkLst>
        </pc:spChg>
        <pc:spChg chg="del mod">
          <ac:chgData name="Jinka Lakshmi Narayana" userId="01fccbfc-4978-4280-aea6-2e9131239aaf" providerId="ADAL" clId="{CC7A84A5-F374-4C60-A940-DA410E734854}" dt="2024-08-05T16:57:18.978" v="686" actId="478"/>
          <ac:spMkLst>
            <pc:docMk/>
            <pc:sldMk cId="2948776482" sldId="263"/>
            <ac:spMk id="9" creationId="{33482EAA-0D98-073F-E0D1-772EAEB8658A}"/>
          </ac:spMkLst>
        </pc:spChg>
        <pc:picChg chg="add mod modCrop">
          <ac:chgData name="Jinka Lakshmi Narayana" userId="01fccbfc-4978-4280-aea6-2e9131239aaf" providerId="ADAL" clId="{CC7A84A5-F374-4C60-A940-DA410E734854}" dt="2024-08-05T16:54:27.786" v="291" actId="18131"/>
          <ac:picMkLst>
            <pc:docMk/>
            <pc:sldMk cId="2948776482" sldId="263"/>
            <ac:picMk id="3" creationId="{86BE4ACB-D22C-9999-A462-0B62AAD43815}"/>
          </ac:picMkLst>
        </pc:picChg>
        <pc:picChg chg="del">
          <ac:chgData name="Jinka Lakshmi Narayana" userId="01fccbfc-4978-4280-aea6-2e9131239aaf" providerId="ADAL" clId="{CC7A84A5-F374-4C60-A940-DA410E734854}" dt="2024-08-05T16:54:12.705" v="288" actId="478"/>
          <ac:picMkLst>
            <pc:docMk/>
            <pc:sldMk cId="2948776482" sldId="263"/>
            <ac:picMk id="4" creationId="{759FDEAD-1902-B9CE-AB31-15F1C8CF6730}"/>
          </ac:picMkLst>
        </pc:picChg>
        <pc:picChg chg="add mod modCrop">
          <ac:chgData name="Jinka Lakshmi Narayana" userId="01fccbfc-4978-4280-aea6-2e9131239aaf" providerId="ADAL" clId="{CC7A84A5-F374-4C60-A940-DA410E734854}" dt="2024-08-05T16:54:53.078" v="296" actId="14100"/>
          <ac:picMkLst>
            <pc:docMk/>
            <pc:sldMk cId="2948776482" sldId="263"/>
            <ac:picMk id="5" creationId="{71091A7E-8AC4-A6F0-EC0B-02A6C55B8FAE}"/>
          </ac:picMkLst>
        </pc:picChg>
        <pc:picChg chg="del mod">
          <ac:chgData name="Jinka Lakshmi Narayana" userId="01fccbfc-4978-4280-aea6-2e9131239aaf" providerId="ADAL" clId="{CC7A84A5-F374-4C60-A940-DA410E734854}" dt="2024-08-05T16:54:11.077" v="287" actId="478"/>
          <ac:picMkLst>
            <pc:docMk/>
            <pc:sldMk cId="2948776482" sldId="263"/>
            <ac:picMk id="7" creationId="{CD37559B-A38D-0D04-A06F-99AFC819FE3F}"/>
          </ac:picMkLst>
        </pc:picChg>
      </pc:sldChg>
      <pc:sldChg chg="addSp delSp modSp add mod ord">
        <pc:chgData name="Jinka Lakshmi Narayana" userId="01fccbfc-4978-4280-aea6-2e9131239aaf" providerId="ADAL" clId="{CC7A84A5-F374-4C60-A940-DA410E734854}" dt="2024-08-05T17:03:55.650" v="1287" actId="113"/>
        <pc:sldMkLst>
          <pc:docMk/>
          <pc:sldMk cId="133936047" sldId="264"/>
        </pc:sldMkLst>
        <pc:spChg chg="mod">
          <ac:chgData name="Jinka Lakshmi Narayana" userId="01fccbfc-4978-4280-aea6-2e9131239aaf" providerId="ADAL" clId="{CC7A84A5-F374-4C60-A940-DA410E734854}" dt="2024-08-05T17:03:55.650" v="1287" actId="113"/>
          <ac:spMkLst>
            <pc:docMk/>
            <pc:sldMk cId="133936047" sldId="264"/>
            <ac:spMk id="2" creationId="{4C8A4BB5-54A3-C340-4806-61C799C479F7}"/>
          </ac:spMkLst>
        </pc:spChg>
        <pc:spChg chg="mod">
          <ac:chgData name="Jinka Lakshmi Narayana" userId="01fccbfc-4978-4280-aea6-2e9131239aaf" providerId="ADAL" clId="{CC7A84A5-F374-4C60-A940-DA410E734854}" dt="2024-08-05T17:03:39.821" v="1286" actId="20577"/>
          <ac:spMkLst>
            <pc:docMk/>
            <pc:sldMk cId="133936047" sldId="264"/>
            <ac:spMk id="6" creationId="{7E286A92-4D3C-A45E-4E93-8ED76F880555}"/>
          </ac:spMkLst>
        </pc:spChg>
        <pc:picChg chg="add mod modCrop">
          <ac:chgData name="Jinka Lakshmi Narayana" userId="01fccbfc-4978-4280-aea6-2e9131239aaf" providerId="ADAL" clId="{CC7A84A5-F374-4C60-A940-DA410E734854}" dt="2024-08-05T17:00:37.463" v="928" actId="1076"/>
          <ac:picMkLst>
            <pc:docMk/>
            <pc:sldMk cId="133936047" sldId="264"/>
            <ac:picMk id="4" creationId="{B11044C0-8908-DF2A-7070-07E58274DC55}"/>
          </ac:picMkLst>
        </pc:picChg>
        <pc:picChg chg="del">
          <ac:chgData name="Jinka Lakshmi Narayana" userId="01fccbfc-4978-4280-aea6-2e9131239aaf" providerId="ADAL" clId="{CC7A84A5-F374-4C60-A940-DA410E734854}" dt="2024-08-05T17:00:18.815" v="920" actId="478"/>
          <ac:picMkLst>
            <pc:docMk/>
            <pc:sldMk cId="133936047" sldId="264"/>
            <ac:picMk id="1026" creationId="{61F7EF66-C915-986C-7DE9-1AA0CCD4A205}"/>
          </ac:picMkLst>
        </pc:picChg>
      </pc:sldChg>
      <pc:sldChg chg="modSp add del mod">
        <pc:chgData name="Jinka Lakshmi Narayana" userId="01fccbfc-4978-4280-aea6-2e9131239aaf" providerId="ADAL" clId="{CC7A84A5-F374-4C60-A940-DA410E734854}" dt="2024-08-05T17:00:06.864" v="909" actId="47"/>
        <pc:sldMkLst>
          <pc:docMk/>
          <pc:sldMk cId="3984514058" sldId="264"/>
        </pc:sldMkLst>
        <pc:spChg chg="mod">
          <ac:chgData name="Jinka Lakshmi Narayana" userId="01fccbfc-4978-4280-aea6-2e9131239aaf" providerId="ADAL" clId="{CC7A84A5-F374-4C60-A940-DA410E734854}" dt="2024-08-05T16:59:54.131" v="908" actId="20577"/>
          <ac:spMkLst>
            <pc:docMk/>
            <pc:sldMk cId="3984514058" sldId="264"/>
            <ac:spMk id="2" creationId="{4C8A4BB5-54A3-C340-4806-61C799C479F7}"/>
          </ac:spMkLst>
        </pc:spChg>
      </pc:sldChg>
      <pc:sldChg chg="addSp delSp modSp add mod ord">
        <pc:chgData name="Jinka Lakshmi Narayana" userId="01fccbfc-4978-4280-aea6-2e9131239aaf" providerId="ADAL" clId="{CC7A84A5-F374-4C60-A940-DA410E734854}" dt="2024-08-05T17:09:42.685" v="1809" actId="113"/>
        <pc:sldMkLst>
          <pc:docMk/>
          <pc:sldMk cId="38898643" sldId="265"/>
        </pc:sldMkLst>
        <pc:spChg chg="mod">
          <ac:chgData name="Jinka Lakshmi Narayana" userId="01fccbfc-4978-4280-aea6-2e9131239aaf" providerId="ADAL" clId="{CC7A84A5-F374-4C60-A940-DA410E734854}" dt="2024-08-05T17:09:42.685" v="1809" actId="113"/>
          <ac:spMkLst>
            <pc:docMk/>
            <pc:sldMk cId="38898643" sldId="265"/>
            <ac:spMk id="2" creationId="{4C8A4BB5-54A3-C340-4806-61C799C479F7}"/>
          </ac:spMkLst>
        </pc:spChg>
        <pc:spChg chg="mod">
          <ac:chgData name="Jinka Lakshmi Narayana" userId="01fccbfc-4978-4280-aea6-2e9131239aaf" providerId="ADAL" clId="{CC7A84A5-F374-4C60-A940-DA410E734854}" dt="2024-08-05T17:07:11.995" v="1595" actId="20577"/>
          <ac:spMkLst>
            <pc:docMk/>
            <pc:sldMk cId="38898643" sldId="265"/>
            <ac:spMk id="6" creationId="{7E286A92-4D3C-A45E-4E93-8ED76F880555}"/>
          </ac:spMkLst>
        </pc:spChg>
        <pc:spChg chg="mod">
          <ac:chgData name="Jinka Lakshmi Narayana" userId="01fccbfc-4978-4280-aea6-2e9131239aaf" providerId="ADAL" clId="{CC7A84A5-F374-4C60-A940-DA410E734854}" dt="2024-08-05T17:08:10.943" v="1750" actId="20577"/>
          <ac:spMkLst>
            <pc:docMk/>
            <pc:sldMk cId="38898643" sldId="265"/>
            <ac:spMk id="8" creationId="{C74C50AC-B84F-39CB-4E57-03E07FF3182B}"/>
          </ac:spMkLst>
        </pc:spChg>
        <pc:picChg chg="del">
          <ac:chgData name="Jinka Lakshmi Narayana" userId="01fccbfc-4978-4280-aea6-2e9131239aaf" providerId="ADAL" clId="{CC7A84A5-F374-4C60-A940-DA410E734854}" dt="2024-08-05T17:04:15.651" v="1296" actId="478"/>
          <ac:picMkLst>
            <pc:docMk/>
            <pc:sldMk cId="38898643" sldId="265"/>
            <ac:picMk id="3" creationId="{86BE4ACB-D22C-9999-A462-0B62AAD43815}"/>
          </ac:picMkLst>
        </pc:picChg>
        <pc:picChg chg="del">
          <ac:chgData name="Jinka Lakshmi Narayana" userId="01fccbfc-4978-4280-aea6-2e9131239aaf" providerId="ADAL" clId="{CC7A84A5-F374-4C60-A940-DA410E734854}" dt="2024-08-05T17:04:17.371" v="1297" actId="478"/>
          <ac:picMkLst>
            <pc:docMk/>
            <pc:sldMk cId="38898643" sldId="265"/>
            <ac:picMk id="5" creationId="{71091A7E-8AC4-A6F0-EC0B-02A6C55B8FAE}"/>
          </ac:picMkLst>
        </pc:picChg>
        <pc:picChg chg="add mod modCrop">
          <ac:chgData name="Jinka Lakshmi Narayana" userId="01fccbfc-4978-4280-aea6-2e9131239aaf" providerId="ADAL" clId="{CC7A84A5-F374-4C60-A940-DA410E734854}" dt="2024-08-05T17:04:36.912" v="1303" actId="732"/>
          <ac:picMkLst>
            <pc:docMk/>
            <pc:sldMk cId="38898643" sldId="265"/>
            <ac:picMk id="7" creationId="{69BD2AF9-3C15-0C97-417A-7ADC12289CAD}"/>
          </ac:picMkLst>
        </pc:picChg>
        <pc:picChg chg="add mod modCrop">
          <ac:chgData name="Jinka Lakshmi Narayana" userId="01fccbfc-4978-4280-aea6-2e9131239aaf" providerId="ADAL" clId="{CC7A84A5-F374-4C60-A940-DA410E734854}" dt="2024-08-05T17:04:48.931" v="1306" actId="18131"/>
          <ac:picMkLst>
            <pc:docMk/>
            <pc:sldMk cId="38898643" sldId="265"/>
            <ac:picMk id="9" creationId="{301AB993-2923-FF8A-7587-FDF46AB6088D}"/>
          </ac:picMkLst>
        </pc:picChg>
      </pc:sldChg>
      <pc:sldChg chg="add del ord">
        <pc:chgData name="Jinka Lakshmi Narayana" userId="01fccbfc-4978-4280-aea6-2e9131239aaf" providerId="ADAL" clId="{CC7A84A5-F374-4C60-A940-DA410E734854}" dt="2024-08-05T16:59:41.582" v="902" actId="47"/>
        <pc:sldMkLst>
          <pc:docMk/>
          <pc:sldMk cId="167635776" sldId="265"/>
        </pc:sldMkLst>
      </pc:sldChg>
      <pc:sldChg chg="delSp modSp new mod">
        <pc:chgData name="Jinka Lakshmi Narayana" userId="01fccbfc-4978-4280-aea6-2e9131239aaf" providerId="ADAL" clId="{CC7A84A5-F374-4C60-A940-DA410E734854}" dt="2024-08-05T17:09:02.559" v="1800" actId="2711"/>
        <pc:sldMkLst>
          <pc:docMk/>
          <pc:sldMk cId="1166721196" sldId="266"/>
        </pc:sldMkLst>
        <pc:spChg chg="del">
          <ac:chgData name="Jinka Lakshmi Narayana" userId="01fccbfc-4978-4280-aea6-2e9131239aaf" providerId="ADAL" clId="{CC7A84A5-F374-4C60-A940-DA410E734854}" dt="2024-08-05T17:08:31.559" v="1772" actId="478"/>
          <ac:spMkLst>
            <pc:docMk/>
            <pc:sldMk cId="1166721196" sldId="266"/>
            <ac:spMk id="2" creationId="{AA7FED53-0296-86E9-A562-3078F7F109CD}"/>
          </ac:spMkLst>
        </pc:spChg>
        <pc:spChg chg="mod">
          <ac:chgData name="Jinka Lakshmi Narayana" userId="01fccbfc-4978-4280-aea6-2e9131239aaf" providerId="ADAL" clId="{CC7A84A5-F374-4C60-A940-DA410E734854}" dt="2024-08-05T17:09:02.559" v="1800" actId="2711"/>
          <ac:spMkLst>
            <pc:docMk/>
            <pc:sldMk cId="1166721196" sldId="266"/>
            <ac:spMk id="3" creationId="{48445AA1-2D3D-7D61-1277-9318D30033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2A4B3-C02D-495A-8647-F4E36070F0A9}" type="datetimeFigureOut">
              <a:rPr lang="en-IN" smtClean="0"/>
              <a:t>08-11-2024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7B9F8-5783-4302-BB98-23767F0656BE}" type="slidenum">
              <a:rPr lang="en-IN" smtClean="0"/>
              <a:t>‹#›</a:t>
            </a:fld>
            <a:endParaRPr lang="en-IN"/>
          </a:p>
        </p:txBody>
      </p:sp>
    </p:spTree>
    <p:extLst>
      <p:ext uri="{BB962C8B-B14F-4D97-AF65-F5344CB8AC3E}">
        <p14:creationId xmlns:p14="http://schemas.microsoft.com/office/powerpoint/2010/main" val="1653758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947B9F8-5783-4302-BB98-23767F0656BE}" type="slidenum">
              <a:rPr lang="en-IN" smtClean="0"/>
              <a:t>3</a:t>
            </a:fld>
            <a:endParaRPr lang="en-IN"/>
          </a:p>
        </p:txBody>
      </p:sp>
    </p:spTree>
    <p:extLst>
      <p:ext uri="{BB962C8B-B14F-4D97-AF65-F5344CB8AC3E}">
        <p14:creationId xmlns:p14="http://schemas.microsoft.com/office/powerpoint/2010/main" val="995808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947B9F8-5783-4302-BB98-23767F0656BE}" type="slidenum">
              <a:rPr lang="en-IN" smtClean="0"/>
              <a:t>5</a:t>
            </a:fld>
            <a:endParaRPr lang="en-IN"/>
          </a:p>
        </p:txBody>
      </p:sp>
    </p:spTree>
    <p:extLst>
      <p:ext uri="{BB962C8B-B14F-4D97-AF65-F5344CB8AC3E}">
        <p14:creationId xmlns:p14="http://schemas.microsoft.com/office/powerpoint/2010/main" val="2832200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947B9F8-5783-4302-BB98-23767F0656BE}" type="slidenum">
              <a:rPr lang="en-IN" smtClean="0"/>
              <a:t>8</a:t>
            </a:fld>
            <a:endParaRPr lang="en-IN"/>
          </a:p>
        </p:txBody>
      </p:sp>
    </p:spTree>
    <p:extLst>
      <p:ext uri="{BB962C8B-B14F-4D97-AF65-F5344CB8AC3E}">
        <p14:creationId xmlns:p14="http://schemas.microsoft.com/office/powerpoint/2010/main" val="2917161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2ADC0C-5505-4C70-A54D-B9CFDD7DE18C}"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429953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ADC0C-5505-4C70-A54D-B9CFDD7DE18C}"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35968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ADC0C-5505-4C70-A54D-B9CFDD7DE18C}"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7205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ADC0C-5505-4C70-A54D-B9CFDD7DE18C}"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375953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ADC0C-5505-4C70-A54D-B9CFDD7DE18C}"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4121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ADC0C-5505-4C70-A54D-B9CFDD7DE18C}"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2307756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ADC0C-5505-4C70-A54D-B9CFDD7DE18C}"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1253767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ADC0C-5505-4C70-A54D-B9CFDD7DE18C}"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375117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ADC0C-5505-4C70-A54D-B9CFDD7DE18C}"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36467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ADC0C-5505-4C70-A54D-B9CFDD7DE18C}"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144267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2ADC0C-5505-4C70-A54D-B9CFDD7DE18C}" type="datetimeFigureOut">
              <a:rPr lang="en-IN" smtClean="0"/>
              <a:t>08-11-2024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163803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2ADC0C-5505-4C70-A54D-B9CFDD7DE18C}" type="datetimeFigureOut">
              <a:rPr lang="en-IN" smtClean="0"/>
              <a:t>08-11-2024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196176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2ADC0C-5505-4C70-A54D-B9CFDD7DE18C}" type="datetimeFigureOut">
              <a:rPr lang="en-IN" smtClean="0"/>
              <a:t>08-11-2024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2034336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DC0C-5505-4C70-A54D-B9CFDD7DE18C}" type="datetimeFigureOut">
              <a:rPr lang="en-IN" smtClean="0"/>
              <a:t>08-11-2024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1038192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2ADC0C-5505-4C70-A54D-B9CFDD7DE18C}" type="datetimeFigureOut">
              <a:rPr lang="en-IN" smtClean="0"/>
              <a:t>08-11-2024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4115193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ADC0C-5505-4C70-A54D-B9CFDD7DE18C}" type="datetimeFigureOut">
              <a:rPr lang="en-IN" smtClean="0"/>
              <a:t>08-11-2024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197021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2ADC0C-5505-4C70-A54D-B9CFDD7DE18C}" type="datetimeFigureOut">
              <a:rPr lang="en-IN" smtClean="0"/>
              <a:t>08-11-2024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D5C3F6-6C50-44FB-802D-A236BA2732BA}" type="slidenum">
              <a:rPr lang="en-IN" smtClean="0"/>
              <a:t>‹#›</a:t>
            </a:fld>
            <a:endParaRPr lang="en-IN"/>
          </a:p>
        </p:txBody>
      </p:sp>
    </p:spTree>
    <p:extLst>
      <p:ext uri="{BB962C8B-B14F-4D97-AF65-F5344CB8AC3E}">
        <p14:creationId xmlns:p14="http://schemas.microsoft.com/office/powerpoint/2010/main" val="51180324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089B4A-AEEC-A775-8EB0-82C2045C3DCD}"/>
              </a:ext>
            </a:extLst>
          </p:cNvPr>
          <p:cNvSpPr>
            <a:spLocks noGrp="1"/>
          </p:cNvSpPr>
          <p:nvPr>
            <p:ph type="subTitle" idx="1"/>
          </p:nvPr>
        </p:nvSpPr>
        <p:spPr/>
        <p:txBody>
          <a:bodyPr>
            <a:normAutofit fontScale="47500" lnSpcReduction="20000"/>
          </a:bodyPr>
          <a:lstStyle/>
          <a:p>
            <a:endParaRPr lang="en-IN" dirty="0"/>
          </a:p>
          <a:p>
            <a:r>
              <a:rPr lang="en-IN" sz="5200" dirty="0"/>
              <a:t>By:</a:t>
            </a:r>
          </a:p>
          <a:p>
            <a:r>
              <a:rPr lang="en-IN" sz="5200" dirty="0"/>
              <a:t>Yamini Devi</a:t>
            </a:r>
          </a:p>
        </p:txBody>
      </p:sp>
      <p:sp>
        <p:nvSpPr>
          <p:cNvPr id="5" name="Title 4">
            <a:extLst>
              <a:ext uri="{FF2B5EF4-FFF2-40B4-BE49-F238E27FC236}">
                <a16:creationId xmlns:a16="http://schemas.microsoft.com/office/drawing/2014/main" id="{B6884935-33B2-612A-2CD5-1A4148879281}"/>
              </a:ext>
            </a:extLst>
          </p:cNvPr>
          <p:cNvSpPr>
            <a:spLocks noGrp="1"/>
          </p:cNvSpPr>
          <p:nvPr>
            <p:ph type="ctrTitle"/>
          </p:nvPr>
        </p:nvSpPr>
        <p:spPr/>
        <p:txBody>
          <a:bodyPr/>
          <a:lstStyle/>
          <a:p>
            <a:r>
              <a:rPr lang="en-US" dirty="0">
                <a:solidFill>
                  <a:schemeClr val="tx1">
                    <a:lumMod val="95000"/>
                  </a:schemeClr>
                </a:solidFill>
              </a:rPr>
              <a:t>DataSpark: Illuminating Insights for Global Electronics</a:t>
            </a:r>
          </a:p>
        </p:txBody>
      </p:sp>
    </p:spTree>
    <p:extLst>
      <p:ext uri="{BB962C8B-B14F-4D97-AF65-F5344CB8AC3E}">
        <p14:creationId xmlns:p14="http://schemas.microsoft.com/office/powerpoint/2010/main" val="1313248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445AA1-2D3D-7D61-1277-9318D300335E}"/>
              </a:ext>
            </a:extLst>
          </p:cNvPr>
          <p:cNvSpPr>
            <a:spLocks noGrp="1"/>
          </p:cNvSpPr>
          <p:nvPr>
            <p:ph idx="1"/>
          </p:nvPr>
        </p:nvSpPr>
        <p:spPr>
          <a:xfrm>
            <a:off x="838200" y="2627312"/>
            <a:ext cx="10515600" cy="1603375"/>
          </a:xfrm>
        </p:spPr>
        <p:txBody>
          <a:bodyPr>
            <a:normAutofit/>
          </a:bodyPr>
          <a:lstStyle/>
          <a:p>
            <a:pPr marL="0" indent="0" algn="ctr">
              <a:buNone/>
            </a:pPr>
            <a:r>
              <a:rPr lang="en-IN" sz="9600" b="1" dirty="0">
                <a:latin typeface="Aptos Display" panose="020B0004020202020204" pitchFamily="34" charset="0"/>
              </a:rPr>
              <a:t>Thank You</a:t>
            </a:r>
          </a:p>
        </p:txBody>
      </p:sp>
    </p:spTree>
    <p:extLst>
      <p:ext uri="{BB962C8B-B14F-4D97-AF65-F5344CB8AC3E}">
        <p14:creationId xmlns:p14="http://schemas.microsoft.com/office/powerpoint/2010/main" val="116672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1371597" y="348865"/>
            <a:ext cx="10044023" cy="877729"/>
          </a:xfrm>
        </p:spPr>
        <p:txBody>
          <a:bodyPr anchor="ctr">
            <a:normAutofit/>
          </a:bodyPr>
          <a:lstStyle/>
          <a:p>
            <a:r>
              <a:rPr lang="en-IN" sz="4000" b="1" dirty="0">
                <a:solidFill>
                  <a:srgbClr val="FFFFFF"/>
                </a:solidFill>
              </a:rPr>
              <a:t>Customer Analysis</a:t>
            </a:r>
          </a:p>
        </p:txBody>
      </p:sp>
      <p:pic>
        <p:nvPicPr>
          <p:cNvPr id="5" name="Content Placeholder 4" descr="A close-up of a customer analysis&#10;&#10;Description automatically generated">
            <a:extLst>
              <a:ext uri="{FF2B5EF4-FFF2-40B4-BE49-F238E27FC236}">
                <a16:creationId xmlns:a16="http://schemas.microsoft.com/office/drawing/2014/main" id="{691FB173-C7FB-1B8F-1928-2285E14C0E9F}"/>
              </a:ext>
            </a:extLst>
          </p:cNvPr>
          <p:cNvPicPr>
            <a:picLocks noChangeAspect="1"/>
          </p:cNvPicPr>
          <p:nvPr/>
        </p:nvPicPr>
        <p:blipFill rotWithShape="1">
          <a:blip r:embed="rId2">
            <a:extLst>
              <a:ext uri="{28A0092B-C50C-407E-A947-70E740481C1C}">
                <a14:useLocalDpi xmlns:a14="http://schemas.microsoft.com/office/drawing/2010/main" val="0"/>
              </a:ext>
            </a:extLst>
          </a:blip>
          <a:srcRect l="4517" t="15154" r="54199" b="47353"/>
          <a:stretch/>
        </p:blipFill>
        <p:spPr>
          <a:xfrm>
            <a:off x="7532008" y="1912868"/>
            <a:ext cx="3883612" cy="1996659"/>
          </a:xfrm>
          <a:prstGeom prst="rect">
            <a:avLst/>
          </a:prstGeom>
        </p:spPr>
      </p:pic>
      <p:sp>
        <p:nvSpPr>
          <p:cNvPr id="6" name="TextBox 5">
            <a:extLst>
              <a:ext uri="{FF2B5EF4-FFF2-40B4-BE49-F238E27FC236}">
                <a16:creationId xmlns:a16="http://schemas.microsoft.com/office/drawing/2014/main" id="{7E286A92-4D3C-A45E-4E93-8ED76F880555}"/>
              </a:ext>
            </a:extLst>
          </p:cNvPr>
          <p:cNvSpPr txBox="1"/>
          <p:nvPr/>
        </p:nvSpPr>
        <p:spPr>
          <a:xfrm>
            <a:off x="1371597" y="1804004"/>
            <a:ext cx="5593651" cy="3554819"/>
          </a:xfrm>
          <a:prstGeom prst="rect">
            <a:avLst/>
          </a:prstGeom>
          <a:noFill/>
        </p:spPr>
        <p:txBody>
          <a:bodyPr wrap="square" rtlCol="0">
            <a:spAutoFit/>
          </a:bodyPr>
          <a:lstStyle/>
          <a:p>
            <a:pPr algn="just" defTabSz="402336">
              <a:spcAft>
                <a:spcPts val="600"/>
              </a:spcAft>
            </a:pPr>
            <a:r>
              <a:rPr lang="en-IN" sz="2000" b="1" kern="1200" dirty="0">
                <a:solidFill>
                  <a:schemeClr val="tx1"/>
                </a:solidFill>
                <a:latin typeface="Times New Roman" panose="02020603050405020304" pitchFamily="18" charset="0"/>
                <a:cs typeface="Times New Roman" panose="02020603050405020304" pitchFamily="18" charset="0"/>
              </a:rPr>
              <a:t>Gender Analysis:</a:t>
            </a:r>
          </a:p>
          <a:p>
            <a:pPr algn="just" defTabSz="402336">
              <a:spcAft>
                <a:spcPts val="600"/>
              </a:spcAft>
            </a:pPr>
            <a:r>
              <a:rPr lang="en-US" sz="2000" dirty="0">
                <a:latin typeface="Times New Roman" panose="02020603050405020304" pitchFamily="18" charset="0"/>
                <a:cs typeface="Times New Roman" panose="02020603050405020304" pitchFamily="18" charset="0"/>
              </a:rPr>
              <a:t>Male customers significantly outnumber female customers. To balance this, targeted advertisements aimed at women could help increase overall sales.</a:t>
            </a:r>
          </a:p>
          <a:p>
            <a:pPr algn="just" defTabSz="402336">
              <a:spcAft>
                <a:spcPts val="600"/>
              </a:spcAft>
            </a:pPr>
            <a:endParaRPr lang="en-US" sz="2000" b="1" kern="1200" dirty="0">
              <a:solidFill>
                <a:schemeClr val="tx1"/>
              </a:solidFill>
              <a:latin typeface="Times New Roman" panose="02020603050405020304" pitchFamily="18" charset="0"/>
              <a:cs typeface="Times New Roman" panose="02020603050405020304" pitchFamily="18" charset="0"/>
            </a:endParaRPr>
          </a:p>
          <a:p>
            <a:pPr algn="just" defTabSz="402336">
              <a:spcAft>
                <a:spcPts val="600"/>
              </a:spcAft>
            </a:pPr>
            <a:r>
              <a:rPr lang="en-US" sz="2000" b="1" dirty="0">
                <a:latin typeface="Times New Roman" panose="02020603050405020304" pitchFamily="18" charset="0"/>
                <a:cs typeface="Times New Roman" panose="02020603050405020304" pitchFamily="18" charset="0"/>
              </a:rPr>
              <a:t>Age Insights</a:t>
            </a:r>
            <a:r>
              <a:rPr lang="en-US" sz="2000" dirty="0">
                <a:latin typeface="Times New Roman" panose="02020603050405020304" pitchFamily="18" charset="0"/>
                <a:cs typeface="Times New Roman" panose="02020603050405020304" pitchFamily="18" charset="0"/>
              </a:rPr>
              <a:t>:</a:t>
            </a:r>
          </a:p>
          <a:p>
            <a:pPr algn="just" defTabSz="402336">
              <a:spcAft>
                <a:spcPts val="600"/>
              </a:spcAft>
            </a:pPr>
            <a:r>
              <a:rPr lang="en-US" sz="2000" dirty="0">
                <a:latin typeface="Times New Roman" panose="02020603050405020304" pitchFamily="18" charset="0"/>
                <a:cs typeface="Times New Roman" panose="02020603050405020304" pitchFamily="18" charset="0"/>
              </a:rPr>
              <a:t> Customers are categorized by age. A bar chart reveals that individuals aged 65 and older represent the largest customer segment.</a:t>
            </a:r>
            <a:endParaRPr lang="en-IN" sz="2000" b="1" kern="1200" dirty="0">
              <a:solidFill>
                <a:schemeClr val="tx1"/>
              </a:solidFill>
              <a:latin typeface="Times New Roman" panose="02020603050405020304" pitchFamily="18" charset="0"/>
              <a:cs typeface="Times New Roman" panose="02020603050405020304" pitchFamily="18" charset="0"/>
            </a:endParaRPr>
          </a:p>
          <a:p>
            <a:pPr algn="just" defTabSz="402336">
              <a:spcAft>
                <a:spcPts val="600"/>
              </a:spcAft>
            </a:pPr>
            <a:endParaRPr lang="en-IN" sz="2000" b="1" kern="1200" dirty="0">
              <a:solidFill>
                <a:schemeClr val="tx1"/>
              </a:solidFill>
              <a:latin typeface="Times New Roman" panose="02020603050405020304" pitchFamily="18" charset="0"/>
              <a:cs typeface="Times New Roman" panose="02020603050405020304" pitchFamily="18" charset="0"/>
            </a:endParaRPr>
          </a:p>
        </p:txBody>
      </p:sp>
      <p:pic>
        <p:nvPicPr>
          <p:cNvPr id="8" name="Picture 7" descr="A close-up of a customer analysis&#10;&#10;Description automatically generated">
            <a:extLst>
              <a:ext uri="{FF2B5EF4-FFF2-40B4-BE49-F238E27FC236}">
                <a16:creationId xmlns:a16="http://schemas.microsoft.com/office/drawing/2014/main" id="{72B6AC8B-868D-247F-FC49-B5DF66B6C423}"/>
              </a:ext>
            </a:extLst>
          </p:cNvPr>
          <p:cNvPicPr>
            <a:picLocks noChangeAspect="1"/>
          </p:cNvPicPr>
          <p:nvPr/>
        </p:nvPicPr>
        <p:blipFill rotWithShape="1">
          <a:blip r:embed="rId2">
            <a:extLst>
              <a:ext uri="{28A0092B-C50C-407E-A947-70E740481C1C}">
                <a14:useLocalDpi xmlns:a14="http://schemas.microsoft.com/office/drawing/2010/main" val="0"/>
              </a:ext>
            </a:extLst>
          </a:blip>
          <a:srcRect l="54432" t="15236" r="202" b="47270"/>
          <a:stretch/>
        </p:blipFill>
        <p:spPr>
          <a:xfrm>
            <a:off x="7532007" y="4157459"/>
            <a:ext cx="3999745" cy="1871346"/>
          </a:xfrm>
          <a:prstGeom prst="rect">
            <a:avLst/>
          </a:prstGeom>
        </p:spPr>
      </p:pic>
    </p:spTree>
    <p:extLst>
      <p:ext uri="{BB962C8B-B14F-4D97-AF65-F5344CB8AC3E}">
        <p14:creationId xmlns:p14="http://schemas.microsoft.com/office/powerpoint/2010/main" val="213391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b="1" kern="1200" dirty="0">
                <a:solidFill>
                  <a:schemeClr val="tx1"/>
                </a:solidFill>
                <a:latin typeface="+mj-lt"/>
                <a:ea typeface="+mj-ea"/>
                <a:cs typeface="+mj-cs"/>
              </a:rPr>
              <a:t>Customer Analysis</a:t>
            </a:r>
          </a:p>
        </p:txBody>
      </p:sp>
      <p:sp>
        <p:nvSpPr>
          <p:cNvPr id="6" name="TextBox 5">
            <a:extLst>
              <a:ext uri="{FF2B5EF4-FFF2-40B4-BE49-F238E27FC236}">
                <a16:creationId xmlns:a16="http://schemas.microsoft.com/office/drawing/2014/main" id="{7E286A92-4D3C-A45E-4E93-8ED76F880555}"/>
              </a:ext>
            </a:extLst>
          </p:cNvPr>
          <p:cNvSpPr txBox="1"/>
          <p:nvPr/>
        </p:nvSpPr>
        <p:spPr>
          <a:xfrm>
            <a:off x="1144923" y="2405894"/>
            <a:ext cx="5315189" cy="3535083"/>
          </a:xfrm>
          <a:prstGeom prst="rect">
            <a:avLst/>
          </a:prstGeom>
        </p:spPr>
        <p:txBody>
          <a:bodyPr vert="horz" lIns="91440" tIns="45720" rIns="91440" bIns="45720" rtlCol="0" anchor="t">
            <a:normAutofit/>
          </a:bodyPr>
          <a:lstStyle/>
          <a:p>
            <a:pPr indent="-228600" algn="just" defTabSz="914400">
              <a:lnSpc>
                <a:spcPct val="90000"/>
              </a:lnSpc>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Gender Analysis:</a:t>
            </a:r>
          </a:p>
          <a:p>
            <a:pPr indent="-228600" algn="just" defTabSz="914400">
              <a:lnSpc>
                <a:spcPct val="90000"/>
              </a:lnSpc>
              <a:spcAft>
                <a:spcPts val="600"/>
              </a:spcAft>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285750" indent="-228600" algn="just" defTabSz="9144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locations wise analysis was represented using the world map.</a:t>
            </a:r>
          </a:p>
          <a:p>
            <a:pPr marL="285750" indent="-228600" algn="just" defTabSz="9144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size of the bubble says about the intensity of sales from that area.</a:t>
            </a:r>
          </a:p>
          <a:p>
            <a:pPr marL="285750" indent="-228600" algn="just" defTabSz="9144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country wise analysis suggests that the North America is having Highest sales.</a:t>
            </a:r>
          </a:p>
          <a:p>
            <a:pPr marL="285750" indent="-228600" algn="just" defTabSz="914400">
              <a:lnSpc>
                <a:spcPct val="90000"/>
              </a:lnSpc>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1F7EF66-C915-986C-7DE9-1AA0CCD4A2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088" t="53507" r="25390" b="-1879"/>
          <a:stretch/>
        </p:blipFill>
        <p:spPr bwMode="auto">
          <a:xfrm>
            <a:off x="7075967" y="2270414"/>
            <a:ext cx="4170530" cy="2349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80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1371597" y="348865"/>
            <a:ext cx="10044023" cy="877729"/>
          </a:xfrm>
        </p:spPr>
        <p:txBody>
          <a:bodyPr anchor="ctr">
            <a:normAutofit/>
          </a:bodyPr>
          <a:lstStyle/>
          <a:p>
            <a:r>
              <a:rPr lang="en-IN" sz="4000" b="1" dirty="0">
                <a:solidFill>
                  <a:srgbClr val="FFFFFF"/>
                </a:solidFill>
              </a:rPr>
              <a:t>Sales Analysis</a:t>
            </a:r>
          </a:p>
        </p:txBody>
      </p:sp>
      <p:sp>
        <p:nvSpPr>
          <p:cNvPr id="6" name="TextBox 5">
            <a:extLst>
              <a:ext uri="{FF2B5EF4-FFF2-40B4-BE49-F238E27FC236}">
                <a16:creationId xmlns:a16="http://schemas.microsoft.com/office/drawing/2014/main" id="{7E286A92-4D3C-A45E-4E93-8ED76F880555}"/>
              </a:ext>
            </a:extLst>
          </p:cNvPr>
          <p:cNvSpPr txBox="1"/>
          <p:nvPr/>
        </p:nvSpPr>
        <p:spPr>
          <a:xfrm>
            <a:off x="664867" y="1896766"/>
            <a:ext cx="6700432" cy="4247317"/>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Monthly Sales Trends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peak sales months are January, February, and December, suggesting the need for inventory readiness. Sales are lowest in April and March, highlighting an opportunity to improve marketing and diversify product offerings.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Low-Performing Products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lowest-selling items are primarily from the home appliances and camera segments, suggesting a need for competitive analysis to identify gaps in these categories.</a:t>
            </a:r>
          </a:p>
          <a:p>
            <a:pPr algn="just" defTabSz="402336">
              <a:spcAft>
                <a:spcPts val="600"/>
              </a:spcAft>
            </a:pPr>
            <a:endParaRPr lang="en-IN" sz="2000" b="1" dirty="0">
              <a:latin typeface="Times New Roman" panose="02020603050405020304" pitchFamily="18" charset="0"/>
              <a:cs typeface="Times New Roman" panose="02020603050405020304" pitchFamily="18" charset="0"/>
            </a:endParaRPr>
          </a:p>
          <a:p>
            <a:pPr algn="just" defTabSz="402336">
              <a:spcAft>
                <a:spcPts val="600"/>
              </a:spcAft>
            </a:pPr>
            <a:endParaRPr lang="en-IN" sz="2000" b="1" dirty="0">
              <a:latin typeface="Times New Roman" panose="02020603050405020304" pitchFamily="18" charset="0"/>
              <a:cs typeface="Times New Roman" panose="02020603050405020304" pitchFamily="18" charset="0"/>
            </a:endParaRPr>
          </a:p>
          <a:p>
            <a:pPr algn="just" defTabSz="402336">
              <a:spcAft>
                <a:spcPts val="600"/>
              </a:spcAft>
            </a:pPr>
            <a:endParaRPr lang="en-IN" sz="2000" b="1" kern="1200" dirty="0">
              <a:solidFill>
                <a:schemeClr val="tx1"/>
              </a:solidFill>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759FDEAD-1902-B9CE-AB31-15F1C8CF6730}"/>
              </a:ext>
            </a:extLst>
          </p:cNvPr>
          <p:cNvPicPr>
            <a:picLocks noChangeAspect="1"/>
          </p:cNvPicPr>
          <p:nvPr/>
        </p:nvPicPr>
        <p:blipFill rotWithShape="1">
          <a:blip r:embed="rId2">
            <a:extLst>
              <a:ext uri="{28A0092B-C50C-407E-A947-70E740481C1C}">
                <a14:useLocalDpi xmlns:a14="http://schemas.microsoft.com/office/drawing/2010/main" val="0"/>
              </a:ext>
            </a:extLst>
          </a:blip>
          <a:srcRect l="348" t="18811" r="67027" b="45150"/>
          <a:stretch/>
        </p:blipFill>
        <p:spPr>
          <a:xfrm>
            <a:off x="7532006" y="1617806"/>
            <a:ext cx="3883613" cy="240261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CD37559B-A38D-0D04-A06F-99AFC819FE3F}"/>
              </a:ext>
            </a:extLst>
          </p:cNvPr>
          <p:cNvPicPr>
            <a:picLocks noChangeAspect="1"/>
          </p:cNvPicPr>
          <p:nvPr/>
        </p:nvPicPr>
        <p:blipFill rotWithShape="1">
          <a:blip r:embed="rId2">
            <a:extLst>
              <a:ext uri="{28A0092B-C50C-407E-A947-70E740481C1C}">
                <a14:useLocalDpi xmlns:a14="http://schemas.microsoft.com/office/drawing/2010/main" val="0"/>
              </a:ext>
            </a:extLst>
          </a:blip>
          <a:srcRect l="64671" t="18266" r="807" b="44396"/>
          <a:stretch/>
        </p:blipFill>
        <p:spPr>
          <a:xfrm>
            <a:off x="7532006" y="4160943"/>
            <a:ext cx="4109389" cy="2489211"/>
          </a:xfrm>
          <a:prstGeom prst="rect">
            <a:avLst/>
          </a:prstGeom>
        </p:spPr>
      </p:pic>
    </p:spTree>
    <p:extLst>
      <p:ext uri="{BB962C8B-B14F-4D97-AF65-F5344CB8AC3E}">
        <p14:creationId xmlns:p14="http://schemas.microsoft.com/office/powerpoint/2010/main" val="61619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1371597" y="348865"/>
            <a:ext cx="10044023" cy="877729"/>
          </a:xfrm>
        </p:spPr>
        <p:txBody>
          <a:bodyPr anchor="ctr">
            <a:normAutofit/>
          </a:bodyPr>
          <a:lstStyle/>
          <a:p>
            <a:r>
              <a:rPr lang="en-IN" sz="4000" b="1" dirty="0">
                <a:solidFill>
                  <a:srgbClr val="FFFFFF"/>
                </a:solidFill>
              </a:rPr>
              <a:t>Sales Analysis</a:t>
            </a:r>
          </a:p>
        </p:txBody>
      </p:sp>
      <p:pic>
        <p:nvPicPr>
          <p:cNvPr id="7" name="Picture 6" descr="A screenshot of a computer&#10;&#10;Description automatically generated">
            <a:extLst>
              <a:ext uri="{FF2B5EF4-FFF2-40B4-BE49-F238E27FC236}">
                <a16:creationId xmlns:a16="http://schemas.microsoft.com/office/drawing/2014/main" id="{CD37559B-A38D-0D04-A06F-99AFC819FE3F}"/>
              </a:ext>
            </a:extLst>
          </p:cNvPr>
          <p:cNvPicPr>
            <a:picLocks noChangeAspect="1"/>
          </p:cNvPicPr>
          <p:nvPr/>
        </p:nvPicPr>
        <p:blipFill rotWithShape="1">
          <a:blip r:embed="rId3">
            <a:extLst>
              <a:ext uri="{28A0092B-C50C-407E-A947-70E740481C1C}">
                <a14:useLocalDpi xmlns:a14="http://schemas.microsoft.com/office/drawing/2010/main" val="0"/>
              </a:ext>
            </a:extLst>
          </a:blip>
          <a:srcRect t="62414" r="634" b="248"/>
          <a:stretch/>
        </p:blipFill>
        <p:spPr>
          <a:xfrm>
            <a:off x="488560" y="3732669"/>
            <a:ext cx="11214879" cy="2776465"/>
          </a:xfrm>
          <a:prstGeom prst="rect">
            <a:avLst/>
          </a:prstGeom>
        </p:spPr>
      </p:pic>
      <p:sp>
        <p:nvSpPr>
          <p:cNvPr id="4" name="TextBox 3">
            <a:extLst>
              <a:ext uri="{FF2B5EF4-FFF2-40B4-BE49-F238E27FC236}">
                <a16:creationId xmlns:a16="http://schemas.microsoft.com/office/drawing/2014/main" id="{B2DED8D4-1EF6-0C4E-DBF9-7DBCE045452D}"/>
              </a:ext>
            </a:extLst>
          </p:cNvPr>
          <p:cNvSpPr txBox="1"/>
          <p:nvPr/>
        </p:nvSpPr>
        <p:spPr>
          <a:xfrm>
            <a:off x="1371597" y="1485900"/>
            <a:ext cx="7886703" cy="163121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 Products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Computers rank as top sellers. Managing stock based on color preferences is crucial, as sales data shows good variation across colors.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Desktop and computer products dominate. Maintaining adequate inventory in this category is essential to meet demand.</a:t>
            </a:r>
          </a:p>
        </p:txBody>
      </p:sp>
    </p:spTree>
    <p:extLst>
      <p:ext uri="{BB962C8B-B14F-4D97-AF65-F5344CB8AC3E}">
        <p14:creationId xmlns:p14="http://schemas.microsoft.com/office/powerpoint/2010/main" val="3653012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1371597" y="348865"/>
            <a:ext cx="10044023" cy="877729"/>
          </a:xfrm>
        </p:spPr>
        <p:txBody>
          <a:bodyPr anchor="ctr">
            <a:normAutofit/>
          </a:bodyPr>
          <a:lstStyle/>
          <a:p>
            <a:r>
              <a:rPr lang="en-IN" sz="4000" b="1" dirty="0">
                <a:solidFill>
                  <a:srgbClr val="FFFFFF"/>
                </a:solidFill>
              </a:rPr>
              <a:t>Product Analysis</a:t>
            </a:r>
          </a:p>
        </p:txBody>
      </p:sp>
      <p:pic>
        <p:nvPicPr>
          <p:cNvPr id="5" name="Picture 4" descr="A screenshot of a product analysis&#10;&#10;Description automatically generated">
            <a:extLst>
              <a:ext uri="{FF2B5EF4-FFF2-40B4-BE49-F238E27FC236}">
                <a16:creationId xmlns:a16="http://schemas.microsoft.com/office/drawing/2014/main" id="{551C7A74-0B6E-F31C-CDF3-F8183395CF74}"/>
              </a:ext>
            </a:extLst>
          </p:cNvPr>
          <p:cNvPicPr>
            <a:picLocks noChangeAspect="1"/>
          </p:cNvPicPr>
          <p:nvPr/>
        </p:nvPicPr>
        <p:blipFill rotWithShape="1">
          <a:blip r:embed="rId2">
            <a:extLst>
              <a:ext uri="{28A0092B-C50C-407E-A947-70E740481C1C}">
                <a14:useLocalDpi xmlns:a14="http://schemas.microsoft.com/office/drawing/2010/main" val="0"/>
              </a:ext>
            </a:extLst>
          </a:blip>
          <a:srcRect l="20726" t="15805" r="9965" b="40121"/>
          <a:stretch/>
        </p:blipFill>
        <p:spPr>
          <a:xfrm>
            <a:off x="5184096" y="4374601"/>
            <a:ext cx="5889522" cy="2095088"/>
          </a:xfrm>
          <a:prstGeom prst="rect">
            <a:avLst/>
          </a:prstGeom>
        </p:spPr>
      </p:pic>
      <p:pic>
        <p:nvPicPr>
          <p:cNvPr id="8" name="Picture 7" descr="A screenshot of a product analysis&#10;&#10;Description automatically generated">
            <a:extLst>
              <a:ext uri="{FF2B5EF4-FFF2-40B4-BE49-F238E27FC236}">
                <a16:creationId xmlns:a16="http://schemas.microsoft.com/office/drawing/2014/main" id="{5DDE1CD0-A35C-6912-038F-F1EF6B155579}"/>
              </a:ext>
            </a:extLst>
          </p:cNvPr>
          <p:cNvPicPr>
            <a:picLocks noChangeAspect="1"/>
          </p:cNvPicPr>
          <p:nvPr/>
        </p:nvPicPr>
        <p:blipFill rotWithShape="1">
          <a:blip r:embed="rId2">
            <a:extLst>
              <a:ext uri="{28A0092B-C50C-407E-A947-70E740481C1C}">
                <a14:useLocalDpi xmlns:a14="http://schemas.microsoft.com/office/drawing/2010/main" val="0"/>
              </a:ext>
            </a:extLst>
          </a:blip>
          <a:srcRect l="37388" t="61539" r="31718" b="1019"/>
          <a:stretch/>
        </p:blipFill>
        <p:spPr>
          <a:xfrm>
            <a:off x="1288026" y="4409898"/>
            <a:ext cx="3038168" cy="2059791"/>
          </a:xfrm>
          <a:prstGeom prst="rect">
            <a:avLst/>
          </a:prstGeom>
        </p:spPr>
      </p:pic>
      <p:sp>
        <p:nvSpPr>
          <p:cNvPr id="4" name="TextBox 3">
            <a:extLst>
              <a:ext uri="{FF2B5EF4-FFF2-40B4-BE49-F238E27FC236}">
                <a16:creationId xmlns:a16="http://schemas.microsoft.com/office/drawing/2014/main" id="{333B0F9A-EBEA-515E-896E-249688C9FD07}"/>
              </a:ext>
            </a:extLst>
          </p:cNvPr>
          <p:cNvSpPr txBox="1"/>
          <p:nvPr/>
        </p:nvSpPr>
        <p:spPr>
          <a:xfrm>
            <a:off x="985834" y="1505677"/>
            <a:ext cx="7790262" cy="1323439"/>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Profit Margins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donut chart indicates that profit distribution among the top 10 products is even, reflecting positive performance.</a:t>
            </a:r>
          </a:p>
          <a:p>
            <a:pPr marL="0" marR="0" lvl="0" indent="0" algn="just" defTabSz="914400" rtl="0" eaLnBrk="0" fontAlgn="base" latinLnBrk="0" hangingPunct="0">
              <a:lnSpc>
                <a:spcPct val="100000"/>
              </a:lnSpc>
              <a:spcBef>
                <a:spcPct val="0"/>
              </a:spcBef>
              <a:spcAft>
                <a:spcPct val="0"/>
              </a:spcAft>
              <a:buClrTx/>
              <a:buSzTx/>
              <a:tabLst/>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131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1371597" y="348865"/>
            <a:ext cx="10044023" cy="877729"/>
          </a:xfrm>
        </p:spPr>
        <p:txBody>
          <a:bodyPr anchor="ctr">
            <a:normAutofit/>
          </a:bodyPr>
          <a:lstStyle/>
          <a:p>
            <a:r>
              <a:rPr lang="en-IN" sz="4000" b="1" dirty="0">
                <a:solidFill>
                  <a:srgbClr val="FFFFFF"/>
                </a:solidFill>
              </a:rPr>
              <a:t>Sales Analysis</a:t>
            </a:r>
          </a:p>
        </p:txBody>
      </p:sp>
      <p:sp>
        <p:nvSpPr>
          <p:cNvPr id="6" name="TextBox 5">
            <a:extLst>
              <a:ext uri="{FF2B5EF4-FFF2-40B4-BE49-F238E27FC236}">
                <a16:creationId xmlns:a16="http://schemas.microsoft.com/office/drawing/2014/main" id="{7E286A92-4D3C-A45E-4E93-8ED76F880555}"/>
              </a:ext>
            </a:extLst>
          </p:cNvPr>
          <p:cNvSpPr txBox="1"/>
          <p:nvPr/>
        </p:nvSpPr>
        <p:spPr>
          <a:xfrm>
            <a:off x="1371597" y="1804004"/>
            <a:ext cx="5593651" cy="1938992"/>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Low-Performing</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Products: </a:t>
            </a:r>
          </a:p>
          <a:p>
            <a:pPr marL="0" marR="0" lvl="0" indent="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The lowest-selling items are primarily from the home appliances and camera segments, suggesting a need for competitive analysis to identify gaps in these categories.</a:t>
            </a:r>
          </a:p>
          <a:p>
            <a:pPr algn="just" defTabSz="402336">
              <a:spcAft>
                <a:spcPts val="600"/>
              </a:spcAft>
            </a:pPr>
            <a:endParaRPr lang="en-IN" sz="2000" kern="1200" dirty="0">
              <a:solidFill>
                <a:schemeClr val="tx1"/>
              </a:solidFill>
              <a:latin typeface="Times New Roman" panose="02020603050405020304" pitchFamily="18" charset="0"/>
              <a:cs typeface="Times New Roman" panose="02020603050405020304" pitchFamily="18" charset="0"/>
            </a:endParaRPr>
          </a:p>
        </p:txBody>
      </p:sp>
      <p:pic>
        <p:nvPicPr>
          <p:cNvPr id="3" name="Picture 2" descr="A screenshot of a product analysis&#10;&#10;Description automatically generated">
            <a:extLst>
              <a:ext uri="{FF2B5EF4-FFF2-40B4-BE49-F238E27FC236}">
                <a16:creationId xmlns:a16="http://schemas.microsoft.com/office/drawing/2014/main" id="{86BE4ACB-D22C-9999-A462-0B62AAD43815}"/>
              </a:ext>
            </a:extLst>
          </p:cNvPr>
          <p:cNvPicPr>
            <a:picLocks noChangeAspect="1"/>
          </p:cNvPicPr>
          <p:nvPr/>
        </p:nvPicPr>
        <p:blipFill rotWithShape="1">
          <a:blip r:embed="rId2">
            <a:extLst>
              <a:ext uri="{28A0092B-C50C-407E-A947-70E740481C1C}">
                <a14:useLocalDpi xmlns:a14="http://schemas.microsoft.com/office/drawing/2010/main" val="0"/>
              </a:ext>
            </a:extLst>
          </a:blip>
          <a:srcRect l="1926" t="62692" r="67180" b="-134"/>
          <a:stretch/>
        </p:blipFill>
        <p:spPr>
          <a:xfrm>
            <a:off x="8059540" y="1924820"/>
            <a:ext cx="3038168" cy="2059791"/>
          </a:xfrm>
          <a:prstGeom prst="rect">
            <a:avLst/>
          </a:prstGeom>
        </p:spPr>
      </p:pic>
      <p:pic>
        <p:nvPicPr>
          <p:cNvPr id="5" name="Picture 4" descr="A screenshot of a product analysis&#10;&#10;Description automatically generated">
            <a:extLst>
              <a:ext uri="{FF2B5EF4-FFF2-40B4-BE49-F238E27FC236}">
                <a16:creationId xmlns:a16="http://schemas.microsoft.com/office/drawing/2014/main" id="{71091A7E-8AC4-A6F0-EC0B-02A6C55B8FAE}"/>
              </a:ext>
            </a:extLst>
          </p:cNvPr>
          <p:cNvPicPr>
            <a:picLocks noChangeAspect="1"/>
          </p:cNvPicPr>
          <p:nvPr/>
        </p:nvPicPr>
        <p:blipFill rotWithShape="1">
          <a:blip r:embed="rId2">
            <a:extLst>
              <a:ext uri="{28A0092B-C50C-407E-A947-70E740481C1C}">
                <a14:useLocalDpi xmlns:a14="http://schemas.microsoft.com/office/drawing/2010/main" val="0"/>
              </a:ext>
            </a:extLst>
          </a:blip>
          <a:srcRect l="71926" t="62136" r="-2820" b="422"/>
          <a:stretch/>
        </p:blipFill>
        <p:spPr>
          <a:xfrm>
            <a:off x="8059538" y="4117449"/>
            <a:ext cx="3356081" cy="2275327"/>
          </a:xfrm>
          <a:prstGeom prst="rect">
            <a:avLst/>
          </a:prstGeom>
        </p:spPr>
      </p:pic>
      <p:sp>
        <p:nvSpPr>
          <p:cNvPr id="8" name="TextBox 7">
            <a:extLst>
              <a:ext uri="{FF2B5EF4-FFF2-40B4-BE49-F238E27FC236}">
                <a16:creationId xmlns:a16="http://schemas.microsoft.com/office/drawing/2014/main" id="{C74C50AC-B84F-39CB-4E57-03E07FF3182B}"/>
              </a:ext>
            </a:extLst>
          </p:cNvPr>
          <p:cNvSpPr txBox="1"/>
          <p:nvPr/>
        </p:nvSpPr>
        <p:spPr>
          <a:xfrm>
            <a:off x="1371597" y="4312765"/>
            <a:ext cx="5593651" cy="1400383"/>
          </a:xfrm>
          <a:prstGeom prst="rect">
            <a:avLst/>
          </a:prstGeom>
          <a:noFill/>
        </p:spPr>
        <p:txBody>
          <a:bodyPr wrap="square" rtlCol="0">
            <a:spAutoFit/>
          </a:bodyPr>
          <a:lstStyle/>
          <a:p>
            <a:pPr algn="just" defTabSz="402336">
              <a:spcAft>
                <a:spcPts val="600"/>
              </a:spcAft>
            </a:pPr>
            <a:r>
              <a:rPr lang="en-US" sz="2000" b="1" kern="1200" dirty="0">
                <a:solidFill>
                  <a:schemeClr val="tx1"/>
                </a:solidFill>
                <a:latin typeface="Times New Roman" panose="02020603050405020304" pitchFamily="18" charset="0"/>
                <a:cs typeface="Times New Roman" panose="02020603050405020304" pitchFamily="18" charset="0"/>
              </a:rPr>
              <a:t>Top-Selling Products:</a:t>
            </a:r>
          </a:p>
          <a:p>
            <a:pPr algn="just" defTabSz="402336">
              <a:spcAft>
                <a:spcPts val="600"/>
              </a:spcAft>
            </a:pPr>
            <a:r>
              <a:rPr lang="en-US" sz="2000" kern="1200" dirty="0">
                <a:solidFill>
                  <a:schemeClr val="tx1"/>
                </a:solidFill>
                <a:latin typeface="Times New Roman" panose="02020603050405020304" pitchFamily="18" charset="0"/>
                <a:cs typeface="Times New Roman" panose="02020603050405020304" pitchFamily="18" charset="0"/>
              </a:rPr>
              <a:t> Desktop and computer products dominate. Maintaining adequate inventory in this category is essential to meet demand.</a:t>
            </a:r>
            <a:endParaRPr lang="en-IN" sz="2000"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77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658761" y="502020"/>
            <a:ext cx="5801351" cy="1642970"/>
          </a:xfrm>
        </p:spPr>
        <p:txBody>
          <a:bodyPr vert="horz" lIns="91440" tIns="45720" rIns="91440" bIns="45720" rtlCol="0" anchor="b">
            <a:normAutofit/>
          </a:bodyPr>
          <a:lstStyle/>
          <a:p>
            <a:r>
              <a:rPr lang="en-US" sz="4000" b="1" kern="1200" dirty="0">
                <a:solidFill>
                  <a:schemeClr val="tx1"/>
                </a:solidFill>
                <a:latin typeface="+mj-lt"/>
                <a:ea typeface="+mj-ea"/>
                <a:cs typeface="+mj-cs"/>
              </a:rPr>
              <a:t>Store Analysis</a:t>
            </a:r>
          </a:p>
        </p:txBody>
      </p:sp>
      <p:sp>
        <p:nvSpPr>
          <p:cNvPr id="6" name="TextBox 5">
            <a:extLst>
              <a:ext uri="{FF2B5EF4-FFF2-40B4-BE49-F238E27FC236}">
                <a16:creationId xmlns:a16="http://schemas.microsoft.com/office/drawing/2014/main" id="{7E286A92-4D3C-A45E-4E93-8ED76F880555}"/>
              </a:ext>
            </a:extLst>
          </p:cNvPr>
          <p:cNvSpPr txBox="1"/>
          <p:nvPr/>
        </p:nvSpPr>
        <p:spPr>
          <a:xfrm>
            <a:off x="580103" y="2405894"/>
            <a:ext cx="4768645" cy="3535083"/>
          </a:xfrm>
          <a:prstGeom prst="rect">
            <a:avLst/>
          </a:prstGeom>
        </p:spPr>
        <p:txBody>
          <a:bodyPr vert="horz" lIns="91440" tIns="45720" rIns="91440" bIns="45720" rtlCol="0" anchor="t">
            <a:normAutofit/>
          </a:bodyPr>
          <a:lstStyle/>
          <a:p>
            <a:pPr marL="57150" algn="just" defTabSz="914400">
              <a:lnSpc>
                <a:spcPct val="90000"/>
              </a:lnSpc>
              <a:spcAft>
                <a:spcPts val="600"/>
              </a:spcAft>
            </a:pPr>
            <a:r>
              <a:rPr lang="en-US" sz="2000" b="1" dirty="0">
                <a:latin typeface="Times New Roman" panose="02020603050405020304" pitchFamily="18" charset="0"/>
                <a:cs typeface="Times New Roman" panose="02020603050405020304" pitchFamily="18" charset="0"/>
              </a:rPr>
              <a:t>Geographic Distribution:</a:t>
            </a:r>
          </a:p>
          <a:p>
            <a:pPr marL="57150" algn="just" defTabSz="914400">
              <a:lnSpc>
                <a:spcPct val="90000"/>
              </a:lnSpc>
              <a:spcAft>
                <a:spcPts val="600"/>
              </a:spcAft>
            </a:pPr>
            <a:r>
              <a:rPr lang="en-US" sz="2000" dirty="0">
                <a:latin typeface="Times New Roman" panose="02020603050405020304" pitchFamily="18" charset="0"/>
                <a:cs typeface="Times New Roman" panose="02020603050405020304" pitchFamily="18" charset="0"/>
              </a:rPr>
              <a:t>North American stores generate the highest revenue. Expansion in Australia could provide growth opportunities, given the few stores there.</a:t>
            </a:r>
          </a:p>
        </p:txBody>
      </p:sp>
      <p:pic>
        <p:nvPicPr>
          <p:cNvPr id="4" name="Picture 3" descr="A screenshot of a computer&#10;&#10;Description automatically generated">
            <a:extLst>
              <a:ext uri="{FF2B5EF4-FFF2-40B4-BE49-F238E27FC236}">
                <a16:creationId xmlns:a16="http://schemas.microsoft.com/office/drawing/2014/main" id="{B11044C0-8908-DF2A-7070-07E58274DC55}"/>
              </a:ext>
            </a:extLst>
          </p:cNvPr>
          <p:cNvPicPr>
            <a:picLocks noChangeAspect="1"/>
          </p:cNvPicPr>
          <p:nvPr/>
        </p:nvPicPr>
        <p:blipFill rotWithShape="1">
          <a:blip r:embed="rId3">
            <a:extLst>
              <a:ext uri="{28A0092B-C50C-407E-A947-70E740481C1C}">
                <a14:useLocalDpi xmlns:a14="http://schemas.microsoft.com/office/drawing/2010/main" val="0"/>
              </a:ext>
            </a:extLst>
          </a:blip>
          <a:srcRect t="17514" r="48482"/>
          <a:stretch/>
        </p:blipFill>
        <p:spPr>
          <a:xfrm>
            <a:off x="5493371" y="1021633"/>
            <a:ext cx="5717140" cy="5156826"/>
          </a:xfrm>
          <a:prstGeom prst="rect">
            <a:avLst/>
          </a:prstGeom>
        </p:spPr>
      </p:pic>
    </p:spTree>
    <p:extLst>
      <p:ext uri="{BB962C8B-B14F-4D97-AF65-F5344CB8AC3E}">
        <p14:creationId xmlns:p14="http://schemas.microsoft.com/office/powerpoint/2010/main" val="13393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1371597" y="348865"/>
            <a:ext cx="10044023" cy="877729"/>
          </a:xfrm>
        </p:spPr>
        <p:txBody>
          <a:bodyPr anchor="ctr">
            <a:normAutofit/>
          </a:bodyPr>
          <a:lstStyle/>
          <a:p>
            <a:r>
              <a:rPr lang="en-IN" sz="4000" b="1" dirty="0">
                <a:solidFill>
                  <a:srgbClr val="FFFFFF"/>
                </a:solidFill>
              </a:rPr>
              <a:t>Store Analysis</a:t>
            </a:r>
          </a:p>
        </p:txBody>
      </p:sp>
      <p:pic>
        <p:nvPicPr>
          <p:cNvPr id="7" name="Picture 6" descr="A screenshot of a computer&#10;&#10;Description automatically generated">
            <a:extLst>
              <a:ext uri="{FF2B5EF4-FFF2-40B4-BE49-F238E27FC236}">
                <a16:creationId xmlns:a16="http://schemas.microsoft.com/office/drawing/2014/main" id="{69BD2AF9-3C15-0C97-417A-7ADC12289CAD}"/>
              </a:ext>
            </a:extLst>
          </p:cNvPr>
          <p:cNvPicPr>
            <a:picLocks noChangeAspect="1"/>
          </p:cNvPicPr>
          <p:nvPr/>
        </p:nvPicPr>
        <p:blipFill rotWithShape="1">
          <a:blip r:embed="rId2">
            <a:extLst>
              <a:ext uri="{28A0092B-C50C-407E-A947-70E740481C1C}">
                <a14:useLocalDpi xmlns:a14="http://schemas.microsoft.com/office/drawing/2010/main" val="0"/>
              </a:ext>
            </a:extLst>
          </a:blip>
          <a:srcRect l="55021" t="17525" b="43464"/>
          <a:stretch/>
        </p:blipFill>
        <p:spPr>
          <a:xfrm>
            <a:off x="7684699" y="1924820"/>
            <a:ext cx="3787850" cy="1850767"/>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301AB993-2923-FF8A-7587-FDF46AB6088D}"/>
              </a:ext>
            </a:extLst>
          </p:cNvPr>
          <p:cNvPicPr>
            <a:picLocks noChangeAspect="1"/>
          </p:cNvPicPr>
          <p:nvPr/>
        </p:nvPicPr>
        <p:blipFill rotWithShape="1">
          <a:blip r:embed="rId2">
            <a:extLst>
              <a:ext uri="{28A0092B-C50C-407E-A947-70E740481C1C}">
                <a14:useLocalDpi xmlns:a14="http://schemas.microsoft.com/office/drawing/2010/main" val="0"/>
              </a:ext>
            </a:extLst>
          </a:blip>
          <a:srcRect l="55021" t="60772" b="217"/>
          <a:stretch/>
        </p:blipFill>
        <p:spPr>
          <a:xfrm>
            <a:off x="7684699" y="4323054"/>
            <a:ext cx="3787850" cy="1850767"/>
          </a:xfrm>
          <a:prstGeom prst="rect">
            <a:avLst/>
          </a:prstGeom>
        </p:spPr>
      </p:pic>
      <p:sp>
        <p:nvSpPr>
          <p:cNvPr id="4" name="Rectangle 2">
            <a:extLst>
              <a:ext uri="{FF2B5EF4-FFF2-40B4-BE49-F238E27FC236}">
                <a16:creationId xmlns:a16="http://schemas.microsoft.com/office/drawing/2014/main" id="{BF31AF61-61CC-1E47-975A-60C5033232BD}"/>
              </a:ext>
            </a:extLst>
          </p:cNvPr>
          <p:cNvSpPr>
            <a:spLocks noChangeArrowheads="1"/>
          </p:cNvSpPr>
          <p:nvPr/>
        </p:nvSpPr>
        <p:spPr bwMode="auto">
          <a:xfrm>
            <a:off x="0" y="-184666"/>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5" name="TextBox 4">
            <a:extLst>
              <a:ext uri="{FF2B5EF4-FFF2-40B4-BE49-F238E27FC236}">
                <a16:creationId xmlns:a16="http://schemas.microsoft.com/office/drawing/2014/main" id="{883172C1-2B08-ABA4-73EE-9E2AD583EF0F}"/>
              </a:ext>
            </a:extLst>
          </p:cNvPr>
          <p:cNvSpPr txBox="1"/>
          <p:nvPr/>
        </p:nvSpPr>
        <p:spPr>
          <a:xfrm>
            <a:off x="1143000" y="1924820"/>
            <a:ext cx="5557838" cy="2554545"/>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Store Size Impact: </a:t>
            </a:r>
          </a:p>
          <a:p>
            <a:pPr algn="just"/>
            <a:r>
              <a:rPr lang="en-US" sz="2000" dirty="0">
                <a:latin typeface="Times New Roman" panose="02020603050405020304" pitchFamily="18" charset="0"/>
                <a:cs typeface="Times New Roman" panose="02020603050405020304" pitchFamily="18" charset="0"/>
              </a:rPr>
              <a:t>Stores between 1,750 and 2,000 square feet account for over 50% of total sales. Interestingly, larger stores do not necessarily correlate with higher sales.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Store Age Impact: </a:t>
            </a:r>
          </a:p>
          <a:p>
            <a:pPr algn="just"/>
            <a:r>
              <a:rPr lang="en-US" sz="2000" dirty="0">
                <a:latin typeface="Times New Roman" panose="02020603050405020304" pitchFamily="18" charset="0"/>
                <a:cs typeface="Times New Roman" panose="02020603050405020304" pitchFamily="18" charset="0"/>
              </a:rPr>
              <a:t>Stores that have been open for 10-15 years contribute the most to sales</a:t>
            </a:r>
          </a:p>
        </p:txBody>
      </p:sp>
    </p:spTree>
    <p:extLst>
      <p:ext uri="{BB962C8B-B14F-4D97-AF65-F5344CB8AC3E}">
        <p14:creationId xmlns:p14="http://schemas.microsoft.com/office/powerpoint/2010/main" val="388986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62</TotalTime>
  <Words>390</Words>
  <Application>Microsoft Office PowerPoint</Application>
  <PresentationFormat>Widescreen</PresentationFormat>
  <Paragraphs>49</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Times New Roman</vt:lpstr>
      <vt:lpstr>Trebuchet MS</vt:lpstr>
      <vt:lpstr>Wingdings 3</vt:lpstr>
      <vt:lpstr>Facet</vt:lpstr>
      <vt:lpstr>DataSpark: Illuminating Insights for Global Electronics</vt:lpstr>
      <vt:lpstr>Customer Analysis</vt:lpstr>
      <vt:lpstr>Customer Analysis</vt:lpstr>
      <vt:lpstr>Sales Analysis</vt:lpstr>
      <vt:lpstr>Sales Analysis</vt:lpstr>
      <vt:lpstr>Product Analysis</vt:lpstr>
      <vt:lpstr>Sales Analysis</vt:lpstr>
      <vt:lpstr>Store Analysis</vt:lpstr>
      <vt:lpstr>Store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Jinka Lakshmi Narayana</dc:creator>
  <cp:lastModifiedBy>Yamini Devi</cp:lastModifiedBy>
  <cp:revision>5</cp:revision>
  <dcterms:created xsi:type="dcterms:W3CDTF">2024-08-05T16:31:22Z</dcterms:created>
  <dcterms:modified xsi:type="dcterms:W3CDTF">2024-11-08T14:54:07Z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1d1394-37a0-4505-8d21-da79f28efe6c_Enabled">
    <vt:lpwstr>true</vt:lpwstr>
  </property>
  <property fmtid="{D5CDD505-2E9C-101B-9397-08002B2CF9AE}" pid="3" name="MSIP_Label_171d1394-37a0-4505-8d21-da79f28efe6c_SetDate">
    <vt:lpwstr>2024-08-05T16:51:27Z</vt:lpwstr>
  </property>
  <property fmtid="{D5CDD505-2E9C-101B-9397-08002B2CF9AE}" pid="4" name="MSIP_Label_171d1394-37a0-4505-8d21-da79f28efe6c_Method">
    <vt:lpwstr>Standard</vt:lpwstr>
  </property>
  <property fmtid="{D5CDD505-2E9C-101B-9397-08002B2CF9AE}" pid="5" name="MSIP_Label_171d1394-37a0-4505-8d21-da79f28efe6c_Name">
    <vt:lpwstr>defa4170-0d19-0005-0004-bc88714345d2</vt:lpwstr>
  </property>
  <property fmtid="{D5CDD505-2E9C-101B-9397-08002B2CF9AE}" pid="6" name="MSIP_Label_171d1394-37a0-4505-8d21-da79f28efe6c_SiteId">
    <vt:lpwstr>297d2b28-efc2-4659-ab8e-97e0f0d00304</vt:lpwstr>
  </property>
  <property fmtid="{D5CDD505-2E9C-101B-9397-08002B2CF9AE}" pid="7" name="MSIP_Label_171d1394-37a0-4505-8d21-da79f28efe6c_ActionId">
    <vt:lpwstr>a34a51bf-0462-4429-9aca-9403ce7fb34d</vt:lpwstr>
  </property>
  <property fmtid="{D5CDD505-2E9C-101B-9397-08002B2CF9AE}" pid="8" name="MSIP_Label_171d1394-37a0-4505-8d21-da79f28efe6c_ContentBits">
    <vt:lpwstr>0</vt:lpwstr>
  </property>
</Properties>
</file>