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68"/>
  </p:normalViewPr>
  <p:slideViewPr>
    <p:cSldViewPr snapToGrid="0">
      <p:cViewPr varScale="1">
        <p:scale>
          <a:sx n="96" d="100"/>
          <a:sy n="9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DCFD-6CA0-865E-EE03-0468EDD1F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30131-3363-82DD-EA8A-164D7C91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5118-8691-47ED-BC5D-4F8CC4D8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F25C-E291-697C-9FED-0969DAA5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7468-0FC7-1C49-F09D-EDA8DF92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408-ECFD-F452-6D5E-FFAF011F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30D1-14B5-81D8-9B45-9238C8E8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A450-5ACC-92B7-57A9-568509A5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B824-EDCC-2038-0B94-4D14BC4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22C3-909A-E372-1EC7-4263FA22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6C350-FB23-E025-3B81-72FA1C97F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09DF-1B00-A7D0-92C3-B5CCAB89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3E12-8036-F3B8-3872-AAFD1334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A2D8-94D0-6CC9-4E87-F3EA55C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6928-70F9-B8DE-BF2E-EE43402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793D-67AB-7B6D-AD28-0CD3A642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DFF2-370D-F7D1-07F1-AA2A7367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83D5-E1FE-1089-3534-F57DB65B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CBFD-6D97-F37D-1A66-889DF9E8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6304-D57F-4F0D-E7BC-D7CD5634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DE4-8ADF-B094-2CA9-C3F944B8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59FB-45AF-FB18-D8FF-EDE3E5A2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0FDD-C721-1C66-706B-0115C061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5728-7AE0-81D2-1C09-FC7AFD2B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49BA-E0B7-FC2C-ECDA-2E478C59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0B60-58F4-2C4D-3A13-DBB1D48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C7EB-1999-530C-F196-F206E942F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09547-1AD9-1D91-1C6C-EF932E2BA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C3201-8688-298B-6117-924533DC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9387-A4C6-C184-460E-FE93E14D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AAD1-7592-54A5-C0AF-ECBCA31F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45E9-421E-6736-DDB6-0FFBB46A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C65E-4F3A-C81E-9F85-1BDC9AA3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E74E-1CED-471C-E58E-F525F238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5A22-9F99-B1B3-7245-D2A82DA3B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EEC01-90ED-4BDD-21F8-8D901B120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9985C-37D1-A012-807E-F0F8FA95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92475-3744-5F22-9A31-6131AFD5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57DB6-C92B-EE9C-3AAE-A0537F3F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7D22-C538-9794-E58C-7E6D1EBE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F2EEE-5961-8EF1-BDBB-43DC5115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6579D-F1BC-7637-45D0-AD50662D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BFFB9-5652-2F77-DBBA-97CAA6FB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1CB33-F655-6A5D-2DBF-78FF89C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FE1FE-C96B-54A3-F53A-7F40D725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6FA9C-9AB8-0F9D-5593-2D5DFB7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82D1-7099-20B1-145E-4BDB4ECA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E545-F2BB-E602-103A-FCEDE1E4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8A46D-BF43-E5DA-E05A-15E270DB0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C998-04A1-5E3D-2E44-22A45D27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613B-BA4A-4E80-FDEB-2D9557CE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37F2-208F-0B53-5DC1-58F16E3A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2E8D-8594-7CB3-E8D8-10E65AF3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463AE-6E67-AD54-AC05-00EB45E66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A173A-0EBC-7FF4-67DD-C09216BA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955B-C118-AED8-85E7-AFFF523F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2DDF-87A1-D3C9-53CD-6A5E5692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D8B3-DB1F-0D1B-6DEE-277D8C50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1152E-B021-259C-9687-ADD41AE7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BA79-0B56-6552-128B-488A503E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D523-ACD7-8182-57BF-3DB5EB31A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946F5-2737-5F46-99F4-52AF9EE45E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7F1B7-6C71-A734-2606-9B3B75F48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9076-A72F-B76C-8D49-B12C6217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0DDB3-5FE0-284C-8DDB-09BD2DB7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26F-4BD4-10AE-D14D-7D2DFFF63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Cybersecurity Incident Classification Using Machine Learning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1D547-7F3C-63D8-A593-DA7263C6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Project Report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y: Yamini Devi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0438-855D-B1C8-4437-5CEC6CF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Results Visualizations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7A0CD-113D-D9AB-EC8C-FE14DC539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397" y="1825625"/>
            <a:ext cx="6099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4A76-6F5F-0F59-26CE-DD0FD9D25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A595-009A-3C6C-20EF-8FFED3CF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Results Visualizations (Confusion Matrix)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C7B37F-8C8E-BB8C-8B3D-15938B4A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77" y="1825625"/>
            <a:ext cx="5675235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2D60C-F1EF-E9E2-1469-0024DDF5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12" y="1825625"/>
            <a:ext cx="56734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015A-1968-E038-7D4B-091661DB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2574-EDD5-7805-A3E6-9753B5A3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Results Visualizations (Confusion Matrix)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F1560050-2E1D-0BBF-873C-0B47CE582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4" y="1838877"/>
            <a:ext cx="567523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CDE3C-0494-93B0-ACC8-0E3AD229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8877"/>
            <a:ext cx="5675234" cy="43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9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2CA70-795E-26E7-E84A-B4571AE92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FCB-8571-E84A-FEFE-58E043F2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Results Visualizations (Confusion Matrix)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78FF-BFF2-9333-686C-B91DF123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1690688"/>
            <a:ext cx="5673603" cy="43513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36B0FE-3730-2ABF-0D34-E15E0D29C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8591" y="1690688"/>
            <a:ext cx="56752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0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B8B99-7ACC-D851-60F0-E8330A04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D808-BF1C-9394-9EA5-16E8790E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Results Visualizations (Feature importance)</a:t>
            </a:r>
            <a:endParaRPr lang="en-US" dirty="0"/>
          </a:p>
        </p:txBody>
      </p:sp>
      <p:pic>
        <p:nvPicPr>
          <p:cNvPr id="6" name="Content Placeholder 5" descr="A graph with blue bars&#10;&#10;Description automatically generated">
            <a:extLst>
              <a:ext uri="{FF2B5EF4-FFF2-40B4-BE49-F238E27FC236}">
                <a16:creationId xmlns:a16="http://schemas.microsoft.com/office/drawing/2014/main" id="{7C4CEC13-6C0E-5D1F-3677-485EA4BD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45" y="1825625"/>
            <a:ext cx="6834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5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C9688-DFC7-00D9-3A1E-1C1B57622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80CA-B5EB-DD39-9A46-7B86C8C7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Discussion &amp; 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C63CD-EA6C-0CEA-CCA5-322FCF87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Logistic Regression proved to be a robust baseline model with fewer tuning requirements.</a:t>
            </a:r>
          </a:p>
          <a:p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preprocessing ensured a clean, well-structured dataset.</a:t>
            </a:r>
            <a:endParaRPr lang="en-US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Both models demonstrated strengths and trade-offs, catering to different needs.</a:t>
            </a:r>
            <a:endParaRPr lang="en-US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29B1-8459-3110-23DA-F4A5CCB6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934A-8B04-9D02-476E-51941C2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Objective: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Predict severity/category of incidents using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Goals: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 preprocessing for cleaning and transformation.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Training and evaluating models for insights and effectiveness.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Dataset: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Attributes related to cybersecurity incidents with a classification target variable "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IncidentGrade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905-11BC-03D0-788E-353BC71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9BBA-8F12-6CC6-7A19-EB8A1F62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Loading Data: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Dataset read using Pandas.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 inspection via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df.info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() and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df.head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Handling Missing Values: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Columns &gt;50% missing removed.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Numerical: Imputation (mean/median).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Categorical: Frequent category or "Unknown" tag.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Cleaning Data: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Duplicates removed.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Corrected data types.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Correlation Analysis: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Heatmaps and correlation matrix.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High-correlation features identified.</a:t>
            </a:r>
          </a:p>
        </p:txBody>
      </p:sp>
    </p:spTree>
    <p:extLst>
      <p:ext uri="{BB962C8B-B14F-4D97-AF65-F5344CB8AC3E}">
        <p14:creationId xmlns:p14="http://schemas.microsoft.com/office/powerpoint/2010/main" val="134693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0B31-4B82-903C-0FDA-E9D17C53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Preprocessing (continued)….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E287A-B131-9BA2-E772-3B9BA5AD6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9" y="1878634"/>
            <a:ext cx="523730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03CA4-1925-CEB5-ED03-89DEC53E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60" y="2012632"/>
            <a:ext cx="3585210" cy="2832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8F558-09D7-1CE2-A8FA-EA6D3917407A}"/>
              </a:ext>
            </a:extLst>
          </p:cNvPr>
          <p:cNvSpPr txBox="1"/>
          <p:nvPr/>
        </p:nvSpPr>
        <p:spPr>
          <a:xfrm>
            <a:off x="7248939" y="5167311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Indicates that the data is balanced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DB2AF-E540-8C94-B7A6-268FF9EAF7FB}"/>
              </a:ext>
            </a:extLst>
          </p:cNvPr>
          <p:cNvSpPr txBox="1"/>
          <p:nvPr/>
        </p:nvSpPr>
        <p:spPr>
          <a:xfrm>
            <a:off x="1648963" y="6233252"/>
            <a:ext cx="384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map of the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146750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8821A-7FA7-6584-ABE2-1CA7DFF8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BCD-AECC-0FCE-3694-99A9E5B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Preprocessing (continued)….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637FA-31DF-A5CB-D774-91D28D4A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3" y="1883410"/>
            <a:ext cx="5864087" cy="3964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91E2B2-AC8B-9BB8-89ED-15244F319286}"/>
              </a:ext>
            </a:extLst>
          </p:cNvPr>
          <p:cNvSpPr txBox="1"/>
          <p:nvPr/>
        </p:nvSpPr>
        <p:spPr>
          <a:xfrm>
            <a:off x="4271622" y="6005125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incident count by category and grade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3B07-B9A9-232A-5903-0CC6AB67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Splitting &amp;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3737-461B-2220-FF04-5B2B2225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Splitting: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Train-Test Split: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1200150" lvl="2" indent="-285750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80% training, 20% validation.</a:t>
            </a:r>
          </a:p>
          <a:p>
            <a:pPr marL="1200150" lvl="2" indent="-285750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Stratified on target variable.</a:t>
            </a:r>
          </a:p>
          <a:p>
            <a:pPr marL="914400" lvl="2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Scaling:</a:t>
            </a:r>
          </a:p>
          <a:p>
            <a:pPr lvl="1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MinMaxScaler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Normalizes numerical features to [0,1].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Reason: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Ensures fairness in feature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7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FEED-A044-0878-A567-0D9FB59D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Machine Learning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93F4-3278-A18E-E0EA-3F120BE3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Logistic Regression: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Linear model for binary classification.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Evaluation Metrics: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Precision, Recall, F1-score.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Decision Tree Classifier: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Non-linear model capturing feature interactions.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Strengths: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Handles categorical/numerical data, no scaling needed.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Challenges: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Prone to overfitting.</a:t>
            </a: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Other Models: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Random Forest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Fully Connected Neural Network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Gradient Boosting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Balanced 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AD3E-B08D-7CF9-5C06-00C39A901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BF70-1F04-8435-8AE7-EFE8BCCF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337C-0DB4-C88A-A2E3-88728742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Fully Connected network</a:t>
            </a:r>
          </a:p>
          <a:p>
            <a:pPr lvl="1"/>
            <a:r>
              <a:rPr lang="en-US" dirty="0"/>
              <a:t>Dense(64, </a:t>
            </a:r>
            <a:r>
              <a:rPr lang="en-US" dirty="0" err="1"/>
              <a:t>input_dim</a:t>
            </a:r>
            <a:r>
              <a:rPr lang="en-US" dirty="0"/>
              <a:t>=</a:t>
            </a:r>
            <a:r>
              <a:rPr lang="en-US" dirty="0" err="1"/>
              <a:t>X_train_scaled.shape</a:t>
            </a:r>
            <a:r>
              <a:rPr lang="en-US" dirty="0"/>
              <a:t>[1],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pPr lvl="1"/>
            <a:r>
              <a:rPr lang="en-US" dirty="0"/>
              <a:t>Dense(32,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pPr lvl="1"/>
            <a:r>
              <a:rPr lang="en-US" dirty="0"/>
              <a:t>Dense(3, activation='</a:t>
            </a:r>
            <a:r>
              <a:rPr lang="en-US" dirty="0" err="1"/>
              <a:t>softmax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91850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8C98-AFA3-7676-5FA2-420C3E5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Results and Comparisons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FE20-2089-8BB8-BE65-DACFBD85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Logistic Regression: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Strengths: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Simple, interpretable.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Weaknesses: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Limited to linear relationships.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Decision Tree: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Strengths: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Captures complex patterns.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Weaknesses: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Overfitting risk.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Metric Highlights: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Logistic Regression: High Precision.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Decision Tree: High Recall.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421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</vt:lpstr>
      <vt:lpstr>Courier New</vt:lpstr>
      <vt:lpstr>Times New Roman</vt:lpstr>
      <vt:lpstr>Office Theme</vt:lpstr>
      <vt:lpstr>Cybersecurity Incident Classification Using Machine Learning </vt:lpstr>
      <vt:lpstr>Objectives</vt:lpstr>
      <vt:lpstr>Data Preprocessing</vt:lpstr>
      <vt:lpstr>Data Preprocessing (continued)….</vt:lpstr>
      <vt:lpstr>Data Preprocessing (continued)….</vt:lpstr>
      <vt:lpstr>Data Splitting &amp; Scaling</vt:lpstr>
      <vt:lpstr>Machine Learning Models</vt:lpstr>
      <vt:lpstr>NN Architecture</vt:lpstr>
      <vt:lpstr>Results and Comparisons</vt:lpstr>
      <vt:lpstr>Results Visualizations</vt:lpstr>
      <vt:lpstr>Results Visualizations (Confusion Matrix)</vt:lpstr>
      <vt:lpstr>Results Visualizations (Confusion Matrix)</vt:lpstr>
      <vt:lpstr>Results Visualizations (Confusion Matrix)</vt:lpstr>
      <vt:lpstr>Results Visualizations (Feature importance)</vt:lpstr>
      <vt:lpstr>Discussion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Singh</dc:creator>
  <cp:lastModifiedBy>Rohit Singh</cp:lastModifiedBy>
  <cp:revision>3</cp:revision>
  <dcterms:created xsi:type="dcterms:W3CDTF">2024-12-05T17:21:59Z</dcterms:created>
  <dcterms:modified xsi:type="dcterms:W3CDTF">2024-12-05T17:39:29Z</dcterms:modified>
</cp:coreProperties>
</file>