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858F-D312-4B85-8576-12ED9148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35F0-ECE3-47E1-87E1-445BD695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1A28-C293-42FF-825E-B48DADE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07CD-1B0E-457B-9CC1-5FDC03A1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95E5-81CD-4676-993E-BE98BF9B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9E2D-ABFD-4F3A-A755-602F096B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D7F81-0758-4C50-B7D1-4C84250F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52F5-5389-42EA-B1B1-80119A41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C52A-D43C-451F-B8FA-FA864A2D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DF3E-550F-4A11-B379-F7DF102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6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97A80-6183-41B2-823C-E8DA941C7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43B89-3031-44A7-BD07-B9476E174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972F-2D29-4352-B648-F4525C69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0B3C-BFDE-4613-A437-F37B7D6D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D0D4-9FF2-4A23-90E0-C69466BB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7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EEA7-41C3-4EAC-8BEB-A88B4F2D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5F05-E873-431E-8719-45A0EAD3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4E6D-4A11-4C05-ADDA-2AB73A61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D40C-46DD-4EA3-9CAD-D5592F8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B69F-BC6C-476F-84A2-C4831BC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1426-13C0-4E6E-8436-C4A7FE89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9150-3A02-44C2-A56A-D7415025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6BF6-E39F-4360-A9AA-96DD08D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C9C3-BD1E-422A-BCB8-CC0520FC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F28A-A1A7-43E0-B83B-C3805E6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BFF2-7AD7-4B9B-8E5C-CA5D97D1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AED-3828-4E81-B2E9-BC8188517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FF8B-18FC-4FBC-96E6-2EA2B33DD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8A40-5F82-4120-8ED9-D613640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E06F0-3B33-4D47-A2C6-AB75869F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928C-6413-43F6-AC96-0FA8C18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6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B559-FEA0-4057-990E-2235564E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38C8-0A35-4124-9BD1-3D969891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F70A7-1F44-453C-8096-D4635166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0F404-A4D4-4609-AA85-CCEF62FE1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DC7F5-47BC-4F3E-8448-C5691D82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A60CF-DE28-423F-B013-A9341F1B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6AE7-3A5F-4497-AC60-6BD9BE9C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C1B5E-CEA5-4BC2-88BA-1589970B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2BF7-FC6A-4283-BC29-3AA42F3E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BDC45-ABE6-4869-BE84-7ED36B3E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DCE2D-64C4-436D-AD2F-ACA817E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9F466-F6EC-4126-9E94-EE543CE1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15DC0-0A85-4690-B41E-3AA39378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917E1-7233-4A89-94B3-BA8A0B79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D7C48-381B-4930-BFE0-C4CD1C33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D710-324E-4787-8D11-E1CCFF90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BA53-C93A-4174-9065-C85723A4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1F13-F666-46F5-848D-5D80A685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4C325-7FF7-4C05-AA82-C1134CAE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25B9-1679-43F1-87CC-7D9F9A36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12AB-2776-4AD3-AF16-61046C4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8EB7-6127-4E23-984B-1F6769E9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93C3D-D0A5-400F-A40A-83F2B38B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F4A07-A2A5-44CB-B5A4-47ED3593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EC933-98A8-467A-AF22-A0A42AAA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9ECB-F86B-4A32-8F67-B7A62E73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7480-BCC7-4080-82D9-84B0FB7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B9A28-384A-4890-B206-5804623D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D6D47-D820-49EC-8E31-4E50EA6A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21DB-0D5E-4DC1-9D20-CC815734A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63B6-4542-4243-8CC2-EB757B4DA3DE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BDF6-0833-4C8C-9CE2-E164A7B1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8703-1EAB-453D-BD2E-78ED8488D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48E1-0849-4752-984F-693BEA35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9BC4-7DAB-4242-9345-E07CF4370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8337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F08E-887F-40E7-A706-0058444F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8BC1-DEE6-4554-BA0F-9EEB9756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289067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of products or services using digital technologies, mainly on the internet, but also including mobile phones, display advertising, and any other digital medium.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a internet, web, online marketing. </a:t>
            </a:r>
          </a:p>
          <a:p>
            <a:r>
              <a:rPr lang="en-IN" dirty="0"/>
              <a:t>Start of digital marketing is 1990.</a:t>
            </a:r>
          </a:p>
          <a:p>
            <a:r>
              <a:rPr lang="en-IN" dirty="0"/>
              <a:t>More popular in 21</a:t>
            </a:r>
            <a:r>
              <a:rPr lang="en-IN" baseline="30000" dirty="0"/>
              <a:t>st</a:t>
            </a:r>
            <a:r>
              <a:rPr lang="en-IN" dirty="0"/>
              <a:t> century with the development of social media.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4D1D-BD33-4713-BFBB-FCE4195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F518-B899-44A8-B73E-F0D76614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Methods:</a:t>
            </a:r>
          </a:p>
          <a:p>
            <a:r>
              <a:rPr lang="en-IN" dirty="0"/>
              <a:t> Search Engine Optimization (SEO), </a:t>
            </a:r>
          </a:p>
          <a:p>
            <a:r>
              <a:rPr lang="en-IN" dirty="0"/>
              <a:t>Search Engine Marketing (SEM), </a:t>
            </a:r>
          </a:p>
          <a:p>
            <a:r>
              <a:rPr lang="en-IN" dirty="0"/>
              <a:t>Content Marketing, </a:t>
            </a:r>
          </a:p>
          <a:p>
            <a:r>
              <a:rPr lang="en-IN" dirty="0"/>
              <a:t>Influencer Marketing, </a:t>
            </a:r>
          </a:p>
          <a:p>
            <a:r>
              <a:rPr lang="en-IN" dirty="0"/>
              <a:t>Data-driven Marketing,</a:t>
            </a:r>
            <a:endParaRPr lang="en-IN" baseline="30000" dirty="0"/>
          </a:p>
          <a:p>
            <a:r>
              <a:rPr lang="en-IN" dirty="0"/>
              <a:t>e-commerce Marketing,</a:t>
            </a:r>
          </a:p>
          <a:p>
            <a:r>
              <a:rPr lang="en-IN" dirty="0"/>
              <a:t> Social media Marketing, </a:t>
            </a:r>
          </a:p>
          <a:p>
            <a:r>
              <a:rPr lang="en-IN" dirty="0"/>
              <a:t>e-mail direct marketing, display advertising, e–books, and optical disks and games.</a:t>
            </a:r>
          </a:p>
        </p:txBody>
      </p:sp>
    </p:spTree>
    <p:extLst>
      <p:ext uri="{BB962C8B-B14F-4D97-AF65-F5344CB8AC3E}">
        <p14:creationId xmlns:p14="http://schemas.microsoft.com/office/powerpoint/2010/main" val="185462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B2C7-6BA7-4222-BD94-AB3C90E6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BDCC-9C91-4A65-98AF-C5E58B90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914400"/>
            <a:ext cx="10823713" cy="526256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in digital era not only allows for brand to market their products and services, but also allow for online customer support to 24/7 services to make customer feel supported and valued.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the direct contact of businesses with the customers and manage the feedback.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able to share their views and can view others experience about any product or anything easily.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marketers to see accurate results in real time,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website Traffic, Content Performance and lead Generation and Attribution Modelling.</a:t>
            </a:r>
          </a:p>
        </p:txBody>
      </p:sp>
    </p:spTree>
    <p:extLst>
      <p:ext uri="{BB962C8B-B14F-4D97-AF65-F5344CB8AC3E}">
        <p14:creationId xmlns:p14="http://schemas.microsoft.com/office/powerpoint/2010/main" val="175198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04DB-67F5-4AA2-B7DA-93BE4C89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DIGITAL MARKETING</vt:lpstr>
      <vt:lpstr>INTRODUCTION</vt:lpstr>
      <vt:lpstr>HISTORY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Shereen Fatima</dc:creator>
  <cp:lastModifiedBy>Shereen Fatima</cp:lastModifiedBy>
  <cp:revision>8</cp:revision>
  <dcterms:created xsi:type="dcterms:W3CDTF">2018-04-25T16:43:10Z</dcterms:created>
  <dcterms:modified xsi:type="dcterms:W3CDTF">2018-04-25T18:02:38Z</dcterms:modified>
</cp:coreProperties>
</file>