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  <p:sldId id="257" r:id="rId3"/>
    <p:sldId id="259" r:id="rId4"/>
    <p:sldId id="262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0D62-6298-48D9-BA0C-F1241B64EBC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8F02-B494-4146-8623-FFEADAF6947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0D62-6298-48D9-BA0C-F1241B64EBC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8F02-B494-4146-8623-FFEADAF694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0D62-6298-48D9-BA0C-F1241B64EBC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8F02-B494-4146-8623-FFEADAF694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0D62-6298-48D9-BA0C-F1241B64EBC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8F02-B494-4146-8623-FFEADAF694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0D62-6298-48D9-BA0C-F1241B64EBC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8F02-B494-4146-8623-FFEADAF6947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0D62-6298-48D9-BA0C-F1241B64EBC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8F02-B494-4146-8623-FFEADAF694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0D62-6298-48D9-BA0C-F1241B64EBC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8F02-B494-4146-8623-FFEADAF694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0D62-6298-48D9-BA0C-F1241B64EBC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8F02-B494-4146-8623-FFEADAF694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0D62-6298-48D9-BA0C-F1241B64EBC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8F02-B494-4146-8623-FFEADAF694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0D62-6298-48D9-BA0C-F1241B64EBC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8F02-B494-4146-8623-FFEADAF694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0D62-6298-48D9-BA0C-F1241B64EBC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3F68F02-B494-4146-8623-FFEADAF6947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2D70D62-6298-48D9-BA0C-F1241B64EBC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3F68F02-B494-4146-8623-FFEADAF69471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4294967295"/>
          </p:nvPr>
        </p:nvSpPr>
        <p:spPr>
          <a:xfrm>
            <a:off x="228600" y="3124200"/>
            <a:ext cx="7854950" cy="17526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DEVOPS</a:t>
            </a:r>
            <a:endParaRPr lang="en-US" dirty="0"/>
          </a:p>
        </p:txBody>
      </p:sp>
      <p:pic>
        <p:nvPicPr>
          <p:cNvPr id="2050" name="Picture 2" descr="C:\Users\user\Desktop\capgemini-logo-153X55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5105400"/>
            <a:ext cx="1457325" cy="523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DevOps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is a software development method that stresses communication, collaboration and integration between software developers and information technology(IT) professionals there by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Enable  rapid evaluation of products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Reduce risk, cost and improve quality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Increased usage of data center automation and configuration management tools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PRINCIPLES AND ROLES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8229600" cy="4068763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Iterative and frequent deployments using repeatable and reliable processes</a:t>
            </a:r>
          </a:p>
          <a:p>
            <a:pPr>
              <a:lnSpc>
                <a:spcPct val="16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Continuously monitor and validate operational quality characteristics</a:t>
            </a:r>
          </a:p>
          <a:p>
            <a:pPr>
              <a:lnSpc>
                <a:spcPct val="160000"/>
              </a:lnSpc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ROLES:</a:t>
            </a:r>
          </a:p>
          <a:p>
            <a:pPr>
              <a:lnSpc>
                <a:spcPct val="160000"/>
              </a:lnSpc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Dev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Add  or modify features</a:t>
            </a:r>
          </a:p>
          <a:p>
            <a:pPr>
              <a:lnSpc>
                <a:spcPct val="160000"/>
              </a:lnSpc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Ops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Create or enhance 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WORKING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DELL\Desktop\dev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46" y="1935163"/>
            <a:ext cx="7804108" cy="438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043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DevOps is a major change in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nformation System</a:t>
            </a:r>
          </a:p>
          <a:p>
            <a:pPr>
              <a:lnSpc>
                <a:spcPct val="20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aims to automate the software and infrastructure development, testing and delivery process by prompting the new environment. 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52</TotalTime>
  <Words>110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PowerPoint Presentation</vt:lpstr>
      <vt:lpstr>INTRODUCTION</vt:lpstr>
      <vt:lpstr>PRINCIPLES AND ROLES</vt:lpstr>
      <vt:lpstr>WORKING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creator>user</dc:creator>
  <cp:lastModifiedBy>DELL</cp:lastModifiedBy>
  <cp:revision>16</cp:revision>
  <dcterms:created xsi:type="dcterms:W3CDTF">2018-04-25T18:27:44Z</dcterms:created>
  <dcterms:modified xsi:type="dcterms:W3CDTF">2018-04-26T02:44:47Z</dcterms:modified>
</cp:coreProperties>
</file>