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/>
              <a:t>Hi everyone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{C35B51DD-50C6-49E9-9B32-07B0662E66C4}tf78438558_win32</Template>
  <TotalTime>0</TotalTime>
  <Words>421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Hi everyone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Yamini Ettamaina</dc:creator>
  <cp:lastModifiedBy>Yamini Ettamaina</cp:lastModifiedBy>
  <cp:revision>1</cp:revision>
  <dcterms:created xsi:type="dcterms:W3CDTF">2024-12-19T12:52:34Z</dcterms:created>
  <dcterms:modified xsi:type="dcterms:W3CDTF">2024-12-19T12:53:08Z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