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11"/>
  </p:notesMasterIdLst>
  <p:sldIdLst>
    <p:sldId id="256" r:id="rId2"/>
    <p:sldId id="259" r:id="rId3"/>
    <p:sldId id="260" r:id="rId4"/>
    <p:sldId id="257"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ini keerthi Vadlapatla" initials="YkV" lastIdx="1" clrIdx="0">
    <p:extLst>
      <p:ext uri="{19B8F6BF-5375-455C-9EA6-DF929625EA0E}">
        <p15:presenceInfo xmlns:p15="http://schemas.microsoft.com/office/powerpoint/2012/main" userId="31f5f63e7d4ce6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6" autoAdjust="0"/>
  </p:normalViewPr>
  <p:slideViewPr>
    <p:cSldViewPr snapToGrid="0">
      <p:cViewPr varScale="1">
        <p:scale>
          <a:sx n="82" d="100"/>
          <a:sy n="82" d="100"/>
        </p:scale>
        <p:origin x="720"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mini keerthi Vadlapatla" userId="31f5f63e7d4ce6ca" providerId="LiveId" clId="{A94D0CFF-740A-49CE-99EC-9175DE496E2B}"/>
    <pc:docChg chg="custSel addSld delSld modSld">
      <pc:chgData name="Yamini keerthi Vadlapatla" userId="31f5f63e7d4ce6ca" providerId="LiveId" clId="{A94D0CFF-740A-49CE-99EC-9175DE496E2B}" dt="2022-03-28T15:04:06.963" v="1207" actId="14100"/>
      <pc:docMkLst>
        <pc:docMk/>
      </pc:docMkLst>
      <pc:sldChg chg="addSp delSp modSp mod">
        <pc:chgData name="Yamini keerthi Vadlapatla" userId="31f5f63e7d4ce6ca" providerId="LiveId" clId="{A94D0CFF-740A-49CE-99EC-9175DE496E2B}" dt="2022-03-28T04:46:38.207" v="196" actId="1076"/>
        <pc:sldMkLst>
          <pc:docMk/>
          <pc:sldMk cId="3167935313" sldId="256"/>
        </pc:sldMkLst>
        <pc:spChg chg="add mod">
          <ac:chgData name="Yamini keerthi Vadlapatla" userId="31f5f63e7d4ce6ca" providerId="LiveId" clId="{A94D0CFF-740A-49CE-99EC-9175DE496E2B}" dt="2022-03-28T04:46:32.784" v="195" actId="1076"/>
          <ac:spMkLst>
            <pc:docMk/>
            <pc:sldMk cId="3167935313" sldId="256"/>
            <ac:spMk id="2" creationId="{6F9CF84E-7844-4E9F-80CD-D6F547E42FD4}"/>
          </ac:spMkLst>
        </pc:spChg>
        <pc:spChg chg="add mod">
          <ac:chgData name="Yamini keerthi Vadlapatla" userId="31f5f63e7d4ce6ca" providerId="LiveId" clId="{A94D0CFF-740A-49CE-99EC-9175DE496E2B}" dt="2022-03-28T04:46:38.207" v="196" actId="1076"/>
          <ac:spMkLst>
            <pc:docMk/>
            <pc:sldMk cId="3167935313" sldId="256"/>
            <ac:spMk id="3" creationId="{C68E4528-412D-407A-A78F-1D2290F26E06}"/>
          </ac:spMkLst>
        </pc:spChg>
        <pc:spChg chg="add del mod">
          <ac:chgData name="Yamini keerthi Vadlapatla" userId="31f5f63e7d4ce6ca" providerId="LiveId" clId="{A94D0CFF-740A-49CE-99EC-9175DE496E2B}" dt="2022-03-28T04:42:00.260" v="88"/>
          <ac:spMkLst>
            <pc:docMk/>
            <pc:sldMk cId="3167935313" sldId="256"/>
            <ac:spMk id="4" creationId="{F25CAE31-8D4B-4CF5-8779-77ACA97EC5FB}"/>
          </ac:spMkLst>
        </pc:spChg>
        <pc:spChg chg="mod">
          <ac:chgData name="Yamini keerthi Vadlapatla" userId="31f5f63e7d4ce6ca" providerId="LiveId" clId="{A94D0CFF-740A-49CE-99EC-9175DE496E2B}" dt="2022-03-28T04:43:05.060" v="97" actId="1076"/>
          <ac:spMkLst>
            <pc:docMk/>
            <pc:sldMk cId="3167935313" sldId="256"/>
            <ac:spMk id="5" creationId="{FD19D69D-BE51-4199-ADC4-045EEDEB4CF1}"/>
          </ac:spMkLst>
        </pc:spChg>
        <pc:spChg chg="add mod">
          <ac:chgData name="Yamini keerthi Vadlapatla" userId="31f5f63e7d4ce6ca" providerId="LiveId" clId="{A94D0CFF-740A-49CE-99EC-9175DE496E2B}" dt="2022-03-28T04:44:27.843" v="127" actId="1076"/>
          <ac:spMkLst>
            <pc:docMk/>
            <pc:sldMk cId="3167935313" sldId="256"/>
            <ac:spMk id="6" creationId="{E9EAABE6-0DE2-482F-9766-73A2414A2E5A}"/>
          </ac:spMkLst>
        </pc:spChg>
        <pc:spChg chg="del mod">
          <ac:chgData name="Yamini keerthi Vadlapatla" userId="31f5f63e7d4ce6ca" providerId="LiveId" clId="{A94D0CFF-740A-49CE-99EC-9175DE496E2B}" dt="2022-03-28T04:37:04.645" v="32"/>
          <ac:spMkLst>
            <pc:docMk/>
            <pc:sldMk cId="3167935313" sldId="256"/>
            <ac:spMk id="7" creationId="{732EC759-8F27-4F96-A625-B23D27C39A90}"/>
          </ac:spMkLst>
        </pc:spChg>
        <pc:spChg chg="add mod">
          <ac:chgData name="Yamini keerthi Vadlapatla" userId="31f5f63e7d4ce6ca" providerId="LiveId" clId="{A94D0CFF-740A-49CE-99EC-9175DE496E2B}" dt="2022-03-28T04:45:27.258" v="169" actId="20577"/>
          <ac:spMkLst>
            <pc:docMk/>
            <pc:sldMk cId="3167935313" sldId="256"/>
            <ac:spMk id="8" creationId="{78D5617D-57D6-46FD-8534-5AC4C1C03E1D}"/>
          </ac:spMkLst>
        </pc:spChg>
        <pc:spChg chg="add mod">
          <ac:chgData name="Yamini keerthi Vadlapatla" userId="31f5f63e7d4ce6ca" providerId="LiveId" clId="{A94D0CFF-740A-49CE-99EC-9175DE496E2B}" dt="2022-03-28T04:46:04.775" v="185" actId="1076"/>
          <ac:spMkLst>
            <pc:docMk/>
            <pc:sldMk cId="3167935313" sldId="256"/>
            <ac:spMk id="9" creationId="{FA422611-9D05-4E1B-9CB3-AEF7AD064B58}"/>
          </ac:spMkLst>
        </pc:spChg>
      </pc:sldChg>
      <pc:sldChg chg="addSp delSp modSp mod">
        <pc:chgData name="Yamini keerthi Vadlapatla" userId="31f5f63e7d4ce6ca" providerId="LiveId" clId="{A94D0CFF-740A-49CE-99EC-9175DE496E2B}" dt="2022-03-28T05:48:25.522" v="1021" actId="1076"/>
        <pc:sldMkLst>
          <pc:docMk/>
          <pc:sldMk cId="1634144548" sldId="257"/>
        </pc:sldMkLst>
        <pc:spChg chg="mod">
          <ac:chgData name="Yamini keerthi Vadlapatla" userId="31f5f63e7d4ce6ca" providerId="LiveId" clId="{A94D0CFF-740A-49CE-99EC-9175DE496E2B}" dt="2022-03-28T05:47:55.578" v="1017" actId="207"/>
          <ac:spMkLst>
            <pc:docMk/>
            <pc:sldMk cId="1634144548" sldId="257"/>
            <ac:spMk id="2" creationId="{E9A9D0B2-C0A8-4CAC-B2B9-E5C141871F11}"/>
          </ac:spMkLst>
        </pc:spChg>
        <pc:spChg chg="add mod">
          <ac:chgData name="Yamini keerthi Vadlapatla" userId="31f5f63e7d4ce6ca" providerId="LiveId" clId="{A94D0CFF-740A-49CE-99EC-9175DE496E2B}" dt="2022-03-28T05:48:25.522" v="1021" actId="1076"/>
          <ac:spMkLst>
            <pc:docMk/>
            <pc:sldMk cId="1634144548" sldId="257"/>
            <ac:spMk id="3" creationId="{06CC23C5-1B26-4DB7-8991-3B9F8CC0AC44}"/>
          </ac:spMkLst>
        </pc:spChg>
        <pc:spChg chg="del">
          <ac:chgData name="Yamini keerthi Vadlapatla" userId="31f5f63e7d4ce6ca" providerId="LiveId" clId="{A94D0CFF-740A-49CE-99EC-9175DE496E2B}" dt="2022-03-28T05:40:18.315" v="914" actId="21"/>
          <ac:spMkLst>
            <pc:docMk/>
            <pc:sldMk cId="1634144548" sldId="257"/>
            <ac:spMk id="4" creationId="{12940656-A1AA-4A41-8E2E-62C8515A1FB9}"/>
          </ac:spMkLst>
        </pc:spChg>
        <pc:spChg chg="del">
          <ac:chgData name="Yamini keerthi Vadlapatla" userId="31f5f63e7d4ce6ca" providerId="LiveId" clId="{A94D0CFF-740A-49CE-99EC-9175DE496E2B}" dt="2022-03-28T05:40:29.493" v="917" actId="21"/>
          <ac:spMkLst>
            <pc:docMk/>
            <pc:sldMk cId="1634144548" sldId="257"/>
            <ac:spMk id="12" creationId="{A203338B-F487-494B-96AA-0BB2B559115F}"/>
          </ac:spMkLst>
        </pc:spChg>
        <pc:spChg chg="del">
          <ac:chgData name="Yamini keerthi Vadlapatla" userId="31f5f63e7d4ce6ca" providerId="LiveId" clId="{A94D0CFF-740A-49CE-99EC-9175DE496E2B}" dt="2022-03-28T05:40:41.364" v="918" actId="21"/>
          <ac:spMkLst>
            <pc:docMk/>
            <pc:sldMk cId="1634144548" sldId="257"/>
            <ac:spMk id="13" creationId="{3E499869-39A7-4E15-8181-5B35C65F6E1D}"/>
          </ac:spMkLst>
        </pc:spChg>
        <pc:spChg chg="del">
          <ac:chgData name="Yamini keerthi Vadlapatla" userId="31f5f63e7d4ce6ca" providerId="LiveId" clId="{A94D0CFF-740A-49CE-99EC-9175DE496E2B}" dt="2022-03-28T05:40:56.340" v="922" actId="21"/>
          <ac:spMkLst>
            <pc:docMk/>
            <pc:sldMk cId="1634144548" sldId="257"/>
            <ac:spMk id="14" creationId="{EEBCFA25-5F11-4A07-8CF7-0EA5F5CA0C47}"/>
          </ac:spMkLst>
        </pc:spChg>
        <pc:spChg chg="del">
          <ac:chgData name="Yamini keerthi Vadlapatla" userId="31f5f63e7d4ce6ca" providerId="LiveId" clId="{A94D0CFF-740A-49CE-99EC-9175DE496E2B}" dt="2022-03-25T01:15:00.226" v="0" actId="21"/>
          <ac:spMkLst>
            <pc:docMk/>
            <pc:sldMk cId="1634144548" sldId="257"/>
            <ac:spMk id="15" creationId="{0389D9AB-0F5C-46EF-BD23-3B0713C8BB7C}"/>
          </ac:spMkLst>
        </pc:spChg>
        <pc:picChg chg="del mod">
          <ac:chgData name="Yamini keerthi Vadlapatla" userId="31f5f63e7d4ce6ca" providerId="LiveId" clId="{A94D0CFF-740A-49CE-99EC-9175DE496E2B}" dt="2022-03-28T05:40:23.641" v="916" actId="21"/>
          <ac:picMkLst>
            <pc:docMk/>
            <pc:sldMk cId="1634144548" sldId="257"/>
            <ac:picMk id="5" creationId="{3A770F5D-3D8B-4377-8CB1-F47430711236}"/>
          </ac:picMkLst>
        </pc:picChg>
        <pc:picChg chg="del mod">
          <ac:chgData name="Yamini keerthi Vadlapatla" userId="31f5f63e7d4ce6ca" providerId="LiveId" clId="{A94D0CFF-740A-49CE-99EC-9175DE496E2B}" dt="2022-03-28T05:40:46.688" v="920" actId="21"/>
          <ac:picMkLst>
            <pc:docMk/>
            <pc:sldMk cId="1634144548" sldId="257"/>
            <ac:picMk id="8" creationId="{6EEF3E85-E298-4E58-A9D1-138B0134303A}"/>
          </ac:picMkLst>
        </pc:picChg>
        <pc:picChg chg="del mod">
          <ac:chgData name="Yamini keerthi Vadlapatla" userId="31f5f63e7d4ce6ca" providerId="LiveId" clId="{A94D0CFF-740A-49CE-99EC-9175DE496E2B}" dt="2022-03-28T05:40:49.479" v="921" actId="21"/>
          <ac:picMkLst>
            <pc:docMk/>
            <pc:sldMk cId="1634144548" sldId="257"/>
            <ac:picMk id="9" creationId="{FCE2DBA6-A7C8-4EDF-8570-A7CDB5DD2272}"/>
          </ac:picMkLst>
        </pc:picChg>
        <pc:picChg chg="del mod">
          <ac:chgData name="Yamini keerthi Vadlapatla" userId="31f5f63e7d4ce6ca" providerId="LiveId" clId="{A94D0CFF-740A-49CE-99EC-9175DE496E2B}" dt="2022-03-28T05:40:59.763" v="923" actId="21"/>
          <ac:picMkLst>
            <pc:docMk/>
            <pc:sldMk cId="1634144548" sldId="257"/>
            <ac:picMk id="10" creationId="{CA47D16A-153B-403D-8B51-0D941117E6BA}"/>
          </ac:picMkLst>
        </pc:picChg>
        <pc:picChg chg="del">
          <ac:chgData name="Yamini keerthi Vadlapatla" userId="31f5f63e7d4ce6ca" providerId="LiveId" clId="{A94D0CFF-740A-49CE-99EC-9175DE496E2B}" dt="2022-03-25T01:15:04.235" v="1" actId="21"/>
          <ac:picMkLst>
            <pc:docMk/>
            <pc:sldMk cId="1634144548" sldId="257"/>
            <ac:picMk id="11" creationId="{2295EC8C-EB43-422A-AF69-11AFF20482AF}"/>
          </ac:picMkLst>
        </pc:picChg>
        <pc:picChg chg="add del mod">
          <ac:chgData name="Yamini keerthi Vadlapatla" userId="31f5f63e7d4ce6ca" providerId="LiveId" clId="{A94D0CFF-740A-49CE-99EC-9175DE496E2B}" dt="2022-03-28T05:40:20.800" v="915" actId="21"/>
          <ac:picMkLst>
            <pc:docMk/>
            <pc:sldMk cId="1634144548" sldId="257"/>
            <ac:picMk id="15" creationId="{DBB760D0-CCB6-44CF-906C-B461BAC02302}"/>
          </ac:picMkLst>
        </pc:picChg>
      </pc:sldChg>
      <pc:sldChg chg="del">
        <pc:chgData name="Yamini keerthi Vadlapatla" userId="31f5f63e7d4ce6ca" providerId="LiveId" clId="{A94D0CFF-740A-49CE-99EC-9175DE496E2B}" dt="2022-03-28T06:17:58.748" v="1153" actId="2696"/>
        <pc:sldMkLst>
          <pc:docMk/>
          <pc:sldMk cId="1139411655" sldId="258"/>
        </pc:sldMkLst>
      </pc:sldChg>
      <pc:sldChg chg="addSp delSp modSp new mod">
        <pc:chgData name="Yamini keerthi Vadlapatla" userId="31f5f63e7d4ce6ca" providerId="LiveId" clId="{A94D0CFF-740A-49CE-99EC-9175DE496E2B}" dt="2022-03-28T05:48:08.035" v="1019" actId="207"/>
        <pc:sldMkLst>
          <pc:docMk/>
          <pc:sldMk cId="59382208" sldId="259"/>
        </pc:sldMkLst>
        <pc:spChg chg="add mod">
          <ac:chgData name="Yamini keerthi Vadlapatla" userId="31f5f63e7d4ce6ca" providerId="LiveId" clId="{A94D0CFF-740A-49CE-99EC-9175DE496E2B}" dt="2022-03-28T05:48:08.035" v="1019" actId="207"/>
          <ac:spMkLst>
            <pc:docMk/>
            <pc:sldMk cId="59382208" sldId="259"/>
            <ac:spMk id="2" creationId="{C63C18AB-B332-4427-B4ED-3E2F155E63CB}"/>
          </ac:spMkLst>
        </pc:spChg>
        <pc:spChg chg="add del mod">
          <ac:chgData name="Yamini keerthi Vadlapatla" userId="31f5f63e7d4ce6ca" providerId="LiveId" clId="{A94D0CFF-740A-49CE-99EC-9175DE496E2B}" dt="2022-03-28T04:57:52.168" v="221"/>
          <ac:spMkLst>
            <pc:docMk/>
            <pc:sldMk cId="59382208" sldId="259"/>
            <ac:spMk id="3" creationId="{228843AC-3EC7-4269-895B-6C6C23DC7EC2}"/>
          </ac:spMkLst>
        </pc:spChg>
        <pc:spChg chg="add mod">
          <ac:chgData name="Yamini keerthi Vadlapatla" userId="31f5f63e7d4ce6ca" providerId="LiveId" clId="{A94D0CFF-740A-49CE-99EC-9175DE496E2B}" dt="2022-03-28T05:22:19.533" v="793" actId="123"/>
          <ac:spMkLst>
            <pc:docMk/>
            <pc:sldMk cId="59382208" sldId="259"/>
            <ac:spMk id="12" creationId="{FC7384D3-8B15-42F0-8370-C77AE6B874A0}"/>
          </ac:spMkLst>
        </pc:spChg>
        <pc:picChg chg="add del mod">
          <ac:chgData name="Yamini keerthi Vadlapatla" userId="31f5f63e7d4ce6ca" providerId="LiveId" clId="{A94D0CFF-740A-49CE-99EC-9175DE496E2B}" dt="2022-03-28T04:58:23.929" v="224" actId="21"/>
          <ac:picMkLst>
            <pc:docMk/>
            <pc:sldMk cId="59382208" sldId="259"/>
            <ac:picMk id="5" creationId="{63BD19DC-6FD4-439F-8333-342DED049E2F}"/>
          </ac:picMkLst>
        </pc:picChg>
        <pc:picChg chg="add del mod">
          <ac:chgData name="Yamini keerthi Vadlapatla" userId="31f5f63e7d4ce6ca" providerId="LiveId" clId="{A94D0CFF-740A-49CE-99EC-9175DE496E2B}" dt="2022-03-28T04:58:32.741" v="226" actId="21"/>
          <ac:picMkLst>
            <pc:docMk/>
            <pc:sldMk cId="59382208" sldId="259"/>
            <ac:picMk id="6" creationId="{8318ADB4-25F0-46B0-B7C1-54E114F32F27}"/>
          </ac:picMkLst>
        </pc:picChg>
        <pc:picChg chg="add del">
          <ac:chgData name="Yamini keerthi Vadlapatla" userId="31f5f63e7d4ce6ca" providerId="LiveId" clId="{A94D0CFF-740A-49CE-99EC-9175DE496E2B}" dt="2022-03-28T04:58:47.941" v="228" actId="21"/>
          <ac:picMkLst>
            <pc:docMk/>
            <pc:sldMk cId="59382208" sldId="259"/>
            <ac:picMk id="7" creationId="{C4AFE90A-4BB3-4824-9B52-6006D9461415}"/>
          </ac:picMkLst>
        </pc:picChg>
        <pc:picChg chg="add del mod">
          <ac:chgData name="Yamini keerthi Vadlapatla" userId="31f5f63e7d4ce6ca" providerId="LiveId" clId="{A94D0CFF-740A-49CE-99EC-9175DE496E2B}" dt="2022-03-28T04:59:07.206" v="234" actId="21"/>
          <ac:picMkLst>
            <pc:docMk/>
            <pc:sldMk cId="59382208" sldId="259"/>
            <ac:picMk id="8" creationId="{20AF7029-CB85-48E4-8853-A738EE93C9C9}"/>
          </ac:picMkLst>
        </pc:picChg>
        <pc:picChg chg="add del mod">
          <ac:chgData name="Yamini keerthi Vadlapatla" userId="31f5f63e7d4ce6ca" providerId="LiveId" clId="{A94D0CFF-740A-49CE-99EC-9175DE496E2B}" dt="2022-03-28T04:59:05.644" v="233" actId="21"/>
          <ac:picMkLst>
            <pc:docMk/>
            <pc:sldMk cId="59382208" sldId="259"/>
            <ac:picMk id="9" creationId="{D84D1A23-4097-4FFF-9610-CEF24E5DD01B}"/>
          </ac:picMkLst>
        </pc:picChg>
        <pc:picChg chg="add del mod">
          <ac:chgData name="Yamini keerthi Vadlapatla" userId="31f5f63e7d4ce6ca" providerId="LiveId" clId="{A94D0CFF-740A-49CE-99EC-9175DE496E2B}" dt="2022-03-28T04:58:59.564" v="232" actId="21"/>
          <ac:picMkLst>
            <pc:docMk/>
            <pc:sldMk cId="59382208" sldId="259"/>
            <ac:picMk id="10" creationId="{C85BE668-58A7-442F-B413-9CE16BA553EA}"/>
          </ac:picMkLst>
        </pc:picChg>
        <pc:picChg chg="add del mod">
          <ac:chgData name="Yamini keerthi Vadlapatla" userId="31f5f63e7d4ce6ca" providerId="LiveId" clId="{A94D0CFF-740A-49CE-99EC-9175DE496E2B}" dt="2022-03-28T05:00:10.535" v="236" actId="21"/>
          <ac:picMkLst>
            <pc:docMk/>
            <pc:sldMk cId="59382208" sldId="259"/>
            <ac:picMk id="11" creationId="{DFFD1C50-043D-4305-8C7D-C0EF0A2D29EA}"/>
          </ac:picMkLst>
        </pc:picChg>
      </pc:sldChg>
      <pc:sldChg chg="addSp modSp new mod">
        <pc:chgData name="Yamini keerthi Vadlapatla" userId="31f5f63e7d4ce6ca" providerId="LiveId" clId="{A94D0CFF-740A-49CE-99EC-9175DE496E2B}" dt="2022-03-28T05:48:15.744" v="1020" actId="207"/>
        <pc:sldMkLst>
          <pc:docMk/>
          <pc:sldMk cId="1321699198" sldId="260"/>
        </pc:sldMkLst>
        <pc:spChg chg="add mod">
          <ac:chgData name="Yamini keerthi Vadlapatla" userId="31f5f63e7d4ce6ca" providerId="LiveId" clId="{A94D0CFF-740A-49CE-99EC-9175DE496E2B}" dt="2022-03-28T05:48:15.744" v="1020" actId="207"/>
          <ac:spMkLst>
            <pc:docMk/>
            <pc:sldMk cId="1321699198" sldId="260"/>
            <ac:spMk id="2" creationId="{E388BCBC-C940-4188-A788-F6456C070EB2}"/>
          </ac:spMkLst>
        </pc:spChg>
        <pc:spChg chg="add mod">
          <ac:chgData name="Yamini keerthi Vadlapatla" userId="31f5f63e7d4ce6ca" providerId="LiveId" clId="{A94D0CFF-740A-49CE-99EC-9175DE496E2B}" dt="2022-03-28T05:36:45.478" v="897" actId="20577"/>
          <ac:spMkLst>
            <pc:docMk/>
            <pc:sldMk cId="1321699198" sldId="260"/>
            <ac:spMk id="3" creationId="{DB3383E2-1B6F-4060-9B57-02B2267801DD}"/>
          </ac:spMkLst>
        </pc:spChg>
      </pc:sldChg>
      <pc:sldChg chg="new del">
        <pc:chgData name="Yamini keerthi Vadlapatla" userId="31f5f63e7d4ce6ca" providerId="LiveId" clId="{A94D0CFF-740A-49CE-99EC-9175DE496E2B}" dt="2022-03-28T05:22:41.071" v="795" actId="2696"/>
        <pc:sldMkLst>
          <pc:docMk/>
          <pc:sldMk cId="1522593431" sldId="260"/>
        </pc:sldMkLst>
      </pc:sldChg>
      <pc:sldChg chg="addSp modSp new mod">
        <pc:chgData name="Yamini keerthi Vadlapatla" userId="31f5f63e7d4ce6ca" providerId="LiveId" clId="{A94D0CFF-740A-49CE-99EC-9175DE496E2B}" dt="2022-03-28T06:05:28.245" v="1068" actId="14100"/>
        <pc:sldMkLst>
          <pc:docMk/>
          <pc:sldMk cId="914333987" sldId="261"/>
        </pc:sldMkLst>
        <pc:spChg chg="add mod">
          <ac:chgData name="Yamini keerthi Vadlapatla" userId="31f5f63e7d4ce6ca" providerId="LiveId" clId="{A94D0CFF-740A-49CE-99EC-9175DE496E2B}" dt="2022-03-28T05:59:14.849" v="1064" actId="113"/>
          <ac:spMkLst>
            <pc:docMk/>
            <pc:sldMk cId="914333987" sldId="261"/>
            <ac:spMk id="2" creationId="{1F713628-2C3D-4BD6-9C81-2F3B5848F787}"/>
          </ac:spMkLst>
        </pc:spChg>
        <pc:spChg chg="add mod">
          <ac:chgData name="Yamini keerthi Vadlapatla" userId="31f5f63e7d4ce6ca" providerId="LiveId" clId="{A94D0CFF-740A-49CE-99EC-9175DE496E2B}" dt="2022-03-28T05:59:10.245" v="1063" actId="1076"/>
          <ac:spMkLst>
            <pc:docMk/>
            <pc:sldMk cId="914333987" sldId="261"/>
            <ac:spMk id="3" creationId="{93F5DFCA-5C29-4542-BF3F-E98AA33BB2AD}"/>
          </ac:spMkLst>
        </pc:spChg>
        <pc:picChg chg="add mod">
          <ac:chgData name="Yamini keerthi Vadlapatla" userId="31f5f63e7d4ce6ca" providerId="LiveId" clId="{A94D0CFF-740A-49CE-99EC-9175DE496E2B}" dt="2022-03-28T06:05:28.245" v="1068" actId="14100"/>
          <ac:picMkLst>
            <pc:docMk/>
            <pc:sldMk cId="914333987" sldId="261"/>
            <ac:picMk id="5" creationId="{EBD4D11D-519C-4D5D-95CD-16BF423381BB}"/>
          </ac:picMkLst>
        </pc:picChg>
      </pc:sldChg>
      <pc:sldChg chg="addSp delSp modSp new mod">
        <pc:chgData name="Yamini keerthi Vadlapatla" userId="31f5f63e7d4ce6ca" providerId="LiveId" clId="{A94D0CFF-740A-49CE-99EC-9175DE496E2B}" dt="2022-03-28T15:00:21.090" v="1198" actId="1076"/>
        <pc:sldMkLst>
          <pc:docMk/>
          <pc:sldMk cId="2470712030" sldId="262"/>
        </pc:sldMkLst>
        <pc:spChg chg="add mod">
          <ac:chgData name="Yamini keerthi Vadlapatla" userId="31f5f63e7d4ce6ca" providerId="LiveId" clId="{A94D0CFF-740A-49CE-99EC-9175DE496E2B}" dt="2022-03-28T06:06:10.214" v="1091" actId="1076"/>
          <ac:spMkLst>
            <pc:docMk/>
            <pc:sldMk cId="2470712030" sldId="262"/>
            <ac:spMk id="2" creationId="{2A55EA8E-663D-4047-923D-E83DDA0ACA8E}"/>
          </ac:spMkLst>
        </pc:spChg>
        <pc:spChg chg="add del mod">
          <ac:chgData name="Yamini keerthi Vadlapatla" userId="31f5f63e7d4ce6ca" providerId="LiveId" clId="{A94D0CFF-740A-49CE-99EC-9175DE496E2B}" dt="2022-03-28T15:00:06.363" v="1195" actId="21"/>
          <ac:spMkLst>
            <pc:docMk/>
            <pc:sldMk cId="2470712030" sldId="262"/>
            <ac:spMk id="6" creationId="{6ACAF84F-19BA-46A3-A9F8-10B4583A7789}"/>
          </ac:spMkLst>
        </pc:spChg>
        <pc:picChg chg="add mod">
          <ac:chgData name="Yamini keerthi Vadlapatla" userId="31f5f63e7d4ce6ca" providerId="LiveId" clId="{A94D0CFF-740A-49CE-99EC-9175DE496E2B}" dt="2022-03-28T15:00:19.322" v="1197" actId="1076"/>
          <ac:picMkLst>
            <pc:docMk/>
            <pc:sldMk cId="2470712030" sldId="262"/>
            <ac:picMk id="4" creationId="{11BB3D7B-9BE2-4BAD-99E7-740DB21A1D8C}"/>
          </ac:picMkLst>
        </pc:picChg>
        <pc:picChg chg="add mod">
          <ac:chgData name="Yamini keerthi Vadlapatla" userId="31f5f63e7d4ce6ca" providerId="LiveId" clId="{A94D0CFF-740A-49CE-99EC-9175DE496E2B}" dt="2022-03-28T15:00:21.090" v="1198" actId="1076"/>
          <ac:picMkLst>
            <pc:docMk/>
            <pc:sldMk cId="2470712030" sldId="262"/>
            <ac:picMk id="5" creationId="{189DC1CA-DFC1-44EE-B9AF-3B3B9CDFBC89}"/>
          </ac:picMkLst>
        </pc:picChg>
      </pc:sldChg>
      <pc:sldChg chg="addSp modSp new mod">
        <pc:chgData name="Yamini keerthi Vadlapatla" userId="31f5f63e7d4ce6ca" providerId="LiveId" clId="{A94D0CFF-740A-49CE-99EC-9175DE496E2B}" dt="2022-03-28T15:03:31.058" v="1202" actId="14100"/>
        <pc:sldMkLst>
          <pc:docMk/>
          <pc:sldMk cId="3649622135" sldId="263"/>
        </pc:sldMkLst>
        <pc:spChg chg="add mod">
          <ac:chgData name="Yamini keerthi Vadlapatla" userId="31f5f63e7d4ce6ca" providerId="LiveId" clId="{A94D0CFF-740A-49CE-99EC-9175DE496E2B}" dt="2022-03-28T06:11:28.722" v="1118" actId="1076"/>
          <ac:spMkLst>
            <pc:docMk/>
            <pc:sldMk cId="3649622135" sldId="263"/>
            <ac:spMk id="2" creationId="{01CABC10-D1EF-4DE7-ACDA-6523CA7886D6}"/>
          </ac:spMkLst>
        </pc:spChg>
        <pc:picChg chg="add mod">
          <ac:chgData name="Yamini keerthi Vadlapatla" userId="31f5f63e7d4ce6ca" providerId="LiveId" clId="{A94D0CFF-740A-49CE-99EC-9175DE496E2B}" dt="2022-03-28T15:00:11.690" v="1196" actId="1076"/>
          <ac:picMkLst>
            <pc:docMk/>
            <pc:sldMk cId="3649622135" sldId="263"/>
            <ac:picMk id="4" creationId="{40DA3AF2-0DED-4F74-AE9C-7A56954C4DFE}"/>
          </ac:picMkLst>
        </pc:picChg>
        <pc:picChg chg="add mod">
          <ac:chgData name="Yamini keerthi Vadlapatla" userId="31f5f63e7d4ce6ca" providerId="LiveId" clId="{A94D0CFF-740A-49CE-99EC-9175DE496E2B}" dt="2022-03-28T15:03:31.058" v="1202" actId="14100"/>
          <ac:picMkLst>
            <pc:docMk/>
            <pc:sldMk cId="3649622135" sldId="263"/>
            <ac:picMk id="5" creationId="{601B4233-D37E-40CC-B3A1-A898C90481B3}"/>
          </ac:picMkLst>
        </pc:picChg>
      </pc:sldChg>
      <pc:sldChg chg="addSp modSp new mod">
        <pc:chgData name="Yamini keerthi Vadlapatla" userId="31f5f63e7d4ce6ca" providerId="LiveId" clId="{A94D0CFF-740A-49CE-99EC-9175DE496E2B}" dt="2022-03-28T15:04:06.963" v="1207" actId="14100"/>
        <pc:sldMkLst>
          <pc:docMk/>
          <pc:sldMk cId="3431312759" sldId="264"/>
        </pc:sldMkLst>
        <pc:spChg chg="add mod">
          <ac:chgData name="Yamini keerthi Vadlapatla" userId="31f5f63e7d4ce6ca" providerId="LiveId" clId="{A94D0CFF-740A-49CE-99EC-9175DE496E2B}" dt="2022-03-28T06:15:13.782" v="1145" actId="1076"/>
          <ac:spMkLst>
            <pc:docMk/>
            <pc:sldMk cId="3431312759" sldId="264"/>
            <ac:spMk id="2" creationId="{3609C739-4F29-44E4-8600-02D2D277B917}"/>
          </ac:spMkLst>
        </pc:spChg>
        <pc:picChg chg="add mod">
          <ac:chgData name="Yamini keerthi Vadlapatla" userId="31f5f63e7d4ce6ca" providerId="LiveId" clId="{A94D0CFF-740A-49CE-99EC-9175DE496E2B}" dt="2022-03-28T15:03:42.694" v="1203" actId="1076"/>
          <ac:picMkLst>
            <pc:docMk/>
            <pc:sldMk cId="3431312759" sldId="264"/>
            <ac:picMk id="4" creationId="{EAC55F57-DCCE-49DD-A544-53F98A4B200B}"/>
          </ac:picMkLst>
        </pc:picChg>
        <pc:picChg chg="add mod">
          <ac:chgData name="Yamini keerthi Vadlapatla" userId="31f5f63e7d4ce6ca" providerId="LiveId" clId="{A94D0CFF-740A-49CE-99EC-9175DE496E2B}" dt="2022-03-28T15:04:06.963" v="1207" actId="14100"/>
          <ac:picMkLst>
            <pc:docMk/>
            <pc:sldMk cId="3431312759" sldId="264"/>
            <ac:picMk id="5" creationId="{E85865B8-6604-4AE2-8314-842AF8D67B61}"/>
          </ac:picMkLst>
        </pc:picChg>
      </pc:sldChg>
      <pc:sldChg chg="addSp modSp new mod">
        <pc:chgData name="Yamini keerthi Vadlapatla" userId="31f5f63e7d4ce6ca" providerId="LiveId" clId="{A94D0CFF-740A-49CE-99EC-9175DE496E2B}" dt="2022-03-28T06:19:59.698" v="1174" actId="255"/>
        <pc:sldMkLst>
          <pc:docMk/>
          <pc:sldMk cId="3819652239" sldId="265"/>
        </pc:sldMkLst>
        <pc:spChg chg="add mod">
          <ac:chgData name="Yamini keerthi Vadlapatla" userId="31f5f63e7d4ce6ca" providerId="LiveId" clId="{A94D0CFF-740A-49CE-99EC-9175DE496E2B}" dt="2022-03-28T06:19:59.698" v="1174" actId="255"/>
          <ac:spMkLst>
            <pc:docMk/>
            <pc:sldMk cId="3819652239" sldId="265"/>
            <ac:spMk id="2" creationId="{C5AC9768-B279-4D6F-BFE6-C07F56E573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67BC8-14FA-406C-BB9A-D7C55856950C}" type="datetimeFigureOut">
              <a:rPr lang="en-IN" smtClean="0"/>
              <a:t>28-03-2022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CB7A06-050E-4393-AA77-8960F8875E23}" type="slidenum">
              <a:rPr lang="en-IN" smtClean="0"/>
              <a:t>‹#›</a:t>
            </a:fld>
            <a:endParaRPr lang="en-IN"/>
          </a:p>
        </p:txBody>
      </p:sp>
    </p:spTree>
    <p:extLst>
      <p:ext uri="{BB962C8B-B14F-4D97-AF65-F5344CB8AC3E}">
        <p14:creationId xmlns:p14="http://schemas.microsoft.com/office/powerpoint/2010/main" val="2003874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8CB7A06-050E-4393-AA77-8960F8875E23}" type="slidenum">
              <a:rPr lang="en-IN" smtClean="0"/>
              <a:t>4</a:t>
            </a:fld>
            <a:endParaRPr lang="en-IN"/>
          </a:p>
        </p:txBody>
      </p:sp>
    </p:spTree>
    <p:extLst>
      <p:ext uri="{BB962C8B-B14F-4D97-AF65-F5344CB8AC3E}">
        <p14:creationId xmlns:p14="http://schemas.microsoft.com/office/powerpoint/2010/main" val="745569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9A5916-B5E2-4732-8A36-2EE780ED1934}"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91EF34-8F91-4337-83D4-468C98810CF5}" type="slidenum">
              <a:rPr lang="en-IN" smtClean="0"/>
              <a:t>‹#›</a:t>
            </a:fld>
            <a:endParaRPr lang="en-IN"/>
          </a:p>
        </p:txBody>
      </p:sp>
    </p:spTree>
    <p:extLst>
      <p:ext uri="{BB962C8B-B14F-4D97-AF65-F5344CB8AC3E}">
        <p14:creationId xmlns:p14="http://schemas.microsoft.com/office/powerpoint/2010/main" val="1706035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9A5916-B5E2-4732-8A36-2EE780ED1934}"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91EF34-8F91-4337-83D4-468C98810CF5}" type="slidenum">
              <a:rPr lang="en-IN" smtClean="0"/>
              <a:t>‹#›</a:t>
            </a:fld>
            <a:endParaRPr lang="en-IN"/>
          </a:p>
        </p:txBody>
      </p:sp>
    </p:spTree>
    <p:extLst>
      <p:ext uri="{BB962C8B-B14F-4D97-AF65-F5344CB8AC3E}">
        <p14:creationId xmlns:p14="http://schemas.microsoft.com/office/powerpoint/2010/main" val="2468891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9A5916-B5E2-4732-8A36-2EE780ED1934}"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91EF34-8F91-4337-83D4-468C98810CF5}" type="slidenum">
              <a:rPr lang="en-IN" smtClean="0"/>
              <a:t>‹#›</a:t>
            </a:fld>
            <a:endParaRPr lang="en-IN"/>
          </a:p>
        </p:txBody>
      </p:sp>
    </p:spTree>
    <p:extLst>
      <p:ext uri="{BB962C8B-B14F-4D97-AF65-F5344CB8AC3E}">
        <p14:creationId xmlns:p14="http://schemas.microsoft.com/office/powerpoint/2010/main" val="2496818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9A5916-B5E2-4732-8A36-2EE780ED1934}"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91EF34-8F91-4337-83D4-468C98810CF5}"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4344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9A5916-B5E2-4732-8A36-2EE780ED1934}"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91EF34-8F91-4337-83D4-468C98810CF5}" type="slidenum">
              <a:rPr lang="en-IN" smtClean="0"/>
              <a:t>‹#›</a:t>
            </a:fld>
            <a:endParaRPr lang="en-IN"/>
          </a:p>
        </p:txBody>
      </p:sp>
    </p:spTree>
    <p:extLst>
      <p:ext uri="{BB962C8B-B14F-4D97-AF65-F5344CB8AC3E}">
        <p14:creationId xmlns:p14="http://schemas.microsoft.com/office/powerpoint/2010/main" val="2709929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9A5916-B5E2-4732-8A36-2EE780ED1934}" type="datetimeFigureOut">
              <a:rPr lang="en-IN" smtClean="0"/>
              <a:t>28-03-2022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91EF34-8F91-4337-83D4-468C98810CF5}" type="slidenum">
              <a:rPr lang="en-IN" smtClean="0"/>
              <a:t>‹#›</a:t>
            </a:fld>
            <a:endParaRPr lang="en-IN"/>
          </a:p>
        </p:txBody>
      </p:sp>
    </p:spTree>
    <p:extLst>
      <p:ext uri="{BB962C8B-B14F-4D97-AF65-F5344CB8AC3E}">
        <p14:creationId xmlns:p14="http://schemas.microsoft.com/office/powerpoint/2010/main" val="20764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9A5916-B5E2-4732-8A36-2EE780ED1934}" type="datetimeFigureOut">
              <a:rPr lang="en-IN" smtClean="0"/>
              <a:t>28-03-2022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91EF34-8F91-4337-83D4-468C98810CF5}" type="slidenum">
              <a:rPr lang="en-IN" smtClean="0"/>
              <a:t>‹#›</a:t>
            </a:fld>
            <a:endParaRPr lang="en-IN"/>
          </a:p>
        </p:txBody>
      </p:sp>
    </p:spTree>
    <p:extLst>
      <p:ext uri="{BB962C8B-B14F-4D97-AF65-F5344CB8AC3E}">
        <p14:creationId xmlns:p14="http://schemas.microsoft.com/office/powerpoint/2010/main" val="1140987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A5916-B5E2-4732-8A36-2EE780ED1934}"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91EF34-8F91-4337-83D4-468C98810CF5}" type="slidenum">
              <a:rPr lang="en-IN" smtClean="0"/>
              <a:t>‹#›</a:t>
            </a:fld>
            <a:endParaRPr lang="en-IN"/>
          </a:p>
        </p:txBody>
      </p:sp>
    </p:spTree>
    <p:extLst>
      <p:ext uri="{BB962C8B-B14F-4D97-AF65-F5344CB8AC3E}">
        <p14:creationId xmlns:p14="http://schemas.microsoft.com/office/powerpoint/2010/main" val="3102720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A5916-B5E2-4732-8A36-2EE780ED1934}"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91EF34-8F91-4337-83D4-468C98810CF5}" type="slidenum">
              <a:rPr lang="en-IN" smtClean="0"/>
              <a:t>‹#›</a:t>
            </a:fld>
            <a:endParaRPr lang="en-IN"/>
          </a:p>
        </p:txBody>
      </p:sp>
    </p:spTree>
    <p:extLst>
      <p:ext uri="{BB962C8B-B14F-4D97-AF65-F5344CB8AC3E}">
        <p14:creationId xmlns:p14="http://schemas.microsoft.com/office/powerpoint/2010/main" val="3049885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A5916-B5E2-4732-8A36-2EE780ED1934}"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91EF34-8F91-4337-83D4-468C98810CF5}" type="slidenum">
              <a:rPr lang="en-IN" smtClean="0"/>
              <a:t>‹#›</a:t>
            </a:fld>
            <a:endParaRPr lang="en-IN"/>
          </a:p>
        </p:txBody>
      </p:sp>
    </p:spTree>
    <p:extLst>
      <p:ext uri="{BB962C8B-B14F-4D97-AF65-F5344CB8AC3E}">
        <p14:creationId xmlns:p14="http://schemas.microsoft.com/office/powerpoint/2010/main" val="2070890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9A5916-B5E2-4732-8A36-2EE780ED1934}"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91EF34-8F91-4337-83D4-468C98810CF5}" type="slidenum">
              <a:rPr lang="en-IN" smtClean="0"/>
              <a:t>‹#›</a:t>
            </a:fld>
            <a:endParaRPr lang="en-IN"/>
          </a:p>
        </p:txBody>
      </p:sp>
    </p:spTree>
    <p:extLst>
      <p:ext uri="{BB962C8B-B14F-4D97-AF65-F5344CB8AC3E}">
        <p14:creationId xmlns:p14="http://schemas.microsoft.com/office/powerpoint/2010/main" val="305407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9A5916-B5E2-4732-8A36-2EE780ED1934}"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91EF34-8F91-4337-83D4-468C98810CF5}" type="slidenum">
              <a:rPr lang="en-IN" smtClean="0"/>
              <a:t>‹#›</a:t>
            </a:fld>
            <a:endParaRPr lang="en-IN"/>
          </a:p>
        </p:txBody>
      </p:sp>
    </p:spTree>
    <p:extLst>
      <p:ext uri="{BB962C8B-B14F-4D97-AF65-F5344CB8AC3E}">
        <p14:creationId xmlns:p14="http://schemas.microsoft.com/office/powerpoint/2010/main" val="278101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9A5916-B5E2-4732-8A36-2EE780ED1934}" type="datetimeFigureOut">
              <a:rPr lang="en-IN" smtClean="0"/>
              <a:t>28-03-2022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91EF34-8F91-4337-83D4-468C98810CF5}" type="slidenum">
              <a:rPr lang="en-IN" smtClean="0"/>
              <a:t>‹#›</a:t>
            </a:fld>
            <a:endParaRPr lang="en-IN"/>
          </a:p>
        </p:txBody>
      </p:sp>
    </p:spTree>
    <p:extLst>
      <p:ext uri="{BB962C8B-B14F-4D97-AF65-F5344CB8AC3E}">
        <p14:creationId xmlns:p14="http://schemas.microsoft.com/office/powerpoint/2010/main" val="125250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9A5916-B5E2-4732-8A36-2EE780ED1934}" type="datetimeFigureOut">
              <a:rPr lang="en-IN" smtClean="0"/>
              <a:t>28-03-2022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91EF34-8F91-4337-83D4-468C98810CF5}" type="slidenum">
              <a:rPr lang="en-IN" smtClean="0"/>
              <a:t>‹#›</a:t>
            </a:fld>
            <a:endParaRPr lang="en-IN"/>
          </a:p>
        </p:txBody>
      </p:sp>
    </p:spTree>
    <p:extLst>
      <p:ext uri="{BB962C8B-B14F-4D97-AF65-F5344CB8AC3E}">
        <p14:creationId xmlns:p14="http://schemas.microsoft.com/office/powerpoint/2010/main" val="3337260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89A5916-B5E2-4732-8A36-2EE780ED1934}" type="datetimeFigureOut">
              <a:rPr lang="en-IN" smtClean="0"/>
              <a:t>28-03-2022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91EF34-8F91-4337-83D4-468C98810CF5}" type="slidenum">
              <a:rPr lang="en-IN" smtClean="0"/>
              <a:t>‹#›</a:t>
            </a:fld>
            <a:endParaRPr lang="en-IN"/>
          </a:p>
        </p:txBody>
      </p:sp>
    </p:spTree>
    <p:extLst>
      <p:ext uri="{BB962C8B-B14F-4D97-AF65-F5344CB8AC3E}">
        <p14:creationId xmlns:p14="http://schemas.microsoft.com/office/powerpoint/2010/main" val="91595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9A5916-B5E2-4732-8A36-2EE780ED1934}"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91EF34-8F91-4337-83D4-468C98810CF5}" type="slidenum">
              <a:rPr lang="en-IN" smtClean="0"/>
              <a:t>‹#›</a:t>
            </a:fld>
            <a:endParaRPr lang="en-IN"/>
          </a:p>
        </p:txBody>
      </p:sp>
    </p:spTree>
    <p:extLst>
      <p:ext uri="{BB962C8B-B14F-4D97-AF65-F5344CB8AC3E}">
        <p14:creationId xmlns:p14="http://schemas.microsoft.com/office/powerpoint/2010/main" val="2634362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9A5916-B5E2-4732-8A36-2EE780ED1934}"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91EF34-8F91-4337-83D4-468C98810CF5}" type="slidenum">
              <a:rPr lang="en-IN" smtClean="0"/>
              <a:t>‹#›</a:t>
            </a:fld>
            <a:endParaRPr lang="en-IN"/>
          </a:p>
        </p:txBody>
      </p:sp>
    </p:spTree>
    <p:extLst>
      <p:ext uri="{BB962C8B-B14F-4D97-AF65-F5344CB8AC3E}">
        <p14:creationId xmlns:p14="http://schemas.microsoft.com/office/powerpoint/2010/main" val="145965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89A5916-B5E2-4732-8A36-2EE780ED1934}" type="datetimeFigureOut">
              <a:rPr lang="en-IN" smtClean="0"/>
              <a:t>28-03-2022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791EF34-8F91-4337-83D4-468C98810CF5}" type="slidenum">
              <a:rPr lang="en-IN" smtClean="0"/>
              <a:t>‹#›</a:t>
            </a:fld>
            <a:endParaRPr lang="en-IN"/>
          </a:p>
        </p:txBody>
      </p:sp>
    </p:spTree>
    <p:extLst>
      <p:ext uri="{BB962C8B-B14F-4D97-AF65-F5344CB8AC3E}">
        <p14:creationId xmlns:p14="http://schemas.microsoft.com/office/powerpoint/2010/main" val="100543899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19D69D-BE51-4199-ADC4-045EEDEB4CF1}"/>
              </a:ext>
            </a:extLst>
          </p:cNvPr>
          <p:cNvSpPr txBox="1"/>
          <p:nvPr/>
        </p:nvSpPr>
        <p:spPr>
          <a:xfrm>
            <a:off x="4368120" y="2142700"/>
            <a:ext cx="438557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Yamini Keerthi Vadlapatla</a:t>
            </a:r>
            <a:endParaRPr lang="en-IN" sz="24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F9CF84E-7844-4E9F-80CD-D6F547E42FD4}"/>
              </a:ext>
            </a:extLst>
          </p:cNvPr>
          <p:cNvSpPr/>
          <p:nvPr/>
        </p:nvSpPr>
        <p:spPr>
          <a:xfrm>
            <a:off x="4263190" y="870865"/>
            <a:ext cx="3665619" cy="461665"/>
          </a:xfrm>
          <a:prstGeom prst="rect">
            <a:avLst/>
          </a:prstGeom>
          <a:noFill/>
        </p:spPr>
        <p:txBody>
          <a:bodyPr wrap="none" lIns="91440" tIns="45720" rIns="91440" bIns="45720">
            <a:spAutoFit/>
          </a:bodyPr>
          <a:lstStyle/>
          <a:p>
            <a:pPr algn="ctr"/>
            <a:r>
              <a:rPr lang="en-US" sz="2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OFFLINE BOOK STORE</a:t>
            </a:r>
          </a:p>
        </p:txBody>
      </p:sp>
      <p:sp>
        <p:nvSpPr>
          <p:cNvPr id="3" name="TextBox 2">
            <a:extLst>
              <a:ext uri="{FF2B5EF4-FFF2-40B4-BE49-F238E27FC236}">
                <a16:creationId xmlns:a16="http://schemas.microsoft.com/office/drawing/2014/main" id="{C68E4528-412D-407A-A78F-1D2290F26E06}"/>
              </a:ext>
            </a:extLst>
          </p:cNvPr>
          <p:cNvSpPr txBox="1"/>
          <p:nvPr/>
        </p:nvSpPr>
        <p:spPr>
          <a:xfrm>
            <a:off x="5187737" y="1577827"/>
            <a:ext cx="1816523"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Presented By</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EAABE6-0DE2-482F-9766-73A2414A2E5A}"/>
              </a:ext>
            </a:extLst>
          </p:cNvPr>
          <p:cNvSpPr txBox="1"/>
          <p:nvPr/>
        </p:nvSpPr>
        <p:spPr>
          <a:xfrm>
            <a:off x="4835010" y="2967335"/>
            <a:ext cx="273183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Batch</a:t>
            </a:r>
            <a:r>
              <a:rPr lang="en-US" sz="2400" dirty="0">
                <a:latin typeface="Times New Roman" panose="02020603050405020304" pitchFamily="18" charset="0"/>
                <a:cs typeface="Times New Roman" panose="02020603050405020304" pitchFamily="18" charset="0"/>
              </a:rPr>
              <a:t> : 2021 – 6708</a:t>
            </a:r>
          </a:p>
        </p:txBody>
      </p:sp>
      <p:sp>
        <p:nvSpPr>
          <p:cNvPr id="8" name="TextBox 7">
            <a:extLst>
              <a:ext uri="{FF2B5EF4-FFF2-40B4-BE49-F238E27FC236}">
                <a16:creationId xmlns:a16="http://schemas.microsoft.com/office/drawing/2014/main" id="{78D5617D-57D6-46FD-8534-5AC4C1C03E1D}"/>
              </a:ext>
            </a:extLst>
          </p:cNvPr>
          <p:cNvSpPr txBox="1"/>
          <p:nvPr/>
        </p:nvSpPr>
        <p:spPr>
          <a:xfrm>
            <a:off x="4703563" y="3763040"/>
            <a:ext cx="3071675"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Under the Guidance of,</a:t>
            </a:r>
          </a:p>
        </p:txBody>
      </p:sp>
      <p:sp>
        <p:nvSpPr>
          <p:cNvPr id="9" name="TextBox 8">
            <a:extLst>
              <a:ext uri="{FF2B5EF4-FFF2-40B4-BE49-F238E27FC236}">
                <a16:creationId xmlns:a16="http://schemas.microsoft.com/office/drawing/2014/main" id="{FA422611-9D05-4E1B-9CB3-AEF7AD064B58}"/>
              </a:ext>
            </a:extLst>
          </p:cNvPr>
          <p:cNvSpPr txBox="1"/>
          <p:nvPr/>
        </p:nvSpPr>
        <p:spPr>
          <a:xfrm>
            <a:off x="5410200" y="4558745"/>
            <a:ext cx="186781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Pooja Mehta</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793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3C18AB-B332-4427-B4ED-3E2F155E63CB}"/>
              </a:ext>
            </a:extLst>
          </p:cNvPr>
          <p:cNvSpPr txBox="1"/>
          <p:nvPr/>
        </p:nvSpPr>
        <p:spPr>
          <a:xfrm>
            <a:off x="4440376" y="685800"/>
            <a:ext cx="3057247" cy="523220"/>
          </a:xfrm>
          <a:prstGeom prst="rect">
            <a:avLst/>
          </a:prstGeom>
          <a:noFill/>
        </p:spPr>
        <p:txBody>
          <a:bodyPr wrap="none" rtlCol="0">
            <a:sp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INTRODUCTION</a:t>
            </a: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C7384D3-8B15-42F0-8370-C77AE6B874A0}"/>
              </a:ext>
            </a:extLst>
          </p:cNvPr>
          <p:cNvSpPr txBox="1"/>
          <p:nvPr/>
        </p:nvSpPr>
        <p:spPr>
          <a:xfrm>
            <a:off x="1155700" y="1813580"/>
            <a:ext cx="10185400"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Bookstore is the place where the people will be able to get books of their choice at reasonable price. There can be textbooks, story books and many other books Available at the book store. But if it is the giant book store then the management of it will be very difficult. So the books management system application will help in maintaining all these details at one stretch. The bookstore management system will hep in maintaining the details of the books available, author names, book numbers, title names, price.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82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88BCBC-C940-4188-A788-F6456C070EB2}"/>
              </a:ext>
            </a:extLst>
          </p:cNvPr>
          <p:cNvSpPr txBox="1"/>
          <p:nvPr/>
        </p:nvSpPr>
        <p:spPr>
          <a:xfrm>
            <a:off x="3713489" y="1079500"/>
            <a:ext cx="4765022" cy="523220"/>
          </a:xfrm>
          <a:prstGeom prst="rect">
            <a:avLst/>
          </a:prstGeom>
          <a:noFill/>
        </p:spPr>
        <p:txBody>
          <a:bodyPr wrap="non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LANGUAGE &amp; PLATFORM</a:t>
            </a: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B3383E2-1B6F-4060-9B57-02B2267801DD}"/>
              </a:ext>
            </a:extLst>
          </p:cNvPr>
          <p:cNvSpPr txBox="1"/>
          <p:nvPr/>
        </p:nvSpPr>
        <p:spPr>
          <a:xfrm>
            <a:off x="1079500" y="2228671"/>
            <a:ext cx="4086119"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Language : Core Java</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 : Eclipse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System : Windows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699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A9D0B2-C0A8-4CAC-B2B9-E5C141871F11}"/>
              </a:ext>
            </a:extLst>
          </p:cNvPr>
          <p:cNvSpPr txBox="1"/>
          <p:nvPr/>
        </p:nvSpPr>
        <p:spPr>
          <a:xfrm>
            <a:off x="4328531" y="1150460"/>
            <a:ext cx="3534937"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FUNCTIONALITIES</a:t>
            </a:r>
            <a:r>
              <a:rPr lang="en-US" sz="2800" dirty="0">
                <a:solidFill>
                  <a:srgbClr val="C00000"/>
                </a:solidFill>
                <a:latin typeface="Times New Roman" panose="02020603050405020304" pitchFamily="18" charset="0"/>
                <a:cs typeface="Times New Roman" panose="02020603050405020304" pitchFamily="18" charset="0"/>
              </a:rPr>
              <a:t> </a:t>
            </a:r>
            <a:endParaRPr lang="en-IN" sz="3200" dirty="0">
              <a:solidFill>
                <a:srgbClr val="C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E48F058-53F1-41E6-8631-73CD3FE1B1DD}"/>
              </a:ext>
            </a:extLst>
          </p:cNvPr>
          <p:cNvSpPr txBox="1"/>
          <p:nvPr/>
        </p:nvSpPr>
        <p:spPr>
          <a:xfrm>
            <a:off x="3769112" y="2706958"/>
            <a:ext cx="184731" cy="369332"/>
          </a:xfrm>
          <a:prstGeom prst="rect">
            <a:avLst/>
          </a:prstGeom>
          <a:noFill/>
        </p:spPr>
        <p:txBody>
          <a:bodyPr wrap="none" rtlCol="0">
            <a:spAutoFit/>
          </a:bodyPr>
          <a:lstStyle/>
          <a:p>
            <a:endParaRPr lang="en-IN"/>
          </a:p>
        </p:txBody>
      </p:sp>
      <p:sp>
        <p:nvSpPr>
          <p:cNvPr id="3" name="TextBox 2">
            <a:extLst>
              <a:ext uri="{FF2B5EF4-FFF2-40B4-BE49-F238E27FC236}">
                <a16:creationId xmlns:a16="http://schemas.microsoft.com/office/drawing/2014/main" id="{06CC23C5-1B26-4DB7-8991-3B9F8CC0AC44}"/>
              </a:ext>
            </a:extLst>
          </p:cNvPr>
          <p:cNvSpPr txBox="1"/>
          <p:nvPr/>
        </p:nvSpPr>
        <p:spPr>
          <a:xfrm>
            <a:off x="1803400" y="2057400"/>
            <a:ext cx="2988319" cy="3416320"/>
          </a:xfrm>
          <a:prstGeom prst="rect">
            <a:avLst/>
          </a:prstGeom>
          <a:noFill/>
        </p:spPr>
        <p:txBody>
          <a:bodyPr wrap="none" rtlCol="0">
            <a:sp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Display All</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Search by Author</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Search by Title</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Search by BookNo</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Exit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144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713628-2C3D-4BD6-9C81-2F3B5848F787}"/>
              </a:ext>
            </a:extLst>
          </p:cNvPr>
          <p:cNvSpPr txBox="1"/>
          <p:nvPr/>
        </p:nvSpPr>
        <p:spPr>
          <a:xfrm>
            <a:off x="4419600" y="660400"/>
            <a:ext cx="3191771" cy="523220"/>
          </a:xfrm>
          <a:prstGeom prst="rect">
            <a:avLst/>
          </a:prstGeom>
          <a:noFill/>
        </p:spPr>
        <p:txBody>
          <a:bodyPr wrap="non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Project Screenshots</a:t>
            </a: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F5DFCA-5C29-4542-BF3F-E98AA33BB2AD}"/>
              </a:ext>
            </a:extLst>
          </p:cNvPr>
          <p:cNvSpPr txBox="1"/>
          <p:nvPr/>
        </p:nvSpPr>
        <p:spPr>
          <a:xfrm>
            <a:off x="1143000" y="1752600"/>
            <a:ext cx="1918154"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Display All</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BD4D11D-519C-4D5D-95CD-16BF42338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12" y="2425551"/>
            <a:ext cx="3481188" cy="3429297"/>
          </a:xfrm>
          <a:prstGeom prst="rect">
            <a:avLst/>
          </a:prstGeom>
        </p:spPr>
      </p:pic>
    </p:spTree>
    <p:extLst>
      <p:ext uri="{BB962C8B-B14F-4D97-AF65-F5344CB8AC3E}">
        <p14:creationId xmlns:p14="http://schemas.microsoft.com/office/powerpoint/2010/main" val="91433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55EA8E-663D-4047-923D-E83DDA0ACA8E}"/>
              </a:ext>
            </a:extLst>
          </p:cNvPr>
          <p:cNvSpPr txBox="1"/>
          <p:nvPr/>
        </p:nvSpPr>
        <p:spPr>
          <a:xfrm>
            <a:off x="1168400" y="1346200"/>
            <a:ext cx="2851935" cy="461665"/>
          </a:xfrm>
          <a:prstGeom prst="rect">
            <a:avLst/>
          </a:prstGeom>
          <a:noFill/>
        </p:spPr>
        <p:txBody>
          <a:bodyPr wrap="non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Search by Author</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1BB3D7B-9BE2-4BAD-99E7-740DB21A1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581" y="2143680"/>
            <a:ext cx="3751735" cy="3368120"/>
          </a:xfrm>
          <a:prstGeom prst="rect">
            <a:avLst/>
          </a:prstGeom>
        </p:spPr>
      </p:pic>
      <p:pic>
        <p:nvPicPr>
          <p:cNvPr id="5" name="Picture 4">
            <a:extLst>
              <a:ext uri="{FF2B5EF4-FFF2-40B4-BE49-F238E27FC236}">
                <a16:creationId xmlns:a16="http://schemas.microsoft.com/office/drawing/2014/main" id="{189DC1CA-DFC1-44EE-B9AF-3B3B9CDFB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4175" y="2128388"/>
            <a:ext cx="3650296" cy="3398704"/>
          </a:xfrm>
          <a:prstGeom prst="rect">
            <a:avLst/>
          </a:prstGeom>
        </p:spPr>
      </p:pic>
    </p:spTree>
    <p:extLst>
      <p:ext uri="{BB962C8B-B14F-4D97-AF65-F5344CB8AC3E}">
        <p14:creationId xmlns:p14="http://schemas.microsoft.com/office/powerpoint/2010/main" val="2470712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CABC10-D1EF-4DE7-ACDA-6523CA7886D6}"/>
              </a:ext>
            </a:extLst>
          </p:cNvPr>
          <p:cNvSpPr txBox="1"/>
          <p:nvPr/>
        </p:nvSpPr>
        <p:spPr>
          <a:xfrm>
            <a:off x="1460500" y="1219200"/>
            <a:ext cx="2513124" cy="461665"/>
          </a:xfrm>
          <a:prstGeom prst="rect">
            <a:avLst/>
          </a:prstGeom>
          <a:noFill/>
        </p:spPr>
        <p:txBody>
          <a:bodyPr wrap="non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Search by Title</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0DA3AF2-0DED-4F74-AE9C-7A56954C4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861" y="2166704"/>
            <a:ext cx="3526912" cy="3163668"/>
          </a:xfrm>
          <a:prstGeom prst="rect">
            <a:avLst/>
          </a:prstGeom>
        </p:spPr>
      </p:pic>
      <p:pic>
        <p:nvPicPr>
          <p:cNvPr id="5" name="Picture 4">
            <a:extLst>
              <a:ext uri="{FF2B5EF4-FFF2-40B4-BE49-F238E27FC236}">
                <a16:creationId xmlns:a16="http://schemas.microsoft.com/office/drawing/2014/main" id="{601B4233-D37E-40CC-B3A1-A898C9048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8134" y="2166703"/>
            <a:ext cx="3459780" cy="3163667"/>
          </a:xfrm>
          <a:prstGeom prst="rect">
            <a:avLst/>
          </a:prstGeom>
        </p:spPr>
      </p:pic>
    </p:spTree>
    <p:extLst>
      <p:ext uri="{BB962C8B-B14F-4D97-AF65-F5344CB8AC3E}">
        <p14:creationId xmlns:p14="http://schemas.microsoft.com/office/powerpoint/2010/main" val="3649622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09C739-4F29-44E4-8600-02D2D277B917}"/>
              </a:ext>
            </a:extLst>
          </p:cNvPr>
          <p:cNvSpPr txBox="1"/>
          <p:nvPr/>
        </p:nvSpPr>
        <p:spPr>
          <a:xfrm>
            <a:off x="1193800" y="1193800"/>
            <a:ext cx="3048463" cy="461665"/>
          </a:xfrm>
          <a:prstGeom prst="rect">
            <a:avLst/>
          </a:prstGeom>
          <a:noFill/>
        </p:spPr>
        <p:txBody>
          <a:bodyPr wrap="non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Search by Book No</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AC55F57-DCCE-49DD-A544-53F98A4B2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163" y="2298700"/>
            <a:ext cx="2984500" cy="3365500"/>
          </a:xfrm>
          <a:prstGeom prst="rect">
            <a:avLst/>
          </a:prstGeom>
        </p:spPr>
      </p:pic>
      <p:pic>
        <p:nvPicPr>
          <p:cNvPr id="5" name="Picture 4">
            <a:extLst>
              <a:ext uri="{FF2B5EF4-FFF2-40B4-BE49-F238E27FC236}">
                <a16:creationId xmlns:a16="http://schemas.microsoft.com/office/drawing/2014/main" id="{E85865B8-6604-4AE2-8314-842AF8D67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091" y="2298700"/>
            <a:ext cx="3337849" cy="3365499"/>
          </a:xfrm>
          <a:prstGeom prst="rect">
            <a:avLst/>
          </a:prstGeom>
        </p:spPr>
      </p:pic>
    </p:spTree>
    <p:extLst>
      <p:ext uri="{BB962C8B-B14F-4D97-AF65-F5344CB8AC3E}">
        <p14:creationId xmlns:p14="http://schemas.microsoft.com/office/powerpoint/2010/main" val="3431312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C9768-B279-4D6F-BFE6-C07F56E5732D}"/>
              </a:ext>
            </a:extLst>
          </p:cNvPr>
          <p:cNvSpPr txBox="1"/>
          <p:nvPr/>
        </p:nvSpPr>
        <p:spPr>
          <a:xfrm>
            <a:off x="3022600" y="2882900"/>
            <a:ext cx="5655715" cy="1569660"/>
          </a:xfrm>
          <a:prstGeom prst="rect">
            <a:avLst/>
          </a:prstGeom>
          <a:noFill/>
        </p:spPr>
        <p:txBody>
          <a:bodyPr wrap="none" rtlCol="0">
            <a:spAutoFit/>
          </a:bodyPr>
          <a:lstStyle/>
          <a:p>
            <a:r>
              <a:rPr lang="en-US" sz="9600" b="1" dirty="0">
                <a:solidFill>
                  <a:srgbClr val="C00000"/>
                </a:solidFill>
                <a:latin typeface="Ink Free" panose="03080402000500000000" pitchFamily="66" charset="0"/>
              </a:rPr>
              <a:t>Thank You</a:t>
            </a:r>
            <a:endParaRPr lang="en-IN" sz="9600" b="1" dirty="0">
              <a:solidFill>
                <a:srgbClr val="C00000"/>
              </a:solidFill>
              <a:latin typeface="Ink Free" panose="03080402000500000000" pitchFamily="66" charset="0"/>
            </a:endParaRPr>
          </a:p>
        </p:txBody>
      </p:sp>
    </p:spTree>
    <p:extLst>
      <p:ext uri="{BB962C8B-B14F-4D97-AF65-F5344CB8AC3E}">
        <p14:creationId xmlns:p14="http://schemas.microsoft.com/office/powerpoint/2010/main" val="381965223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249</TotalTime>
  <Words>163</Words>
  <Application>Microsoft Office PowerPoint</Application>
  <PresentationFormat>Widescreen</PresentationFormat>
  <Paragraphs>31</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Ink Free</vt:lpstr>
      <vt:lpstr>Times New Roman</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Yamini keerthi Vadlapatla</dc:creator>
  <cp:lastModifiedBy>Yamini keerthi Vadlapatla</cp:lastModifiedBy>
  <cp:revision>12</cp:revision>
  <dcterms:created xsi:type="dcterms:W3CDTF">2022-03-19T09:22:28Z</dcterms:created>
  <dcterms:modified xsi:type="dcterms:W3CDTF">2022-03-28T15:04:16Z</dcterms:modified>
</cp:coreProperties>
</file>