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5143500" cx="9144000"/>
  <p:notesSz cx="6858000" cy="9144000"/>
  <p:embeddedFontLst>
    <p:embeddedFont>
      <p:font typeface="Poppins"/>
      <p:regular r:id="rId27"/>
      <p:bold r:id="rId28"/>
      <p:italic r:id="rId29"/>
      <p:boldItalic r:id="rId30"/>
    </p:embeddedFont>
    <p:embeddedFont>
      <p:font typeface="Palanquin Dark"/>
      <p:regular r:id="rId31"/>
      <p:bold r:id="rId32"/>
    </p:embeddedFont>
    <p:embeddedFont>
      <p:font typeface="Poppins Black"/>
      <p:bold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Poppins-bold.fntdata"/><Relationship Id="rId27" Type="http://schemas.openxmlformats.org/officeDocument/2006/relationships/font" Target="fonts/Poppins-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Poppins-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PalanquinDark-regular.fntdata"/><Relationship Id="rId30" Type="http://schemas.openxmlformats.org/officeDocument/2006/relationships/font" Target="fonts/Poppins-boldItalic.fntdata"/><Relationship Id="rId11" Type="http://schemas.openxmlformats.org/officeDocument/2006/relationships/slide" Target="slides/slide7.xml"/><Relationship Id="rId33" Type="http://schemas.openxmlformats.org/officeDocument/2006/relationships/font" Target="fonts/PoppinsBlack-bold.fntdata"/><Relationship Id="rId10" Type="http://schemas.openxmlformats.org/officeDocument/2006/relationships/slide" Target="slides/slide6.xml"/><Relationship Id="rId32" Type="http://schemas.openxmlformats.org/officeDocument/2006/relationships/font" Target="fonts/PalanquinDark-bold.fntdata"/><Relationship Id="rId13" Type="http://schemas.openxmlformats.org/officeDocument/2006/relationships/slide" Target="slides/slide9.xml"/><Relationship Id="rId12" Type="http://schemas.openxmlformats.org/officeDocument/2006/relationships/slide" Target="slides/slide8.xml"/><Relationship Id="rId34" Type="http://schemas.openxmlformats.org/officeDocument/2006/relationships/font" Target="fonts/PoppinsBlack-bold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8794a74c9d_0_2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8794a74c9d_0_2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a4b3b7ab8f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a4b3b7ab8f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ga4b3b7ab8f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0" name="Google Shape;670;ga4b3b7ab8f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g2843bb3cd84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0" name="Google Shape;740;g2843bb3cd84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g2843bb3cd84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0" name="Google Shape;820;g2843bb3cd84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9" name="Shape 859"/>
        <p:cNvGrpSpPr/>
        <p:nvPr/>
      </p:nvGrpSpPr>
      <p:grpSpPr>
        <a:xfrm>
          <a:off x="0" y="0"/>
          <a:ext cx="0" cy="0"/>
          <a:chOff x="0" y="0"/>
          <a:chExt cx="0" cy="0"/>
        </a:xfrm>
      </p:grpSpPr>
      <p:sp>
        <p:nvSpPr>
          <p:cNvPr id="860" name="Google Shape;860;ga4b3b7ab8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1" name="Google Shape;861;ga4b3b7ab8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4" name="Shape 864"/>
        <p:cNvGrpSpPr/>
        <p:nvPr/>
      </p:nvGrpSpPr>
      <p:grpSpPr>
        <a:xfrm>
          <a:off x="0" y="0"/>
          <a:ext cx="0" cy="0"/>
          <a:chOff x="0" y="0"/>
          <a:chExt cx="0" cy="0"/>
        </a:xfrm>
      </p:grpSpPr>
      <p:sp>
        <p:nvSpPr>
          <p:cNvPr id="865" name="Google Shape;865;ga4b3b7ab8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6" name="Google Shape;866;ga4b3b7ab8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0" name="Shape 900"/>
        <p:cNvGrpSpPr/>
        <p:nvPr/>
      </p:nvGrpSpPr>
      <p:grpSpPr>
        <a:xfrm>
          <a:off x="0" y="0"/>
          <a:ext cx="0" cy="0"/>
          <a:chOff x="0" y="0"/>
          <a:chExt cx="0" cy="0"/>
        </a:xfrm>
      </p:grpSpPr>
      <p:sp>
        <p:nvSpPr>
          <p:cNvPr id="901" name="Google Shape;901;g248c098ff3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2" name="Google Shape;902;g248c098ff3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8" name="Shape 908"/>
        <p:cNvGrpSpPr/>
        <p:nvPr/>
      </p:nvGrpSpPr>
      <p:grpSpPr>
        <a:xfrm>
          <a:off x="0" y="0"/>
          <a:ext cx="0" cy="0"/>
          <a:chOff x="0" y="0"/>
          <a:chExt cx="0" cy="0"/>
        </a:xfrm>
      </p:grpSpPr>
      <p:sp>
        <p:nvSpPr>
          <p:cNvPr id="909" name="Google Shape;909;g248c098ff32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0" name="Google Shape;910;g248c098ff32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6" name="Shape 916"/>
        <p:cNvGrpSpPr/>
        <p:nvPr/>
      </p:nvGrpSpPr>
      <p:grpSpPr>
        <a:xfrm>
          <a:off x="0" y="0"/>
          <a:ext cx="0" cy="0"/>
          <a:chOff x="0" y="0"/>
          <a:chExt cx="0" cy="0"/>
        </a:xfrm>
      </p:grpSpPr>
      <p:sp>
        <p:nvSpPr>
          <p:cNvPr id="917" name="Google Shape;917;g248c098ff32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8" name="Google Shape;918;g248c098ff32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4" name="Shape 924"/>
        <p:cNvGrpSpPr/>
        <p:nvPr/>
      </p:nvGrpSpPr>
      <p:grpSpPr>
        <a:xfrm>
          <a:off x="0" y="0"/>
          <a:ext cx="0" cy="0"/>
          <a:chOff x="0" y="0"/>
          <a:chExt cx="0" cy="0"/>
        </a:xfrm>
      </p:grpSpPr>
      <p:sp>
        <p:nvSpPr>
          <p:cNvPr id="925" name="Google Shape;925;g248c098ff32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6" name="Google Shape;926;g248c098ff32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48f1a30ab0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48f1a30ab0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2" name="Shape 932"/>
        <p:cNvGrpSpPr/>
        <p:nvPr/>
      </p:nvGrpSpPr>
      <p:grpSpPr>
        <a:xfrm>
          <a:off x="0" y="0"/>
          <a:ext cx="0" cy="0"/>
          <a:chOff x="0" y="0"/>
          <a:chExt cx="0" cy="0"/>
        </a:xfrm>
      </p:grpSpPr>
      <p:sp>
        <p:nvSpPr>
          <p:cNvPr id="933" name="Google Shape;933;ga4b3b7ab8f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4" name="Google Shape;934;ga4b3b7ab8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9" name="Shape 939"/>
        <p:cNvGrpSpPr/>
        <p:nvPr/>
      </p:nvGrpSpPr>
      <p:grpSpPr>
        <a:xfrm>
          <a:off x="0" y="0"/>
          <a:ext cx="0" cy="0"/>
          <a:chOff x="0" y="0"/>
          <a:chExt cx="0" cy="0"/>
        </a:xfrm>
      </p:grpSpPr>
      <p:sp>
        <p:nvSpPr>
          <p:cNvPr id="940" name="Google Shape;940;g248d9bac53f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1" name="Google Shape;941;g248d9bac53f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6" name="Shape 946"/>
        <p:cNvGrpSpPr/>
        <p:nvPr/>
      </p:nvGrpSpPr>
      <p:grpSpPr>
        <a:xfrm>
          <a:off x="0" y="0"/>
          <a:ext cx="0" cy="0"/>
          <a:chOff x="0" y="0"/>
          <a:chExt cx="0" cy="0"/>
        </a:xfrm>
      </p:grpSpPr>
      <p:sp>
        <p:nvSpPr>
          <p:cNvPr id="947" name="Google Shape;947;ga4b3b7ab8f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8" name="Google Shape;948;ga4b3b7ab8f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a4b3b7ab8f_0_9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a4b3b7ab8f_0_9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8794a74c9d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8794a74c9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877b642fd3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877b642fd3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877b642fd3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877b642fd3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877b642fd3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877b642fd3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2843bb3cd8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2843bb3cd8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a4b3b7ab8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a4b3b7ab8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 Id="rId5" Type="http://schemas.openxmlformats.org/officeDocument/2006/relationships/hyperlink" Target="https://stories.freepik.com/rafiki/"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no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720000" y="1022895"/>
            <a:ext cx="3852000" cy="2021400"/>
          </a:xfrm>
          <a:prstGeom prst="rect">
            <a:avLst/>
          </a:prstGeom>
        </p:spPr>
        <p:txBody>
          <a:bodyPr anchorCtr="0" anchor="b" bIns="91425" lIns="91425" spcFirstLastPara="1" rIns="91425" wrap="square" tIns="91425">
            <a:noAutofit/>
          </a:bodyPr>
          <a:lstStyle>
            <a:lvl1pPr lvl="0" algn="l">
              <a:spcBef>
                <a:spcPts val="0"/>
              </a:spcBef>
              <a:spcAft>
                <a:spcPts val="0"/>
              </a:spcAft>
              <a:buSzPts val="5000"/>
              <a:buNone/>
              <a:defRPr sz="5000"/>
            </a:lvl1pPr>
            <a:lvl2pPr lvl="1" algn="l">
              <a:spcBef>
                <a:spcPts val="0"/>
              </a:spcBef>
              <a:spcAft>
                <a:spcPts val="0"/>
              </a:spcAft>
              <a:buSzPts val="5200"/>
              <a:buNone/>
              <a:defRPr sz="5200"/>
            </a:lvl2pPr>
            <a:lvl3pPr lvl="2" algn="l">
              <a:spcBef>
                <a:spcPts val="0"/>
              </a:spcBef>
              <a:spcAft>
                <a:spcPts val="0"/>
              </a:spcAft>
              <a:buSzPts val="5200"/>
              <a:buNone/>
              <a:defRPr sz="5200"/>
            </a:lvl3pPr>
            <a:lvl4pPr lvl="3" algn="l">
              <a:spcBef>
                <a:spcPts val="0"/>
              </a:spcBef>
              <a:spcAft>
                <a:spcPts val="0"/>
              </a:spcAft>
              <a:buSzPts val="5200"/>
              <a:buNone/>
              <a:defRPr sz="5200"/>
            </a:lvl4pPr>
            <a:lvl5pPr lvl="4" algn="l">
              <a:spcBef>
                <a:spcPts val="0"/>
              </a:spcBef>
              <a:spcAft>
                <a:spcPts val="0"/>
              </a:spcAft>
              <a:buSzPts val="5200"/>
              <a:buNone/>
              <a:defRPr sz="5200"/>
            </a:lvl5pPr>
            <a:lvl6pPr lvl="5" algn="l">
              <a:spcBef>
                <a:spcPts val="0"/>
              </a:spcBef>
              <a:spcAft>
                <a:spcPts val="0"/>
              </a:spcAft>
              <a:buSzPts val="5200"/>
              <a:buNone/>
              <a:defRPr sz="5200"/>
            </a:lvl6pPr>
            <a:lvl7pPr lvl="6" algn="l">
              <a:spcBef>
                <a:spcPts val="0"/>
              </a:spcBef>
              <a:spcAft>
                <a:spcPts val="0"/>
              </a:spcAft>
              <a:buSzPts val="5200"/>
              <a:buNone/>
              <a:defRPr sz="5200"/>
            </a:lvl7pPr>
            <a:lvl8pPr lvl="7" algn="l">
              <a:spcBef>
                <a:spcPts val="0"/>
              </a:spcBef>
              <a:spcAft>
                <a:spcPts val="0"/>
              </a:spcAft>
              <a:buSzPts val="5200"/>
              <a:buNone/>
              <a:defRPr sz="5200"/>
            </a:lvl8pPr>
            <a:lvl9pPr lvl="8" algn="l">
              <a:spcBef>
                <a:spcPts val="0"/>
              </a:spcBef>
              <a:spcAft>
                <a:spcPts val="0"/>
              </a:spcAft>
              <a:buSzPts val="5200"/>
              <a:buNone/>
              <a:defRPr sz="5200"/>
            </a:lvl9pPr>
          </a:lstStyle>
          <a:p/>
        </p:txBody>
      </p:sp>
      <p:sp>
        <p:nvSpPr>
          <p:cNvPr id="10" name="Google Shape;10;p2"/>
          <p:cNvSpPr txBox="1"/>
          <p:nvPr>
            <p:ph idx="1" type="subTitle"/>
          </p:nvPr>
        </p:nvSpPr>
        <p:spPr>
          <a:xfrm>
            <a:off x="720000" y="3032950"/>
            <a:ext cx="2962200" cy="68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p:txBody>
      </p:sp>
      <p:sp>
        <p:nvSpPr>
          <p:cNvPr id="11" name="Google Shape;11;p2"/>
          <p:cNvSpPr/>
          <p:nvPr/>
        </p:nvSpPr>
        <p:spPr>
          <a:xfrm>
            <a:off x="-1829809" y="-1974831"/>
            <a:ext cx="4039742" cy="2967540"/>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txBox="1"/>
          <p:nvPr>
            <p:ph hasCustomPrompt="1" type="title"/>
          </p:nvPr>
        </p:nvSpPr>
        <p:spPr>
          <a:xfrm>
            <a:off x="4754222" y="1653880"/>
            <a:ext cx="3677100" cy="1107300"/>
          </a:xfrm>
          <a:prstGeom prst="rect">
            <a:avLst/>
          </a:prstGeom>
        </p:spPr>
        <p:txBody>
          <a:bodyPr anchorCtr="0" anchor="ctr" bIns="91425" lIns="91425" spcFirstLastPara="1" rIns="91425" wrap="square" tIns="91425">
            <a:noAutofit/>
          </a:bodyPr>
          <a:lstStyle>
            <a:lvl1pPr lvl="0" algn="r">
              <a:spcBef>
                <a:spcPts val="0"/>
              </a:spcBef>
              <a:spcAft>
                <a:spcPts val="0"/>
              </a:spcAft>
              <a:buSzPts val="6000"/>
              <a:buNone/>
              <a:defRPr sz="6000"/>
            </a:lvl1pPr>
            <a:lvl2pPr lvl="1" algn="r">
              <a:spcBef>
                <a:spcPts val="0"/>
              </a:spcBef>
              <a:spcAft>
                <a:spcPts val="0"/>
              </a:spcAft>
              <a:buSzPts val="12000"/>
              <a:buNone/>
              <a:defRPr sz="12000"/>
            </a:lvl2pPr>
            <a:lvl3pPr lvl="2" algn="r">
              <a:spcBef>
                <a:spcPts val="0"/>
              </a:spcBef>
              <a:spcAft>
                <a:spcPts val="0"/>
              </a:spcAft>
              <a:buSzPts val="12000"/>
              <a:buNone/>
              <a:defRPr sz="12000"/>
            </a:lvl3pPr>
            <a:lvl4pPr lvl="3" algn="r">
              <a:spcBef>
                <a:spcPts val="0"/>
              </a:spcBef>
              <a:spcAft>
                <a:spcPts val="0"/>
              </a:spcAft>
              <a:buSzPts val="12000"/>
              <a:buNone/>
              <a:defRPr sz="12000"/>
            </a:lvl4pPr>
            <a:lvl5pPr lvl="4" algn="r">
              <a:spcBef>
                <a:spcPts val="0"/>
              </a:spcBef>
              <a:spcAft>
                <a:spcPts val="0"/>
              </a:spcAft>
              <a:buSzPts val="12000"/>
              <a:buNone/>
              <a:defRPr sz="12000"/>
            </a:lvl5pPr>
            <a:lvl6pPr lvl="5" algn="r">
              <a:spcBef>
                <a:spcPts val="0"/>
              </a:spcBef>
              <a:spcAft>
                <a:spcPts val="0"/>
              </a:spcAft>
              <a:buSzPts val="12000"/>
              <a:buNone/>
              <a:defRPr sz="12000"/>
            </a:lvl6pPr>
            <a:lvl7pPr lvl="6" algn="r">
              <a:spcBef>
                <a:spcPts val="0"/>
              </a:spcBef>
              <a:spcAft>
                <a:spcPts val="0"/>
              </a:spcAft>
              <a:buSzPts val="12000"/>
              <a:buNone/>
              <a:defRPr sz="12000"/>
            </a:lvl7pPr>
            <a:lvl8pPr lvl="7" algn="r">
              <a:spcBef>
                <a:spcPts val="0"/>
              </a:spcBef>
              <a:spcAft>
                <a:spcPts val="0"/>
              </a:spcAft>
              <a:buSzPts val="12000"/>
              <a:buNone/>
              <a:defRPr sz="12000"/>
            </a:lvl8pPr>
            <a:lvl9pPr lvl="8" algn="r">
              <a:spcBef>
                <a:spcPts val="0"/>
              </a:spcBef>
              <a:spcAft>
                <a:spcPts val="0"/>
              </a:spcAft>
              <a:buSzPts val="12000"/>
              <a:buNone/>
              <a:defRPr sz="12000"/>
            </a:lvl9pPr>
          </a:lstStyle>
          <a:p>
            <a:r>
              <a:t>xx%</a:t>
            </a:r>
          </a:p>
        </p:txBody>
      </p:sp>
      <p:sp>
        <p:nvSpPr>
          <p:cNvPr id="54" name="Google Shape;54;p11"/>
          <p:cNvSpPr txBox="1"/>
          <p:nvPr>
            <p:ph idx="1" type="subTitle"/>
          </p:nvPr>
        </p:nvSpPr>
        <p:spPr>
          <a:xfrm flipH="1">
            <a:off x="4754222" y="2701195"/>
            <a:ext cx="3677100" cy="650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None/>
              <a:defRPr sz="1600"/>
            </a:lvl1pPr>
            <a:lvl2pPr lvl="1" rtl="0" algn="r">
              <a:lnSpc>
                <a:spcPct val="100000"/>
              </a:lnSpc>
              <a:spcBef>
                <a:spcPts val="1600"/>
              </a:spcBef>
              <a:spcAft>
                <a:spcPts val="0"/>
              </a:spcAft>
              <a:buNone/>
              <a:defRPr sz="1600"/>
            </a:lvl2pPr>
            <a:lvl3pPr lvl="2" rtl="0" algn="r">
              <a:lnSpc>
                <a:spcPct val="100000"/>
              </a:lnSpc>
              <a:spcBef>
                <a:spcPts val="1600"/>
              </a:spcBef>
              <a:spcAft>
                <a:spcPts val="0"/>
              </a:spcAft>
              <a:buNone/>
              <a:defRPr sz="1600"/>
            </a:lvl3pPr>
            <a:lvl4pPr lvl="3" rtl="0" algn="r">
              <a:lnSpc>
                <a:spcPct val="100000"/>
              </a:lnSpc>
              <a:spcBef>
                <a:spcPts val="1600"/>
              </a:spcBef>
              <a:spcAft>
                <a:spcPts val="0"/>
              </a:spcAft>
              <a:buNone/>
              <a:defRPr sz="1600"/>
            </a:lvl4pPr>
            <a:lvl5pPr lvl="4" rtl="0" algn="r">
              <a:lnSpc>
                <a:spcPct val="100000"/>
              </a:lnSpc>
              <a:spcBef>
                <a:spcPts val="1600"/>
              </a:spcBef>
              <a:spcAft>
                <a:spcPts val="0"/>
              </a:spcAft>
              <a:buNone/>
              <a:defRPr sz="1600"/>
            </a:lvl5pPr>
            <a:lvl6pPr lvl="5" rtl="0" algn="r">
              <a:lnSpc>
                <a:spcPct val="100000"/>
              </a:lnSpc>
              <a:spcBef>
                <a:spcPts val="1600"/>
              </a:spcBef>
              <a:spcAft>
                <a:spcPts val="0"/>
              </a:spcAft>
              <a:buNone/>
              <a:defRPr sz="1600"/>
            </a:lvl6pPr>
            <a:lvl7pPr lvl="6" rtl="0" algn="r">
              <a:lnSpc>
                <a:spcPct val="100000"/>
              </a:lnSpc>
              <a:spcBef>
                <a:spcPts val="1600"/>
              </a:spcBef>
              <a:spcAft>
                <a:spcPts val="0"/>
              </a:spcAft>
              <a:buNone/>
              <a:defRPr sz="1600"/>
            </a:lvl7pPr>
            <a:lvl8pPr lvl="7" rtl="0" algn="r">
              <a:lnSpc>
                <a:spcPct val="100000"/>
              </a:lnSpc>
              <a:spcBef>
                <a:spcPts val="1600"/>
              </a:spcBef>
              <a:spcAft>
                <a:spcPts val="0"/>
              </a:spcAft>
              <a:buNone/>
              <a:defRPr sz="1600"/>
            </a:lvl8pPr>
            <a:lvl9pPr lvl="8" rtl="0" algn="r">
              <a:lnSpc>
                <a:spcPct val="100000"/>
              </a:lnSpc>
              <a:spcBef>
                <a:spcPts val="1600"/>
              </a:spcBef>
              <a:spcAft>
                <a:spcPts val="1600"/>
              </a:spcAft>
              <a:buNone/>
              <a:defRPr sz="1600"/>
            </a:lvl9pPr>
          </a:lstStyle>
          <a:p/>
        </p:txBody>
      </p:sp>
      <p:sp>
        <p:nvSpPr>
          <p:cNvPr id="55" name="Google Shape;55;p11"/>
          <p:cNvSpPr/>
          <p:nvPr/>
        </p:nvSpPr>
        <p:spPr>
          <a:xfrm>
            <a:off x="6169150" y="3675629"/>
            <a:ext cx="4039742" cy="2967540"/>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56" name="Shape 5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
    <p:spTree>
      <p:nvGrpSpPr>
        <p:cNvPr id="57" name="Shape 57"/>
        <p:cNvGrpSpPr/>
        <p:nvPr/>
      </p:nvGrpSpPr>
      <p:grpSpPr>
        <a:xfrm>
          <a:off x="0" y="0"/>
          <a:ext cx="0" cy="0"/>
          <a:chOff x="0" y="0"/>
          <a:chExt cx="0" cy="0"/>
        </a:xfrm>
      </p:grpSpPr>
      <p:sp>
        <p:nvSpPr>
          <p:cNvPr id="58" name="Google Shape;58;p13"/>
          <p:cNvSpPr txBox="1"/>
          <p:nvPr>
            <p:ph hasCustomPrompt="1" type="title"/>
          </p:nvPr>
        </p:nvSpPr>
        <p:spPr>
          <a:xfrm>
            <a:off x="869627" y="2130720"/>
            <a:ext cx="885900" cy="704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2"/>
              </a:buClr>
              <a:buSzPts val="4800"/>
              <a:buNone/>
              <a:defRPr sz="4800">
                <a:solidFill>
                  <a:schemeClr val="lt2"/>
                </a:solidFill>
              </a:defRPr>
            </a:lvl1pPr>
            <a:lvl2pPr lvl="1" rtl="0" algn="ctr">
              <a:lnSpc>
                <a:spcPct val="100000"/>
              </a:lnSpc>
              <a:spcBef>
                <a:spcPts val="0"/>
              </a:spcBef>
              <a:spcAft>
                <a:spcPts val="0"/>
              </a:spcAft>
              <a:buClr>
                <a:schemeClr val="lt2"/>
              </a:buClr>
              <a:buSzPts val="4800"/>
              <a:buNone/>
              <a:defRPr sz="4800">
                <a:solidFill>
                  <a:schemeClr val="lt2"/>
                </a:solidFill>
              </a:defRPr>
            </a:lvl2pPr>
            <a:lvl3pPr lvl="2" rtl="0" algn="ctr">
              <a:lnSpc>
                <a:spcPct val="100000"/>
              </a:lnSpc>
              <a:spcBef>
                <a:spcPts val="0"/>
              </a:spcBef>
              <a:spcAft>
                <a:spcPts val="0"/>
              </a:spcAft>
              <a:buClr>
                <a:schemeClr val="lt2"/>
              </a:buClr>
              <a:buSzPts val="4800"/>
              <a:buNone/>
              <a:defRPr sz="4800">
                <a:solidFill>
                  <a:schemeClr val="lt2"/>
                </a:solidFill>
              </a:defRPr>
            </a:lvl3pPr>
            <a:lvl4pPr lvl="3" rtl="0" algn="ctr">
              <a:lnSpc>
                <a:spcPct val="100000"/>
              </a:lnSpc>
              <a:spcBef>
                <a:spcPts val="0"/>
              </a:spcBef>
              <a:spcAft>
                <a:spcPts val="0"/>
              </a:spcAft>
              <a:buClr>
                <a:schemeClr val="lt2"/>
              </a:buClr>
              <a:buSzPts val="4800"/>
              <a:buNone/>
              <a:defRPr sz="4800">
                <a:solidFill>
                  <a:schemeClr val="lt2"/>
                </a:solidFill>
              </a:defRPr>
            </a:lvl4pPr>
            <a:lvl5pPr lvl="4" rtl="0" algn="ctr">
              <a:lnSpc>
                <a:spcPct val="100000"/>
              </a:lnSpc>
              <a:spcBef>
                <a:spcPts val="0"/>
              </a:spcBef>
              <a:spcAft>
                <a:spcPts val="0"/>
              </a:spcAft>
              <a:buClr>
                <a:schemeClr val="lt2"/>
              </a:buClr>
              <a:buSzPts val="4800"/>
              <a:buNone/>
              <a:defRPr sz="4800">
                <a:solidFill>
                  <a:schemeClr val="lt2"/>
                </a:solidFill>
              </a:defRPr>
            </a:lvl5pPr>
            <a:lvl6pPr lvl="5" rtl="0" algn="ctr">
              <a:lnSpc>
                <a:spcPct val="100000"/>
              </a:lnSpc>
              <a:spcBef>
                <a:spcPts val="0"/>
              </a:spcBef>
              <a:spcAft>
                <a:spcPts val="0"/>
              </a:spcAft>
              <a:buClr>
                <a:schemeClr val="lt2"/>
              </a:buClr>
              <a:buSzPts val="4800"/>
              <a:buNone/>
              <a:defRPr sz="4800">
                <a:solidFill>
                  <a:schemeClr val="lt2"/>
                </a:solidFill>
              </a:defRPr>
            </a:lvl6pPr>
            <a:lvl7pPr lvl="6" rtl="0" algn="ctr">
              <a:lnSpc>
                <a:spcPct val="100000"/>
              </a:lnSpc>
              <a:spcBef>
                <a:spcPts val="0"/>
              </a:spcBef>
              <a:spcAft>
                <a:spcPts val="0"/>
              </a:spcAft>
              <a:buClr>
                <a:schemeClr val="lt2"/>
              </a:buClr>
              <a:buSzPts val="4800"/>
              <a:buNone/>
              <a:defRPr sz="4800">
                <a:solidFill>
                  <a:schemeClr val="lt2"/>
                </a:solidFill>
              </a:defRPr>
            </a:lvl7pPr>
            <a:lvl8pPr lvl="7" rtl="0" algn="ctr">
              <a:lnSpc>
                <a:spcPct val="100000"/>
              </a:lnSpc>
              <a:spcBef>
                <a:spcPts val="0"/>
              </a:spcBef>
              <a:spcAft>
                <a:spcPts val="0"/>
              </a:spcAft>
              <a:buClr>
                <a:schemeClr val="lt2"/>
              </a:buClr>
              <a:buSzPts val="4800"/>
              <a:buNone/>
              <a:defRPr sz="4800">
                <a:solidFill>
                  <a:schemeClr val="lt2"/>
                </a:solidFill>
              </a:defRPr>
            </a:lvl8pPr>
            <a:lvl9pPr lvl="8" rtl="0" algn="ctr">
              <a:lnSpc>
                <a:spcPct val="100000"/>
              </a:lnSpc>
              <a:spcBef>
                <a:spcPts val="0"/>
              </a:spcBef>
              <a:spcAft>
                <a:spcPts val="0"/>
              </a:spcAft>
              <a:buClr>
                <a:schemeClr val="lt2"/>
              </a:buClr>
              <a:buSzPts val="4800"/>
              <a:buNone/>
              <a:defRPr sz="4800">
                <a:solidFill>
                  <a:schemeClr val="lt2"/>
                </a:solidFill>
              </a:defRPr>
            </a:lvl9pPr>
          </a:lstStyle>
          <a:p>
            <a:r>
              <a:t>xx%</a:t>
            </a:r>
          </a:p>
        </p:txBody>
      </p:sp>
      <p:sp>
        <p:nvSpPr>
          <p:cNvPr id="59" name="Google Shape;59;p13"/>
          <p:cNvSpPr txBox="1"/>
          <p:nvPr>
            <p:ph idx="1" type="subTitle"/>
          </p:nvPr>
        </p:nvSpPr>
        <p:spPr>
          <a:xfrm>
            <a:off x="723900" y="2995276"/>
            <a:ext cx="2205600" cy="371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None/>
              <a:defRPr>
                <a:latin typeface="Poppins Black"/>
                <a:ea typeface="Poppins Black"/>
                <a:cs typeface="Poppins Black"/>
                <a:sym typeface="Poppins Black"/>
              </a:defRPr>
            </a:lvl1pPr>
            <a:lvl2pPr lvl="1">
              <a:lnSpc>
                <a:spcPct val="100000"/>
              </a:lnSpc>
              <a:spcBef>
                <a:spcPts val="1600"/>
              </a:spcBef>
              <a:spcAft>
                <a:spcPts val="0"/>
              </a:spcAft>
              <a:buNone/>
              <a:defRPr>
                <a:latin typeface="Poppins Black"/>
                <a:ea typeface="Poppins Black"/>
                <a:cs typeface="Poppins Black"/>
                <a:sym typeface="Poppins Black"/>
              </a:defRPr>
            </a:lvl2pPr>
            <a:lvl3pPr lvl="2">
              <a:lnSpc>
                <a:spcPct val="100000"/>
              </a:lnSpc>
              <a:spcBef>
                <a:spcPts val="1600"/>
              </a:spcBef>
              <a:spcAft>
                <a:spcPts val="0"/>
              </a:spcAft>
              <a:buNone/>
              <a:defRPr>
                <a:latin typeface="Poppins Black"/>
                <a:ea typeface="Poppins Black"/>
                <a:cs typeface="Poppins Black"/>
                <a:sym typeface="Poppins Black"/>
              </a:defRPr>
            </a:lvl3pPr>
            <a:lvl4pPr lvl="3">
              <a:lnSpc>
                <a:spcPct val="100000"/>
              </a:lnSpc>
              <a:spcBef>
                <a:spcPts val="1600"/>
              </a:spcBef>
              <a:spcAft>
                <a:spcPts val="0"/>
              </a:spcAft>
              <a:buNone/>
              <a:defRPr>
                <a:latin typeface="Poppins Black"/>
                <a:ea typeface="Poppins Black"/>
                <a:cs typeface="Poppins Black"/>
                <a:sym typeface="Poppins Black"/>
              </a:defRPr>
            </a:lvl4pPr>
            <a:lvl5pPr lvl="4">
              <a:lnSpc>
                <a:spcPct val="100000"/>
              </a:lnSpc>
              <a:spcBef>
                <a:spcPts val="1600"/>
              </a:spcBef>
              <a:spcAft>
                <a:spcPts val="0"/>
              </a:spcAft>
              <a:buNone/>
              <a:defRPr>
                <a:latin typeface="Poppins Black"/>
                <a:ea typeface="Poppins Black"/>
                <a:cs typeface="Poppins Black"/>
                <a:sym typeface="Poppins Black"/>
              </a:defRPr>
            </a:lvl5pPr>
            <a:lvl6pPr lvl="5">
              <a:lnSpc>
                <a:spcPct val="100000"/>
              </a:lnSpc>
              <a:spcBef>
                <a:spcPts val="1600"/>
              </a:spcBef>
              <a:spcAft>
                <a:spcPts val="0"/>
              </a:spcAft>
              <a:buNone/>
              <a:defRPr>
                <a:latin typeface="Poppins Black"/>
                <a:ea typeface="Poppins Black"/>
                <a:cs typeface="Poppins Black"/>
                <a:sym typeface="Poppins Black"/>
              </a:defRPr>
            </a:lvl6pPr>
            <a:lvl7pPr lvl="6">
              <a:lnSpc>
                <a:spcPct val="100000"/>
              </a:lnSpc>
              <a:spcBef>
                <a:spcPts val="1600"/>
              </a:spcBef>
              <a:spcAft>
                <a:spcPts val="0"/>
              </a:spcAft>
              <a:buNone/>
              <a:defRPr>
                <a:latin typeface="Poppins Black"/>
                <a:ea typeface="Poppins Black"/>
                <a:cs typeface="Poppins Black"/>
                <a:sym typeface="Poppins Black"/>
              </a:defRPr>
            </a:lvl7pPr>
            <a:lvl8pPr lvl="7">
              <a:lnSpc>
                <a:spcPct val="100000"/>
              </a:lnSpc>
              <a:spcBef>
                <a:spcPts val="1600"/>
              </a:spcBef>
              <a:spcAft>
                <a:spcPts val="0"/>
              </a:spcAft>
              <a:buNone/>
              <a:defRPr>
                <a:latin typeface="Poppins Black"/>
                <a:ea typeface="Poppins Black"/>
                <a:cs typeface="Poppins Black"/>
                <a:sym typeface="Poppins Black"/>
              </a:defRPr>
            </a:lvl8pPr>
            <a:lvl9pPr lvl="8">
              <a:lnSpc>
                <a:spcPct val="100000"/>
              </a:lnSpc>
              <a:spcBef>
                <a:spcPts val="1600"/>
              </a:spcBef>
              <a:spcAft>
                <a:spcPts val="1600"/>
              </a:spcAft>
              <a:buNone/>
              <a:defRPr>
                <a:latin typeface="Poppins Black"/>
                <a:ea typeface="Poppins Black"/>
                <a:cs typeface="Poppins Black"/>
                <a:sym typeface="Poppins Black"/>
              </a:defRPr>
            </a:lvl9pPr>
          </a:lstStyle>
          <a:p/>
        </p:txBody>
      </p:sp>
      <p:sp>
        <p:nvSpPr>
          <p:cNvPr id="60" name="Google Shape;60;p13"/>
          <p:cNvSpPr txBox="1"/>
          <p:nvPr>
            <p:ph idx="2" type="subTitle"/>
          </p:nvPr>
        </p:nvSpPr>
        <p:spPr>
          <a:xfrm>
            <a:off x="723900" y="3346802"/>
            <a:ext cx="2205600" cy="85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p:txBody>
      </p:sp>
      <p:sp>
        <p:nvSpPr>
          <p:cNvPr id="61" name="Google Shape;61;p13"/>
          <p:cNvSpPr txBox="1"/>
          <p:nvPr>
            <p:ph hasCustomPrompt="1" idx="3" type="title"/>
          </p:nvPr>
        </p:nvSpPr>
        <p:spPr>
          <a:xfrm>
            <a:off x="3616601" y="2130720"/>
            <a:ext cx="885900" cy="704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2"/>
              </a:buClr>
              <a:buSzPts val="4800"/>
              <a:buNone/>
              <a:defRPr sz="4800">
                <a:solidFill>
                  <a:schemeClr val="lt2"/>
                </a:solidFill>
              </a:defRPr>
            </a:lvl1pPr>
            <a:lvl2pPr lvl="1" rtl="0" algn="ctr">
              <a:lnSpc>
                <a:spcPct val="100000"/>
              </a:lnSpc>
              <a:spcBef>
                <a:spcPts val="0"/>
              </a:spcBef>
              <a:spcAft>
                <a:spcPts val="0"/>
              </a:spcAft>
              <a:buClr>
                <a:schemeClr val="lt2"/>
              </a:buClr>
              <a:buSzPts val="4800"/>
              <a:buNone/>
              <a:defRPr sz="4800">
                <a:solidFill>
                  <a:schemeClr val="lt2"/>
                </a:solidFill>
              </a:defRPr>
            </a:lvl2pPr>
            <a:lvl3pPr lvl="2" rtl="0" algn="ctr">
              <a:lnSpc>
                <a:spcPct val="100000"/>
              </a:lnSpc>
              <a:spcBef>
                <a:spcPts val="0"/>
              </a:spcBef>
              <a:spcAft>
                <a:spcPts val="0"/>
              </a:spcAft>
              <a:buClr>
                <a:schemeClr val="lt2"/>
              </a:buClr>
              <a:buSzPts val="4800"/>
              <a:buNone/>
              <a:defRPr sz="4800">
                <a:solidFill>
                  <a:schemeClr val="lt2"/>
                </a:solidFill>
              </a:defRPr>
            </a:lvl3pPr>
            <a:lvl4pPr lvl="3" rtl="0" algn="ctr">
              <a:lnSpc>
                <a:spcPct val="100000"/>
              </a:lnSpc>
              <a:spcBef>
                <a:spcPts val="0"/>
              </a:spcBef>
              <a:spcAft>
                <a:spcPts val="0"/>
              </a:spcAft>
              <a:buClr>
                <a:schemeClr val="lt2"/>
              </a:buClr>
              <a:buSzPts val="4800"/>
              <a:buNone/>
              <a:defRPr sz="4800">
                <a:solidFill>
                  <a:schemeClr val="lt2"/>
                </a:solidFill>
              </a:defRPr>
            </a:lvl4pPr>
            <a:lvl5pPr lvl="4" rtl="0" algn="ctr">
              <a:lnSpc>
                <a:spcPct val="100000"/>
              </a:lnSpc>
              <a:spcBef>
                <a:spcPts val="0"/>
              </a:spcBef>
              <a:spcAft>
                <a:spcPts val="0"/>
              </a:spcAft>
              <a:buClr>
                <a:schemeClr val="lt2"/>
              </a:buClr>
              <a:buSzPts val="4800"/>
              <a:buNone/>
              <a:defRPr sz="4800">
                <a:solidFill>
                  <a:schemeClr val="lt2"/>
                </a:solidFill>
              </a:defRPr>
            </a:lvl5pPr>
            <a:lvl6pPr lvl="5" rtl="0" algn="ctr">
              <a:lnSpc>
                <a:spcPct val="100000"/>
              </a:lnSpc>
              <a:spcBef>
                <a:spcPts val="0"/>
              </a:spcBef>
              <a:spcAft>
                <a:spcPts val="0"/>
              </a:spcAft>
              <a:buClr>
                <a:schemeClr val="lt2"/>
              </a:buClr>
              <a:buSzPts val="4800"/>
              <a:buNone/>
              <a:defRPr sz="4800">
                <a:solidFill>
                  <a:schemeClr val="lt2"/>
                </a:solidFill>
              </a:defRPr>
            </a:lvl6pPr>
            <a:lvl7pPr lvl="6" rtl="0" algn="ctr">
              <a:lnSpc>
                <a:spcPct val="100000"/>
              </a:lnSpc>
              <a:spcBef>
                <a:spcPts val="0"/>
              </a:spcBef>
              <a:spcAft>
                <a:spcPts val="0"/>
              </a:spcAft>
              <a:buClr>
                <a:schemeClr val="lt2"/>
              </a:buClr>
              <a:buSzPts val="4800"/>
              <a:buNone/>
              <a:defRPr sz="4800">
                <a:solidFill>
                  <a:schemeClr val="lt2"/>
                </a:solidFill>
              </a:defRPr>
            </a:lvl7pPr>
            <a:lvl8pPr lvl="7" rtl="0" algn="ctr">
              <a:lnSpc>
                <a:spcPct val="100000"/>
              </a:lnSpc>
              <a:spcBef>
                <a:spcPts val="0"/>
              </a:spcBef>
              <a:spcAft>
                <a:spcPts val="0"/>
              </a:spcAft>
              <a:buClr>
                <a:schemeClr val="lt2"/>
              </a:buClr>
              <a:buSzPts val="4800"/>
              <a:buNone/>
              <a:defRPr sz="4800">
                <a:solidFill>
                  <a:schemeClr val="lt2"/>
                </a:solidFill>
              </a:defRPr>
            </a:lvl8pPr>
            <a:lvl9pPr lvl="8" rtl="0" algn="ctr">
              <a:lnSpc>
                <a:spcPct val="100000"/>
              </a:lnSpc>
              <a:spcBef>
                <a:spcPts val="0"/>
              </a:spcBef>
              <a:spcAft>
                <a:spcPts val="0"/>
              </a:spcAft>
              <a:buClr>
                <a:schemeClr val="lt2"/>
              </a:buClr>
              <a:buSzPts val="4800"/>
              <a:buNone/>
              <a:defRPr sz="4800">
                <a:solidFill>
                  <a:schemeClr val="lt2"/>
                </a:solidFill>
              </a:defRPr>
            </a:lvl9pPr>
          </a:lstStyle>
          <a:p>
            <a:r>
              <a:t>xx%</a:t>
            </a:r>
          </a:p>
        </p:txBody>
      </p:sp>
      <p:sp>
        <p:nvSpPr>
          <p:cNvPr id="62" name="Google Shape;62;p13"/>
          <p:cNvSpPr txBox="1"/>
          <p:nvPr>
            <p:ph idx="4" type="subTitle"/>
          </p:nvPr>
        </p:nvSpPr>
        <p:spPr>
          <a:xfrm>
            <a:off x="3470874" y="2995276"/>
            <a:ext cx="2205600" cy="37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1600"/>
              </a:spcBef>
              <a:spcAft>
                <a:spcPts val="0"/>
              </a:spcAft>
              <a:buNone/>
              <a:defRPr>
                <a:latin typeface="Poppins Black"/>
                <a:ea typeface="Poppins Black"/>
                <a:cs typeface="Poppins Black"/>
                <a:sym typeface="Poppins Black"/>
              </a:defRPr>
            </a:lvl2pPr>
            <a:lvl3pPr lvl="2" rtl="0">
              <a:lnSpc>
                <a:spcPct val="100000"/>
              </a:lnSpc>
              <a:spcBef>
                <a:spcPts val="1600"/>
              </a:spcBef>
              <a:spcAft>
                <a:spcPts val="0"/>
              </a:spcAft>
              <a:buNone/>
              <a:defRPr>
                <a:latin typeface="Poppins Black"/>
                <a:ea typeface="Poppins Black"/>
                <a:cs typeface="Poppins Black"/>
                <a:sym typeface="Poppins Black"/>
              </a:defRPr>
            </a:lvl3pPr>
            <a:lvl4pPr lvl="3" rtl="0">
              <a:lnSpc>
                <a:spcPct val="100000"/>
              </a:lnSpc>
              <a:spcBef>
                <a:spcPts val="1600"/>
              </a:spcBef>
              <a:spcAft>
                <a:spcPts val="0"/>
              </a:spcAft>
              <a:buNone/>
              <a:defRPr>
                <a:latin typeface="Poppins Black"/>
                <a:ea typeface="Poppins Black"/>
                <a:cs typeface="Poppins Black"/>
                <a:sym typeface="Poppins Black"/>
              </a:defRPr>
            </a:lvl4pPr>
            <a:lvl5pPr lvl="4" rtl="0">
              <a:lnSpc>
                <a:spcPct val="100000"/>
              </a:lnSpc>
              <a:spcBef>
                <a:spcPts val="1600"/>
              </a:spcBef>
              <a:spcAft>
                <a:spcPts val="0"/>
              </a:spcAft>
              <a:buNone/>
              <a:defRPr>
                <a:latin typeface="Poppins Black"/>
                <a:ea typeface="Poppins Black"/>
                <a:cs typeface="Poppins Black"/>
                <a:sym typeface="Poppins Black"/>
              </a:defRPr>
            </a:lvl5pPr>
            <a:lvl6pPr lvl="5" rtl="0">
              <a:lnSpc>
                <a:spcPct val="100000"/>
              </a:lnSpc>
              <a:spcBef>
                <a:spcPts val="1600"/>
              </a:spcBef>
              <a:spcAft>
                <a:spcPts val="0"/>
              </a:spcAft>
              <a:buNone/>
              <a:defRPr>
                <a:latin typeface="Poppins Black"/>
                <a:ea typeface="Poppins Black"/>
                <a:cs typeface="Poppins Black"/>
                <a:sym typeface="Poppins Black"/>
              </a:defRPr>
            </a:lvl6pPr>
            <a:lvl7pPr lvl="6" rtl="0">
              <a:lnSpc>
                <a:spcPct val="100000"/>
              </a:lnSpc>
              <a:spcBef>
                <a:spcPts val="1600"/>
              </a:spcBef>
              <a:spcAft>
                <a:spcPts val="0"/>
              </a:spcAft>
              <a:buNone/>
              <a:defRPr>
                <a:latin typeface="Poppins Black"/>
                <a:ea typeface="Poppins Black"/>
                <a:cs typeface="Poppins Black"/>
                <a:sym typeface="Poppins Black"/>
              </a:defRPr>
            </a:lvl7pPr>
            <a:lvl8pPr lvl="7" rtl="0">
              <a:lnSpc>
                <a:spcPct val="100000"/>
              </a:lnSpc>
              <a:spcBef>
                <a:spcPts val="1600"/>
              </a:spcBef>
              <a:spcAft>
                <a:spcPts val="0"/>
              </a:spcAft>
              <a:buNone/>
              <a:defRPr>
                <a:latin typeface="Poppins Black"/>
                <a:ea typeface="Poppins Black"/>
                <a:cs typeface="Poppins Black"/>
                <a:sym typeface="Poppins Black"/>
              </a:defRPr>
            </a:lvl8pPr>
            <a:lvl9pPr lvl="8" rtl="0">
              <a:lnSpc>
                <a:spcPct val="100000"/>
              </a:lnSpc>
              <a:spcBef>
                <a:spcPts val="1600"/>
              </a:spcBef>
              <a:spcAft>
                <a:spcPts val="1600"/>
              </a:spcAft>
              <a:buNone/>
              <a:defRPr>
                <a:latin typeface="Poppins Black"/>
                <a:ea typeface="Poppins Black"/>
                <a:cs typeface="Poppins Black"/>
                <a:sym typeface="Poppins Black"/>
              </a:defRPr>
            </a:lvl9pPr>
          </a:lstStyle>
          <a:p/>
        </p:txBody>
      </p:sp>
      <p:sp>
        <p:nvSpPr>
          <p:cNvPr id="63" name="Google Shape;63;p13"/>
          <p:cNvSpPr txBox="1"/>
          <p:nvPr>
            <p:ph idx="5" type="subTitle"/>
          </p:nvPr>
        </p:nvSpPr>
        <p:spPr>
          <a:xfrm>
            <a:off x="3470875" y="3346802"/>
            <a:ext cx="2205600" cy="85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p:txBody>
      </p:sp>
      <p:sp>
        <p:nvSpPr>
          <p:cNvPr id="64" name="Google Shape;64;p13"/>
          <p:cNvSpPr txBox="1"/>
          <p:nvPr>
            <p:ph hasCustomPrompt="1" idx="6" type="title"/>
          </p:nvPr>
        </p:nvSpPr>
        <p:spPr>
          <a:xfrm>
            <a:off x="6363576" y="2130720"/>
            <a:ext cx="885900" cy="704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2"/>
              </a:buClr>
              <a:buSzPts val="4800"/>
              <a:buNone/>
              <a:defRPr sz="4800">
                <a:solidFill>
                  <a:schemeClr val="lt2"/>
                </a:solidFill>
              </a:defRPr>
            </a:lvl1pPr>
            <a:lvl2pPr lvl="1" rtl="0" algn="ctr">
              <a:lnSpc>
                <a:spcPct val="100000"/>
              </a:lnSpc>
              <a:spcBef>
                <a:spcPts val="0"/>
              </a:spcBef>
              <a:spcAft>
                <a:spcPts val="0"/>
              </a:spcAft>
              <a:buClr>
                <a:schemeClr val="lt2"/>
              </a:buClr>
              <a:buSzPts val="4800"/>
              <a:buNone/>
              <a:defRPr sz="4800">
                <a:solidFill>
                  <a:schemeClr val="lt2"/>
                </a:solidFill>
              </a:defRPr>
            </a:lvl2pPr>
            <a:lvl3pPr lvl="2" rtl="0" algn="ctr">
              <a:lnSpc>
                <a:spcPct val="100000"/>
              </a:lnSpc>
              <a:spcBef>
                <a:spcPts val="0"/>
              </a:spcBef>
              <a:spcAft>
                <a:spcPts val="0"/>
              </a:spcAft>
              <a:buClr>
                <a:schemeClr val="lt2"/>
              </a:buClr>
              <a:buSzPts val="4800"/>
              <a:buNone/>
              <a:defRPr sz="4800">
                <a:solidFill>
                  <a:schemeClr val="lt2"/>
                </a:solidFill>
              </a:defRPr>
            </a:lvl3pPr>
            <a:lvl4pPr lvl="3" rtl="0" algn="ctr">
              <a:lnSpc>
                <a:spcPct val="100000"/>
              </a:lnSpc>
              <a:spcBef>
                <a:spcPts val="0"/>
              </a:spcBef>
              <a:spcAft>
                <a:spcPts val="0"/>
              </a:spcAft>
              <a:buClr>
                <a:schemeClr val="lt2"/>
              </a:buClr>
              <a:buSzPts val="4800"/>
              <a:buNone/>
              <a:defRPr sz="4800">
                <a:solidFill>
                  <a:schemeClr val="lt2"/>
                </a:solidFill>
              </a:defRPr>
            </a:lvl4pPr>
            <a:lvl5pPr lvl="4" rtl="0" algn="ctr">
              <a:lnSpc>
                <a:spcPct val="100000"/>
              </a:lnSpc>
              <a:spcBef>
                <a:spcPts val="0"/>
              </a:spcBef>
              <a:spcAft>
                <a:spcPts val="0"/>
              </a:spcAft>
              <a:buClr>
                <a:schemeClr val="lt2"/>
              </a:buClr>
              <a:buSzPts val="4800"/>
              <a:buNone/>
              <a:defRPr sz="4800">
                <a:solidFill>
                  <a:schemeClr val="lt2"/>
                </a:solidFill>
              </a:defRPr>
            </a:lvl5pPr>
            <a:lvl6pPr lvl="5" rtl="0" algn="ctr">
              <a:lnSpc>
                <a:spcPct val="100000"/>
              </a:lnSpc>
              <a:spcBef>
                <a:spcPts val="0"/>
              </a:spcBef>
              <a:spcAft>
                <a:spcPts val="0"/>
              </a:spcAft>
              <a:buClr>
                <a:schemeClr val="lt2"/>
              </a:buClr>
              <a:buSzPts val="4800"/>
              <a:buNone/>
              <a:defRPr sz="4800">
                <a:solidFill>
                  <a:schemeClr val="lt2"/>
                </a:solidFill>
              </a:defRPr>
            </a:lvl6pPr>
            <a:lvl7pPr lvl="6" rtl="0" algn="ctr">
              <a:lnSpc>
                <a:spcPct val="100000"/>
              </a:lnSpc>
              <a:spcBef>
                <a:spcPts val="0"/>
              </a:spcBef>
              <a:spcAft>
                <a:spcPts val="0"/>
              </a:spcAft>
              <a:buClr>
                <a:schemeClr val="lt2"/>
              </a:buClr>
              <a:buSzPts val="4800"/>
              <a:buNone/>
              <a:defRPr sz="4800">
                <a:solidFill>
                  <a:schemeClr val="lt2"/>
                </a:solidFill>
              </a:defRPr>
            </a:lvl7pPr>
            <a:lvl8pPr lvl="7" rtl="0" algn="ctr">
              <a:lnSpc>
                <a:spcPct val="100000"/>
              </a:lnSpc>
              <a:spcBef>
                <a:spcPts val="0"/>
              </a:spcBef>
              <a:spcAft>
                <a:spcPts val="0"/>
              </a:spcAft>
              <a:buClr>
                <a:schemeClr val="lt2"/>
              </a:buClr>
              <a:buSzPts val="4800"/>
              <a:buNone/>
              <a:defRPr sz="4800">
                <a:solidFill>
                  <a:schemeClr val="lt2"/>
                </a:solidFill>
              </a:defRPr>
            </a:lvl8pPr>
            <a:lvl9pPr lvl="8" rtl="0" algn="ctr">
              <a:lnSpc>
                <a:spcPct val="100000"/>
              </a:lnSpc>
              <a:spcBef>
                <a:spcPts val="0"/>
              </a:spcBef>
              <a:spcAft>
                <a:spcPts val="0"/>
              </a:spcAft>
              <a:buClr>
                <a:schemeClr val="lt2"/>
              </a:buClr>
              <a:buSzPts val="4800"/>
              <a:buNone/>
              <a:defRPr sz="4800">
                <a:solidFill>
                  <a:schemeClr val="lt2"/>
                </a:solidFill>
              </a:defRPr>
            </a:lvl9pPr>
          </a:lstStyle>
          <a:p>
            <a:r>
              <a:t>xx%</a:t>
            </a:r>
          </a:p>
        </p:txBody>
      </p:sp>
      <p:sp>
        <p:nvSpPr>
          <p:cNvPr id="65" name="Google Shape;65;p13"/>
          <p:cNvSpPr txBox="1"/>
          <p:nvPr>
            <p:ph idx="7" type="subTitle"/>
          </p:nvPr>
        </p:nvSpPr>
        <p:spPr>
          <a:xfrm>
            <a:off x="6217849" y="2995276"/>
            <a:ext cx="2205600" cy="37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1600"/>
              </a:spcBef>
              <a:spcAft>
                <a:spcPts val="0"/>
              </a:spcAft>
              <a:buNone/>
              <a:defRPr>
                <a:latin typeface="Poppins Black"/>
                <a:ea typeface="Poppins Black"/>
                <a:cs typeface="Poppins Black"/>
                <a:sym typeface="Poppins Black"/>
              </a:defRPr>
            </a:lvl2pPr>
            <a:lvl3pPr lvl="2" rtl="0">
              <a:lnSpc>
                <a:spcPct val="100000"/>
              </a:lnSpc>
              <a:spcBef>
                <a:spcPts val="1600"/>
              </a:spcBef>
              <a:spcAft>
                <a:spcPts val="0"/>
              </a:spcAft>
              <a:buNone/>
              <a:defRPr>
                <a:latin typeface="Poppins Black"/>
                <a:ea typeface="Poppins Black"/>
                <a:cs typeface="Poppins Black"/>
                <a:sym typeface="Poppins Black"/>
              </a:defRPr>
            </a:lvl3pPr>
            <a:lvl4pPr lvl="3" rtl="0">
              <a:lnSpc>
                <a:spcPct val="100000"/>
              </a:lnSpc>
              <a:spcBef>
                <a:spcPts val="1600"/>
              </a:spcBef>
              <a:spcAft>
                <a:spcPts val="0"/>
              </a:spcAft>
              <a:buNone/>
              <a:defRPr>
                <a:latin typeface="Poppins Black"/>
                <a:ea typeface="Poppins Black"/>
                <a:cs typeface="Poppins Black"/>
                <a:sym typeface="Poppins Black"/>
              </a:defRPr>
            </a:lvl4pPr>
            <a:lvl5pPr lvl="4" rtl="0">
              <a:lnSpc>
                <a:spcPct val="100000"/>
              </a:lnSpc>
              <a:spcBef>
                <a:spcPts val="1600"/>
              </a:spcBef>
              <a:spcAft>
                <a:spcPts val="0"/>
              </a:spcAft>
              <a:buNone/>
              <a:defRPr>
                <a:latin typeface="Poppins Black"/>
                <a:ea typeface="Poppins Black"/>
                <a:cs typeface="Poppins Black"/>
                <a:sym typeface="Poppins Black"/>
              </a:defRPr>
            </a:lvl5pPr>
            <a:lvl6pPr lvl="5" rtl="0">
              <a:lnSpc>
                <a:spcPct val="100000"/>
              </a:lnSpc>
              <a:spcBef>
                <a:spcPts val="1600"/>
              </a:spcBef>
              <a:spcAft>
                <a:spcPts val="0"/>
              </a:spcAft>
              <a:buNone/>
              <a:defRPr>
                <a:latin typeface="Poppins Black"/>
                <a:ea typeface="Poppins Black"/>
                <a:cs typeface="Poppins Black"/>
                <a:sym typeface="Poppins Black"/>
              </a:defRPr>
            </a:lvl6pPr>
            <a:lvl7pPr lvl="6" rtl="0">
              <a:lnSpc>
                <a:spcPct val="100000"/>
              </a:lnSpc>
              <a:spcBef>
                <a:spcPts val="1600"/>
              </a:spcBef>
              <a:spcAft>
                <a:spcPts val="0"/>
              </a:spcAft>
              <a:buNone/>
              <a:defRPr>
                <a:latin typeface="Poppins Black"/>
                <a:ea typeface="Poppins Black"/>
                <a:cs typeface="Poppins Black"/>
                <a:sym typeface="Poppins Black"/>
              </a:defRPr>
            </a:lvl7pPr>
            <a:lvl8pPr lvl="7" rtl="0">
              <a:lnSpc>
                <a:spcPct val="100000"/>
              </a:lnSpc>
              <a:spcBef>
                <a:spcPts val="1600"/>
              </a:spcBef>
              <a:spcAft>
                <a:spcPts val="0"/>
              </a:spcAft>
              <a:buNone/>
              <a:defRPr>
                <a:latin typeface="Poppins Black"/>
                <a:ea typeface="Poppins Black"/>
                <a:cs typeface="Poppins Black"/>
                <a:sym typeface="Poppins Black"/>
              </a:defRPr>
            </a:lvl8pPr>
            <a:lvl9pPr lvl="8" rtl="0">
              <a:lnSpc>
                <a:spcPct val="100000"/>
              </a:lnSpc>
              <a:spcBef>
                <a:spcPts val="1600"/>
              </a:spcBef>
              <a:spcAft>
                <a:spcPts val="1600"/>
              </a:spcAft>
              <a:buNone/>
              <a:defRPr>
                <a:latin typeface="Poppins Black"/>
                <a:ea typeface="Poppins Black"/>
                <a:cs typeface="Poppins Black"/>
                <a:sym typeface="Poppins Black"/>
              </a:defRPr>
            </a:lvl9pPr>
          </a:lstStyle>
          <a:p/>
        </p:txBody>
      </p:sp>
      <p:sp>
        <p:nvSpPr>
          <p:cNvPr id="66" name="Google Shape;66;p13"/>
          <p:cNvSpPr txBox="1"/>
          <p:nvPr>
            <p:ph idx="8" type="subTitle"/>
          </p:nvPr>
        </p:nvSpPr>
        <p:spPr>
          <a:xfrm>
            <a:off x="6217850" y="3346802"/>
            <a:ext cx="2205600" cy="85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p:txBody>
      </p:sp>
      <p:sp>
        <p:nvSpPr>
          <p:cNvPr id="67" name="Google Shape;67;p13"/>
          <p:cNvSpPr/>
          <p:nvPr/>
        </p:nvSpPr>
        <p:spPr>
          <a:xfrm>
            <a:off x="720000" y="727800"/>
            <a:ext cx="5778000" cy="2724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txBox="1"/>
          <p:nvPr>
            <p:ph idx="9" type="title"/>
          </p:nvPr>
        </p:nvSpPr>
        <p:spPr>
          <a:xfrm>
            <a:off x="720000" y="387600"/>
            <a:ext cx="7704000" cy="6126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200"/>
              <a:buNone/>
              <a:defRPr/>
            </a:lvl1pPr>
            <a:lvl2pPr lvl="1" rtl="0" algn="l">
              <a:spcBef>
                <a:spcPts val="0"/>
              </a:spcBef>
              <a:spcAft>
                <a:spcPts val="0"/>
              </a:spcAft>
              <a:buSzPts val="3200"/>
              <a:buFont typeface="Palanquin Dark"/>
              <a:buNone/>
              <a:defRPr>
                <a:latin typeface="Palanquin Dark"/>
                <a:ea typeface="Palanquin Dark"/>
                <a:cs typeface="Palanquin Dark"/>
                <a:sym typeface="Palanquin Dark"/>
              </a:defRPr>
            </a:lvl2pPr>
            <a:lvl3pPr lvl="2" rtl="0" algn="l">
              <a:spcBef>
                <a:spcPts val="0"/>
              </a:spcBef>
              <a:spcAft>
                <a:spcPts val="0"/>
              </a:spcAft>
              <a:buSzPts val="3200"/>
              <a:buFont typeface="Palanquin Dark"/>
              <a:buNone/>
              <a:defRPr>
                <a:latin typeface="Palanquin Dark"/>
                <a:ea typeface="Palanquin Dark"/>
                <a:cs typeface="Palanquin Dark"/>
                <a:sym typeface="Palanquin Dark"/>
              </a:defRPr>
            </a:lvl3pPr>
            <a:lvl4pPr lvl="3" rtl="0" algn="l">
              <a:spcBef>
                <a:spcPts val="0"/>
              </a:spcBef>
              <a:spcAft>
                <a:spcPts val="0"/>
              </a:spcAft>
              <a:buSzPts val="3200"/>
              <a:buFont typeface="Palanquin Dark"/>
              <a:buNone/>
              <a:defRPr>
                <a:latin typeface="Palanquin Dark"/>
                <a:ea typeface="Palanquin Dark"/>
                <a:cs typeface="Palanquin Dark"/>
                <a:sym typeface="Palanquin Dark"/>
              </a:defRPr>
            </a:lvl4pPr>
            <a:lvl5pPr lvl="4" rtl="0" algn="l">
              <a:spcBef>
                <a:spcPts val="0"/>
              </a:spcBef>
              <a:spcAft>
                <a:spcPts val="0"/>
              </a:spcAft>
              <a:buSzPts val="3200"/>
              <a:buFont typeface="Palanquin Dark"/>
              <a:buNone/>
              <a:defRPr>
                <a:latin typeface="Palanquin Dark"/>
                <a:ea typeface="Palanquin Dark"/>
                <a:cs typeface="Palanquin Dark"/>
                <a:sym typeface="Palanquin Dark"/>
              </a:defRPr>
            </a:lvl5pPr>
            <a:lvl6pPr lvl="5" rtl="0" algn="l">
              <a:spcBef>
                <a:spcPts val="0"/>
              </a:spcBef>
              <a:spcAft>
                <a:spcPts val="0"/>
              </a:spcAft>
              <a:buSzPts val="3200"/>
              <a:buFont typeface="Palanquin Dark"/>
              <a:buNone/>
              <a:defRPr>
                <a:latin typeface="Palanquin Dark"/>
                <a:ea typeface="Palanquin Dark"/>
                <a:cs typeface="Palanquin Dark"/>
                <a:sym typeface="Palanquin Dark"/>
              </a:defRPr>
            </a:lvl6pPr>
            <a:lvl7pPr lvl="6" rtl="0" algn="l">
              <a:spcBef>
                <a:spcPts val="0"/>
              </a:spcBef>
              <a:spcAft>
                <a:spcPts val="0"/>
              </a:spcAft>
              <a:buSzPts val="3200"/>
              <a:buFont typeface="Palanquin Dark"/>
              <a:buNone/>
              <a:defRPr>
                <a:latin typeface="Palanquin Dark"/>
                <a:ea typeface="Palanquin Dark"/>
                <a:cs typeface="Palanquin Dark"/>
                <a:sym typeface="Palanquin Dark"/>
              </a:defRPr>
            </a:lvl7pPr>
            <a:lvl8pPr lvl="7" rtl="0" algn="l">
              <a:spcBef>
                <a:spcPts val="0"/>
              </a:spcBef>
              <a:spcAft>
                <a:spcPts val="0"/>
              </a:spcAft>
              <a:buSzPts val="3200"/>
              <a:buFont typeface="Palanquin Dark"/>
              <a:buNone/>
              <a:defRPr>
                <a:latin typeface="Palanquin Dark"/>
                <a:ea typeface="Palanquin Dark"/>
                <a:cs typeface="Palanquin Dark"/>
                <a:sym typeface="Palanquin Dark"/>
              </a:defRPr>
            </a:lvl8pPr>
            <a:lvl9pPr lvl="8" rtl="0" algn="l">
              <a:spcBef>
                <a:spcPts val="0"/>
              </a:spcBef>
              <a:spcAft>
                <a:spcPts val="0"/>
              </a:spcAft>
              <a:buSzPts val="3200"/>
              <a:buFont typeface="Palanquin Dark"/>
              <a:buNone/>
              <a:defRPr>
                <a:latin typeface="Palanquin Dark"/>
                <a:ea typeface="Palanquin Dark"/>
                <a:cs typeface="Palanquin Dark"/>
                <a:sym typeface="Palanquin Dark"/>
              </a:defRPr>
            </a:lvl9pPr>
          </a:lstStyle>
          <a:p/>
        </p:txBody>
      </p:sp>
      <p:sp>
        <p:nvSpPr>
          <p:cNvPr id="69" name="Google Shape;69;p13"/>
          <p:cNvSpPr/>
          <p:nvPr/>
        </p:nvSpPr>
        <p:spPr>
          <a:xfrm rot="-7205113">
            <a:off x="7466444" y="-1156119"/>
            <a:ext cx="4039941" cy="2967686"/>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70" name="Shape 70"/>
        <p:cNvGrpSpPr/>
        <p:nvPr/>
      </p:nvGrpSpPr>
      <p:grpSpPr>
        <a:xfrm>
          <a:off x="0" y="0"/>
          <a:ext cx="0" cy="0"/>
          <a:chOff x="0" y="0"/>
          <a:chExt cx="0" cy="0"/>
        </a:xfrm>
      </p:grpSpPr>
      <p:sp>
        <p:nvSpPr>
          <p:cNvPr id="71" name="Google Shape;71;p14"/>
          <p:cNvSpPr txBox="1"/>
          <p:nvPr>
            <p:ph idx="1" type="subTitle"/>
          </p:nvPr>
        </p:nvSpPr>
        <p:spPr>
          <a:xfrm>
            <a:off x="1759875" y="1833925"/>
            <a:ext cx="2437200" cy="37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1600"/>
              </a:spcBef>
              <a:spcAft>
                <a:spcPts val="0"/>
              </a:spcAft>
              <a:buNone/>
              <a:defRPr>
                <a:latin typeface="Poppins Black"/>
                <a:ea typeface="Poppins Black"/>
                <a:cs typeface="Poppins Black"/>
                <a:sym typeface="Poppins Black"/>
              </a:defRPr>
            </a:lvl2pPr>
            <a:lvl3pPr lvl="2" rtl="0">
              <a:lnSpc>
                <a:spcPct val="100000"/>
              </a:lnSpc>
              <a:spcBef>
                <a:spcPts val="1600"/>
              </a:spcBef>
              <a:spcAft>
                <a:spcPts val="0"/>
              </a:spcAft>
              <a:buNone/>
              <a:defRPr>
                <a:latin typeface="Poppins Black"/>
                <a:ea typeface="Poppins Black"/>
                <a:cs typeface="Poppins Black"/>
                <a:sym typeface="Poppins Black"/>
              </a:defRPr>
            </a:lvl3pPr>
            <a:lvl4pPr lvl="3" rtl="0">
              <a:lnSpc>
                <a:spcPct val="100000"/>
              </a:lnSpc>
              <a:spcBef>
                <a:spcPts val="1600"/>
              </a:spcBef>
              <a:spcAft>
                <a:spcPts val="0"/>
              </a:spcAft>
              <a:buNone/>
              <a:defRPr>
                <a:latin typeface="Poppins Black"/>
                <a:ea typeface="Poppins Black"/>
                <a:cs typeface="Poppins Black"/>
                <a:sym typeface="Poppins Black"/>
              </a:defRPr>
            </a:lvl4pPr>
            <a:lvl5pPr lvl="4" rtl="0">
              <a:lnSpc>
                <a:spcPct val="100000"/>
              </a:lnSpc>
              <a:spcBef>
                <a:spcPts val="1600"/>
              </a:spcBef>
              <a:spcAft>
                <a:spcPts val="0"/>
              </a:spcAft>
              <a:buNone/>
              <a:defRPr>
                <a:latin typeface="Poppins Black"/>
                <a:ea typeface="Poppins Black"/>
                <a:cs typeface="Poppins Black"/>
                <a:sym typeface="Poppins Black"/>
              </a:defRPr>
            </a:lvl5pPr>
            <a:lvl6pPr lvl="5" rtl="0">
              <a:lnSpc>
                <a:spcPct val="100000"/>
              </a:lnSpc>
              <a:spcBef>
                <a:spcPts val="1600"/>
              </a:spcBef>
              <a:spcAft>
                <a:spcPts val="0"/>
              </a:spcAft>
              <a:buNone/>
              <a:defRPr>
                <a:latin typeface="Poppins Black"/>
                <a:ea typeface="Poppins Black"/>
                <a:cs typeface="Poppins Black"/>
                <a:sym typeface="Poppins Black"/>
              </a:defRPr>
            </a:lvl6pPr>
            <a:lvl7pPr lvl="6" rtl="0">
              <a:lnSpc>
                <a:spcPct val="100000"/>
              </a:lnSpc>
              <a:spcBef>
                <a:spcPts val="1600"/>
              </a:spcBef>
              <a:spcAft>
                <a:spcPts val="0"/>
              </a:spcAft>
              <a:buNone/>
              <a:defRPr>
                <a:latin typeface="Poppins Black"/>
                <a:ea typeface="Poppins Black"/>
                <a:cs typeface="Poppins Black"/>
                <a:sym typeface="Poppins Black"/>
              </a:defRPr>
            </a:lvl7pPr>
            <a:lvl8pPr lvl="7" rtl="0">
              <a:lnSpc>
                <a:spcPct val="100000"/>
              </a:lnSpc>
              <a:spcBef>
                <a:spcPts val="1600"/>
              </a:spcBef>
              <a:spcAft>
                <a:spcPts val="0"/>
              </a:spcAft>
              <a:buNone/>
              <a:defRPr>
                <a:latin typeface="Poppins Black"/>
                <a:ea typeface="Poppins Black"/>
                <a:cs typeface="Poppins Black"/>
                <a:sym typeface="Poppins Black"/>
              </a:defRPr>
            </a:lvl8pPr>
            <a:lvl9pPr lvl="8" rtl="0">
              <a:lnSpc>
                <a:spcPct val="100000"/>
              </a:lnSpc>
              <a:spcBef>
                <a:spcPts val="1600"/>
              </a:spcBef>
              <a:spcAft>
                <a:spcPts val="1600"/>
              </a:spcAft>
              <a:buNone/>
              <a:defRPr>
                <a:latin typeface="Poppins Black"/>
                <a:ea typeface="Poppins Black"/>
                <a:cs typeface="Poppins Black"/>
                <a:sym typeface="Poppins Black"/>
              </a:defRPr>
            </a:lvl9pPr>
          </a:lstStyle>
          <a:p/>
        </p:txBody>
      </p:sp>
      <p:sp>
        <p:nvSpPr>
          <p:cNvPr id="72" name="Google Shape;72;p14"/>
          <p:cNvSpPr txBox="1"/>
          <p:nvPr>
            <p:ph idx="2" type="subTitle"/>
          </p:nvPr>
        </p:nvSpPr>
        <p:spPr>
          <a:xfrm>
            <a:off x="1759875" y="2185449"/>
            <a:ext cx="2437200" cy="61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73" name="Google Shape;73;p14"/>
          <p:cNvSpPr txBox="1"/>
          <p:nvPr>
            <p:ph idx="3" type="subTitle"/>
          </p:nvPr>
        </p:nvSpPr>
        <p:spPr>
          <a:xfrm>
            <a:off x="1759875" y="3213476"/>
            <a:ext cx="2437200" cy="37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p:txBody>
      </p:sp>
      <p:sp>
        <p:nvSpPr>
          <p:cNvPr id="74" name="Google Shape;74;p14"/>
          <p:cNvSpPr txBox="1"/>
          <p:nvPr>
            <p:ph idx="4" type="subTitle"/>
          </p:nvPr>
        </p:nvSpPr>
        <p:spPr>
          <a:xfrm>
            <a:off x="1759875" y="3565000"/>
            <a:ext cx="2437200" cy="61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75" name="Google Shape;75;p14"/>
          <p:cNvSpPr/>
          <p:nvPr/>
        </p:nvSpPr>
        <p:spPr>
          <a:xfrm>
            <a:off x="720000" y="727800"/>
            <a:ext cx="5778000" cy="2724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4"/>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200"/>
              <a:buNone/>
              <a:defRPr/>
            </a:lvl1pPr>
            <a:lvl2pPr lvl="1" rtl="0" algn="l">
              <a:spcBef>
                <a:spcPts val="0"/>
              </a:spcBef>
              <a:spcAft>
                <a:spcPts val="0"/>
              </a:spcAft>
              <a:buSzPts val="3200"/>
              <a:buFont typeface="Palanquin Dark"/>
              <a:buNone/>
              <a:defRPr>
                <a:latin typeface="Palanquin Dark"/>
                <a:ea typeface="Palanquin Dark"/>
                <a:cs typeface="Palanquin Dark"/>
                <a:sym typeface="Palanquin Dark"/>
              </a:defRPr>
            </a:lvl2pPr>
            <a:lvl3pPr lvl="2" rtl="0" algn="l">
              <a:spcBef>
                <a:spcPts val="0"/>
              </a:spcBef>
              <a:spcAft>
                <a:spcPts val="0"/>
              </a:spcAft>
              <a:buSzPts val="3200"/>
              <a:buFont typeface="Palanquin Dark"/>
              <a:buNone/>
              <a:defRPr>
                <a:latin typeface="Palanquin Dark"/>
                <a:ea typeface="Palanquin Dark"/>
                <a:cs typeface="Palanquin Dark"/>
                <a:sym typeface="Palanquin Dark"/>
              </a:defRPr>
            </a:lvl3pPr>
            <a:lvl4pPr lvl="3" rtl="0" algn="l">
              <a:spcBef>
                <a:spcPts val="0"/>
              </a:spcBef>
              <a:spcAft>
                <a:spcPts val="0"/>
              </a:spcAft>
              <a:buSzPts val="3200"/>
              <a:buFont typeface="Palanquin Dark"/>
              <a:buNone/>
              <a:defRPr>
                <a:latin typeface="Palanquin Dark"/>
                <a:ea typeface="Palanquin Dark"/>
                <a:cs typeface="Palanquin Dark"/>
                <a:sym typeface="Palanquin Dark"/>
              </a:defRPr>
            </a:lvl4pPr>
            <a:lvl5pPr lvl="4" rtl="0" algn="l">
              <a:spcBef>
                <a:spcPts val="0"/>
              </a:spcBef>
              <a:spcAft>
                <a:spcPts val="0"/>
              </a:spcAft>
              <a:buSzPts val="3200"/>
              <a:buFont typeface="Palanquin Dark"/>
              <a:buNone/>
              <a:defRPr>
                <a:latin typeface="Palanquin Dark"/>
                <a:ea typeface="Palanquin Dark"/>
                <a:cs typeface="Palanquin Dark"/>
                <a:sym typeface="Palanquin Dark"/>
              </a:defRPr>
            </a:lvl5pPr>
            <a:lvl6pPr lvl="5" rtl="0" algn="l">
              <a:spcBef>
                <a:spcPts val="0"/>
              </a:spcBef>
              <a:spcAft>
                <a:spcPts val="0"/>
              </a:spcAft>
              <a:buSzPts val="3200"/>
              <a:buFont typeface="Palanquin Dark"/>
              <a:buNone/>
              <a:defRPr>
                <a:latin typeface="Palanquin Dark"/>
                <a:ea typeface="Palanquin Dark"/>
                <a:cs typeface="Palanquin Dark"/>
                <a:sym typeface="Palanquin Dark"/>
              </a:defRPr>
            </a:lvl6pPr>
            <a:lvl7pPr lvl="6" rtl="0" algn="l">
              <a:spcBef>
                <a:spcPts val="0"/>
              </a:spcBef>
              <a:spcAft>
                <a:spcPts val="0"/>
              </a:spcAft>
              <a:buSzPts val="3200"/>
              <a:buFont typeface="Palanquin Dark"/>
              <a:buNone/>
              <a:defRPr>
                <a:latin typeface="Palanquin Dark"/>
                <a:ea typeface="Palanquin Dark"/>
                <a:cs typeface="Palanquin Dark"/>
                <a:sym typeface="Palanquin Dark"/>
              </a:defRPr>
            </a:lvl7pPr>
            <a:lvl8pPr lvl="7" rtl="0" algn="l">
              <a:spcBef>
                <a:spcPts val="0"/>
              </a:spcBef>
              <a:spcAft>
                <a:spcPts val="0"/>
              </a:spcAft>
              <a:buSzPts val="3200"/>
              <a:buFont typeface="Palanquin Dark"/>
              <a:buNone/>
              <a:defRPr>
                <a:latin typeface="Palanquin Dark"/>
                <a:ea typeface="Palanquin Dark"/>
                <a:cs typeface="Palanquin Dark"/>
                <a:sym typeface="Palanquin Dark"/>
              </a:defRPr>
            </a:lvl8pPr>
            <a:lvl9pPr lvl="8" rtl="0" algn="l">
              <a:spcBef>
                <a:spcPts val="0"/>
              </a:spcBef>
              <a:spcAft>
                <a:spcPts val="0"/>
              </a:spcAft>
              <a:buSzPts val="3200"/>
              <a:buFont typeface="Palanquin Dark"/>
              <a:buNone/>
              <a:defRPr>
                <a:latin typeface="Palanquin Dark"/>
                <a:ea typeface="Palanquin Dark"/>
                <a:cs typeface="Palanquin Dark"/>
                <a:sym typeface="Palanquin Dark"/>
              </a:defRPr>
            </a:lvl9pPr>
          </a:lstStyle>
          <a:p/>
        </p:txBody>
      </p:sp>
      <p:sp>
        <p:nvSpPr>
          <p:cNvPr id="77" name="Google Shape;77;p14"/>
          <p:cNvSpPr/>
          <p:nvPr/>
        </p:nvSpPr>
        <p:spPr>
          <a:xfrm rot="-1511913">
            <a:off x="6565550" y="3932284"/>
            <a:ext cx="4039901" cy="2967657"/>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4"/>
          <p:cNvSpPr txBox="1"/>
          <p:nvPr>
            <p:ph idx="5" type="subTitle"/>
          </p:nvPr>
        </p:nvSpPr>
        <p:spPr>
          <a:xfrm>
            <a:off x="5742675" y="1833925"/>
            <a:ext cx="2437200" cy="37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p:txBody>
      </p:sp>
      <p:sp>
        <p:nvSpPr>
          <p:cNvPr id="79" name="Google Shape;79;p14"/>
          <p:cNvSpPr txBox="1"/>
          <p:nvPr>
            <p:ph idx="6" type="subTitle"/>
          </p:nvPr>
        </p:nvSpPr>
        <p:spPr>
          <a:xfrm>
            <a:off x="5742675" y="2185449"/>
            <a:ext cx="2437200" cy="61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80" name="Google Shape;80;p14"/>
          <p:cNvSpPr txBox="1"/>
          <p:nvPr>
            <p:ph idx="7" type="subTitle"/>
          </p:nvPr>
        </p:nvSpPr>
        <p:spPr>
          <a:xfrm>
            <a:off x="5742675" y="3213476"/>
            <a:ext cx="2437200" cy="37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p:txBody>
      </p:sp>
      <p:sp>
        <p:nvSpPr>
          <p:cNvPr id="81" name="Google Shape;81;p14"/>
          <p:cNvSpPr txBox="1"/>
          <p:nvPr>
            <p:ph idx="8" type="subTitle"/>
          </p:nvPr>
        </p:nvSpPr>
        <p:spPr>
          <a:xfrm>
            <a:off x="5742675" y="3565000"/>
            <a:ext cx="2437200" cy="61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
    <p:spTree>
      <p:nvGrpSpPr>
        <p:cNvPr id="82" name="Shape 82"/>
        <p:cNvGrpSpPr/>
        <p:nvPr/>
      </p:nvGrpSpPr>
      <p:grpSpPr>
        <a:xfrm>
          <a:off x="0" y="0"/>
          <a:ext cx="0" cy="0"/>
          <a:chOff x="0" y="0"/>
          <a:chExt cx="0" cy="0"/>
        </a:xfrm>
      </p:grpSpPr>
      <p:sp>
        <p:nvSpPr>
          <p:cNvPr id="83" name="Google Shape;83;p15"/>
          <p:cNvSpPr txBox="1"/>
          <p:nvPr>
            <p:ph idx="1" type="body"/>
          </p:nvPr>
        </p:nvSpPr>
        <p:spPr>
          <a:xfrm>
            <a:off x="720000" y="1509750"/>
            <a:ext cx="3852000" cy="30195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84" name="Google Shape;84;p15"/>
          <p:cNvSpPr/>
          <p:nvPr/>
        </p:nvSpPr>
        <p:spPr>
          <a:xfrm>
            <a:off x="720000" y="727800"/>
            <a:ext cx="5778000" cy="2724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5"/>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200"/>
              <a:buNone/>
              <a:defRPr/>
            </a:lvl1pPr>
            <a:lvl2pPr lvl="1" rtl="0" algn="l">
              <a:spcBef>
                <a:spcPts val="0"/>
              </a:spcBef>
              <a:spcAft>
                <a:spcPts val="0"/>
              </a:spcAft>
              <a:buSzPts val="3200"/>
              <a:buFont typeface="Palanquin Dark"/>
              <a:buNone/>
              <a:defRPr>
                <a:latin typeface="Palanquin Dark"/>
                <a:ea typeface="Palanquin Dark"/>
                <a:cs typeface="Palanquin Dark"/>
                <a:sym typeface="Palanquin Dark"/>
              </a:defRPr>
            </a:lvl2pPr>
            <a:lvl3pPr lvl="2" rtl="0" algn="l">
              <a:spcBef>
                <a:spcPts val="0"/>
              </a:spcBef>
              <a:spcAft>
                <a:spcPts val="0"/>
              </a:spcAft>
              <a:buSzPts val="3200"/>
              <a:buFont typeface="Palanquin Dark"/>
              <a:buNone/>
              <a:defRPr>
                <a:latin typeface="Palanquin Dark"/>
                <a:ea typeface="Palanquin Dark"/>
                <a:cs typeface="Palanquin Dark"/>
                <a:sym typeface="Palanquin Dark"/>
              </a:defRPr>
            </a:lvl3pPr>
            <a:lvl4pPr lvl="3" rtl="0" algn="l">
              <a:spcBef>
                <a:spcPts val="0"/>
              </a:spcBef>
              <a:spcAft>
                <a:spcPts val="0"/>
              </a:spcAft>
              <a:buSzPts val="3200"/>
              <a:buFont typeface="Palanquin Dark"/>
              <a:buNone/>
              <a:defRPr>
                <a:latin typeface="Palanquin Dark"/>
                <a:ea typeface="Palanquin Dark"/>
                <a:cs typeface="Palanquin Dark"/>
                <a:sym typeface="Palanquin Dark"/>
              </a:defRPr>
            </a:lvl4pPr>
            <a:lvl5pPr lvl="4" rtl="0" algn="l">
              <a:spcBef>
                <a:spcPts val="0"/>
              </a:spcBef>
              <a:spcAft>
                <a:spcPts val="0"/>
              </a:spcAft>
              <a:buSzPts val="3200"/>
              <a:buFont typeface="Palanquin Dark"/>
              <a:buNone/>
              <a:defRPr>
                <a:latin typeface="Palanquin Dark"/>
                <a:ea typeface="Palanquin Dark"/>
                <a:cs typeface="Palanquin Dark"/>
                <a:sym typeface="Palanquin Dark"/>
              </a:defRPr>
            </a:lvl5pPr>
            <a:lvl6pPr lvl="5" rtl="0" algn="l">
              <a:spcBef>
                <a:spcPts val="0"/>
              </a:spcBef>
              <a:spcAft>
                <a:spcPts val="0"/>
              </a:spcAft>
              <a:buSzPts val="3200"/>
              <a:buFont typeface="Palanquin Dark"/>
              <a:buNone/>
              <a:defRPr>
                <a:latin typeface="Palanquin Dark"/>
                <a:ea typeface="Palanquin Dark"/>
                <a:cs typeface="Palanquin Dark"/>
                <a:sym typeface="Palanquin Dark"/>
              </a:defRPr>
            </a:lvl6pPr>
            <a:lvl7pPr lvl="6" rtl="0" algn="l">
              <a:spcBef>
                <a:spcPts val="0"/>
              </a:spcBef>
              <a:spcAft>
                <a:spcPts val="0"/>
              </a:spcAft>
              <a:buSzPts val="3200"/>
              <a:buFont typeface="Palanquin Dark"/>
              <a:buNone/>
              <a:defRPr>
                <a:latin typeface="Palanquin Dark"/>
                <a:ea typeface="Palanquin Dark"/>
                <a:cs typeface="Palanquin Dark"/>
                <a:sym typeface="Palanquin Dark"/>
              </a:defRPr>
            </a:lvl7pPr>
            <a:lvl8pPr lvl="7" rtl="0" algn="l">
              <a:spcBef>
                <a:spcPts val="0"/>
              </a:spcBef>
              <a:spcAft>
                <a:spcPts val="0"/>
              </a:spcAft>
              <a:buSzPts val="3200"/>
              <a:buFont typeface="Palanquin Dark"/>
              <a:buNone/>
              <a:defRPr>
                <a:latin typeface="Palanquin Dark"/>
                <a:ea typeface="Palanquin Dark"/>
                <a:cs typeface="Palanquin Dark"/>
                <a:sym typeface="Palanquin Dark"/>
              </a:defRPr>
            </a:lvl8pPr>
            <a:lvl9pPr lvl="8" rtl="0" algn="l">
              <a:spcBef>
                <a:spcPts val="0"/>
              </a:spcBef>
              <a:spcAft>
                <a:spcPts val="0"/>
              </a:spcAft>
              <a:buSzPts val="3200"/>
              <a:buFont typeface="Palanquin Dark"/>
              <a:buNone/>
              <a:defRPr>
                <a:latin typeface="Palanquin Dark"/>
                <a:ea typeface="Palanquin Dark"/>
                <a:cs typeface="Palanquin Dark"/>
                <a:sym typeface="Palanquin Dark"/>
              </a:defRPr>
            </a:lvl9pPr>
          </a:lstStyle>
          <a:p/>
        </p:txBody>
      </p:sp>
      <p:sp>
        <p:nvSpPr>
          <p:cNvPr id="86" name="Google Shape;86;p15"/>
          <p:cNvSpPr/>
          <p:nvPr/>
        </p:nvSpPr>
        <p:spPr>
          <a:xfrm flipH="1" rot="-8581717">
            <a:off x="6085519" y="-1496329"/>
            <a:ext cx="4402909" cy="3234318"/>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5"/>
          <p:cNvSpPr txBox="1"/>
          <p:nvPr>
            <p:ph idx="2" type="body"/>
          </p:nvPr>
        </p:nvSpPr>
        <p:spPr>
          <a:xfrm>
            <a:off x="4572000" y="1509750"/>
            <a:ext cx="3852000" cy="30195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3">
    <p:spTree>
      <p:nvGrpSpPr>
        <p:cNvPr id="88" name="Shape 88"/>
        <p:cNvGrpSpPr/>
        <p:nvPr/>
      </p:nvGrpSpPr>
      <p:grpSpPr>
        <a:xfrm>
          <a:off x="0" y="0"/>
          <a:ext cx="0" cy="0"/>
          <a:chOff x="0" y="0"/>
          <a:chExt cx="0" cy="0"/>
        </a:xfrm>
      </p:grpSpPr>
      <p:sp>
        <p:nvSpPr>
          <p:cNvPr id="89" name="Google Shape;89;p16"/>
          <p:cNvSpPr/>
          <p:nvPr/>
        </p:nvSpPr>
        <p:spPr>
          <a:xfrm>
            <a:off x="720000" y="727800"/>
            <a:ext cx="5778000" cy="2724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6"/>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200"/>
              <a:buNone/>
              <a:defRPr/>
            </a:lvl1pPr>
            <a:lvl2pPr lvl="1" rtl="0" algn="l">
              <a:spcBef>
                <a:spcPts val="0"/>
              </a:spcBef>
              <a:spcAft>
                <a:spcPts val="0"/>
              </a:spcAft>
              <a:buSzPts val="3200"/>
              <a:buFont typeface="Palanquin Dark"/>
              <a:buNone/>
              <a:defRPr>
                <a:latin typeface="Palanquin Dark"/>
                <a:ea typeface="Palanquin Dark"/>
                <a:cs typeface="Palanquin Dark"/>
                <a:sym typeface="Palanquin Dark"/>
              </a:defRPr>
            </a:lvl2pPr>
            <a:lvl3pPr lvl="2" rtl="0" algn="l">
              <a:spcBef>
                <a:spcPts val="0"/>
              </a:spcBef>
              <a:spcAft>
                <a:spcPts val="0"/>
              </a:spcAft>
              <a:buSzPts val="3200"/>
              <a:buFont typeface="Palanquin Dark"/>
              <a:buNone/>
              <a:defRPr>
                <a:latin typeface="Palanquin Dark"/>
                <a:ea typeface="Palanquin Dark"/>
                <a:cs typeface="Palanquin Dark"/>
                <a:sym typeface="Palanquin Dark"/>
              </a:defRPr>
            </a:lvl3pPr>
            <a:lvl4pPr lvl="3" rtl="0" algn="l">
              <a:spcBef>
                <a:spcPts val="0"/>
              </a:spcBef>
              <a:spcAft>
                <a:spcPts val="0"/>
              </a:spcAft>
              <a:buSzPts val="3200"/>
              <a:buFont typeface="Palanquin Dark"/>
              <a:buNone/>
              <a:defRPr>
                <a:latin typeface="Palanquin Dark"/>
                <a:ea typeface="Palanquin Dark"/>
                <a:cs typeface="Palanquin Dark"/>
                <a:sym typeface="Palanquin Dark"/>
              </a:defRPr>
            </a:lvl4pPr>
            <a:lvl5pPr lvl="4" rtl="0" algn="l">
              <a:spcBef>
                <a:spcPts val="0"/>
              </a:spcBef>
              <a:spcAft>
                <a:spcPts val="0"/>
              </a:spcAft>
              <a:buSzPts val="3200"/>
              <a:buFont typeface="Palanquin Dark"/>
              <a:buNone/>
              <a:defRPr>
                <a:latin typeface="Palanquin Dark"/>
                <a:ea typeface="Palanquin Dark"/>
                <a:cs typeface="Palanquin Dark"/>
                <a:sym typeface="Palanquin Dark"/>
              </a:defRPr>
            </a:lvl5pPr>
            <a:lvl6pPr lvl="5" rtl="0" algn="l">
              <a:spcBef>
                <a:spcPts val="0"/>
              </a:spcBef>
              <a:spcAft>
                <a:spcPts val="0"/>
              </a:spcAft>
              <a:buSzPts val="3200"/>
              <a:buFont typeface="Palanquin Dark"/>
              <a:buNone/>
              <a:defRPr>
                <a:latin typeface="Palanquin Dark"/>
                <a:ea typeface="Palanquin Dark"/>
                <a:cs typeface="Palanquin Dark"/>
                <a:sym typeface="Palanquin Dark"/>
              </a:defRPr>
            </a:lvl6pPr>
            <a:lvl7pPr lvl="6" rtl="0" algn="l">
              <a:spcBef>
                <a:spcPts val="0"/>
              </a:spcBef>
              <a:spcAft>
                <a:spcPts val="0"/>
              </a:spcAft>
              <a:buSzPts val="3200"/>
              <a:buFont typeface="Palanquin Dark"/>
              <a:buNone/>
              <a:defRPr>
                <a:latin typeface="Palanquin Dark"/>
                <a:ea typeface="Palanquin Dark"/>
                <a:cs typeface="Palanquin Dark"/>
                <a:sym typeface="Palanquin Dark"/>
              </a:defRPr>
            </a:lvl7pPr>
            <a:lvl8pPr lvl="7" rtl="0" algn="l">
              <a:spcBef>
                <a:spcPts val="0"/>
              </a:spcBef>
              <a:spcAft>
                <a:spcPts val="0"/>
              </a:spcAft>
              <a:buSzPts val="3200"/>
              <a:buFont typeface="Palanquin Dark"/>
              <a:buNone/>
              <a:defRPr>
                <a:latin typeface="Palanquin Dark"/>
                <a:ea typeface="Palanquin Dark"/>
                <a:cs typeface="Palanquin Dark"/>
                <a:sym typeface="Palanquin Dark"/>
              </a:defRPr>
            </a:lvl8pPr>
            <a:lvl9pPr lvl="8" rtl="0" algn="l">
              <a:spcBef>
                <a:spcPts val="0"/>
              </a:spcBef>
              <a:spcAft>
                <a:spcPts val="0"/>
              </a:spcAft>
              <a:buSzPts val="3200"/>
              <a:buFont typeface="Palanquin Dark"/>
              <a:buNone/>
              <a:defRPr>
                <a:latin typeface="Palanquin Dark"/>
                <a:ea typeface="Palanquin Dark"/>
                <a:cs typeface="Palanquin Dark"/>
                <a:sym typeface="Palanquin Dark"/>
              </a:defRPr>
            </a:lvl9pPr>
          </a:lstStyle>
          <a:p/>
        </p:txBody>
      </p:sp>
      <p:sp>
        <p:nvSpPr>
          <p:cNvPr id="91" name="Google Shape;91;p16"/>
          <p:cNvSpPr/>
          <p:nvPr/>
        </p:nvSpPr>
        <p:spPr>
          <a:xfrm rot="5779024">
            <a:off x="6674180" y="-1814790"/>
            <a:ext cx="4039660" cy="2967480"/>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6"/>
          <p:cNvSpPr/>
          <p:nvPr/>
        </p:nvSpPr>
        <p:spPr>
          <a:xfrm rot="4073489">
            <a:off x="-2214151" y="3333524"/>
            <a:ext cx="4039961" cy="2967701"/>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4">
    <p:spTree>
      <p:nvGrpSpPr>
        <p:cNvPr id="93" name="Shape 93"/>
        <p:cNvGrpSpPr/>
        <p:nvPr/>
      </p:nvGrpSpPr>
      <p:grpSpPr>
        <a:xfrm>
          <a:off x="0" y="0"/>
          <a:ext cx="0" cy="0"/>
          <a:chOff x="0" y="0"/>
          <a:chExt cx="0" cy="0"/>
        </a:xfrm>
      </p:grpSpPr>
      <p:sp>
        <p:nvSpPr>
          <p:cNvPr id="94" name="Google Shape;94;p17"/>
          <p:cNvSpPr/>
          <p:nvPr/>
        </p:nvSpPr>
        <p:spPr>
          <a:xfrm>
            <a:off x="720000" y="727800"/>
            <a:ext cx="5778000" cy="2724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7"/>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200"/>
              <a:buNone/>
              <a:defRPr/>
            </a:lvl1pPr>
            <a:lvl2pPr lvl="1" rtl="0" algn="l">
              <a:spcBef>
                <a:spcPts val="0"/>
              </a:spcBef>
              <a:spcAft>
                <a:spcPts val="0"/>
              </a:spcAft>
              <a:buSzPts val="3200"/>
              <a:buFont typeface="Palanquin Dark"/>
              <a:buNone/>
              <a:defRPr>
                <a:latin typeface="Palanquin Dark"/>
                <a:ea typeface="Palanquin Dark"/>
                <a:cs typeface="Palanquin Dark"/>
                <a:sym typeface="Palanquin Dark"/>
              </a:defRPr>
            </a:lvl2pPr>
            <a:lvl3pPr lvl="2" rtl="0" algn="l">
              <a:spcBef>
                <a:spcPts val="0"/>
              </a:spcBef>
              <a:spcAft>
                <a:spcPts val="0"/>
              </a:spcAft>
              <a:buSzPts val="3200"/>
              <a:buFont typeface="Palanquin Dark"/>
              <a:buNone/>
              <a:defRPr>
                <a:latin typeface="Palanquin Dark"/>
                <a:ea typeface="Palanquin Dark"/>
                <a:cs typeface="Palanquin Dark"/>
                <a:sym typeface="Palanquin Dark"/>
              </a:defRPr>
            </a:lvl3pPr>
            <a:lvl4pPr lvl="3" rtl="0" algn="l">
              <a:spcBef>
                <a:spcPts val="0"/>
              </a:spcBef>
              <a:spcAft>
                <a:spcPts val="0"/>
              </a:spcAft>
              <a:buSzPts val="3200"/>
              <a:buFont typeface="Palanquin Dark"/>
              <a:buNone/>
              <a:defRPr>
                <a:latin typeface="Palanquin Dark"/>
                <a:ea typeface="Palanquin Dark"/>
                <a:cs typeface="Palanquin Dark"/>
                <a:sym typeface="Palanquin Dark"/>
              </a:defRPr>
            </a:lvl4pPr>
            <a:lvl5pPr lvl="4" rtl="0" algn="l">
              <a:spcBef>
                <a:spcPts val="0"/>
              </a:spcBef>
              <a:spcAft>
                <a:spcPts val="0"/>
              </a:spcAft>
              <a:buSzPts val="3200"/>
              <a:buFont typeface="Palanquin Dark"/>
              <a:buNone/>
              <a:defRPr>
                <a:latin typeface="Palanquin Dark"/>
                <a:ea typeface="Palanquin Dark"/>
                <a:cs typeface="Palanquin Dark"/>
                <a:sym typeface="Palanquin Dark"/>
              </a:defRPr>
            </a:lvl5pPr>
            <a:lvl6pPr lvl="5" rtl="0" algn="l">
              <a:spcBef>
                <a:spcPts val="0"/>
              </a:spcBef>
              <a:spcAft>
                <a:spcPts val="0"/>
              </a:spcAft>
              <a:buSzPts val="3200"/>
              <a:buFont typeface="Palanquin Dark"/>
              <a:buNone/>
              <a:defRPr>
                <a:latin typeface="Palanquin Dark"/>
                <a:ea typeface="Palanquin Dark"/>
                <a:cs typeface="Palanquin Dark"/>
                <a:sym typeface="Palanquin Dark"/>
              </a:defRPr>
            </a:lvl6pPr>
            <a:lvl7pPr lvl="6" rtl="0" algn="l">
              <a:spcBef>
                <a:spcPts val="0"/>
              </a:spcBef>
              <a:spcAft>
                <a:spcPts val="0"/>
              </a:spcAft>
              <a:buSzPts val="3200"/>
              <a:buFont typeface="Palanquin Dark"/>
              <a:buNone/>
              <a:defRPr>
                <a:latin typeface="Palanquin Dark"/>
                <a:ea typeface="Palanquin Dark"/>
                <a:cs typeface="Palanquin Dark"/>
                <a:sym typeface="Palanquin Dark"/>
              </a:defRPr>
            </a:lvl7pPr>
            <a:lvl8pPr lvl="7" rtl="0" algn="l">
              <a:spcBef>
                <a:spcPts val="0"/>
              </a:spcBef>
              <a:spcAft>
                <a:spcPts val="0"/>
              </a:spcAft>
              <a:buSzPts val="3200"/>
              <a:buFont typeface="Palanquin Dark"/>
              <a:buNone/>
              <a:defRPr>
                <a:latin typeface="Palanquin Dark"/>
                <a:ea typeface="Palanquin Dark"/>
                <a:cs typeface="Palanquin Dark"/>
                <a:sym typeface="Palanquin Dark"/>
              </a:defRPr>
            </a:lvl8pPr>
            <a:lvl9pPr lvl="8" rtl="0" algn="l">
              <a:spcBef>
                <a:spcPts val="0"/>
              </a:spcBef>
              <a:spcAft>
                <a:spcPts val="0"/>
              </a:spcAft>
              <a:buSzPts val="3200"/>
              <a:buFont typeface="Palanquin Dark"/>
              <a:buNone/>
              <a:defRPr>
                <a:latin typeface="Palanquin Dark"/>
                <a:ea typeface="Palanquin Dark"/>
                <a:cs typeface="Palanquin Dark"/>
                <a:sym typeface="Palanquin Dark"/>
              </a:defRPr>
            </a:lvl9pPr>
          </a:lstStyle>
          <a:p/>
        </p:txBody>
      </p:sp>
      <p:sp>
        <p:nvSpPr>
          <p:cNvPr id="96" name="Google Shape;96;p17"/>
          <p:cNvSpPr/>
          <p:nvPr/>
        </p:nvSpPr>
        <p:spPr>
          <a:xfrm rot="-5923251">
            <a:off x="7241910" y="-943961"/>
            <a:ext cx="4040262" cy="2967923"/>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7"/>
          <p:cNvSpPr txBox="1"/>
          <p:nvPr>
            <p:ph idx="1" type="subTitle"/>
          </p:nvPr>
        </p:nvSpPr>
        <p:spPr>
          <a:xfrm>
            <a:off x="723900" y="1833925"/>
            <a:ext cx="2205600" cy="3714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p:txBody>
      </p:sp>
      <p:sp>
        <p:nvSpPr>
          <p:cNvPr id="98" name="Google Shape;98;p17"/>
          <p:cNvSpPr txBox="1"/>
          <p:nvPr>
            <p:ph idx="2" type="subTitle"/>
          </p:nvPr>
        </p:nvSpPr>
        <p:spPr>
          <a:xfrm>
            <a:off x="723900" y="2185450"/>
            <a:ext cx="2205600" cy="6126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99" name="Google Shape;99;p17"/>
          <p:cNvSpPr txBox="1"/>
          <p:nvPr>
            <p:ph idx="3" type="subTitle"/>
          </p:nvPr>
        </p:nvSpPr>
        <p:spPr>
          <a:xfrm>
            <a:off x="3470874" y="1833925"/>
            <a:ext cx="2205600" cy="3714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p:txBody>
      </p:sp>
      <p:sp>
        <p:nvSpPr>
          <p:cNvPr id="100" name="Google Shape;100;p17"/>
          <p:cNvSpPr txBox="1"/>
          <p:nvPr>
            <p:ph idx="4" type="subTitle"/>
          </p:nvPr>
        </p:nvSpPr>
        <p:spPr>
          <a:xfrm>
            <a:off x="3470875" y="2185450"/>
            <a:ext cx="2205600" cy="6126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101" name="Google Shape;101;p17"/>
          <p:cNvSpPr txBox="1"/>
          <p:nvPr>
            <p:ph idx="5" type="subTitle"/>
          </p:nvPr>
        </p:nvSpPr>
        <p:spPr>
          <a:xfrm>
            <a:off x="6217849" y="1833925"/>
            <a:ext cx="2205600" cy="3714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p:txBody>
      </p:sp>
      <p:sp>
        <p:nvSpPr>
          <p:cNvPr id="102" name="Google Shape;102;p17"/>
          <p:cNvSpPr txBox="1"/>
          <p:nvPr>
            <p:ph idx="6" type="subTitle"/>
          </p:nvPr>
        </p:nvSpPr>
        <p:spPr>
          <a:xfrm>
            <a:off x="6217850" y="2185450"/>
            <a:ext cx="2205600" cy="6126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103" name="Google Shape;103;p17"/>
          <p:cNvSpPr txBox="1"/>
          <p:nvPr>
            <p:ph idx="7" type="subTitle"/>
          </p:nvPr>
        </p:nvSpPr>
        <p:spPr>
          <a:xfrm>
            <a:off x="722225" y="3213476"/>
            <a:ext cx="2205600" cy="3714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p:txBody>
      </p:sp>
      <p:sp>
        <p:nvSpPr>
          <p:cNvPr id="104" name="Google Shape;104;p17"/>
          <p:cNvSpPr txBox="1"/>
          <p:nvPr>
            <p:ph idx="8" type="subTitle"/>
          </p:nvPr>
        </p:nvSpPr>
        <p:spPr>
          <a:xfrm>
            <a:off x="722225" y="3565000"/>
            <a:ext cx="2205600" cy="6126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105" name="Google Shape;105;p17"/>
          <p:cNvSpPr txBox="1"/>
          <p:nvPr>
            <p:ph idx="9" type="subTitle"/>
          </p:nvPr>
        </p:nvSpPr>
        <p:spPr>
          <a:xfrm>
            <a:off x="3469199" y="3213476"/>
            <a:ext cx="2205600" cy="3714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p:txBody>
      </p:sp>
      <p:sp>
        <p:nvSpPr>
          <p:cNvPr id="106" name="Google Shape;106;p17"/>
          <p:cNvSpPr txBox="1"/>
          <p:nvPr>
            <p:ph idx="13" type="subTitle"/>
          </p:nvPr>
        </p:nvSpPr>
        <p:spPr>
          <a:xfrm>
            <a:off x="3469200" y="3565000"/>
            <a:ext cx="2205600" cy="6126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107" name="Google Shape;107;p17"/>
          <p:cNvSpPr txBox="1"/>
          <p:nvPr>
            <p:ph idx="14" type="subTitle"/>
          </p:nvPr>
        </p:nvSpPr>
        <p:spPr>
          <a:xfrm>
            <a:off x="6216174" y="3213476"/>
            <a:ext cx="2205600" cy="3714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p:txBody>
      </p:sp>
      <p:sp>
        <p:nvSpPr>
          <p:cNvPr id="108" name="Google Shape;108;p17"/>
          <p:cNvSpPr txBox="1"/>
          <p:nvPr>
            <p:ph idx="15" type="subTitle"/>
          </p:nvPr>
        </p:nvSpPr>
        <p:spPr>
          <a:xfrm>
            <a:off x="6216175" y="3565000"/>
            <a:ext cx="2205600" cy="6126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109" name="Google Shape;109;p17"/>
          <p:cNvSpPr/>
          <p:nvPr/>
        </p:nvSpPr>
        <p:spPr>
          <a:xfrm rot="-8371819">
            <a:off x="-1873976" y="4404423"/>
            <a:ext cx="4040141" cy="2967834"/>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2">
  <p:cSld name="CUSTOM_13">
    <p:spTree>
      <p:nvGrpSpPr>
        <p:cNvPr id="110" name="Shape 110"/>
        <p:cNvGrpSpPr/>
        <p:nvPr/>
      </p:nvGrpSpPr>
      <p:grpSpPr>
        <a:xfrm>
          <a:off x="0" y="0"/>
          <a:ext cx="0" cy="0"/>
          <a:chOff x="0" y="0"/>
          <a:chExt cx="0" cy="0"/>
        </a:xfrm>
      </p:grpSpPr>
      <p:sp>
        <p:nvSpPr>
          <p:cNvPr id="111" name="Google Shape;111;p18"/>
          <p:cNvSpPr txBox="1"/>
          <p:nvPr>
            <p:ph idx="1" type="subTitle"/>
          </p:nvPr>
        </p:nvSpPr>
        <p:spPr>
          <a:xfrm>
            <a:off x="720000" y="2548727"/>
            <a:ext cx="3261300" cy="122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112" name="Google Shape;112;p18"/>
          <p:cNvSpPr txBox="1"/>
          <p:nvPr>
            <p:ph type="title"/>
          </p:nvPr>
        </p:nvSpPr>
        <p:spPr>
          <a:xfrm>
            <a:off x="720000" y="1360990"/>
            <a:ext cx="3261300" cy="11082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200"/>
              <a:buNone/>
              <a:defRPr/>
            </a:lvl1pPr>
            <a:lvl2pPr lvl="1" rtl="0" algn="l">
              <a:spcBef>
                <a:spcPts val="0"/>
              </a:spcBef>
              <a:spcAft>
                <a:spcPts val="0"/>
              </a:spcAft>
              <a:buSzPts val="3200"/>
              <a:buFont typeface="Palanquin Dark"/>
              <a:buNone/>
              <a:defRPr>
                <a:latin typeface="Palanquin Dark"/>
                <a:ea typeface="Palanquin Dark"/>
                <a:cs typeface="Palanquin Dark"/>
                <a:sym typeface="Palanquin Dark"/>
              </a:defRPr>
            </a:lvl2pPr>
            <a:lvl3pPr lvl="2" rtl="0" algn="l">
              <a:spcBef>
                <a:spcPts val="0"/>
              </a:spcBef>
              <a:spcAft>
                <a:spcPts val="0"/>
              </a:spcAft>
              <a:buSzPts val="3200"/>
              <a:buFont typeface="Palanquin Dark"/>
              <a:buNone/>
              <a:defRPr>
                <a:latin typeface="Palanquin Dark"/>
                <a:ea typeface="Palanquin Dark"/>
                <a:cs typeface="Palanquin Dark"/>
                <a:sym typeface="Palanquin Dark"/>
              </a:defRPr>
            </a:lvl3pPr>
            <a:lvl4pPr lvl="3" rtl="0" algn="l">
              <a:spcBef>
                <a:spcPts val="0"/>
              </a:spcBef>
              <a:spcAft>
                <a:spcPts val="0"/>
              </a:spcAft>
              <a:buSzPts val="3200"/>
              <a:buFont typeface="Palanquin Dark"/>
              <a:buNone/>
              <a:defRPr>
                <a:latin typeface="Palanquin Dark"/>
                <a:ea typeface="Palanquin Dark"/>
                <a:cs typeface="Palanquin Dark"/>
                <a:sym typeface="Palanquin Dark"/>
              </a:defRPr>
            </a:lvl4pPr>
            <a:lvl5pPr lvl="4" rtl="0" algn="l">
              <a:spcBef>
                <a:spcPts val="0"/>
              </a:spcBef>
              <a:spcAft>
                <a:spcPts val="0"/>
              </a:spcAft>
              <a:buSzPts val="3200"/>
              <a:buFont typeface="Palanquin Dark"/>
              <a:buNone/>
              <a:defRPr>
                <a:latin typeface="Palanquin Dark"/>
                <a:ea typeface="Palanquin Dark"/>
                <a:cs typeface="Palanquin Dark"/>
                <a:sym typeface="Palanquin Dark"/>
              </a:defRPr>
            </a:lvl5pPr>
            <a:lvl6pPr lvl="5" rtl="0" algn="l">
              <a:spcBef>
                <a:spcPts val="0"/>
              </a:spcBef>
              <a:spcAft>
                <a:spcPts val="0"/>
              </a:spcAft>
              <a:buSzPts val="3200"/>
              <a:buFont typeface="Palanquin Dark"/>
              <a:buNone/>
              <a:defRPr>
                <a:latin typeface="Palanquin Dark"/>
                <a:ea typeface="Palanquin Dark"/>
                <a:cs typeface="Palanquin Dark"/>
                <a:sym typeface="Palanquin Dark"/>
              </a:defRPr>
            </a:lvl6pPr>
            <a:lvl7pPr lvl="6" rtl="0" algn="l">
              <a:spcBef>
                <a:spcPts val="0"/>
              </a:spcBef>
              <a:spcAft>
                <a:spcPts val="0"/>
              </a:spcAft>
              <a:buSzPts val="3200"/>
              <a:buFont typeface="Palanquin Dark"/>
              <a:buNone/>
              <a:defRPr>
                <a:latin typeface="Palanquin Dark"/>
                <a:ea typeface="Palanquin Dark"/>
                <a:cs typeface="Palanquin Dark"/>
                <a:sym typeface="Palanquin Dark"/>
              </a:defRPr>
            </a:lvl7pPr>
            <a:lvl8pPr lvl="7" rtl="0" algn="l">
              <a:spcBef>
                <a:spcPts val="0"/>
              </a:spcBef>
              <a:spcAft>
                <a:spcPts val="0"/>
              </a:spcAft>
              <a:buSzPts val="3200"/>
              <a:buFont typeface="Palanquin Dark"/>
              <a:buNone/>
              <a:defRPr>
                <a:latin typeface="Palanquin Dark"/>
                <a:ea typeface="Palanquin Dark"/>
                <a:cs typeface="Palanquin Dark"/>
                <a:sym typeface="Palanquin Dark"/>
              </a:defRPr>
            </a:lvl8pPr>
            <a:lvl9pPr lvl="8" rtl="0" algn="l">
              <a:spcBef>
                <a:spcPts val="0"/>
              </a:spcBef>
              <a:spcAft>
                <a:spcPts val="0"/>
              </a:spcAft>
              <a:buSzPts val="3200"/>
              <a:buFont typeface="Palanquin Dark"/>
              <a:buNone/>
              <a:defRPr>
                <a:latin typeface="Palanquin Dark"/>
                <a:ea typeface="Palanquin Dark"/>
                <a:cs typeface="Palanquin Dark"/>
                <a:sym typeface="Palanquin Dark"/>
              </a:defRPr>
            </a:lvl9pPr>
          </a:lstStyle>
          <a:p/>
        </p:txBody>
      </p:sp>
      <p:sp>
        <p:nvSpPr>
          <p:cNvPr id="113" name="Google Shape;113;p18"/>
          <p:cNvSpPr/>
          <p:nvPr/>
        </p:nvSpPr>
        <p:spPr>
          <a:xfrm rot="-1956016">
            <a:off x="4873532" y="2411499"/>
            <a:ext cx="5697651" cy="4185418"/>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8"/>
          <p:cNvSpPr/>
          <p:nvPr/>
        </p:nvSpPr>
        <p:spPr>
          <a:xfrm rot="8978585">
            <a:off x="-1778153" y="-1236583"/>
            <a:ext cx="4040147" cy="2967838"/>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2">
    <p:spTree>
      <p:nvGrpSpPr>
        <p:cNvPr id="115" name="Shape 115"/>
        <p:cNvGrpSpPr/>
        <p:nvPr/>
      </p:nvGrpSpPr>
      <p:grpSpPr>
        <a:xfrm>
          <a:off x="0" y="0"/>
          <a:ext cx="0" cy="0"/>
          <a:chOff x="0" y="0"/>
          <a:chExt cx="0" cy="0"/>
        </a:xfrm>
      </p:grpSpPr>
      <p:sp>
        <p:nvSpPr>
          <p:cNvPr id="116" name="Google Shape;116;p19"/>
          <p:cNvSpPr txBox="1"/>
          <p:nvPr>
            <p:ph type="title"/>
          </p:nvPr>
        </p:nvSpPr>
        <p:spPr>
          <a:xfrm>
            <a:off x="4769400" y="1432250"/>
            <a:ext cx="3654600" cy="972900"/>
          </a:xfrm>
          <a:prstGeom prst="rect">
            <a:avLst/>
          </a:prstGeom>
        </p:spPr>
        <p:txBody>
          <a:bodyPr anchorCtr="0" anchor="ctr" bIns="91425" lIns="91425" spcFirstLastPara="1" rIns="91425" wrap="square" tIns="91425">
            <a:noAutofit/>
          </a:bodyPr>
          <a:lstStyle>
            <a:lvl1pPr lvl="0" rtl="0">
              <a:spcBef>
                <a:spcPts val="0"/>
              </a:spcBef>
              <a:spcAft>
                <a:spcPts val="0"/>
              </a:spcAft>
              <a:buSzPts val="5000"/>
              <a:buNone/>
              <a:defRPr sz="5000"/>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p:txBody>
      </p:sp>
      <p:sp>
        <p:nvSpPr>
          <p:cNvPr id="117" name="Google Shape;117;p19"/>
          <p:cNvSpPr txBox="1"/>
          <p:nvPr/>
        </p:nvSpPr>
        <p:spPr>
          <a:xfrm>
            <a:off x="4769400" y="3515998"/>
            <a:ext cx="3654600" cy="909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Poppins"/>
                <a:ea typeface="Poppins"/>
                <a:cs typeface="Poppins"/>
                <a:sym typeface="Poppins"/>
              </a:rPr>
              <a:t>CREDITS: This presentation template was created by </a:t>
            </a:r>
            <a:r>
              <a:rPr b="1" lang="en" sz="1200">
                <a:solidFill>
                  <a:schemeClr val="dk1"/>
                </a:solidFill>
                <a:uFill>
                  <a:noFill/>
                </a:uFill>
                <a:latin typeface="Poppins"/>
                <a:ea typeface="Poppins"/>
                <a:cs typeface="Poppins"/>
                <a:sym typeface="Poppins"/>
                <a:hlinkClick r:id="rId2">
                  <a:extLst>
                    <a:ext uri="{A12FA001-AC4F-418D-AE19-62706E023703}">
                      <ahyp:hlinkClr val="tx"/>
                    </a:ext>
                  </a:extLst>
                </a:hlinkClick>
              </a:rPr>
              <a:t>Slidesgo</a:t>
            </a:r>
            <a:r>
              <a:rPr lang="en" sz="1200">
                <a:solidFill>
                  <a:schemeClr val="dk1"/>
                </a:solidFill>
                <a:latin typeface="Poppins"/>
                <a:ea typeface="Poppins"/>
                <a:cs typeface="Poppins"/>
                <a:sym typeface="Poppins"/>
              </a:rPr>
              <a:t>, including icons by </a:t>
            </a:r>
            <a:r>
              <a:rPr b="1" lang="en" sz="1200">
                <a:solidFill>
                  <a:schemeClr val="dk1"/>
                </a:solidFill>
                <a:uFill>
                  <a:noFill/>
                </a:uFill>
                <a:latin typeface="Poppins"/>
                <a:ea typeface="Poppins"/>
                <a:cs typeface="Poppins"/>
                <a:sym typeface="Poppins"/>
                <a:hlinkClick r:id="rId3">
                  <a:extLst>
                    <a:ext uri="{A12FA001-AC4F-418D-AE19-62706E023703}">
                      <ahyp:hlinkClr val="tx"/>
                    </a:ext>
                  </a:extLst>
                </a:hlinkClick>
              </a:rPr>
              <a:t>Flaticon</a:t>
            </a:r>
            <a:r>
              <a:rPr lang="en" sz="1200">
                <a:solidFill>
                  <a:schemeClr val="dk1"/>
                </a:solidFill>
                <a:latin typeface="Poppins"/>
                <a:ea typeface="Poppins"/>
                <a:cs typeface="Poppins"/>
                <a:sym typeface="Poppins"/>
              </a:rPr>
              <a:t>, infographics &amp; images by </a:t>
            </a:r>
            <a:r>
              <a:rPr b="1" lang="en" sz="1200">
                <a:solidFill>
                  <a:schemeClr val="dk1"/>
                </a:solidFill>
                <a:uFill>
                  <a:noFill/>
                </a:uFill>
                <a:latin typeface="Poppins"/>
                <a:ea typeface="Poppins"/>
                <a:cs typeface="Poppins"/>
                <a:sym typeface="Poppins"/>
                <a:hlinkClick r:id="rId4">
                  <a:extLst>
                    <a:ext uri="{A12FA001-AC4F-418D-AE19-62706E023703}">
                      <ahyp:hlinkClr val="tx"/>
                    </a:ext>
                  </a:extLst>
                </a:hlinkClick>
              </a:rPr>
              <a:t>Freepik</a:t>
            </a:r>
            <a:r>
              <a:rPr lang="en" sz="1200">
                <a:solidFill>
                  <a:schemeClr val="dk1"/>
                </a:solidFill>
                <a:latin typeface="Poppins"/>
                <a:ea typeface="Poppins"/>
                <a:cs typeface="Poppins"/>
                <a:sym typeface="Poppins"/>
              </a:rPr>
              <a:t> and illustrations by </a:t>
            </a:r>
            <a:r>
              <a:rPr b="1" lang="en" sz="1200">
                <a:solidFill>
                  <a:schemeClr val="dk1"/>
                </a:solidFill>
                <a:uFill>
                  <a:noFill/>
                </a:uFill>
                <a:latin typeface="Poppins"/>
                <a:ea typeface="Poppins"/>
                <a:cs typeface="Poppins"/>
                <a:sym typeface="Poppins"/>
                <a:hlinkClick r:id="rId5">
                  <a:extLst>
                    <a:ext uri="{A12FA001-AC4F-418D-AE19-62706E023703}">
                      <ahyp:hlinkClr val="tx"/>
                    </a:ext>
                  </a:extLst>
                </a:hlinkClick>
              </a:rPr>
              <a:t>Stories</a:t>
            </a:r>
            <a:endParaRPr b="1" sz="1200">
              <a:solidFill>
                <a:schemeClr val="dk1"/>
              </a:solidFill>
              <a:latin typeface="Poppins"/>
              <a:ea typeface="Poppins"/>
              <a:cs typeface="Poppins"/>
              <a:sym typeface="Poppins"/>
            </a:endParaRPr>
          </a:p>
        </p:txBody>
      </p:sp>
      <p:sp>
        <p:nvSpPr>
          <p:cNvPr id="118" name="Google Shape;118;p19"/>
          <p:cNvSpPr txBox="1"/>
          <p:nvPr>
            <p:ph idx="1" type="subTitle"/>
          </p:nvPr>
        </p:nvSpPr>
        <p:spPr>
          <a:xfrm>
            <a:off x="4769400" y="2380376"/>
            <a:ext cx="3654600" cy="1017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2">
  <p:cSld name="CUSTOM_9">
    <p:spTree>
      <p:nvGrpSpPr>
        <p:cNvPr id="119" name="Shape 119"/>
        <p:cNvGrpSpPr/>
        <p:nvPr/>
      </p:nvGrpSpPr>
      <p:grpSpPr>
        <a:xfrm>
          <a:off x="0" y="0"/>
          <a:ext cx="0" cy="0"/>
          <a:chOff x="0" y="0"/>
          <a:chExt cx="0" cy="0"/>
        </a:xfrm>
      </p:grpSpPr>
      <p:sp>
        <p:nvSpPr>
          <p:cNvPr id="120" name="Google Shape;120;p20"/>
          <p:cNvSpPr/>
          <p:nvPr/>
        </p:nvSpPr>
        <p:spPr>
          <a:xfrm flipH="1" rot="-9843763">
            <a:off x="1210955" y="167965"/>
            <a:ext cx="7743762" cy="4660210"/>
          </a:xfrm>
          <a:custGeom>
            <a:rect b="b" l="l" r="r" t="t"/>
            <a:pathLst>
              <a:path extrusionOk="0" h="110474" w="159514">
                <a:moveTo>
                  <a:pt x="45147" y="0"/>
                </a:moveTo>
                <a:cubicBezTo>
                  <a:pt x="37611" y="0"/>
                  <a:pt x="30146" y="3378"/>
                  <a:pt x="22816" y="12595"/>
                </a:cubicBezTo>
                <a:cubicBezTo>
                  <a:pt x="0" y="41316"/>
                  <a:pt x="46700" y="90351"/>
                  <a:pt x="69249" y="103327"/>
                </a:cubicBezTo>
                <a:cubicBezTo>
                  <a:pt x="77689" y="108192"/>
                  <a:pt x="87067" y="110473"/>
                  <a:pt x="96471" y="110473"/>
                </a:cubicBezTo>
                <a:cubicBezTo>
                  <a:pt x="119178" y="110473"/>
                  <a:pt x="142032" y="97169"/>
                  <a:pt x="152175" y="74807"/>
                </a:cubicBezTo>
                <a:cubicBezTo>
                  <a:pt x="159147" y="59396"/>
                  <a:pt x="159514" y="43484"/>
                  <a:pt x="150307" y="30075"/>
                </a:cubicBezTo>
                <a:cubicBezTo>
                  <a:pt x="143020" y="19415"/>
                  <a:pt x="138448" y="16065"/>
                  <a:pt x="134265" y="16065"/>
                </a:cubicBezTo>
                <a:cubicBezTo>
                  <a:pt x="128185" y="16065"/>
                  <a:pt x="122926" y="23142"/>
                  <a:pt x="111346" y="25138"/>
                </a:cubicBezTo>
                <a:cubicBezTo>
                  <a:pt x="110039" y="25364"/>
                  <a:pt x="108728" y="25470"/>
                  <a:pt x="107413" y="25470"/>
                </a:cubicBezTo>
                <a:cubicBezTo>
                  <a:pt x="87055" y="25470"/>
                  <a:pt x="65838" y="0"/>
                  <a:pt x="45147"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0"/>
          <p:cNvSpPr txBox="1"/>
          <p:nvPr>
            <p:ph type="title"/>
          </p:nvPr>
        </p:nvSpPr>
        <p:spPr>
          <a:xfrm flipH="1">
            <a:off x="4168650" y="1723650"/>
            <a:ext cx="3626700" cy="1696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5000"/>
              <a:buNone/>
              <a:defRPr sz="5000"/>
            </a:lvl1pPr>
            <a:lvl2pPr lvl="1" rtl="0" algn="r">
              <a:spcBef>
                <a:spcPts val="0"/>
              </a:spcBef>
              <a:spcAft>
                <a:spcPts val="0"/>
              </a:spcAft>
              <a:buSzPts val="7000"/>
              <a:buNone/>
              <a:defRPr sz="7000"/>
            </a:lvl2pPr>
            <a:lvl3pPr lvl="2" rtl="0" algn="r">
              <a:spcBef>
                <a:spcPts val="0"/>
              </a:spcBef>
              <a:spcAft>
                <a:spcPts val="0"/>
              </a:spcAft>
              <a:buSzPts val="7000"/>
              <a:buNone/>
              <a:defRPr sz="7000"/>
            </a:lvl3pPr>
            <a:lvl4pPr lvl="3" rtl="0" algn="r">
              <a:spcBef>
                <a:spcPts val="0"/>
              </a:spcBef>
              <a:spcAft>
                <a:spcPts val="0"/>
              </a:spcAft>
              <a:buSzPts val="7000"/>
              <a:buNone/>
              <a:defRPr sz="7000"/>
            </a:lvl4pPr>
            <a:lvl5pPr lvl="4" rtl="0" algn="r">
              <a:spcBef>
                <a:spcPts val="0"/>
              </a:spcBef>
              <a:spcAft>
                <a:spcPts val="0"/>
              </a:spcAft>
              <a:buSzPts val="7000"/>
              <a:buNone/>
              <a:defRPr sz="7000"/>
            </a:lvl5pPr>
            <a:lvl6pPr lvl="5" rtl="0" algn="r">
              <a:spcBef>
                <a:spcPts val="0"/>
              </a:spcBef>
              <a:spcAft>
                <a:spcPts val="0"/>
              </a:spcAft>
              <a:buSzPts val="7000"/>
              <a:buNone/>
              <a:defRPr sz="7000"/>
            </a:lvl6pPr>
            <a:lvl7pPr lvl="6" rtl="0" algn="r">
              <a:spcBef>
                <a:spcPts val="0"/>
              </a:spcBef>
              <a:spcAft>
                <a:spcPts val="0"/>
              </a:spcAft>
              <a:buSzPts val="7000"/>
              <a:buNone/>
              <a:defRPr sz="7000"/>
            </a:lvl7pPr>
            <a:lvl8pPr lvl="7" rtl="0" algn="r">
              <a:spcBef>
                <a:spcPts val="0"/>
              </a:spcBef>
              <a:spcAft>
                <a:spcPts val="0"/>
              </a:spcAft>
              <a:buSzPts val="7000"/>
              <a:buNone/>
              <a:defRPr sz="7000"/>
            </a:lvl8pPr>
            <a:lvl9pPr lvl="8" rtl="0" algn="r">
              <a:spcBef>
                <a:spcPts val="0"/>
              </a:spcBef>
              <a:spcAft>
                <a:spcPts val="0"/>
              </a:spcAft>
              <a:buSzPts val="7000"/>
              <a:buNone/>
              <a:defRPr sz="70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sp>
        <p:nvSpPr>
          <p:cNvPr id="13" name="Google Shape;13;p3"/>
          <p:cNvSpPr/>
          <p:nvPr/>
        </p:nvSpPr>
        <p:spPr>
          <a:xfrm rot="1398703">
            <a:off x="1587171" y="641380"/>
            <a:ext cx="5337561" cy="3771648"/>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3"/>
          <p:cNvSpPr txBox="1"/>
          <p:nvPr>
            <p:ph type="title"/>
          </p:nvPr>
        </p:nvSpPr>
        <p:spPr>
          <a:xfrm>
            <a:off x="2552700" y="2131350"/>
            <a:ext cx="4242900" cy="8418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4000"/>
              <a:buNone/>
              <a:defRPr sz="4000"/>
            </a:lvl1pPr>
            <a:lvl2pPr lvl="1">
              <a:lnSpc>
                <a:spcPct val="100000"/>
              </a:lnSpc>
              <a:spcBef>
                <a:spcPts val="0"/>
              </a:spcBef>
              <a:spcAft>
                <a:spcPts val="0"/>
              </a:spcAft>
              <a:buSzPts val="3600"/>
              <a:buNone/>
              <a:defRPr sz="3600"/>
            </a:lvl2pPr>
            <a:lvl3pPr lvl="2">
              <a:lnSpc>
                <a:spcPct val="100000"/>
              </a:lnSpc>
              <a:spcBef>
                <a:spcPts val="0"/>
              </a:spcBef>
              <a:spcAft>
                <a:spcPts val="0"/>
              </a:spcAft>
              <a:buSzPts val="3600"/>
              <a:buNone/>
              <a:defRPr sz="3600"/>
            </a:lvl3pPr>
            <a:lvl4pPr lvl="3">
              <a:lnSpc>
                <a:spcPct val="100000"/>
              </a:lnSpc>
              <a:spcBef>
                <a:spcPts val="0"/>
              </a:spcBef>
              <a:spcAft>
                <a:spcPts val="0"/>
              </a:spcAft>
              <a:buSzPts val="3600"/>
              <a:buNone/>
              <a:defRPr sz="3600"/>
            </a:lvl4pPr>
            <a:lvl5pPr lvl="4">
              <a:lnSpc>
                <a:spcPct val="100000"/>
              </a:lnSpc>
              <a:spcBef>
                <a:spcPts val="0"/>
              </a:spcBef>
              <a:spcAft>
                <a:spcPts val="0"/>
              </a:spcAft>
              <a:buSzPts val="3600"/>
              <a:buNone/>
              <a:defRPr sz="3600"/>
            </a:lvl5pPr>
            <a:lvl6pPr lvl="5">
              <a:lnSpc>
                <a:spcPct val="100000"/>
              </a:lnSpc>
              <a:spcBef>
                <a:spcPts val="0"/>
              </a:spcBef>
              <a:spcAft>
                <a:spcPts val="0"/>
              </a:spcAft>
              <a:buSzPts val="3600"/>
              <a:buNone/>
              <a:defRPr sz="3600"/>
            </a:lvl6pPr>
            <a:lvl7pPr lvl="6">
              <a:lnSpc>
                <a:spcPct val="100000"/>
              </a:lnSpc>
              <a:spcBef>
                <a:spcPts val="0"/>
              </a:spcBef>
              <a:spcAft>
                <a:spcPts val="0"/>
              </a:spcAft>
              <a:buSzPts val="3600"/>
              <a:buNone/>
              <a:defRPr sz="3600"/>
            </a:lvl7pPr>
            <a:lvl8pPr lvl="7">
              <a:lnSpc>
                <a:spcPct val="100000"/>
              </a:lnSpc>
              <a:spcBef>
                <a:spcPts val="0"/>
              </a:spcBef>
              <a:spcAft>
                <a:spcPts val="0"/>
              </a:spcAft>
              <a:buSzPts val="3600"/>
              <a:buNone/>
              <a:defRPr sz="3600"/>
            </a:lvl8pPr>
            <a:lvl9pPr lvl="8">
              <a:lnSpc>
                <a:spcPct val="100000"/>
              </a:lnSpc>
              <a:spcBef>
                <a:spcPts val="0"/>
              </a:spcBef>
              <a:spcAft>
                <a:spcPts val="0"/>
              </a:spcAft>
              <a:buSzPts val="3600"/>
              <a:buNone/>
              <a:defRPr sz="3600"/>
            </a:lvl9pPr>
          </a:lstStyle>
          <a:p/>
        </p:txBody>
      </p:sp>
      <p:sp>
        <p:nvSpPr>
          <p:cNvPr id="15" name="Google Shape;15;p3"/>
          <p:cNvSpPr txBox="1"/>
          <p:nvPr>
            <p:ph hasCustomPrompt="1" idx="2" type="title"/>
          </p:nvPr>
        </p:nvSpPr>
        <p:spPr>
          <a:xfrm>
            <a:off x="2552700" y="1383425"/>
            <a:ext cx="923400" cy="69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2"/>
              </a:buClr>
              <a:buSzPts val="4800"/>
              <a:buNone/>
              <a:defRPr sz="4800">
                <a:solidFill>
                  <a:schemeClr val="lt2"/>
                </a:solidFill>
              </a:defRPr>
            </a:lvl1pPr>
            <a:lvl2pPr lvl="1" rtl="0">
              <a:lnSpc>
                <a:spcPct val="100000"/>
              </a:lnSpc>
              <a:spcBef>
                <a:spcPts val="0"/>
              </a:spcBef>
              <a:spcAft>
                <a:spcPts val="0"/>
              </a:spcAft>
              <a:buSzPts val="12000"/>
              <a:buNone/>
              <a:defRPr sz="12000"/>
            </a:lvl2pPr>
            <a:lvl3pPr lvl="2" rtl="0">
              <a:lnSpc>
                <a:spcPct val="100000"/>
              </a:lnSpc>
              <a:spcBef>
                <a:spcPts val="0"/>
              </a:spcBef>
              <a:spcAft>
                <a:spcPts val="0"/>
              </a:spcAft>
              <a:buSzPts val="12000"/>
              <a:buNone/>
              <a:defRPr sz="12000"/>
            </a:lvl3pPr>
            <a:lvl4pPr lvl="3" rtl="0">
              <a:lnSpc>
                <a:spcPct val="100000"/>
              </a:lnSpc>
              <a:spcBef>
                <a:spcPts val="0"/>
              </a:spcBef>
              <a:spcAft>
                <a:spcPts val="0"/>
              </a:spcAft>
              <a:buSzPts val="12000"/>
              <a:buNone/>
              <a:defRPr sz="12000"/>
            </a:lvl4pPr>
            <a:lvl5pPr lvl="4" rtl="0">
              <a:lnSpc>
                <a:spcPct val="100000"/>
              </a:lnSpc>
              <a:spcBef>
                <a:spcPts val="0"/>
              </a:spcBef>
              <a:spcAft>
                <a:spcPts val="0"/>
              </a:spcAft>
              <a:buSzPts val="12000"/>
              <a:buNone/>
              <a:defRPr sz="12000"/>
            </a:lvl5pPr>
            <a:lvl6pPr lvl="5" rtl="0">
              <a:lnSpc>
                <a:spcPct val="100000"/>
              </a:lnSpc>
              <a:spcBef>
                <a:spcPts val="0"/>
              </a:spcBef>
              <a:spcAft>
                <a:spcPts val="0"/>
              </a:spcAft>
              <a:buSzPts val="12000"/>
              <a:buNone/>
              <a:defRPr sz="12000"/>
            </a:lvl6pPr>
            <a:lvl7pPr lvl="6" rtl="0">
              <a:lnSpc>
                <a:spcPct val="100000"/>
              </a:lnSpc>
              <a:spcBef>
                <a:spcPts val="0"/>
              </a:spcBef>
              <a:spcAft>
                <a:spcPts val="0"/>
              </a:spcAft>
              <a:buSzPts val="12000"/>
              <a:buNone/>
              <a:defRPr sz="12000"/>
            </a:lvl7pPr>
            <a:lvl8pPr lvl="7" rtl="0">
              <a:lnSpc>
                <a:spcPct val="100000"/>
              </a:lnSpc>
              <a:spcBef>
                <a:spcPts val="0"/>
              </a:spcBef>
              <a:spcAft>
                <a:spcPts val="0"/>
              </a:spcAft>
              <a:buSzPts val="12000"/>
              <a:buNone/>
              <a:defRPr sz="12000"/>
            </a:lvl8pPr>
            <a:lvl9pPr lvl="8" rtl="0">
              <a:lnSpc>
                <a:spcPct val="100000"/>
              </a:lnSpc>
              <a:spcBef>
                <a:spcPts val="0"/>
              </a:spcBef>
              <a:spcAft>
                <a:spcPts val="0"/>
              </a:spcAft>
              <a:buSzPts val="12000"/>
              <a:buNone/>
              <a:defRPr sz="12000"/>
            </a:lvl9pPr>
          </a:lstStyle>
          <a:p>
            <a:r>
              <a:t>xx%</a:t>
            </a:r>
          </a:p>
        </p:txBody>
      </p:sp>
      <p:sp>
        <p:nvSpPr>
          <p:cNvPr id="16" name="Google Shape;16;p3"/>
          <p:cNvSpPr txBox="1"/>
          <p:nvPr>
            <p:ph idx="1" type="subTitle"/>
          </p:nvPr>
        </p:nvSpPr>
        <p:spPr>
          <a:xfrm>
            <a:off x="2552700" y="2957291"/>
            <a:ext cx="2935800" cy="762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None/>
              <a:defRPr sz="1600"/>
            </a:lvl1pPr>
            <a:lvl2pPr lvl="1">
              <a:lnSpc>
                <a:spcPct val="100000"/>
              </a:lnSpc>
              <a:spcBef>
                <a:spcPts val="1600"/>
              </a:spcBef>
              <a:spcAft>
                <a:spcPts val="0"/>
              </a:spcAft>
              <a:buNone/>
              <a:defRPr/>
            </a:lvl2pPr>
            <a:lvl3pPr lvl="2">
              <a:lnSpc>
                <a:spcPct val="100000"/>
              </a:lnSpc>
              <a:spcBef>
                <a:spcPts val="1600"/>
              </a:spcBef>
              <a:spcAft>
                <a:spcPts val="0"/>
              </a:spcAft>
              <a:buNone/>
              <a:defRPr/>
            </a:lvl3pPr>
            <a:lvl4pPr lvl="3">
              <a:lnSpc>
                <a:spcPct val="100000"/>
              </a:lnSpc>
              <a:spcBef>
                <a:spcPts val="1600"/>
              </a:spcBef>
              <a:spcAft>
                <a:spcPts val="0"/>
              </a:spcAft>
              <a:buNone/>
              <a:defRPr/>
            </a:lvl4pPr>
            <a:lvl5pPr lvl="4">
              <a:lnSpc>
                <a:spcPct val="100000"/>
              </a:lnSpc>
              <a:spcBef>
                <a:spcPts val="1600"/>
              </a:spcBef>
              <a:spcAft>
                <a:spcPts val="0"/>
              </a:spcAft>
              <a:buNone/>
              <a:defRPr/>
            </a:lvl5pPr>
            <a:lvl6pPr lvl="5">
              <a:lnSpc>
                <a:spcPct val="100000"/>
              </a:lnSpc>
              <a:spcBef>
                <a:spcPts val="1600"/>
              </a:spcBef>
              <a:spcAft>
                <a:spcPts val="0"/>
              </a:spcAft>
              <a:buNone/>
              <a:defRPr/>
            </a:lvl6pPr>
            <a:lvl7pPr lvl="6">
              <a:lnSpc>
                <a:spcPct val="100000"/>
              </a:lnSpc>
              <a:spcBef>
                <a:spcPts val="1600"/>
              </a:spcBef>
              <a:spcAft>
                <a:spcPts val="0"/>
              </a:spcAft>
              <a:buNone/>
              <a:defRPr/>
            </a:lvl7pPr>
            <a:lvl8pPr lvl="7">
              <a:lnSpc>
                <a:spcPct val="100000"/>
              </a:lnSpc>
              <a:spcBef>
                <a:spcPts val="1600"/>
              </a:spcBef>
              <a:spcAft>
                <a:spcPts val="0"/>
              </a:spcAft>
              <a:buNone/>
              <a:defRPr/>
            </a:lvl8pPr>
            <a:lvl9pPr lvl="8">
              <a:lnSpc>
                <a:spcPct val="100000"/>
              </a:lnSpc>
              <a:spcBef>
                <a:spcPts val="1600"/>
              </a:spcBef>
              <a:spcAft>
                <a:spcPts val="1600"/>
              </a:spcAft>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2">
    <p:spTree>
      <p:nvGrpSpPr>
        <p:cNvPr id="122" name="Shape 122"/>
        <p:cNvGrpSpPr/>
        <p:nvPr/>
      </p:nvGrpSpPr>
      <p:grpSpPr>
        <a:xfrm>
          <a:off x="0" y="0"/>
          <a:ext cx="0" cy="0"/>
          <a:chOff x="0" y="0"/>
          <a:chExt cx="0" cy="0"/>
        </a:xfrm>
      </p:grpSpPr>
      <p:sp>
        <p:nvSpPr>
          <p:cNvPr id="123" name="Google Shape;123;p21"/>
          <p:cNvSpPr txBox="1"/>
          <p:nvPr>
            <p:ph hasCustomPrompt="1" type="title"/>
          </p:nvPr>
        </p:nvSpPr>
        <p:spPr>
          <a:xfrm>
            <a:off x="764102" y="1967402"/>
            <a:ext cx="885900" cy="704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2"/>
              </a:buClr>
              <a:buSzPts val="4800"/>
              <a:buNone/>
              <a:defRPr sz="4800">
                <a:solidFill>
                  <a:schemeClr val="lt2"/>
                </a:solidFill>
              </a:defRPr>
            </a:lvl1pPr>
            <a:lvl2pPr lvl="1" rtl="0" algn="ctr">
              <a:lnSpc>
                <a:spcPct val="100000"/>
              </a:lnSpc>
              <a:spcBef>
                <a:spcPts val="0"/>
              </a:spcBef>
              <a:spcAft>
                <a:spcPts val="0"/>
              </a:spcAft>
              <a:buClr>
                <a:schemeClr val="lt2"/>
              </a:buClr>
              <a:buSzPts val="4800"/>
              <a:buNone/>
              <a:defRPr sz="4800">
                <a:solidFill>
                  <a:schemeClr val="lt2"/>
                </a:solidFill>
              </a:defRPr>
            </a:lvl2pPr>
            <a:lvl3pPr lvl="2" rtl="0" algn="ctr">
              <a:lnSpc>
                <a:spcPct val="100000"/>
              </a:lnSpc>
              <a:spcBef>
                <a:spcPts val="0"/>
              </a:spcBef>
              <a:spcAft>
                <a:spcPts val="0"/>
              </a:spcAft>
              <a:buClr>
                <a:schemeClr val="lt2"/>
              </a:buClr>
              <a:buSzPts val="4800"/>
              <a:buNone/>
              <a:defRPr sz="4800">
                <a:solidFill>
                  <a:schemeClr val="lt2"/>
                </a:solidFill>
              </a:defRPr>
            </a:lvl3pPr>
            <a:lvl4pPr lvl="3" rtl="0" algn="ctr">
              <a:lnSpc>
                <a:spcPct val="100000"/>
              </a:lnSpc>
              <a:spcBef>
                <a:spcPts val="0"/>
              </a:spcBef>
              <a:spcAft>
                <a:spcPts val="0"/>
              </a:spcAft>
              <a:buClr>
                <a:schemeClr val="lt2"/>
              </a:buClr>
              <a:buSzPts val="4800"/>
              <a:buNone/>
              <a:defRPr sz="4800">
                <a:solidFill>
                  <a:schemeClr val="lt2"/>
                </a:solidFill>
              </a:defRPr>
            </a:lvl4pPr>
            <a:lvl5pPr lvl="4" rtl="0" algn="ctr">
              <a:lnSpc>
                <a:spcPct val="100000"/>
              </a:lnSpc>
              <a:spcBef>
                <a:spcPts val="0"/>
              </a:spcBef>
              <a:spcAft>
                <a:spcPts val="0"/>
              </a:spcAft>
              <a:buClr>
                <a:schemeClr val="lt2"/>
              </a:buClr>
              <a:buSzPts val="4800"/>
              <a:buNone/>
              <a:defRPr sz="4800">
                <a:solidFill>
                  <a:schemeClr val="lt2"/>
                </a:solidFill>
              </a:defRPr>
            </a:lvl5pPr>
            <a:lvl6pPr lvl="5" rtl="0" algn="ctr">
              <a:lnSpc>
                <a:spcPct val="100000"/>
              </a:lnSpc>
              <a:spcBef>
                <a:spcPts val="0"/>
              </a:spcBef>
              <a:spcAft>
                <a:spcPts val="0"/>
              </a:spcAft>
              <a:buClr>
                <a:schemeClr val="lt2"/>
              </a:buClr>
              <a:buSzPts val="4800"/>
              <a:buNone/>
              <a:defRPr sz="4800">
                <a:solidFill>
                  <a:schemeClr val="lt2"/>
                </a:solidFill>
              </a:defRPr>
            </a:lvl6pPr>
            <a:lvl7pPr lvl="6" rtl="0" algn="ctr">
              <a:lnSpc>
                <a:spcPct val="100000"/>
              </a:lnSpc>
              <a:spcBef>
                <a:spcPts val="0"/>
              </a:spcBef>
              <a:spcAft>
                <a:spcPts val="0"/>
              </a:spcAft>
              <a:buClr>
                <a:schemeClr val="lt2"/>
              </a:buClr>
              <a:buSzPts val="4800"/>
              <a:buNone/>
              <a:defRPr sz="4800">
                <a:solidFill>
                  <a:schemeClr val="lt2"/>
                </a:solidFill>
              </a:defRPr>
            </a:lvl7pPr>
            <a:lvl8pPr lvl="7" rtl="0" algn="ctr">
              <a:lnSpc>
                <a:spcPct val="100000"/>
              </a:lnSpc>
              <a:spcBef>
                <a:spcPts val="0"/>
              </a:spcBef>
              <a:spcAft>
                <a:spcPts val="0"/>
              </a:spcAft>
              <a:buClr>
                <a:schemeClr val="lt2"/>
              </a:buClr>
              <a:buSzPts val="4800"/>
              <a:buNone/>
              <a:defRPr sz="4800">
                <a:solidFill>
                  <a:schemeClr val="lt2"/>
                </a:solidFill>
              </a:defRPr>
            </a:lvl8pPr>
            <a:lvl9pPr lvl="8" rtl="0" algn="ctr">
              <a:lnSpc>
                <a:spcPct val="100000"/>
              </a:lnSpc>
              <a:spcBef>
                <a:spcPts val="0"/>
              </a:spcBef>
              <a:spcAft>
                <a:spcPts val="0"/>
              </a:spcAft>
              <a:buClr>
                <a:schemeClr val="lt2"/>
              </a:buClr>
              <a:buSzPts val="4800"/>
              <a:buNone/>
              <a:defRPr sz="4800">
                <a:solidFill>
                  <a:schemeClr val="lt2"/>
                </a:solidFill>
              </a:defRPr>
            </a:lvl9pPr>
          </a:lstStyle>
          <a:p>
            <a:r>
              <a:t>xx%</a:t>
            </a:r>
          </a:p>
        </p:txBody>
      </p:sp>
      <p:sp>
        <p:nvSpPr>
          <p:cNvPr id="124" name="Google Shape;124;p21"/>
          <p:cNvSpPr txBox="1"/>
          <p:nvPr>
            <p:ph idx="1" type="subTitle"/>
          </p:nvPr>
        </p:nvSpPr>
        <p:spPr>
          <a:xfrm>
            <a:off x="1759875" y="1833925"/>
            <a:ext cx="2682600" cy="37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1600"/>
              </a:spcBef>
              <a:spcAft>
                <a:spcPts val="0"/>
              </a:spcAft>
              <a:buNone/>
              <a:defRPr>
                <a:latin typeface="Poppins Black"/>
                <a:ea typeface="Poppins Black"/>
                <a:cs typeface="Poppins Black"/>
                <a:sym typeface="Poppins Black"/>
              </a:defRPr>
            </a:lvl2pPr>
            <a:lvl3pPr lvl="2" rtl="0">
              <a:lnSpc>
                <a:spcPct val="100000"/>
              </a:lnSpc>
              <a:spcBef>
                <a:spcPts val="1600"/>
              </a:spcBef>
              <a:spcAft>
                <a:spcPts val="0"/>
              </a:spcAft>
              <a:buNone/>
              <a:defRPr>
                <a:latin typeface="Poppins Black"/>
                <a:ea typeface="Poppins Black"/>
                <a:cs typeface="Poppins Black"/>
                <a:sym typeface="Poppins Black"/>
              </a:defRPr>
            </a:lvl3pPr>
            <a:lvl4pPr lvl="3" rtl="0">
              <a:lnSpc>
                <a:spcPct val="100000"/>
              </a:lnSpc>
              <a:spcBef>
                <a:spcPts val="1600"/>
              </a:spcBef>
              <a:spcAft>
                <a:spcPts val="0"/>
              </a:spcAft>
              <a:buNone/>
              <a:defRPr>
                <a:latin typeface="Poppins Black"/>
                <a:ea typeface="Poppins Black"/>
                <a:cs typeface="Poppins Black"/>
                <a:sym typeface="Poppins Black"/>
              </a:defRPr>
            </a:lvl4pPr>
            <a:lvl5pPr lvl="4" rtl="0">
              <a:lnSpc>
                <a:spcPct val="100000"/>
              </a:lnSpc>
              <a:spcBef>
                <a:spcPts val="1600"/>
              </a:spcBef>
              <a:spcAft>
                <a:spcPts val="0"/>
              </a:spcAft>
              <a:buNone/>
              <a:defRPr>
                <a:latin typeface="Poppins Black"/>
                <a:ea typeface="Poppins Black"/>
                <a:cs typeface="Poppins Black"/>
                <a:sym typeface="Poppins Black"/>
              </a:defRPr>
            </a:lvl5pPr>
            <a:lvl6pPr lvl="5" rtl="0">
              <a:lnSpc>
                <a:spcPct val="100000"/>
              </a:lnSpc>
              <a:spcBef>
                <a:spcPts val="1600"/>
              </a:spcBef>
              <a:spcAft>
                <a:spcPts val="0"/>
              </a:spcAft>
              <a:buNone/>
              <a:defRPr>
                <a:latin typeface="Poppins Black"/>
                <a:ea typeface="Poppins Black"/>
                <a:cs typeface="Poppins Black"/>
                <a:sym typeface="Poppins Black"/>
              </a:defRPr>
            </a:lvl6pPr>
            <a:lvl7pPr lvl="6" rtl="0">
              <a:lnSpc>
                <a:spcPct val="100000"/>
              </a:lnSpc>
              <a:spcBef>
                <a:spcPts val="1600"/>
              </a:spcBef>
              <a:spcAft>
                <a:spcPts val="0"/>
              </a:spcAft>
              <a:buNone/>
              <a:defRPr>
                <a:latin typeface="Poppins Black"/>
                <a:ea typeface="Poppins Black"/>
                <a:cs typeface="Poppins Black"/>
                <a:sym typeface="Poppins Black"/>
              </a:defRPr>
            </a:lvl7pPr>
            <a:lvl8pPr lvl="7" rtl="0">
              <a:lnSpc>
                <a:spcPct val="100000"/>
              </a:lnSpc>
              <a:spcBef>
                <a:spcPts val="1600"/>
              </a:spcBef>
              <a:spcAft>
                <a:spcPts val="0"/>
              </a:spcAft>
              <a:buNone/>
              <a:defRPr>
                <a:latin typeface="Poppins Black"/>
                <a:ea typeface="Poppins Black"/>
                <a:cs typeface="Poppins Black"/>
                <a:sym typeface="Poppins Black"/>
              </a:defRPr>
            </a:lvl8pPr>
            <a:lvl9pPr lvl="8" rtl="0">
              <a:lnSpc>
                <a:spcPct val="100000"/>
              </a:lnSpc>
              <a:spcBef>
                <a:spcPts val="1600"/>
              </a:spcBef>
              <a:spcAft>
                <a:spcPts val="1600"/>
              </a:spcAft>
              <a:buNone/>
              <a:defRPr>
                <a:latin typeface="Poppins Black"/>
                <a:ea typeface="Poppins Black"/>
                <a:cs typeface="Poppins Black"/>
                <a:sym typeface="Poppins Black"/>
              </a:defRPr>
            </a:lvl9pPr>
          </a:lstStyle>
          <a:p/>
        </p:txBody>
      </p:sp>
      <p:sp>
        <p:nvSpPr>
          <p:cNvPr id="125" name="Google Shape;125;p21"/>
          <p:cNvSpPr txBox="1"/>
          <p:nvPr>
            <p:ph idx="2" type="subTitle"/>
          </p:nvPr>
        </p:nvSpPr>
        <p:spPr>
          <a:xfrm>
            <a:off x="1759875" y="2185449"/>
            <a:ext cx="2682600" cy="61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126" name="Google Shape;126;p21"/>
          <p:cNvSpPr txBox="1"/>
          <p:nvPr>
            <p:ph hasCustomPrompt="1" idx="3" type="title"/>
          </p:nvPr>
        </p:nvSpPr>
        <p:spPr>
          <a:xfrm>
            <a:off x="764102" y="3346952"/>
            <a:ext cx="885900" cy="704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2"/>
              </a:buClr>
              <a:buSzPts val="4800"/>
              <a:buNone/>
              <a:defRPr sz="4800">
                <a:solidFill>
                  <a:schemeClr val="lt2"/>
                </a:solidFill>
              </a:defRPr>
            </a:lvl1pPr>
            <a:lvl2pPr lvl="1" rtl="0" algn="ctr">
              <a:lnSpc>
                <a:spcPct val="100000"/>
              </a:lnSpc>
              <a:spcBef>
                <a:spcPts val="0"/>
              </a:spcBef>
              <a:spcAft>
                <a:spcPts val="0"/>
              </a:spcAft>
              <a:buClr>
                <a:schemeClr val="lt2"/>
              </a:buClr>
              <a:buSzPts val="4800"/>
              <a:buNone/>
              <a:defRPr sz="4800">
                <a:solidFill>
                  <a:schemeClr val="lt2"/>
                </a:solidFill>
              </a:defRPr>
            </a:lvl2pPr>
            <a:lvl3pPr lvl="2" rtl="0" algn="ctr">
              <a:lnSpc>
                <a:spcPct val="100000"/>
              </a:lnSpc>
              <a:spcBef>
                <a:spcPts val="0"/>
              </a:spcBef>
              <a:spcAft>
                <a:spcPts val="0"/>
              </a:spcAft>
              <a:buClr>
                <a:schemeClr val="lt2"/>
              </a:buClr>
              <a:buSzPts val="4800"/>
              <a:buNone/>
              <a:defRPr sz="4800">
                <a:solidFill>
                  <a:schemeClr val="lt2"/>
                </a:solidFill>
              </a:defRPr>
            </a:lvl3pPr>
            <a:lvl4pPr lvl="3" rtl="0" algn="ctr">
              <a:lnSpc>
                <a:spcPct val="100000"/>
              </a:lnSpc>
              <a:spcBef>
                <a:spcPts val="0"/>
              </a:spcBef>
              <a:spcAft>
                <a:spcPts val="0"/>
              </a:spcAft>
              <a:buClr>
                <a:schemeClr val="lt2"/>
              </a:buClr>
              <a:buSzPts val="4800"/>
              <a:buNone/>
              <a:defRPr sz="4800">
                <a:solidFill>
                  <a:schemeClr val="lt2"/>
                </a:solidFill>
              </a:defRPr>
            </a:lvl4pPr>
            <a:lvl5pPr lvl="4" rtl="0" algn="ctr">
              <a:lnSpc>
                <a:spcPct val="100000"/>
              </a:lnSpc>
              <a:spcBef>
                <a:spcPts val="0"/>
              </a:spcBef>
              <a:spcAft>
                <a:spcPts val="0"/>
              </a:spcAft>
              <a:buClr>
                <a:schemeClr val="lt2"/>
              </a:buClr>
              <a:buSzPts val="4800"/>
              <a:buNone/>
              <a:defRPr sz="4800">
                <a:solidFill>
                  <a:schemeClr val="lt2"/>
                </a:solidFill>
              </a:defRPr>
            </a:lvl5pPr>
            <a:lvl6pPr lvl="5" rtl="0" algn="ctr">
              <a:lnSpc>
                <a:spcPct val="100000"/>
              </a:lnSpc>
              <a:spcBef>
                <a:spcPts val="0"/>
              </a:spcBef>
              <a:spcAft>
                <a:spcPts val="0"/>
              </a:spcAft>
              <a:buClr>
                <a:schemeClr val="lt2"/>
              </a:buClr>
              <a:buSzPts val="4800"/>
              <a:buNone/>
              <a:defRPr sz="4800">
                <a:solidFill>
                  <a:schemeClr val="lt2"/>
                </a:solidFill>
              </a:defRPr>
            </a:lvl6pPr>
            <a:lvl7pPr lvl="6" rtl="0" algn="ctr">
              <a:lnSpc>
                <a:spcPct val="100000"/>
              </a:lnSpc>
              <a:spcBef>
                <a:spcPts val="0"/>
              </a:spcBef>
              <a:spcAft>
                <a:spcPts val="0"/>
              </a:spcAft>
              <a:buClr>
                <a:schemeClr val="lt2"/>
              </a:buClr>
              <a:buSzPts val="4800"/>
              <a:buNone/>
              <a:defRPr sz="4800">
                <a:solidFill>
                  <a:schemeClr val="lt2"/>
                </a:solidFill>
              </a:defRPr>
            </a:lvl7pPr>
            <a:lvl8pPr lvl="7" rtl="0" algn="ctr">
              <a:lnSpc>
                <a:spcPct val="100000"/>
              </a:lnSpc>
              <a:spcBef>
                <a:spcPts val="0"/>
              </a:spcBef>
              <a:spcAft>
                <a:spcPts val="0"/>
              </a:spcAft>
              <a:buClr>
                <a:schemeClr val="lt2"/>
              </a:buClr>
              <a:buSzPts val="4800"/>
              <a:buNone/>
              <a:defRPr sz="4800">
                <a:solidFill>
                  <a:schemeClr val="lt2"/>
                </a:solidFill>
              </a:defRPr>
            </a:lvl8pPr>
            <a:lvl9pPr lvl="8" rtl="0" algn="ctr">
              <a:lnSpc>
                <a:spcPct val="100000"/>
              </a:lnSpc>
              <a:spcBef>
                <a:spcPts val="0"/>
              </a:spcBef>
              <a:spcAft>
                <a:spcPts val="0"/>
              </a:spcAft>
              <a:buClr>
                <a:schemeClr val="lt2"/>
              </a:buClr>
              <a:buSzPts val="4800"/>
              <a:buNone/>
              <a:defRPr sz="4800">
                <a:solidFill>
                  <a:schemeClr val="lt2"/>
                </a:solidFill>
              </a:defRPr>
            </a:lvl9pPr>
          </a:lstStyle>
          <a:p>
            <a:r>
              <a:t>xx%</a:t>
            </a:r>
          </a:p>
        </p:txBody>
      </p:sp>
      <p:sp>
        <p:nvSpPr>
          <p:cNvPr id="127" name="Google Shape;127;p21"/>
          <p:cNvSpPr txBox="1"/>
          <p:nvPr>
            <p:ph idx="4" type="subTitle"/>
          </p:nvPr>
        </p:nvSpPr>
        <p:spPr>
          <a:xfrm>
            <a:off x="1759875" y="3213476"/>
            <a:ext cx="2682600" cy="37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p:txBody>
      </p:sp>
      <p:sp>
        <p:nvSpPr>
          <p:cNvPr id="128" name="Google Shape;128;p21"/>
          <p:cNvSpPr txBox="1"/>
          <p:nvPr>
            <p:ph idx="5" type="subTitle"/>
          </p:nvPr>
        </p:nvSpPr>
        <p:spPr>
          <a:xfrm>
            <a:off x="1759875" y="3565000"/>
            <a:ext cx="2682600" cy="61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129" name="Google Shape;129;p21"/>
          <p:cNvSpPr/>
          <p:nvPr/>
        </p:nvSpPr>
        <p:spPr>
          <a:xfrm>
            <a:off x="720000" y="727800"/>
            <a:ext cx="5778000" cy="2724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1"/>
          <p:cNvSpPr txBox="1"/>
          <p:nvPr>
            <p:ph idx="6" type="title"/>
          </p:nvPr>
        </p:nvSpPr>
        <p:spPr>
          <a:xfrm>
            <a:off x="720000" y="387600"/>
            <a:ext cx="7704000" cy="6126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200"/>
              <a:buNone/>
              <a:defRPr/>
            </a:lvl1pPr>
            <a:lvl2pPr lvl="1" rtl="0" algn="l">
              <a:spcBef>
                <a:spcPts val="0"/>
              </a:spcBef>
              <a:spcAft>
                <a:spcPts val="0"/>
              </a:spcAft>
              <a:buSzPts val="3200"/>
              <a:buFont typeface="Palanquin Dark"/>
              <a:buNone/>
              <a:defRPr>
                <a:latin typeface="Palanquin Dark"/>
                <a:ea typeface="Palanquin Dark"/>
                <a:cs typeface="Palanquin Dark"/>
                <a:sym typeface="Palanquin Dark"/>
              </a:defRPr>
            </a:lvl2pPr>
            <a:lvl3pPr lvl="2" rtl="0" algn="l">
              <a:spcBef>
                <a:spcPts val="0"/>
              </a:spcBef>
              <a:spcAft>
                <a:spcPts val="0"/>
              </a:spcAft>
              <a:buSzPts val="3200"/>
              <a:buFont typeface="Palanquin Dark"/>
              <a:buNone/>
              <a:defRPr>
                <a:latin typeface="Palanquin Dark"/>
                <a:ea typeface="Palanquin Dark"/>
                <a:cs typeface="Palanquin Dark"/>
                <a:sym typeface="Palanquin Dark"/>
              </a:defRPr>
            </a:lvl3pPr>
            <a:lvl4pPr lvl="3" rtl="0" algn="l">
              <a:spcBef>
                <a:spcPts val="0"/>
              </a:spcBef>
              <a:spcAft>
                <a:spcPts val="0"/>
              </a:spcAft>
              <a:buSzPts val="3200"/>
              <a:buFont typeface="Palanquin Dark"/>
              <a:buNone/>
              <a:defRPr>
                <a:latin typeface="Palanquin Dark"/>
                <a:ea typeface="Palanquin Dark"/>
                <a:cs typeface="Palanquin Dark"/>
                <a:sym typeface="Palanquin Dark"/>
              </a:defRPr>
            </a:lvl4pPr>
            <a:lvl5pPr lvl="4" rtl="0" algn="l">
              <a:spcBef>
                <a:spcPts val="0"/>
              </a:spcBef>
              <a:spcAft>
                <a:spcPts val="0"/>
              </a:spcAft>
              <a:buSzPts val="3200"/>
              <a:buFont typeface="Palanquin Dark"/>
              <a:buNone/>
              <a:defRPr>
                <a:latin typeface="Palanquin Dark"/>
                <a:ea typeface="Palanquin Dark"/>
                <a:cs typeface="Palanquin Dark"/>
                <a:sym typeface="Palanquin Dark"/>
              </a:defRPr>
            </a:lvl5pPr>
            <a:lvl6pPr lvl="5" rtl="0" algn="l">
              <a:spcBef>
                <a:spcPts val="0"/>
              </a:spcBef>
              <a:spcAft>
                <a:spcPts val="0"/>
              </a:spcAft>
              <a:buSzPts val="3200"/>
              <a:buFont typeface="Palanquin Dark"/>
              <a:buNone/>
              <a:defRPr>
                <a:latin typeface="Palanquin Dark"/>
                <a:ea typeface="Palanquin Dark"/>
                <a:cs typeface="Palanquin Dark"/>
                <a:sym typeface="Palanquin Dark"/>
              </a:defRPr>
            </a:lvl6pPr>
            <a:lvl7pPr lvl="6" rtl="0" algn="l">
              <a:spcBef>
                <a:spcPts val="0"/>
              </a:spcBef>
              <a:spcAft>
                <a:spcPts val="0"/>
              </a:spcAft>
              <a:buSzPts val="3200"/>
              <a:buFont typeface="Palanquin Dark"/>
              <a:buNone/>
              <a:defRPr>
                <a:latin typeface="Palanquin Dark"/>
                <a:ea typeface="Palanquin Dark"/>
                <a:cs typeface="Palanquin Dark"/>
                <a:sym typeface="Palanquin Dark"/>
              </a:defRPr>
            </a:lvl7pPr>
            <a:lvl8pPr lvl="7" rtl="0" algn="l">
              <a:spcBef>
                <a:spcPts val="0"/>
              </a:spcBef>
              <a:spcAft>
                <a:spcPts val="0"/>
              </a:spcAft>
              <a:buSzPts val="3200"/>
              <a:buFont typeface="Palanquin Dark"/>
              <a:buNone/>
              <a:defRPr>
                <a:latin typeface="Palanquin Dark"/>
                <a:ea typeface="Palanquin Dark"/>
                <a:cs typeface="Palanquin Dark"/>
                <a:sym typeface="Palanquin Dark"/>
              </a:defRPr>
            </a:lvl8pPr>
            <a:lvl9pPr lvl="8" rtl="0" algn="l">
              <a:spcBef>
                <a:spcPts val="0"/>
              </a:spcBef>
              <a:spcAft>
                <a:spcPts val="0"/>
              </a:spcAft>
              <a:buSzPts val="3200"/>
              <a:buFont typeface="Palanquin Dark"/>
              <a:buNone/>
              <a:defRPr>
                <a:latin typeface="Palanquin Dark"/>
                <a:ea typeface="Palanquin Dark"/>
                <a:cs typeface="Palanquin Dark"/>
                <a:sym typeface="Palanquin Dark"/>
              </a:defRPr>
            </a:lvl9pPr>
          </a:lstStyle>
          <a:p/>
        </p:txBody>
      </p:sp>
      <p:sp>
        <p:nvSpPr>
          <p:cNvPr id="131" name="Google Shape;131;p21"/>
          <p:cNvSpPr/>
          <p:nvPr/>
        </p:nvSpPr>
        <p:spPr>
          <a:xfrm rot="-9542052">
            <a:off x="7466404" y="-1156051"/>
            <a:ext cx="4039911" cy="2967664"/>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1"/>
          <p:cNvSpPr/>
          <p:nvPr/>
        </p:nvSpPr>
        <p:spPr>
          <a:xfrm rot="3055103">
            <a:off x="-1997717" y="3749245"/>
            <a:ext cx="4039950" cy="2967693"/>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1"/>
          <p:cNvSpPr txBox="1"/>
          <p:nvPr>
            <p:ph hasCustomPrompt="1" idx="7" type="title"/>
          </p:nvPr>
        </p:nvSpPr>
        <p:spPr>
          <a:xfrm>
            <a:off x="4746900" y="1967402"/>
            <a:ext cx="885900" cy="704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2"/>
              </a:buClr>
              <a:buSzPts val="4800"/>
              <a:buNone/>
              <a:defRPr sz="4800">
                <a:solidFill>
                  <a:schemeClr val="lt2"/>
                </a:solidFill>
              </a:defRPr>
            </a:lvl1pPr>
            <a:lvl2pPr lvl="1" rtl="0" algn="ctr">
              <a:lnSpc>
                <a:spcPct val="100000"/>
              </a:lnSpc>
              <a:spcBef>
                <a:spcPts val="0"/>
              </a:spcBef>
              <a:spcAft>
                <a:spcPts val="0"/>
              </a:spcAft>
              <a:buClr>
                <a:schemeClr val="lt2"/>
              </a:buClr>
              <a:buSzPts val="4800"/>
              <a:buNone/>
              <a:defRPr sz="4800">
                <a:solidFill>
                  <a:schemeClr val="lt2"/>
                </a:solidFill>
              </a:defRPr>
            </a:lvl2pPr>
            <a:lvl3pPr lvl="2" rtl="0" algn="ctr">
              <a:lnSpc>
                <a:spcPct val="100000"/>
              </a:lnSpc>
              <a:spcBef>
                <a:spcPts val="0"/>
              </a:spcBef>
              <a:spcAft>
                <a:spcPts val="0"/>
              </a:spcAft>
              <a:buClr>
                <a:schemeClr val="lt2"/>
              </a:buClr>
              <a:buSzPts val="4800"/>
              <a:buNone/>
              <a:defRPr sz="4800">
                <a:solidFill>
                  <a:schemeClr val="lt2"/>
                </a:solidFill>
              </a:defRPr>
            </a:lvl3pPr>
            <a:lvl4pPr lvl="3" rtl="0" algn="ctr">
              <a:lnSpc>
                <a:spcPct val="100000"/>
              </a:lnSpc>
              <a:spcBef>
                <a:spcPts val="0"/>
              </a:spcBef>
              <a:spcAft>
                <a:spcPts val="0"/>
              </a:spcAft>
              <a:buClr>
                <a:schemeClr val="lt2"/>
              </a:buClr>
              <a:buSzPts val="4800"/>
              <a:buNone/>
              <a:defRPr sz="4800">
                <a:solidFill>
                  <a:schemeClr val="lt2"/>
                </a:solidFill>
              </a:defRPr>
            </a:lvl4pPr>
            <a:lvl5pPr lvl="4" rtl="0" algn="ctr">
              <a:lnSpc>
                <a:spcPct val="100000"/>
              </a:lnSpc>
              <a:spcBef>
                <a:spcPts val="0"/>
              </a:spcBef>
              <a:spcAft>
                <a:spcPts val="0"/>
              </a:spcAft>
              <a:buClr>
                <a:schemeClr val="lt2"/>
              </a:buClr>
              <a:buSzPts val="4800"/>
              <a:buNone/>
              <a:defRPr sz="4800">
                <a:solidFill>
                  <a:schemeClr val="lt2"/>
                </a:solidFill>
              </a:defRPr>
            </a:lvl5pPr>
            <a:lvl6pPr lvl="5" rtl="0" algn="ctr">
              <a:lnSpc>
                <a:spcPct val="100000"/>
              </a:lnSpc>
              <a:spcBef>
                <a:spcPts val="0"/>
              </a:spcBef>
              <a:spcAft>
                <a:spcPts val="0"/>
              </a:spcAft>
              <a:buClr>
                <a:schemeClr val="lt2"/>
              </a:buClr>
              <a:buSzPts val="4800"/>
              <a:buNone/>
              <a:defRPr sz="4800">
                <a:solidFill>
                  <a:schemeClr val="lt2"/>
                </a:solidFill>
              </a:defRPr>
            </a:lvl6pPr>
            <a:lvl7pPr lvl="6" rtl="0" algn="ctr">
              <a:lnSpc>
                <a:spcPct val="100000"/>
              </a:lnSpc>
              <a:spcBef>
                <a:spcPts val="0"/>
              </a:spcBef>
              <a:spcAft>
                <a:spcPts val="0"/>
              </a:spcAft>
              <a:buClr>
                <a:schemeClr val="lt2"/>
              </a:buClr>
              <a:buSzPts val="4800"/>
              <a:buNone/>
              <a:defRPr sz="4800">
                <a:solidFill>
                  <a:schemeClr val="lt2"/>
                </a:solidFill>
              </a:defRPr>
            </a:lvl7pPr>
            <a:lvl8pPr lvl="7" rtl="0" algn="ctr">
              <a:lnSpc>
                <a:spcPct val="100000"/>
              </a:lnSpc>
              <a:spcBef>
                <a:spcPts val="0"/>
              </a:spcBef>
              <a:spcAft>
                <a:spcPts val="0"/>
              </a:spcAft>
              <a:buClr>
                <a:schemeClr val="lt2"/>
              </a:buClr>
              <a:buSzPts val="4800"/>
              <a:buNone/>
              <a:defRPr sz="4800">
                <a:solidFill>
                  <a:schemeClr val="lt2"/>
                </a:solidFill>
              </a:defRPr>
            </a:lvl8pPr>
            <a:lvl9pPr lvl="8" rtl="0" algn="ctr">
              <a:lnSpc>
                <a:spcPct val="100000"/>
              </a:lnSpc>
              <a:spcBef>
                <a:spcPts val="0"/>
              </a:spcBef>
              <a:spcAft>
                <a:spcPts val="0"/>
              </a:spcAft>
              <a:buClr>
                <a:schemeClr val="lt2"/>
              </a:buClr>
              <a:buSzPts val="4800"/>
              <a:buNone/>
              <a:defRPr sz="4800">
                <a:solidFill>
                  <a:schemeClr val="lt2"/>
                </a:solidFill>
              </a:defRPr>
            </a:lvl9pPr>
          </a:lstStyle>
          <a:p>
            <a:r>
              <a:t>xx%</a:t>
            </a:r>
          </a:p>
        </p:txBody>
      </p:sp>
      <p:sp>
        <p:nvSpPr>
          <p:cNvPr id="134" name="Google Shape;134;p21"/>
          <p:cNvSpPr txBox="1"/>
          <p:nvPr>
            <p:ph idx="8" type="subTitle"/>
          </p:nvPr>
        </p:nvSpPr>
        <p:spPr>
          <a:xfrm>
            <a:off x="5742673" y="1833925"/>
            <a:ext cx="2682600" cy="37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p:txBody>
      </p:sp>
      <p:sp>
        <p:nvSpPr>
          <p:cNvPr id="135" name="Google Shape;135;p21"/>
          <p:cNvSpPr txBox="1"/>
          <p:nvPr>
            <p:ph idx="9" type="subTitle"/>
          </p:nvPr>
        </p:nvSpPr>
        <p:spPr>
          <a:xfrm>
            <a:off x="5742673" y="2185449"/>
            <a:ext cx="2682600" cy="61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136" name="Google Shape;136;p21"/>
          <p:cNvSpPr txBox="1"/>
          <p:nvPr>
            <p:ph hasCustomPrompt="1" idx="13" type="title"/>
          </p:nvPr>
        </p:nvSpPr>
        <p:spPr>
          <a:xfrm>
            <a:off x="4746900" y="3346952"/>
            <a:ext cx="885900" cy="704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2"/>
              </a:buClr>
              <a:buSzPts val="4800"/>
              <a:buNone/>
              <a:defRPr sz="4800">
                <a:solidFill>
                  <a:schemeClr val="lt2"/>
                </a:solidFill>
              </a:defRPr>
            </a:lvl1pPr>
            <a:lvl2pPr lvl="1" rtl="0" algn="ctr">
              <a:lnSpc>
                <a:spcPct val="100000"/>
              </a:lnSpc>
              <a:spcBef>
                <a:spcPts val="0"/>
              </a:spcBef>
              <a:spcAft>
                <a:spcPts val="0"/>
              </a:spcAft>
              <a:buClr>
                <a:schemeClr val="lt2"/>
              </a:buClr>
              <a:buSzPts val="4800"/>
              <a:buNone/>
              <a:defRPr sz="4800">
                <a:solidFill>
                  <a:schemeClr val="lt2"/>
                </a:solidFill>
              </a:defRPr>
            </a:lvl2pPr>
            <a:lvl3pPr lvl="2" rtl="0" algn="ctr">
              <a:lnSpc>
                <a:spcPct val="100000"/>
              </a:lnSpc>
              <a:spcBef>
                <a:spcPts val="0"/>
              </a:spcBef>
              <a:spcAft>
                <a:spcPts val="0"/>
              </a:spcAft>
              <a:buClr>
                <a:schemeClr val="lt2"/>
              </a:buClr>
              <a:buSzPts val="4800"/>
              <a:buNone/>
              <a:defRPr sz="4800">
                <a:solidFill>
                  <a:schemeClr val="lt2"/>
                </a:solidFill>
              </a:defRPr>
            </a:lvl3pPr>
            <a:lvl4pPr lvl="3" rtl="0" algn="ctr">
              <a:lnSpc>
                <a:spcPct val="100000"/>
              </a:lnSpc>
              <a:spcBef>
                <a:spcPts val="0"/>
              </a:spcBef>
              <a:spcAft>
                <a:spcPts val="0"/>
              </a:spcAft>
              <a:buClr>
                <a:schemeClr val="lt2"/>
              </a:buClr>
              <a:buSzPts val="4800"/>
              <a:buNone/>
              <a:defRPr sz="4800">
                <a:solidFill>
                  <a:schemeClr val="lt2"/>
                </a:solidFill>
              </a:defRPr>
            </a:lvl4pPr>
            <a:lvl5pPr lvl="4" rtl="0" algn="ctr">
              <a:lnSpc>
                <a:spcPct val="100000"/>
              </a:lnSpc>
              <a:spcBef>
                <a:spcPts val="0"/>
              </a:spcBef>
              <a:spcAft>
                <a:spcPts val="0"/>
              </a:spcAft>
              <a:buClr>
                <a:schemeClr val="lt2"/>
              </a:buClr>
              <a:buSzPts val="4800"/>
              <a:buNone/>
              <a:defRPr sz="4800">
                <a:solidFill>
                  <a:schemeClr val="lt2"/>
                </a:solidFill>
              </a:defRPr>
            </a:lvl5pPr>
            <a:lvl6pPr lvl="5" rtl="0" algn="ctr">
              <a:lnSpc>
                <a:spcPct val="100000"/>
              </a:lnSpc>
              <a:spcBef>
                <a:spcPts val="0"/>
              </a:spcBef>
              <a:spcAft>
                <a:spcPts val="0"/>
              </a:spcAft>
              <a:buClr>
                <a:schemeClr val="lt2"/>
              </a:buClr>
              <a:buSzPts val="4800"/>
              <a:buNone/>
              <a:defRPr sz="4800">
                <a:solidFill>
                  <a:schemeClr val="lt2"/>
                </a:solidFill>
              </a:defRPr>
            </a:lvl6pPr>
            <a:lvl7pPr lvl="6" rtl="0" algn="ctr">
              <a:lnSpc>
                <a:spcPct val="100000"/>
              </a:lnSpc>
              <a:spcBef>
                <a:spcPts val="0"/>
              </a:spcBef>
              <a:spcAft>
                <a:spcPts val="0"/>
              </a:spcAft>
              <a:buClr>
                <a:schemeClr val="lt2"/>
              </a:buClr>
              <a:buSzPts val="4800"/>
              <a:buNone/>
              <a:defRPr sz="4800">
                <a:solidFill>
                  <a:schemeClr val="lt2"/>
                </a:solidFill>
              </a:defRPr>
            </a:lvl7pPr>
            <a:lvl8pPr lvl="7" rtl="0" algn="ctr">
              <a:lnSpc>
                <a:spcPct val="100000"/>
              </a:lnSpc>
              <a:spcBef>
                <a:spcPts val="0"/>
              </a:spcBef>
              <a:spcAft>
                <a:spcPts val="0"/>
              </a:spcAft>
              <a:buClr>
                <a:schemeClr val="lt2"/>
              </a:buClr>
              <a:buSzPts val="4800"/>
              <a:buNone/>
              <a:defRPr sz="4800">
                <a:solidFill>
                  <a:schemeClr val="lt2"/>
                </a:solidFill>
              </a:defRPr>
            </a:lvl8pPr>
            <a:lvl9pPr lvl="8" rtl="0" algn="ctr">
              <a:lnSpc>
                <a:spcPct val="100000"/>
              </a:lnSpc>
              <a:spcBef>
                <a:spcPts val="0"/>
              </a:spcBef>
              <a:spcAft>
                <a:spcPts val="0"/>
              </a:spcAft>
              <a:buClr>
                <a:schemeClr val="lt2"/>
              </a:buClr>
              <a:buSzPts val="4800"/>
              <a:buNone/>
              <a:defRPr sz="4800">
                <a:solidFill>
                  <a:schemeClr val="lt2"/>
                </a:solidFill>
              </a:defRPr>
            </a:lvl9pPr>
          </a:lstStyle>
          <a:p>
            <a:r>
              <a:t>xx%</a:t>
            </a:r>
          </a:p>
        </p:txBody>
      </p:sp>
      <p:sp>
        <p:nvSpPr>
          <p:cNvPr id="137" name="Google Shape;137;p21"/>
          <p:cNvSpPr txBox="1"/>
          <p:nvPr>
            <p:ph idx="14" type="subTitle"/>
          </p:nvPr>
        </p:nvSpPr>
        <p:spPr>
          <a:xfrm>
            <a:off x="5742673" y="3213476"/>
            <a:ext cx="2682600" cy="37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p:txBody>
      </p:sp>
      <p:sp>
        <p:nvSpPr>
          <p:cNvPr id="138" name="Google Shape;138;p21"/>
          <p:cNvSpPr txBox="1"/>
          <p:nvPr>
            <p:ph idx="15" type="subTitle"/>
          </p:nvPr>
        </p:nvSpPr>
        <p:spPr>
          <a:xfrm>
            <a:off x="5742673" y="3565000"/>
            <a:ext cx="2682600" cy="61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CUSTOM_17">
    <p:spTree>
      <p:nvGrpSpPr>
        <p:cNvPr id="139" name="Shape 139"/>
        <p:cNvGrpSpPr/>
        <p:nvPr/>
      </p:nvGrpSpPr>
      <p:grpSpPr>
        <a:xfrm>
          <a:off x="0" y="0"/>
          <a:ext cx="0" cy="0"/>
          <a:chOff x="0" y="0"/>
          <a:chExt cx="0" cy="0"/>
        </a:xfrm>
      </p:grpSpPr>
      <p:sp>
        <p:nvSpPr>
          <p:cNvPr id="140" name="Google Shape;140;p22"/>
          <p:cNvSpPr txBox="1"/>
          <p:nvPr>
            <p:ph idx="1" type="body"/>
          </p:nvPr>
        </p:nvSpPr>
        <p:spPr>
          <a:xfrm>
            <a:off x="720000" y="2075500"/>
            <a:ext cx="5250900" cy="1931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41" name="Google Shape;141;p22"/>
          <p:cNvSpPr/>
          <p:nvPr/>
        </p:nvSpPr>
        <p:spPr>
          <a:xfrm>
            <a:off x="720000" y="727800"/>
            <a:ext cx="5778000" cy="2724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2"/>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200"/>
              <a:buNone/>
              <a:defRPr/>
            </a:lvl1pPr>
            <a:lvl2pPr lvl="1" rtl="0" algn="l">
              <a:spcBef>
                <a:spcPts val="0"/>
              </a:spcBef>
              <a:spcAft>
                <a:spcPts val="0"/>
              </a:spcAft>
              <a:buSzPts val="3200"/>
              <a:buFont typeface="Palanquin Dark"/>
              <a:buNone/>
              <a:defRPr>
                <a:latin typeface="Palanquin Dark"/>
                <a:ea typeface="Palanquin Dark"/>
                <a:cs typeface="Palanquin Dark"/>
                <a:sym typeface="Palanquin Dark"/>
              </a:defRPr>
            </a:lvl2pPr>
            <a:lvl3pPr lvl="2" rtl="0" algn="l">
              <a:spcBef>
                <a:spcPts val="0"/>
              </a:spcBef>
              <a:spcAft>
                <a:spcPts val="0"/>
              </a:spcAft>
              <a:buSzPts val="3200"/>
              <a:buFont typeface="Palanquin Dark"/>
              <a:buNone/>
              <a:defRPr>
                <a:latin typeface="Palanquin Dark"/>
                <a:ea typeface="Palanquin Dark"/>
                <a:cs typeface="Palanquin Dark"/>
                <a:sym typeface="Palanquin Dark"/>
              </a:defRPr>
            </a:lvl3pPr>
            <a:lvl4pPr lvl="3" rtl="0" algn="l">
              <a:spcBef>
                <a:spcPts val="0"/>
              </a:spcBef>
              <a:spcAft>
                <a:spcPts val="0"/>
              </a:spcAft>
              <a:buSzPts val="3200"/>
              <a:buFont typeface="Palanquin Dark"/>
              <a:buNone/>
              <a:defRPr>
                <a:latin typeface="Palanquin Dark"/>
                <a:ea typeface="Palanquin Dark"/>
                <a:cs typeface="Palanquin Dark"/>
                <a:sym typeface="Palanquin Dark"/>
              </a:defRPr>
            </a:lvl4pPr>
            <a:lvl5pPr lvl="4" rtl="0" algn="l">
              <a:spcBef>
                <a:spcPts val="0"/>
              </a:spcBef>
              <a:spcAft>
                <a:spcPts val="0"/>
              </a:spcAft>
              <a:buSzPts val="3200"/>
              <a:buFont typeface="Palanquin Dark"/>
              <a:buNone/>
              <a:defRPr>
                <a:latin typeface="Palanquin Dark"/>
                <a:ea typeface="Palanquin Dark"/>
                <a:cs typeface="Palanquin Dark"/>
                <a:sym typeface="Palanquin Dark"/>
              </a:defRPr>
            </a:lvl5pPr>
            <a:lvl6pPr lvl="5" rtl="0" algn="l">
              <a:spcBef>
                <a:spcPts val="0"/>
              </a:spcBef>
              <a:spcAft>
                <a:spcPts val="0"/>
              </a:spcAft>
              <a:buSzPts val="3200"/>
              <a:buFont typeface="Palanquin Dark"/>
              <a:buNone/>
              <a:defRPr>
                <a:latin typeface="Palanquin Dark"/>
                <a:ea typeface="Palanquin Dark"/>
                <a:cs typeface="Palanquin Dark"/>
                <a:sym typeface="Palanquin Dark"/>
              </a:defRPr>
            </a:lvl6pPr>
            <a:lvl7pPr lvl="6" rtl="0" algn="l">
              <a:spcBef>
                <a:spcPts val="0"/>
              </a:spcBef>
              <a:spcAft>
                <a:spcPts val="0"/>
              </a:spcAft>
              <a:buSzPts val="3200"/>
              <a:buFont typeface="Palanquin Dark"/>
              <a:buNone/>
              <a:defRPr>
                <a:latin typeface="Palanquin Dark"/>
                <a:ea typeface="Palanquin Dark"/>
                <a:cs typeface="Palanquin Dark"/>
                <a:sym typeface="Palanquin Dark"/>
              </a:defRPr>
            </a:lvl7pPr>
            <a:lvl8pPr lvl="7" rtl="0" algn="l">
              <a:spcBef>
                <a:spcPts val="0"/>
              </a:spcBef>
              <a:spcAft>
                <a:spcPts val="0"/>
              </a:spcAft>
              <a:buSzPts val="3200"/>
              <a:buFont typeface="Palanquin Dark"/>
              <a:buNone/>
              <a:defRPr>
                <a:latin typeface="Palanquin Dark"/>
                <a:ea typeface="Palanquin Dark"/>
                <a:cs typeface="Palanquin Dark"/>
                <a:sym typeface="Palanquin Dark"/>
              </a:defRPr>
            </a:lvl8pPr>
            <a:lvl9pPr lvl="8" rtl="0" algn="l">
              <a:spcBef>
                <a:spcPts val="0"/>
              </a:spcBef>
              <a:spcAft>
                <a:spcPts val="0"/>
              </a:spcAft>
              <a:buSzPts val="3200"/>
              <a:buFont typeface="Palanquin Dark"/>
              <a:buNone/>
              <a:defRPr>
                <a:latin typeface="Palanquin Dark"/>
                <a:ea typeface="Palanquin Dark"/>
                <a:cs typeface="Palanquin Dark"/>
                <a:sym typeface="Palanquin Dark"/>
              </a:defRPr>
            </a:lvl9pPr>
          </a:lstStyle>
          <a:p/>
        </p:txBody>
      </p:sp>
      <p:sp>
        <p:nvSpPr>
          <p:cNvPr id="143" name="Google Shape;143;p22"/>
          <p:cNvSpPr/>
          <p:nvPr/>
        </p:nvSpPr>
        <p:spPr>
          <a:xfrm flipH="1" rot="-3678890">
            <a:off x="6399760" y="2305526"/>
            <a:ext cx="4402922" cy="3234328"/>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18">
    <p:spTree>
      <p:nvGrpSpPr>
        <p:cNvPr id="144" name="Shape 144"/>
        <p:cNvGrpSpPr/>
        <p:nvPr/>
      </p:nvGrpSpPr>
      <p:grpSpPr>
        <a:xfrm>
          <a:off x="0" y="0"/>
          <a:ext cx="0" cy="0"/>
          <a:chOff x="0" y="0"/>
          <a:chExt cx="0" cy="0"/>
        </a:xfrm>
      </p:grpSpPr>
      <p:sp>
        <p:nvSpPr>
          <p:cNvPr id="145" name="Google Shape;145;p23"/>
          <p:cNvSpPr/>
          <p:nvPr/>
        </p:nvSpPr>
        <p:spPr>
          <a:xfrm>
            <a:off x="720000" y="727800"/>
            <a:ext cx="5778000" cy="2724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3"/>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200"/>
              <a:buNone/>
              <a:defRPr/>
            </a:lvl1pPr>
            <a:lvl2pPr lvl="1" rtl="0" algn="l">
              <a:spcBef>
                <a:spcPts val="0"/>
              </a:spcBef>
              <a:spcAft>
                <a:spcPts val="0"/>
              </a:spcAft>
              <a:buSzPts val="3200"/>
              <a:buFont typeface="Palanquin Dark"/>
              <a:buNone/>
              <a:defRPr>
                <a:latin typeface="Palanquin Dark"/>
                <a:ea typeface="Palanquin Dark"/>
                <a:cs typeface="Palanquin Dark"/>
                <a:sym typeface="Palanquin Dark"/>
              </a:defRPr>
            </a:lvl2pPr>
            <a:lvl3pPr lvl="2" rtl="0" algn="l">
              <a:spcBef>
                <a:spcPts val="0"/>
              </a:spcBef>
              <a:spcAft>
                <a:spcPts val="0"/>
              </a:spcAft>
              <a:buSzPts val="3200"/>
              <a:buFont typeface="Palanquin Dark"/>
              <a:buNone/>
              <a:defRPr>
                <a:latin typeface="Palanquin Dark"/>
                <a:ea typeface="Palanquin Dark"/>
                <a:cs typeface="Palanquin Dark"/>
                <a:sym typeface="Palanquin Dark"/>
              </a:defRPr>
            </a:lvl3pPr>
            <a:lvl4pPr lvl="3" rtl="0" algn="l">
              <a:spcBef>
                <a:spcPts val="0"/>
              </a:spcBef>
              <a:spcAft>
                <a:spcPts val="0"/>
              </a:spcAft>
              <a:buSzPts val="3200"/>
              <a:buFont typeface="Palanquin Dark"/>
              <a:buNone/>
              <a:defRPr>
                <a:latin typeface="Palanquin Dark"/>
                <a:ea typeface="Palanquin Dark"/>
                <a:cs typeface="Palanquin Dark"/>
                <a:sym typeface="Palanquin Dark"/>
              </a:defRPr>
            </a:lvl4pPr>
            <a:lvl5pPr lvl="4" rtl="0" algn="l">
              <a:spcBef>
                <a:spcPts val="0"/>
              </a:spcBef>
              <a:spcAft>
                <a:spcPts val="0"/>
              </a:spcAft>
              <a:buSzPts val="3200"/>
              <a:buFont typeface="Palanquin Dark"/>
              <a:buNone/>
              <a:defRPr>
                <a:latin typeface="Palanquin Dark"/>
                <a:ea typeface="Palanquin Dark"/>
                <a:cs typeface="Palanquin Dark"/>
                <a:sym typeface="Palanquin Dark"/>
              </a:defRPr>
            </a:lvl5pPr>
            <a:lvl6pPr lvl="5" rtl="0" algn="l">
              <a:spcBef>
                <a:spcPts val="0"/>
              </a:spcBef>
              <a:spcAft>
                <a:spcPts val="0"/>
              </a:spcAft>
              <a:buSzPts val="3200"/>
              <a:buFont typeface="Palanquin Dark"/>
              <a:buNone/>
              <a:defRPr>
                <a:latin typeface="Palanquin Dark"/>
                <a:ea typeface="Palanquin Dark"/>
                <a:cs typeface="Palanquin Dark"/>
                <a:sym typeface="Palanquin Dark"/>
              </a:defRPr>
            </a:lvl6pPr>
            <a:lvl7pPr lvl="6" rtl="0" algn="l">
              <a:spcBef>
                <a:spcPts val="0"/>
              </a:spcBef>
              <a:spcAft>
                <a:spcPts val="0"/>
              </a:spcAft>
              <a:buSzPts val="3200"/>
              <a:buFont typeface="Palanquin Dark"/>
              <a:buNone/>
              <a:defRPr>
                <a:latin typeface="Palanquin Dark"/>
                <a:ea typeface="Palanquin Dark"/>
                <a:cs typeface="Palanquin Dark"/>
                <a:sym typeface="Palanquin Dark"/>
              </a:defRPr>
            </a:lvl7pPr>
            <a:lvl8pPr lvl="7" rtl="0" algn="l">
              <a:spcBef>
                <a:spcPts val="0"/>
              </a:spcBef>
              <a:spcAft>
                <a:spcPts val="0"/>
              </a:spcAft>
              <a:buSzPts val="3200"/>
              <a:buFont typeface="Palanquin Dark"/>
              <a:buNone/>
              <a:defRPr>
                <a:latin typeface="Palanquin Dark"/>
                <a:ea typeface="Palanquin Dark"/>
                <a:cs typeface="Palanquin Dark"/>
                <a:sym typeface="Palanquin Dark"/>
              </a:defRPr>
            </a:lvl8pPr>
            <a:lvl9pPr lvl="8" rtl="0" algn="l">
              <a:spcBef>
                <a:spcPts val="0"/>
              </a:spcBef>
              <a:spcAft>
                <a:spcPts val="0"/>
              </a:spcAft>
              <a:buSzPts val="3200"/>
              <a:buFont typeface="Palanquin Dark"/>
              <a:buNone/>
              <a:defRPr>
                <a:latin typeface="Palanquin Dark"/>
                <a:ea typeface="Palanquin Dark"/>
                <a:cs typeface="Palanquin Dark"/>
                <a:sym typeface="Palanquin Dark"/>
              </a:defRPr>
            </a:lvl9pPr>
          </a:lstStyle>
          <a:p/>
        </p:txBody>
      </p:sp>
      <p:sp>
        <p:nvSpPr>
          <p:cNvPr id="147" name="Google Shape;147;p23"/>
          <p:cNvSpPr/>
          <p:nvPr/>
        </p:nvSpPr>
        <p:spPr>
          <a:xfrm rot="-8100000">
            <a:off x="6361897" y="-1756516"/>
            <a:ext cx="4040369" cy="2968001"/>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3"/>
          <p:cNvSpPr txBox="1"/>
          <p:nvPr>
            <p:ph idx="1" type="subTitle"/>
          </p:nvPr>
        </p:nvSpPr>
        <p:spPr>
          <a:xfrm>
            <a:off x="723802" y="2074749"/>
            <a:ext cx="2076000" cy="3714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p:txBody>
      </p:sp>
      <p:sp>
        <p:nvSpPr>
          <p:cNvPr id="149" name="Google Shape;149;p23"/>
          <p:cNvSpPr txBox="1"/>
          <p:nvPr>
            <p:ph idx="2" type="subTitle"/>
          </p:nvPr>
        </p:nvSpPr>
        <p:spPr>
          <a:xfrm>
            <a:off x="723802" y="2426274"/>
            <a:ext cx="2076000" cy="6126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150" name="Google Shape;150;p23"/>
          <p:cNvSpPr txBox="1"/>
          <p:nvPr>
            <p:ph idx="3" type="subTitle"/>
          </p:nvPr>
        </p:nvSpPr>
        <p:spPr>
          <a:xfrm>
            <a:off x="2938139" y="2074749"/>
            <a:ext cx="2076000" cy="3714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p:txBody>
      </p:sp>
      <p:sp>
        <p:nvSpPr>
          <p:cNvPr id="151" name="Google Shape;151;p23"/>
          <p:cNvSpPr txBox="1"/>
          <p:nvPr>
            <p:ph idx="4" type="subTitle"/>
          </p:nvPr>
        </p:nvSpPr>
        <p:spPr>
          <a:xfrm>
            <a:off x="2938139" y="2426274"/>
            <a:ext cx="2076000" cy="6126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152" name="Google Shape;152;p23"/>
          <p:cNvSpPr txBox="1"/>
          <p:nvPr>
            <p:ph idx="5" type="subTitle"/>
          </p:nvPr>
        </p:nvSpPr>
        <p:spPr>
          <a:xfrm>
            <a:off x="722225" y="3454301"/>
            <a:ext cx="2076000" cy="3714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p:txBody>
      </p:sp>
      <p:sp>
        <p:nvSpPr>
          <p:cNvPr id="153" name="Google Shape;153;p23"/>
          <p:cNvSpPr txBox="1"/>
          <p:nvPr>
            <p:ph idx="6" type="subTitle"/>
          </p:nvPr>
        </p:nvSpPr>
        <p:spPr>
          <a:xfrm>
            <a:off x="722225" y="3805824"/>
            <a:ext cx="2076000" cy="6126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154" name="Google Shape;154;p23"/>
          <p:cNvSpPr txBox="1"/>
          <p:nvPr>
            <p:ph idx="7" type="subTitle"/>
          </p:nvPr>
        </p:nvSpPr>
        <p:spPr>
          <a:xfrm>
            <a:off x="2938139" y="3454301"/>
            <a:ext cx="2076000" cy="3714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p:txBody>
      </p:sp>
      <p:sp>
        <p:nvSpPr>
          <p:cNvPr id="155" name="Google Shape;155;p23"/>
          <p:cNvSpPr txBox="1"/>
          <p:nvPr>
            <p:ph idx="8" type="subTitle"/>
          </p:nvPr>
        </p:nvSpPr>
        <p:spPr>
          <a:xfrm>
            <a:off x="2938139" y="3805824"/>
            <a:ext cx="2076000" cy="6126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156" name="Google Shape;156;p23"/>
          <p:cNvSpPr/>
          <p:nvPr/>
        </p:nvSpPr>
        <p:spPr>
          <a:xfrm rot="-8371819">
            <a:off x="7449274" y="4404423"/>
            <a:ext cx="4040141" cy="2967834"/>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p:nvPr/>
        </p:nvSpPr>
        <p:spPr>
          <a:xfrm>
            <a:off x="720000" y="727800"/>
            <a:ext cx="5778000" cy="2724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txBox="1"/>
          <p:nvPr>
            <p:ph idx="1" type="body"/>
          </p:nvPr>
        </p:nvSpPr>
        <p:spPr>
          <a:xfrm>
            <a:off x="720000" y="1111700"/>
            <a:ext cx="7901400" cy="3666000"/>
          </a:xfrm>
          <a:prstGeom prst="rect">
            <a:avLst/>
          </a:prstGeom>
        </p:spPr>
        <p:txBody>
          <a:bodyPr anchorCtr="0" anchor="t" bIns="91425" lIns="91425" spcFirstLastPara="1" rIns="91425" wrap="square" tIns="91425">
            <a:noAutofit/>
          </a:bodyPr>
          <a:lstStyle>
            <a:lvl1pPr indent="-304800" lvl="0" marL="457200">
              <a:lnSpc>
                <a:spcPct val="100000"/>
              </a:lnSpc>
              <a:spcBef>
                <a:spcPts val="0"/>
              </a:spcBef>
              <a:spcAft>
                <a:spcPts val="0"/>
              </a:spcAft>
              <a:buSzPts val="1200"/>
              <a:buChar char="●"/>
              <a:defRPr sz="1200"/>
            </a:lvl1pPr>
            <a:lvl2pPr indent="-304800" lvl="1" marL="914400">
              <a:lnSpc>
                <a:spcPct val="100000"/>
              </a:lnSpc>
              <a:spcBef>
                <a:spcPts val="1600"/>
              </a:spcBef>
              <a:spcAft>
                <a:spcPts val="0"/>
              </a:spcAft>
              <a:buSzPts val="1200"/>
              <a:buChar char="○"/>
              <a:defRPr sz="1200"/>
            </a:lvl2pPr>
            <a:lvl3pPr indent="-304800" lvl="2" marL="1371600">
              <a:lnSpc>
                <a:spcPct val="100000"/>
              </a:lnSpc>
              <a:spcBef>
                <a:spcPts val="1600"/>
              </a:spcBef>
              <a:spcAft>
                <a:spcPts val="0"/>
              </a:spcAft>
              <a:buSzPts val="1200"/>
              <a:buChar char="■"/>
              <a:defRPr sz="1200"/>
            </a:lvl3pPr>
            <a:lvl4pPr indent="-304800" lvl="3" marL="1828800">
              <a:lnSpc>
                <a:spcPct val="100000"/>
              </a:lnSpc>
              <a:spcBef>
                <a:spcPts val="1600"/>
              </a:spcBef>
              <a:spcAft>
                <a:spcPts val="0"/>
              </a:spcAft>
              <a:buSzPts val="1200"/>
              <a:buChar char="●"/>
              <a:defRPr sz="1200"/>
            </a:lvl4pPr>
            <a:lvl5pPr indent="-304800" lvl="4" marL="2286000">
              <a:lnSpc>
                <a:spcPct val="100000"/>
              </a:lnSpc>
              <a:spcBef>
                <a:spcPts val="1600"/>
              </a:spcBef>
              <a:spcAft>
                <a:spcPts val="0"/>
              </a:spcAft>
              <a:buSzPts val="1200"/>
              <a:buChar char="○"/>
              <a:defRPr sz="1200"/>
            </a:lvl5pPr>
            <a:lvl6pPr indent="-304800" lvl="5" marL="2743200">
              <a:lnSpc>
                <a:spcPct val="100000"/>
              </a:lnSpc>
              <a:spcBef>
                <a:spcPts val="1600"/>
              </a:spcBef>
              <a:spcAft>
                <a:spcPts val="0"/>
              </a:spcAft>
              <a:buSzPts val="1200"/>
              <a:buChar char="■"/>
              <a:defRPr sz="1200"/>
            </a:lvl6pPr>
            <a:lvl7pPr indent="-304800" lvl="6" marL="3200400">
              <a:lnSpc>
                <a:spcPct val="100000"/>
              </a:lnSpc>
              <a:spcBef>
                <a:spcPts val="1600"/>
              </a:spcBef>
              <a:spcAft>
                <a:spcPts val="0"/>
              </a:spcAft>
              <a:buSzPts val="1200"/>
              <a:buChar char="●"/>
              <a:defRPr sz="1200"/>
            </a:lvl7pPr>
            <a:lvl8pPr indent="-304800" lvl="7" marL="3657600">
              <a:lnSpc>
                <a:spcPct val="100000"/>
              </a:lnSpc>
              <a:spcBef>
                <a:spcPts val="1600"/>
              </a:spcBef>
              <a:spcAft>
                <a:spcPts val="0"/>
              </a:spcAft>
              <a:buSzPts val="1200"/>
              <a:buChar char="○"/>
              <a:defRPr sz="1200"/>
            </a:lvl8pPr>
            <a:lvl9pPr indent="-304800" lvl="8" marL="4114800">
              <a:lnSpc>
                <a:spcPct val="100000"/>
              </a:lnSpc>
              <a:spcBef>
                <a:spcPts val="1600"/>
              </a:spcBef>
              <a:spcAft>
                <a:spcPts val="1600"/>
              </a:spcAft>
              <a:buSzPts val="1200"/>
              <a:buChar char="■"/>
              <a:defRPr sz="1200"/>
            </a:lvl9pPr>
          </a:lstStyle>
          <a:p/>
        </p:txBody>
      </p:sp>
      <p:sp>
        <p:nvSpPr>
          <p:cNvPr id="20" name="Google Shape;20;p4"/>
          <p:cNvSpPr txBox="1"/>
          <p:nvPr>
            <p:ph type="title"/>
          </p:nvPr>
        </p:nvSpPr>
        <p:spPr>
          <a:xfrm>
            <a:off x="720000" y="390930"/>
            <a:ext cx="7704000" cy="6126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200"/>
              <a:buNone/>
              <a:defRPr/>
            </a:lvl1pPr>
            <a:lvl2pPr lvl="1" rtl="0" algn="l">
              <a:spcBef>
                <a:spcPts val="0"/>
              </a:spcBef>
              <a:spcAft>
                <a:spcPts val="0"/>
              </a:spcAft>
              <a:buSzPts val="3200"/>
              <a:buFont typeface="Palanquin Dark"/>
              <a:buNone/>
              <a:defRPr>
                <a:latin typeface="Palanquin Dark"/>
                <a:ea typeface="Palanquin Dark"/>
                <a:cs typeface="Palanquin Dark"/>
                <a:sym typeface="Palanquin Dark"/>
              </a:defRPr>
            </a:lvl2pPr>
            <a:lvl3pPr lvl="2" rtl="0" algn="l">
              <a:spcBef>
                <a:spcPts val="0"/>
              </a:spcBef>
              <a:spcAft>
                <a:spcPts val="0"/>
              </a:spcAft>
              <a:buSzPts val="3200"/>
              <a:buFont typeface="Palanquin Dark"/>
              <a:buNone/>
              <a:defRPr>
                <a:latin typeface="Palanquin Dark"/>
                <a:ea typeface="Palanquin Dark"/>
                <a:cs typeface="Palanquin Dark"/>
                <a:sym typeface="Palanquin Dark"/>
              </a:defRPr>
            </a:lvl3pPr>
            <a:lvl4pPr lvl="3" rtl="0" algn="l">
              <a:spcBef>
                <a:spcPts val="0"/>
              </a:spcBef>
              <a:spcAft>
                <a:spcPts val="0"/>
              </a:spcAft>
              <a:buSzPts val="3200"/>
              <a:buFont typeface="Palanquin Dark"/>
              <a:buNone/>
              <a:defRPr>
                <a:latin typeface="Palanquin Dark"/>
                <a:ea typeface="Palanquin Dark"/>
                <a:cs typeface="Palanquin Dark"/>
                <a:sym typeface="Palanquin Dark"/>
              </a:defRPr>
            </a:lvl4pPr>
            <a:lvl5pPr lvl="4" rtl="0" algn="l">
              <a:spcBef>
                <a:spcPts val="0"/>
              </a:spcBef>
              <a:spcAft>
                <a:spcPts val="0"/>
              </a:spcAft>
              <a:buSzPts val="3200"/>
              <a:buFont typeface="Palanquin Dark"/>
              <a:buNone/>
              <a:defRPr>
                <a:latin typeface="Palanquin Dark"/>
                <a:ea typeface="Palanquin Dark"/>
                <a:cs typeface="Palanquin Dark"/>
                <a:sym typeface="Palanquin Dark"/>
              </a:defRPr>
            </a:lvl5pPr>
            <a:lvl6pPr lvl="5" rtl="0" algn="l">
              <a:spcBef>
                <a:spcPts val="0"/>
              </a:spcBef>
              <a:spcAft>
                <a:spcPts val="0"/>
              </a:spcAft>
              <a:buSzPts val="3200"/>
              <a:buFont typeface="Palanquin Dark"/>
              <a:buNone/>
              <a:defRPr>
                <a:latin typeface="Palanquin Dark"/>
                <a:ea typeface="Palanquin Dark"/>
                <a:cs typeface="Palanquin Dark"/>
                <a:sym typeface="Palanquin Dark"/>
              </a:defRPr>
            </a:lvl6pPr>
            <a:lvl7pPr lvl="6" rtl="0" algn="l">
              <a:spcBef>
                <a:spcPts val="0"/>
              </a:spcBef>
              <a:spcAft>
                <a:spcPts val="0"/>
              </a:spcAft>
              <a:buSzPts val="3200"/>
              <a:buFont typeface="Palanquin Dark"/>
              <a:buNone/>
              <a:defRPr>
                <a:latin typeface="Palanquin Dark"/>
                <a:ea typeface="Palanquin Dark"/>
                <a:cs typeface="Palanquin Dark"/>
                <a:sym typeface="Palanquin Dark"/>
              </a:defRPr>
            </a:lvl7pPr>
            <a:lvl8pPr lvl="7" rtl="0" algn="l">
              <a:spcBef>
                <a:spcPts val="0"/>
              </a:spcBef>
              <a:spcAft>
                <a:spcPts val="0"/>
              </a:spcAft>
              <a:buSzPts val="3200"/>
              <a:buFont typeface="Palanquin Dark"/>
              <a:buNone/>
              <a:defRPr>
                <a:latin typeface="Palanquin Dark"/>
                <a:ea typeface="Palanquin Dark"/>
                <a:cs typeface="Palanquin Dark"/>
                <a:sym typeface="Palanquin Dark"/>
              </a:defRPr>
            </a:lvl8pPr>
            <a:lvl9pPr lvl="8" rtl="0" algn="l">
              <a:spcBef>
                <a:spcPts val="0"/>
              </a:spcBef>
              <a:spcAft>
                <a:spcPts val="0"/>
              </a:spcAft>
              <a:buSzPts val="3200"/>
              <a:buFont typeface="Palanquin Dark"/>
              <a:buNone/>
              <a:defRPr>
                <a:latin typeface="Palanquin Dark"/>
                <a:ea typeface="Palanquin Dark"/>
                <a:cs typeface="Palanquin Dark"/>
                <a:sym typeface="Palanquin Dark"/>
              </a:defRPr>
            </a:lvl9pPr>
          </a:lstStyle>
          <a:p/>
        </p:txBody>
      </p:sp>
      <p:sp>
        <p:nvSpPr>
          <p:cNvPr id="21" name="Google Shape;21;p4"/>
          <p:cNvSpPr/>
          <p:nvPr/>
        </p:nvSpPr>
        <p:spPr>
          <a:xfrm>
            <a:off x="7847591" y="-1689081"/>
            <a:ext cx="4039742" cy="2967540"/>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idx="1" type="subTitle"/>
          </p:nvPr>
        </p:nvSpPr>
        <p:spPr>
          <a:xfrm>
            <a:off x="1417986" y="2995275"/>
            <a:ext cx="2385600" cy="37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p:txBody>
      </p:sp>
      <p:sp>
        <p:nvSpPr>
          <p:cNvPr id="24" name="Google Shape;24;p5"/>
          <p:cNvSpPr txBox="1"/>
          <p:nvPr>
            <p:ph idx="2" type="subTitle"/>
          </p:nvPr>
        </p:nvSpPr>
        <p:spPr>
          <a:xfrm>
            <a:off x="1417986" y="3346800"/>
            <a:ext cx="2385600" cy="85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25" name="Google Shape;25;p5"/>
          <p:cNvSpPr txBox="1"/>
          <p:nvPr>
            <p:ph idx="3" type="subTitle"/>
          </p:nvPr>
        </p:nvSpPr>
        <p:spPr>
          <a:xfrm>
            <a:off x="5399486" y="2995275"/>
            <a:ext cx="2385600" cy="37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p:txBody>
      </p:sp>
      <p:sp>
        <p:nvSpPr>
          <p:cNvPr id="26" name="Google Shape;26;p5"/>
          <p:cNvSpPr txBox="1"/>
          <p:nvPr>
            <p:ph idx="4" type="subTitle"/>
          </p:nvPr>
        </p:nvSpPr>
        <p:spPr>
          <a:xfrm>
            <a:off x="5399486" y="3346800"/>
            <a:ext cx="2385600" cy="85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27" name="Google Shape;27;p5"/>
          <p:cNvSpPr/>
          <p:nvPr/>
        </p:nvSpPr>
        <p:spPr>
          <a:xfrm>
            <a:off x="720000" y="727800"/>
            <a:ext cx="5778000" cy="2724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200"/>
              <a:buNone/>
              <a:defRPr/>
            </a:lvl1pPr>
            <a:lvl2pPr lvl="1" rtl="0" algn="l">
              <a:spcBef>
                <a:spcPts val="0"/>
              </a:spcBef>
              <a:spcAft>
                <a:spcPts val="0"/>
              </a:spcAft>
              <a:buSzPts val="3200"/>
              <a:buFont typeface="Palanquin Dark"/>
              <a:buNone/>
              <a:defRPr>
                <a:latin typeface="Palanquin Dark"/>
                <a:ea typeface="Palanquin Dark"/>
                <a:cs typeface="Palanquin Dark"/>
                <a:sym typeface="Palanquin Dark"/>
              </a:defRPr>
            </a:lvl2pPr>
            <a:lvl3pPr lvl="2" rtl="0" algn="l">
              <a:spcBef>
                <a:spcPts val="0"/>
              </a:spcBef>
              <a:spcAft>
                <a:spcPts val="0"/>
              </a:spcAft>
              <a:buSzPts val="3200"/>
              <a:buFont typeface="Palanquin Dark"/>
              <a:buNone/>
              <a:defRPr>
                <a:latin typeface="Palanquin Dark"/>
                <a:ea typeface="Palanquin Dark"/>
                <a:cs typeface="Palanquin Dark"/>
                <a:sym typeface="Palanquin Dark"/>
              </a:defRPr>
            </a:lvl3pPr>
            <a:lvl4pPr lvl="3" rtl="0" algn="l">
              <a:spcBef>
                <a:spcPts val="0"/>
              </a:spcBef>
              <a:spcAft>
                <a:spcPts val="0"/>
              </a:spcAft>
              <a:buSzPts val="3200"/>
              <a:buFont typeface="Palanquin Dark"/>
              <a:buNone/>
              <a:defRPr>
                <a:latin typeface="Palanquin Dark"/>
                <a:ea typeface="Palanquin Dark"/>
                <a:cs typeface="Palanquin Dark"/>
                <a:sym typeface="Palanquin Dark"/>
              </a:defRPr>
            </a:lvl4pPr>
            <a:lvl5pPr lvl="4" rtl="0" algn="l">
              <a:spcBef>
                <a:spcPts val="0"/>
              </a:spcBef>
              <a:spcAft>
                <a:spcPts val="0"/>
              </a:spcAft>
              <a:buSzPts val="3200"/>
              <a:buFont typeface="Palanquin Dark"/>
              <a:buNone/>
              <a:defRPr>
                <a:latin typeface="Palanquin Dark"/>
                <a:ea typeface="Palanquin Dark"/>
                <a:cs typeface="Palanquin Dark"/>
                <a:sym typeface="Palanquin Dark"/>
              </a:defRPr>
            </a:lvl5pPr>
            <a:lvl6pPr lvl="5" rtl="0" algn="l">
              <a:spcBef>
                <a:spcPts val="0"/>
              </a:spcBef>
              <a:spcAft>
                <a:spcPts val="0"/>
              </a:spcAft>
              <a:buSzPts val="3200"/>
              <a:buFont typeface="Palanquin Dark"/>
              <a:buNone/>
              <a:defRPr>
                <a:latin typeface="Palanquin Dark"/>
                <a:ea typeface="Palanquin Dark"/>
                <a:cs typeface="Palanquin Dark"/>
                <a:sym typeface="Palanquin Dark"/>
              </a:defRPr>
            </a:lvl6pPr>
            <a:lvl7pPr lvl="6" rtl="0" algn="l">
              <a:spcBef>
                <a:spcPts val="0"/>
              </a:spcBef>
              <a:spcAft>
                <a:spcPts val="0"/>
              </a:spcAft>
              <a:buSzPts val="3200"/>
              <a:buFont typeface="Palanquin Dark"/>
              <a:buNone/>
              <a:defRPr>
                <a:latin typeface="Palanquin Dark"/>
                <a:ea typeface="Palanquin Dark"/>
                <a:cs typeface="Palanquin Dark"/>
                <a:sym typeface="Palanquin Dark"/>
              </a:defRPr>
            </a:lvl7pPr>
            <a:lvl8pPr lvl="7" rtl="0" algn="l">
              <a:spcBef>
                <a:spcPts val="0"/>
              </a:spcBef>
              <a:spcAft>
                <a:spcPts val="0"/>
              </a:spcAft>
              <a:buSzPts val="3200"/>
              <a:buFont typeface="Palanquin Dark"/>
              <a:buNone/>
              <a:defRPr>
                <a:latin typeface="Palanquin Dark"/>
                <a:ea typeface="Palanquin Dark"/>
                <a:cs typeface="Palanquin Dark"/>
                <a:sym typeface="Palanquin Dark"/>
              </a:defRPr>
            </a:lvl8pPr>
            <a:lvl9pPr lvl="8" rtl="0" algn="l">
              <a:spcBef>
                <a:spcPts val="0"/>
              </a:spcBef>
              <a:spcAft>
                <a:spcPts val="0"/>
              </a:spcAft>
              <a:buSzPts val="3200"/>
              <a:buFont typeface="Palanquin Dark"/>
              <a:buNone/>
              <a:defRPr>
                <a:latin typeface="Palanquin Dark"/>
                <a:ea typeface="Palanquin Dark"/>
                <a:cs typeface="Palanquin Dark"/>
                <a:sym typeface="Palanquin Dark"/>
              </a:defRPr>
            </a:lvl9pPr>
          </a:lstStyle>
          <a:p/>
        </p:txBody>
      </p:sp>
      <p:sp>
        <p:nvSpPr>
          <p:cNvPr id="29" name="Google Shape;29;p5"/>
          <p:cNvSpPr/>
          <p:nvPr/>
        </p:nvSpPr>
        <p:spPr>
          <a:xfrm>
            <a:off x="7847591" y="-1689081"/>
            <a:ext cx="4039742" cy="2967540"/>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p:nvPr/>
        </p:nvSpPr>
        <p:spPr>
          <a:xfrm>
            <a:off x="720000" y="727800"/>
            <a:ext cx="5778000" cy="2724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6"/>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200"/>
              <a:buNone/>
              <a:defRPr/>
            </a:lvl1pPr>
            <a:lvl2pPr lvl="1" rtl="0" algn="l">
              <a:spcBef>
                <a:spcPts val="0"/>
              </a:spcBef>
              <a:spcAft>
                <a:spcPts val="0"/>
              </a:spcAft>
              <a:buSzPts val="3200"/>
              <a:buFont typeface="Palanquin Dark"/>
              <a:buNone/>
              <a:defRPr>
                <a:latin typeface="Palanquin Dark"/>
                <a:ea typeface="Palanquin Dark"/>
                <a:cs typeface="Palanquin Dark"/>
                <a:sym typeface="Palanquin Dark"/>
              </a:defRPr>
            </a:lvl2pPr>
            <a:lvl3pPr lvl="2" rtl="0" algn="l">
              <a:spcBef>
                <a:spcPts val="0"/>
              </a:spcBef>
              <a:spcAft>
                <a:spcPts val="0"/>
              </a:spcAft>
              <a:buSzPts val="3200"/>
              <a:buFont typeface="Palanquin Dark"/>
              <a:buNone/>
              <a:defRPr>
                <a:latin typeface="Palanquin Dark"/>
                <a:ea typeface="Palanquin Dark"/>
                <a:cs typeface="Palanquin Dark"/>
                <a:sym typeface="Palanquin Dark"/>
              </a:defRPr>
            </a:lvl3pPr>
            <a:lvl4pPr lvl="3" rtl="0" algn="l">
              <a:spcBef>
                <a:spcPts val="0"/>
              </a:spcBef>
              <a:spcAft>
                <a:spcPts val="0"/>
              </a:spcAft>
              <a:buSzPts val="3200"/>
              <a:buFont typeface="Palanquin Dark"/>
              <a:buNone/>
              <a:defRPr>
                <a:latin typeface="Palanquin Dark"/>
                <a:ea typeface="Palanquin Dark"/>
                <a:cs typeface="Palanquin Dark"/>
                <a:sym typeface="Palanquin Dark"/>
              </a:defRPr>
            </a:lvl4pPr>
            <a:lvl5pPr lvl="4" rtl="0" algn="l">
              <a:spcBef>
                <a:spcPts val="0"/>
              </a:spcBef>
              <a:spcAft>
                <a:spcPts val="0"/>
              </a:spcAft>
              <a:buSzPts val="3200"/>
              <a:buFont typeface="Palanquin Dark"/>
              <a:buNone/>
              <a:defRPr>
                <a:latin typeface="Palanquin Dark"/>
                <a:ea typeface="Palanquin Dark"/>
                <a:cs typeface="Palanquin Dark"/>
                <a:sym typeface="Palanquin Dark"/>
              </a:defRPr>
            </a:lvl5pPr>
            <a:lvl6pPr lvl="5" rtl="0" algn="l">
              <a:spcBef>
                <a:spcPts val="0"/>
              </a:spcBef>
              <a:spcAft>
                <a:spcPts val="0"/>
              </a:spcAft>
              <a:buSzPts val="3200"/>
              <a:buFont typeface="Palanquin Dark"/>
              <a:buNone/>
              <a:defRPr>
                <a:latin typeface="Palanquin Dark"/>
                <a:ea typeface="Palanquin Dark"/>
                <a:cs typeface="Palanquin Dark"/>
                <a:sym typeface="Palanquin Dark"/>
              </a:defRPr>
            </a:lvl6pPr>
            <a:lvl7pPr lvl="6" rtl="0" algn="l">
              <a:spcBef>
                <a:spcPts val="0"/>
              </a:spcBef>
              <a:spcAft>
                <a:spcPts val="0"/>
              </a:spcAft>
              <a:buSzPts val="3200"/>
              <a:buFont typeface="Palanquin Dark"/>
              <a:buNone/>
              <a:defRPr>
                <a:latin typeface="Palanquin Dark"/>
                <a:ea typeface="Palanquin Dark"/>
                <a:cs typeface="Palanquin Dark"/>
                <a:sym typeface="Palanquin Dark"/>
              </a:defRPr>
            </a:lvl7pPr>
            <a:lvl8pPr lvl="7" rtl="0" algn="l">
              <a:spcBef>
                <a:spcPts val="0"/>
              </a:spcBef>
              <a:spcAft>
                <a:spcPts val="0"/>
              </a:spcAft>
              <a:buSzPts val="3200"/>
              <a:buFont typeface="Palanquin Dark"/>
              <a:buNone/>
              <a:defRPr>
                <a:latin typeface="Palanquin Dark"/>
                <a:ea typeface="Palanquin Dark"/>
                <a:cs typeface="Palanquin Dark"/>
                <a:sym typeface="Palanquin Dark"/>
              </a:defRPr>
            </a:lvl8pPr>
            <a:lvl9pPr lvl="8" rtl="0" algn="l">
              <a:spcBef>
                <a:spcPts val="0"/>
              </a:spcBef>
              <a:spcAft>
                <a:spcPts val="0"/>
              </a:spcAft>
              <a:buSzPts val="3200"/>
              <a:buFont typeface="Palanquin Dark"/>
              <a:buNone/>
              <a:defRPr>
                <a:latin typeface="Palanquin Dark"/>
                <a:ea typeface="Palanquin Dark"/>
                <a:cs typeface="Palanquin Dark"/>
                <a:sym typeface="Palanquin Dark"/>
              </a:defRPr>
            </a:lvl9pPr>
          </a:lstStyle>
          <a:p/>
        </p:txBody>
      </p:sp>
      <p:sp>
        <p:nvSpPr>
          <p:cNvPr id="33" name="Google Shape;33;p6"/>
          <p:cNvSpPr/>
          <p:nvPr/>
        </p:nvSpPr>
        <p:spPr>
          <a:xfrm rot="-7770059">
            <a:off x="7428425" y="-1102421"/>
            <a:ext cx="4039685" cy="2967498"/>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7"/>
          <p:cNvSpPr txBox="1"/>
          <p:nvPr>
            <p:ph idx="1" type="subTitle"/>
          </p:nvPr>
        </p:nvSpPr>
        <p:spPr>
          <a:xfrm>
            <a:off x="720000" y="2678421"/>
            <a:ext cx="3261300" cy="1011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36" name="Google Shape;36;p7"/>
          <p:cNvSpPr txBox="1"/>
          <p:nvPr>
            <p:ph type="title"/>
          </p:nvPr>
        </p:nvSpPr>
        <p:spPr>
          <a:xfrm>
            <a:off x="720000" y="1490700"/>
            <a:ext cx="3261300" cy="11082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200"/>
              <a:buNone/>
              <a:defRPr/>
            </a:lvl1pPr>
            <a:lvl2pPr lvl="1" rtl="0" algn="l">
              <a:spcBef>
                <a:spcPts val="0"/>
              </a:spcBef>
              <a:spcAft>
                <a:spcPts val="0"/>
              </a:spcAft>
              <a:buSzPts val="3200"/>
              <a:buFont typeface="Palanquin Dark"/>
              <a:buNone/>
              <a:defRPr>
                <a:latin typeface="Palanquin Dark"/>
                <a:ea typeface="Palanquin Dark"/>
                <a:cs typeface="Palanquin Dark"/>
                <a:sym typeface="Palanquin Dark"/>
              </a:defRPr>
            </a:lvl2pPr>
            <a:lvl3pPr lvl="2" rtl="0" algn="l">
              <a:spcBef>
                <a:spcPts val="0"/>
              </a:spcBef>
              <a:spcAft>
                <a:spcPts val="0"/>
              </a:spcAft>
              <a:buSzPts val="3200"/>
              <a:buFont typeface="Palanquin Dark"/>
              <a:buNone/>
              <a:defRPr>
                <a:latin typeface="Palanquin Dark"/>
                <a:ea typeface="Palanquin Dark"/>
                <a:cs typeface="Palanquin Dark"/>
                <a:sym typeface="Palanquin Dark"/>
              </a:defRPr>
            </a:lvl3pPr>
            <a:lvl4pPr lvl="3" rtl="0" algn="l">
              <a:spcBef>
                <a:spcPts val="0"/>
              </a:spcBef>
              <a:spcAft>
                <a:spcPts val="0"/>
              </a:spcAft>
              <a:buSzPts val="3200"/>
              <a:buFont typeface="Palanquin Dark"/>
              <a:buNone/>
              <a:defRPr>
                <a:latin typeface="Palanquin Dark"/>
                <a:ea typeface="Palanquin Dark"/>
                <a:cs typeface="Palanquin Dark"/>
                <a:sym typeface="Palanquin Dark"/>
              </a:defRPr>
            </a:lvl4pPr>
            <a:lvl5pPr lvl="4" rtl="0" algn="l">
              <a:spcBef>
                <a:spcPts val="0"/>
              </a:spcBef>
              <a:spcAft>
                <a:spcPts val="0"/>
              </a:spcAft>
              <a:buSzPts val="3200"/>
              <a:buFont typeface="Palanquin Dark"/>
              <a:buNone/>
              <a:defRPr>
                <a:latin typeface="Palanquin Dark"/>
                <a:ea typeface="Palanquin Dark"/>
                <a:cs typeface="Palanquin Dark"/>
                <a:sym typeface="Palanquin Dark"/>
              </a:defRPr>
            </a:lvl5pPr>
            <a:lvl6pPr lvl="5" rtl="0" algn="l">
              <a:spcBef>
                <a:spcPts val="0"/>
              </a:spcBef>
              <a:spcAft>
                <a:spcPts val="0"/>
              </a:spcAft>
              <a:buSzPts val="3200"/>
              <a:buFont typeface="Palanquin Dark"/>
              <a:buNone/>
              <a:defRPr>
                <a:latin typeface="Palanquin Dark"/>
                <a:ea typeface="Palanquin Dark"/>
                <a:cs typeface="Palanquin Dark"/>
                <a:sym typeface="Palanquin Dark"/>
              </a:defRPr>
            </a:lvl6pPr>
            <a:lvl7pPr lvl="6" rtl="0" algn="l">
              <a:spcBef>
                <a:spcPts val="0"/>
              </a:spcBef>
              <a:spcAft>
                <a:spcPts val="0"/>
              </a:spcAft>
              <a:buSzPts val="3200"/>
              <a:buFont typeface="Palanquin Dark"/>
              <a:buNone/>
              <a:defRPr>
                <a:latin typeface="Palanquin Dark"/>
                <a:ea typeface="Palanquin Dark"/>
                <a:cs typeface="Palanquin Dark"/>
                <a:sym typeface="Palanquin Dark"/>
              </a:defRPr>
            </a:lvl7pPr>
            <a:lvl8pPr lvl="7" rtl="0" algn="l">
              <a:spcBef>
                <a:spcPts val="0"/>
              </a:spcBef>
              <a:spcAft>
                <a:spcPts val="0"/>
              </a:spcAft>
              <a:buSzPts val="3200"/>
              <a:buFont typeface="Palanquin Dark"/>
              <a:buNone/>
              <a:defRPr>
                <a:latin typeface="Palanquin Dark"/>
                <a:ea typeface="Palanquin Dark"/>
                <a:cs typeface="Palanquin Dark"/>
                <a:sym typeface="Palanquin Dark"/>
              </a:defRPr>
            </a:lvl8pPr>
            <a:lvl9pPr lvl="8" rtl="0" algn="l">
              <a:spcBef>
                <a:spcPts val="0"/>
              </a:spcBef>
              <a:spcAft>
                <a:spcPts val="0"/>
              </a:spcAft>
              <a:buSzPts val="3200"/>
              <a:buFont typeface="Palanquin Dark"/>
              <a:buNone/>
              <a:defRPr>
                <a:latin typeface="Palanquin Dark"/>
                <a:ea typeface="Palanquin Dark"/>
                <a:cs typeface="Palanquin Dark"/>
                <a:sym typeface="Palanquin Dark"/>
              </a:defRPr>
            </a:lvl9pPr>
          </a:lstStyle>
          <a:p/>
        </p:txBody>
      </p:sp>
      <p:sp>
        <p:nvSpPr>
          <p:cNvPr id="37" name="Google Shape;37;p7"/>
          <p:cNvSpPr/>
          <p:nvPr/>
        </p:nvSpPr>
        <p:spPr>
          <a:xfrm rot="-1099162">
            <a:off x="5134470" y="3563817"/>
            <a:ext cx="5697542" cy="4185338"/>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10443068">
            <a:off x="-1212618" y="-1758140"/>
            <a:ext cx="4040298" cy="2967949"/>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p:nvPr/>
        </p:nvSpPr>
        <p:spPr>
          <a:xfrm>
            <a:off x="355183" y="-402025"/>
            <a:ext cx="7001967" cy="5143551"/>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8"/>
          <p:cNvSpPr txBox="1"/>
          <p:nvPr>
            <p:ph idx="1" type="subTitle"/>
          </p:nvPr>
        </p:nvSpPr>
        <p:spPr>
          <a:xfrm>
            <a:off x="1508700" y="2466428"/>
            <a:ext cx="3866100" cy="1028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None/>
              <a:defRPr sz="1600"/>
            </a:lvl1pPr>
            <a:lvl2pPr lvl="1">
              <a:spcBef>
                <a:spcPts val="1600"/>
              </a:spcBef>
              <a:spcAft>
                <a:spcPts val="0"/>
              </a:spcAft>
              <a:buNone/>
              <a:defRPr sz="1600"/>
            </a:lvl2pPr>
            <a:lvl3pPr lvl="2">
              <a:spcBef>
                <a:spcPts val="1600"/>
              </a:spcBef>
              <a:spcAft>
                <a:spcPts val="0"/>
              </a:spcAft>
              <a:buNone/>
              <a:defRPr sz="1600"/>
            </a:lvl3pPr>
            <a:lvl4pPr lvl="3">
              <a:spcBef>
                <a:spcPts val="1600"/>
              </a:spcBef>
              <a:spcAft>
                <a:spcPts val="0"/>
              </a:spcAft>
              <a:buNone/>
              <a:defRPr sz="1600"/>
            </a:lvl4pPr>
            <a:lvl5pPr lvl="4">
              <a:spcBef>
                <a:spcPts val="1600"/>
              </a:spcBef>
              <a:spcAft>
                <a:spcPts val="0"/>
              </a:spcAft>
              <a:buNone/>
              <a:defRPr sz="1600"/>
            </a:lvl5pPr>
            <a:lvl6pPr lvl="5">
              <a:spcBef>
                <a:spcPts val="1600"/>
              </a:spcBef>
              <a:spcAft>
                <a:spcPts val="0"/>
              </a:spcAft>
              <a:buNone/>
              <a:defRPr sz="1600"/>
            </a:lvl6pPr>
            <a:lvl7pPr lvl="6">
              <a:spcBef>
                <a:spcPts val="1600"/>
              </a:spcBef>
              <a:spcAft>
                <a:spcPts val="0"/>
              </a:spcAft>
              <a:buNone/>
              <a:defRPr sz="1600"/>
            </a:lvl7pPr>
            <a:lvl8pPr lvl="7">
              <a:spcBef>
                <a:spcPts val="1600"/>
              </a:spcBef>
              <a:spcAft>
                <a:spcPts val="0"/>
              </a:spcAft>
              <a:buNone/>
              <a:defRPr sz="1600"/>
            </a:lvl8pPr>
            <a:lvl9pPr lvl="8">
              <a:spcBef>
                <a:spcPts val="1600"/>
              </a:spcBef>
              <a:spcAft>
                <a:spcPts val="1600"/>
              </a:spcAft>
              <a:buNone/>
              <a:defRPr sz="1600"/>
            </a:lvl9pPr>
          </a:lstStyle>
          <a:p/>
        </p:txBody>
      </p:sp>
      <p:sp>
        <p:nvSpPr>
          <p:cNvPr id="42" name="Google Shape;42;p8"/>
          <p:cNvSpPr txBox="1"/>
          <p:nvPr>
            <p:ph type="title"/>
          </p:nvPr>
        </p:nvSpPr>
        <p:spPr>
          <a:xfrm>
            <a:off x="1508700" y="1668250"/>
            <a:ext cx="3866100" cy="725100"/>
          </a:xfrm>
          <a:prstGeom prst="rect">
            <a:avLst/>
          </a:prstGeom>
        </p:spPr>
        <p:txBody>
          <a:bodyPr anchorCtr="0" anchor="t" bIns="91425" lIns="91425" spcFirstLastPara="1" rIns="91425" wrap="square" tIns="91425">
            <a:noAutofit/>
          </a:bodyPr>
          <a:lstStyle>
            <a:lvl1pPr lvl="0" rtl="0">
              <a:spcBef>
                <a:spcPts val="0"/>
              </a:spcBef>
              <a:spcAft>
                <a:spcPts val="0"/>
              </a:spcAft>
              <a:buSzPts val="4000"/>
              <a:buNone/>
              <a:defRPr sz="4000"/>
            </a:lvl1pPr>
            <a:lvl2pPr lvl="1" rtl="0">
              <a:spcBef>
                <a:spcPts val="0"/>
              </a:spcBef>
              <a:spcAft>
                <a:spcPts val="0"/>
              </a:spcAft>
              <a:buSzPts val="7000"/>
              <a:buNone/>
              <a:defRPr sz="7000"/>
            </a:lvl2pPr>
            <a:lvl3pPr lvl="2" rtl="0">
              <a:spcBef>
                <a:spcPts val="0"/>
              </a:spcBef>
              <a:spcAft>
                <a:spcPts val="0"/>
              </a:spcAft>
              <a:buSzPts val="7000"/>
              <a:buNone/>
              <a:defRPr sz="7000"/>
            </a:lvl3pPr>
            <a:lvl4pPr lvl="3" rtl="0">
              <a:spcBef>
                <a:spcPts val="0"/>
              </a:spcBef>
              <a:spcAft>
                <a:spcPts val="0"/>
              </a:spcAft>
              <a:buSzPts val="7000"/>
              <a:buNone/>
              <a:defRPr sz="7000"/>
            </a:lvl4pPr>
            <a:lvl5pPr lvl="4" rtl="0">
              <a:spcBef>
                <a:spcPts val="0"/>
              </a:spcBef>
              <a:spcAft>
                <a:spcPts val="0"/>
              </a:spcAft>
              <a:buSzPts val="7000"/>
              <a:buNone/>
              <a:defRPr sz="7000"/>
            </a:lvl5pPr>
            <a:lvl6pPr lvl="5" rtl="0">
              <a:spcBef>
                <a:spcPts val="0"/>
              </a:spcBef>
              <a:spcAft>
                <a:spcPts val="0"/>
              </a:spcAft>
              <a:buSzPts val="7000"/>
              <a:buNone/>
              <a:defRPr sz="7000"/>
            </a:lvl6pPr>
            <a:lvl7pPr lvl="6" rtl="0">
              <a:spcBef>
                <a:spcPts val="0"/>
              </a:spcBef>
              <a:spcAft>
                <a:spcPts val="0"/>
              </a:spcAft>
              <a:buSzPts val="7000"/>
              <a:buNone/>
              <a:defRPr sz="7000"/>
            </a:lvl7pPr>
            <a:lvl8pPr lvl="7" rtl="0">
              <a:spcBef>
                <a:spcPts val="0"/>
              </a:spcBef>
              <a:spcAft>
                <a:spcPts val="0"/>
              </a:spcAft>
              <a:buSzPts val="7000"/>
              <a:buNone/>
              <a:defRPr sz="7000"/>
            </a:lvl8pPr>
            <a:lvl9pPr lvl="8" rtl="0">
              <a:spcBef>
                <a:spcPts val="0"/>
              </a:spcBef>
              <a:spcAft>
                <a:spcPts val="0"/>
              </a:spcAft>
              <a:buSzPts val="7000"/>
              <a:buNone/>
              <a:defRPr sz="7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 name="Shape 43"/>
        <p:cNvGrpSpPr/>
        <p:nvPr/>
      </p:nvGrpSpPr>
      <p:grpSpPr>
        <a:xfrm>
          <a:off x="0" y="0"/>
          <a:ext cx="0" cy="0"/>
          <a:chOff x="0" y="0"/>
          <a:chExt cx="0" cy="0"/>
        </a:xfrm>
      </p:grpSpPr>
      <p:sp>
        <p:nvSpPr>
          <p:cNvPr id="44" name="Google Shape;44;p9"/>
          <p:cNvSpPr txBox="1"/>
          <p:nvPr>
            <p:ph idx="1" type="subTitle"/>
          </p:nvPr>
        </p:nvSpPr>
        <p:spPr>
          <a:xfrm flipH="1">
            <a:off x="5169810" y="2548727"/>
            <a:ext cx="3261300" cy="1224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None/>
              <a:defRPr sz="1600"/>
            </a:lvl1pPr>
            <a:lvl2pPr lvl="1" rtl="0" algn="r">
              <a:spcBef>
                <a:spcPts val="1600"/>
              </a:spcBef>
              <a:spcAft>
                <a:spcPts val="0"/>
              </a:spcAft>
              <a:buNone/>
              <a:defRPr/>
            </a:lvl2pPr>
            <a:lvl3pPr lvl="2" rtl="0" algn="r">
              <a:spcBef>
                <a:spcPts val="1600"/>
              </a:spcBef>
              <a:spcAft>
                <a:spcPts val="0"/>
              </a:spcAft>
              <a:buNone/>
              <a:defRPr/>
            </a:lvl3pPr>
            <a:lvl4pPr lvl="3" rtl="0" algn="r">
              <a:spcBef>
                <a:spcPts val="1600"/>
              </a:spcBef>
              <a:spcAft>
                <a:spcPts val="0"/>
              </a:spcAft>
              <a:buNone/>
              <a:defRPr/>
            </a:lvl4pPr>
            <a:lvl5pPr lvl="4" rtl="0" algn="r">
              <a:spcBef>
                <a:spcPts val="1600"/>
              </a:spcBef>
              <a:spcAft>
                <a:spcPts val="0"/>
              </a:spcAft>
              <a:buNone/>
              <a:defRPr/>
            </a:lvl5pPr>
            <a:lvl6pPr lvl="5" rtl="0" algn="r">
              <a:spcBef>
                <a:spcPts val="1600"/>
              </a:spcBef>
              <a:spcAft>
                <a:spcPts val="0"/>
              </a:spcAft>
              <a:buNone/>
              <a:defRPr/>
            </a:lvl6pPr>
            <a:lvl7pPr lvl="6" rtl="0" algn="r">
              <a:spcBef>
                <a:spcPts val="1600"/>
              </a:spcBef>
              <a:spcAft>
                <a:spcPts val="0"/>
              </a:spcAft>
              <a:buNone/>
              <a:defRPr/>
            </a:lvl7pPr>
            <a:lvl8pPr lvl="7" rtl="0" algn="r">
              <a:spcBef>
                <a:spcPts val="1600"/>
              </a:spcBef>
              <a:spcAft>
                <a:spcPts val="0"/>
              </a:spcAft>
              <a:buNone/>
              <a:defRPr/>
            </a:lvl8pPr>
            <a:lvl9pPr lvl="8" rtl="0" algn="r">
              <a:spcBef>
                <a:spcPts val="1600"/>
              </a:spcBef>
              <a:spcAft>
                <a:spcPts val="1600"/>
              </a:spcAft>
              <a:buNone/>
              <a:defRPr/>
            </a:lvl9pPr>
          </a:lstStyle>
          <a:p/>
        </p:txBody>
      </p:sp>
      <p:sp>
        <p:nvSpPr>
          <p:cNvPr id="45" name="Google Shape;45;p9"/>
          <p:cNvSpPr txBox="1"/>
          <p:nvPr>
            <p:ph type="title"/>
          </p:nvPr>
        </p:nvSpPr>
        <p:spPr>
          <a:xfrm flipH="1">
            <a:off x="5169810" y="1360990"/>
            <a:ext cx="3261300" cy="11082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200"/>
              <a:buNone/>
              <a:defRPr/>
            </a:lvl1pPr>
            <a:lvl2pPr lvl="1" rtl="0" algn="r">
              <a:spcBef>
                <a:spcPts val="0"/>
              </a:spcBef>
              <a:spcAft>
                <a:spcPts val="0"/>
              </a:spcAft>
              <a:buSzPts val="3200"/>
              <a:buFont typeface="Palanquin Dark"/>
              <a:buNone/>
              <a:defRPr>
                <a:latin typeface="Palanquin Dark"/>
                <a:ea typeface="Palanquin Dark"/>
                <a:cs typeface="Palanquin Dark"/>
                <a:sym typeface="Palanquin Dark"/>
              </a:defRPr>
            </a:lvl2pPr>
            <a:lvl3pPr lvl="2" rtl="0" algn="r">
              <a:spcBef>
                <a:spcPts val="0"/>
              </a:spcBef>
              <a:spcAft>
                <a:spcPts val="0"/>
              </a:spcAft>
              <a:buSzPts val="3200"/>
              <a:buFont typeface="Palanquin Dark"/>
              <a:buNone/>
              <a:defRPr>
                <a:latin typeface="Palanquin Dark"/>
                <a:ea typeface="Palanquin Dark"/>
                <a:cs typeface="Palanquin Dark"/>
                <a:sym typeface="Palanquin Dark"/>
              </a:defRPr>
            </a:lvl3pPr>
            <a:lvl4pPr lvl="3" rtl="0" algn="r">
              <a:spcBef>
                <a:spcPts val="0"/>
              </a:spcBef>
              <a:spcAft>
                <a:spcPts val="0"/>
              </a:spcAft>
              <a:buSzPts val="3200"/>
              <a:buFont typeface="Palanquin Dark"/>
              <a:buNone/>
              <a:defRPr>
                <a:latin typeface="Palanquin Dark"/>
                <a:ea typeface="Palanquin Dark"/>
                <a:cs typeface="Palanquin Dark"/>
                <a:sym typeface="Palanquin Dark"/>
              </a:defRPr>
            </a:lvl4pPr>
            <a:lvl5pPr lvl="4" rtl="0" algn="r">
              <a:spcBef>
                <a:spcPts val="0"/>
              </a:spcBef>
              <a:spcAft>
                <a:spcPts val="0"/>
              </a:spcAft>
              <a:buSzPts val="3200"/>
              <a:buFont typeface="Palanquin Dark"/>
              <a:buNone/>
              <a:defRPr>
                <a:latin typeface="Palanquin Dark"/>
                <a:ea typeface="Palanquin Dark"/>
                <a:cs typeface="Palanquin Dark"/>
                <a:sym typeface="Palanquin Dark"/>
              </a:defRPr>
            </a:lvl5pPr>
            <a:lvl6pPr lvl="5" rtl="0" algn="r">
              <a:spcBef>
                <a:spcPts val="0"/>
              </a:spcBef>
              <a:spcAft>
                <a:spcPts val="0"/>
              </a:spcAft>
              <a:buSzPts val="3200"/>
              <a:buFont typeface="Palanquin Dark"/>
              <a:buNone/>
              <a:defRPr>
                <a:latin typeface="Palanquin Dark"/>
                <a:ea typeface="Palanquin Dark"/>
                <a:cs typeface="Palanquin Dark"/>
                <a:sym typeface="Palanquin Dark"/>
              </a:defRPr>
            </a:lvl6pPr>
            <a:lvl7pPr lvl="6" rtl="0" algn="r">
              <a:spcBef>
                <a:spcPts val="0"/>
              </a:spcBef>
              <a:spcAft>
                <a:spcPts val="0"/>
              </a:spcAft>
              <a:buSzPts val="3200"/>
              <a:buFont typeface="Palanquin Dark"/>
              <a:buNone/>
              <a:defRPr>
                <a:latin typeface="Palanquin Dark"/>
                <a:ea typeface="Palanquin Dark"/>
                <a:cs typeface="Palanquin Dark"/>
                <a:sym typeface="Palanquin Dark"/>
              </a:defRPr>
            </a:lvl7pPr>
            <a:lvl8pPr lvl="7" rtl="0" algn="r">
              <a:spcBef>
                <a:spcPts val="0"/>
              </a:spcBef>
              <a:spcAft>
                <a:spcPts val="0"/>
              </a:spcAft>
              <a:buSzPts val="3200"/>
              <a:buFont typeface="Palanquin Dark"/>
              <a:buNone/>
              <a:defRPr>
                <a:latin typeface="Palanquin Dark"/>
                <a:ea typeface="Palanquin Dark"/>
                <a:cs typeface="Palanquin Dark"/>
                <a:sym typeface="Palanquin Dark"/>
              </a:defRPr>
            </a:lvl8pPr>
            <a:lvl9pPr lvl="8" rtl="0" algn="r">
              <a:spcBef>
                <a:spcPts val="0"/>
              </a:spcBef>
              <a:spcAft>
                <a:spcPts val="0"/>
              </a:spcAft>
              <a:buSzPts val="3200"/>
              <a:buFont typeface="Palanquin Dark"/>
              <a:buNone/>
              <a:defRPr>
                <a:latin typeface="Palanquin Dark"/>
                <a:ea typeface="Palanquin Dark"/>
                <a:cs typeface="Palanquin Dark"/>
                <a:sym typeface="Palanquin Dark"/>
              </a:defRPr>
            </a:lvl9pPr>
          </a:lstStyle>
          <a:p/>
        </p:txBody>
      </p:sp>
      <p:sp>
        <p:nvSpPr>
          <p:cNvPr id="46" name="Google Shape;46;p9"/>
          <p:cNvSpPr/>
          <p:nvPr/>
        </p:nvSpPr>
        <p:spPr>
          <a:xfrm flipH="1" rot="1956016">
            <a:off x="-1420073" y="2411499"/>
            <a:ext cx="5697651" cy="4185418"/>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flipH="1" rot="-8978585">
            <a:off x="6889116" y="-1236583"/>
            <a:ext cx="4040147" cy="2967838"/>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p:nvPr/>
        </p:nvSpPr>
        <p:spPr>
          <a:xfrm flipH="1">
            <a:off x="4037600" y="727800"/>
            <a:ext cx="4374000" cy="2724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0" name="Google Shape;50;p10"/>
          <p:cNvSpPr txBox="1"/>
          <p:nvPr>
            <p:ph type="title"/>
          </p:nvPr>
        </p:nvSpPr>
        <p:spPr>
          <a:xfrm flipH="1">
            <a:off x="3448700" y="387600"/>
            <a:ext cx="4962900" cy="1836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200"/>
              <a:buNone/>
              <a:defRPr/>
            </a:lvl1pPr>
            <a:lvl2pPr lvl="1" rtl="0" algn="l">
              <a:spcBef>
                <a:spcPts val="0"/>
              </a:spcBef>
              <a:spcAft>
                <a:spcPts val="0"/>
              </a:spcAft>
              <a:buSzPts val="3200"/>
              <a:buFont typeface="Palanquin Dark"/>
              <a:buNone/>
              <a:defRPr>
                <a:latin typeface="Palanquin Dark"/>
                <a:ea typeface="Palanquin Dark"/>
                <a:cs typeface="Palanquin Dark"/>
                <a:sym typeface="Palanquin Dark"/>
              </a:defRPr>
            </a:lvl2pPr>
            <a:lvl3pPr lvl="2" rtl="0" algn="l">
              <a:spcBef>
                <a:spcPts val="0"/>
              </a:spcBef>
              <a:spcAft>
                <a:spcPts val="0"/>
              </a:spcAft>
              <a:buSzPts val="3200"/>
              <a:buFont typeface="Palanquin Dark"/>
              <a:buNone/>
              <a:defRPr>
                <a:latin typeface="Palanquin Dark"/>
                <a:ea typeface="Palanquin Dark"/>
                <a:cs typeface="Palanquin Dark"/>
                <a:sym typeface="Palanquin Dark"/>
              </a:defRPr>
            </a:lvl3pPr>
            <a:lvl4pPr lvl="3" rtl="0" algn="l">
              <a:spcBef>
                <a:spcPts val="0"/>
              </a:spcBef>
              <a:spcAft>
                <a:spcPts val="0"/>
              </a:spcAft>
              <a:buSzPts val="3200"/>
              <a:buFont typeface="Palanquin Dark"/>
              <a:buNone/>
              <a:defRPr>
                <a:latin typeface="Palanquin Dark"/>
                <a:ea typeface="Palanquin Dark"/>
                <a:cs typeface="Palanquin Dark"/>
                <a:sym typeface="Palanquin Dark"/>
              </a:defRPr>
            </a:lvl4pPr>
            <a:lvl5pPr lvl="4" rtl="0" algn="l">
              <a:spcBef>
                <a:spcPts val="0"/>
              </a:spcBef>
              <a:spcAft>
                <a:spcPts val="0"/>
              </a:spcAft>
              <a:buSzPts val="3200"/>
              <a:buFont typeface="Palanquin Dark"/>
              <a:buNone/>
              <a:defRPr>
                <a:latin typeface="Palanquin Dark"/>
                <a:ea typeface="Palanquin Dark"/>
                <a:cs typeface="Palanquin Dark"/>
                <a:sym typeface="Palanquin Dark"/>
              </a:defRPr>
            </a:lvl5pPr>
            <a:lvl6pPr lvl="5" rtl="0" algn="l">
              <a:spcBef>
                <a:spcPts val="0"/>
              </a:spcBef>
              <a:spcAft>
                <a:spcPts val="0"/>
              </a:spcAft>
              <a:buSzPts val="3200"/>
              <a:buFont typeface="Palanquin Dark"/>
              <a:buNone/>
              <a:defRPr>
                <a:latin typeface="Palanquin Dark"/>
                <a:ea typeface="Palanquin Dark"/>
                <a:cs typeface="Palanquin Dark"/>
                <a:sym typeface="Palanquin Dark"/>
              </a:defRPr>
            </a:lvl6pPr>
            <a:lvl7pPr lvl="6" rtl="0" algn="l">
              <a:spcBef>
                <a:spcPts val="0"/>
              </a:spcBef>
              <a:spcAft>
                <a:spcPts val="0"/>
              </a:spcAft>
              <a:buSzPts val="3200"/>
              <a:buFont typeface="Palanquin Dark"/>
              <a:buNone/>
              <a:defRPr>
                <a:latin typeface="Palanquin Dark"/>
                <a:ea typeface="Palanquin Dark"/>
                <a:cs typeface="Palanquin Dark"/>
                <a:sym typeface="Palanquin Dark"/>
              </a:defRPr>
            </a:lvl7pPr>
            <a:lvl8pPr lvl="7" rtl="0" algn="l">
              <a:spcBef>
                <a:spcPts val="0"/>
              </a:spcBef>
              <a:spcAft>
                <a:spcPts val="0"/>
              </a:spcAft>
              <a:buSzPts val="3200"/>
              <a:buFont typeface="Palanquin Dark"/>
              <a:buNone/>
              <a:defRPr>
                <a:latin typeface="Palanquin Dark"/>
                <a:ea typeface="Palanquin Dark"/>
                <a:cs typeface="Palanquin Dark"/>
                <a:sym typeface="Palanquin Dark"/>
              </a:defRPr>
            </a:lvl8pPr>
            <a:lvl9pPr lvl="8" rtl="0" algn="l">
              <a:spcBef>
                <a:spcPts val="0"/>
              </a:spcBef>
              <a:spcAft>
                <a:spcPts val="0"/>
              </a:spcAft>
              <a:buSzPts val="3200"/>
              <a:buFont typeface="Palanquin Dark"/>
              <a:buNone/>
              <a:defRPr>
                <a:latin typeface="Palanquin Dark"/>
                <a:ea typeface="Palanquin Dark"/>
                <a:cs typeface="Palanquin Dark"/>
                <a:sym typeface="Palanquin Dark"/>
              </a:defRPr>
            </a:lvl9pPr>
          </a:lstStyle>
          <a:p/>
        </p:txBody>
      </p:sp>
      <p:sp>
        <p:nvSpPr>
          <p:cNvPr id="51" name="Google Shape;51;p10"/>
          <p:cNvSpPr/>
          <p:nvPr/>
        </p:nvSpPr>
        <p:spPr>
          <a:xfrm flipH="1" rot="-2467215">
            <a:off x="6908727" y="3120633"/>
            <a:ext cx="4039721" cy="2967525"/>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390930"/>
            <a:ext cx="7704000" cy="6126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1pPr>
            <a:lvl2pPr lvl="1"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2pPr>
            <a:lvl3pPr lvl="2"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3pPr>
            <a:lvl4pPr lvl="3"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4pPr>
            <a:lvl5pPr lvl="4"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5pPr>
            <a:lvl6pPr lvl="5"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6pPr>
            <a:lvl7pPr lvl="6"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7pPr>
            <a:lvl8pPr lvl="7"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8pPr>
            <a:lvl9pPr lvl="8"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9pPr>
          </a:lstStyle>
          <a:p/>
        </p:txBody>
      </p:sp>
      <p:sp>
        <p:nvSpPr>
          <p:cNvPr id="7" name="Google Shape;7;p1"/>
          <p:cNvSpPr txBox="1"/>
          <p:nvPr>
            <p:ph idx="1" type="body"/>
          </p:nvPr>
        </p:nvSpPr>
        <p:spPr>
          <a:xfrm>
            <a:off x="720000" y="1300850"/>
            <a:ext cx="7704000" cy="32679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1"/>
              </a:buClr>
              <a:buSzPts val="1800"/>
              <a:buFont typeface="Poppins"/>
              <a:buChar char="●"/>
              <a:defRPr sz="1800">
                <a:solidFill>
                  <a:schemeClr val="dk1"/>
                </a:solidFill>
                <a:latin typeface="Poppins"/>
                <a:ea typeface="Poppins"/>
                <a:cs typeface="Poppins"/>
                <a:sym typeface="Poppins"/>
              </a:defRPr>
            </a:lvl1pPr>
            <a:lvl2pPr indent="-317500" lvl="1" marL="9144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indent="-317500" lvl="2" marL="13716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indent="-317500" lvl="3" marL="18288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indent="-317500" lvl="4" marL="22860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indent="-317500" lvl="5" marL="27432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indent="-317500" lvl="6" marL="32004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indent="-317500" lvl="7" marL="36576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indent="-317500" lvl="8" marL="4114800">
              <a:lnSpc>
                <a:spcPct val="100000"/>
              </a:lnSpc>
              <a:spcBef>
                <a:spcPts val="1600"/>
              </a:spcBef>
              <a:spcAft>
                <a:spcPts val="1600"/>
              </a:spcAft>
              <a:buClr>
                <a:schemeClr val="dk1"/>
              </a:buClr>
              <a:buSzPts val="1400"/>
              <a:buFont typeface="Poppins"/>
              <a:buChar char="■"/>
              <a:defRPr>
                <a:solidFill>
                  <a:schemeClr val="dk1"/>
                </a:solidFill>
                <a:latin typeface="Poppins"/>
                <a:ea typeface="Poppins"/>
                <a:cs typeface="Poppins"/>
                <a:sym typeface="Poppi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1.jp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 Id="rId3" Type="http://schemas.openxmlformats.org/officeDocument/2006/relationships/hyperlink" Target="https://ieeexplore.ieee.org/document/7470636" TargetMode="External"/><Relationship Id="rId4" Type="http://schemas.openxmlformats.org/officeDocument/2006/relationships/hyperlink" Target="https://www.sciencedirect.com/science/article/abs/pii/S0" TargetMode="External"/><Relationship Id="rId5" Type="http://schemas.openxmlformats.org/officeDocument/2006/relationships/hyperlink" Target="https://www.sciencedirect.com/science/article/abs/pii/S0" TargetMode="External"/><Relationship Id="rId6" Type="http://schemas.openxmlformats.org/officeDocument/2006/relationships/hyperlink" Target="https://www.sciencedirect.com/science/article/abs/pii/S0"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 Id="rId3" Type="http://schemas.openxmlformats.org/officeDocument/2006/relationships/hyperlink" Target="https://www.sciencedirect.com/science/article/pii/S187705091502518X" TargetMode="External"/><Relationship Id="rId4" Type="http://schemas.openxmlformats.org/officeDocument/2006/relationships/hyperlink" Target="https://www.sciencedirect.com/science/article/abs/pii/S0957417419302237"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4"/>
          <p:cNvSpPr/>
          <p:nvPr/>
        </p:nvSpPr>
        <p:spPr>
          <a:xfrm>
            <a:off x="12812293" y="872774"/>
            <a:ext cx="144983" cy="272315"/>
          </a:xfrm>
          <a:custGeom>
            <a:rect b="b" l="l" r="r" t="t"/>
            <a:pathLst>
              <a:path extrusionOk="0" h="1388" w="739">
                <a:moveTo>
                  <a:pt x="36" y="1"/>
                </a:moveTo>
                <a:cubicBezTo>
                  <a:pt x="27" y="1"/>
                  <a:pt x="18" y="7"/>
                  <a:pt x="12" y="18"/>
                </a:cubicBezTo>
                <a:cubicBezTo>
                  <a:pt x="1" y="30"/>
                  <a:pt x="1" y="42"/>
                  <a:pt x="12" y="54"/>
                </a:cubicBezTo>
                <a:cubicBezTo>
                  <a:pt x="405" y="590"/>
                  <a:pt x="679" y="1352"/>
                  <a:pt x="703" y="1364"/>
                </a:cubicBezTo>
                <a:cubicBezTo>
                  <a:pt x="679" y="1388"/>
                  <a:pt x="715" y="1388"/>
                  <a:pt x="727" y="1388"/>
                </a:cubicBezTo>
                <a:cubicBezTo>
                  <a:pt x="739" y="1364"/>
                  <a:pt x="739" y="1352"/>
                  <a:pt x="739" y="1340"/>
                </a:cubicBezTo>
                <a:cubicBezTo>
                  <a:pt x="739" y="1328"/>
                  <a:pt x="453" y="554"/>
                  <a:pt x="60" y="18"/>
                </a:cubicBezTo>
                <a:cubicBezTo>
                  <a:pt x="54" y="7"/>
                  <a:pt x="45" y="1"/>
                  <a:pt x="36" y="1"/>
                </a:cubicBezTo>
                <a:close/>
              </a:path>
            </a:pathLst>
          </a:custGeom>
          <a:solidFill>
            <a:srgbClr val="FEF8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4"/>
          <p:cNvSpPr/>
          <p:nvPr/>
        </p:nvSpPr>
        <p:spPr>
          <a:xfrm>
            <a:off x="12634741" y="984406"/>
            <a:ext cx="165975" cy="226210"/>
          </a:xfrm>
          <a:custGeom>
            <a:rect b="b" l="l" r="r" t="t"/>
            <a:pathLst>
              <a:path extrusionOk="0" h="1153" w="846">
                <a:moveTo>
                  <a:pt x="804" y="0"/>
                </a:moveTo>
                <a:cubicBezTo>
                  <a:pt x="798" y="0"/>
                  <a:pt x="792" y="3"/>
                  <a:pt x="786" y="9"/>
                </a:cubicBezTo>
                <a:cubicBezTo>
                  <a:pt x="751" y="21"/>
                  <a:pt x="179" y="497"/>
                  <a:pt x="1" y="1116"/>
                </a:cubicBezTo>
                <a:cubicBezTo>
                  <a:pt x="1" y="1128"/>
                  <a:pt x="1" y="1140"/>
                  <a:pt x="24" y="1152"/>
                </a:cubicBezTo>
                <a:cubicBezTo>
                  <a:pt x="24" y="1140"/>
                  <a:pt x="36" y="1140"/>
                  <a:pt x="60" y="1140"/>
                </a:cubicBezTo>
                <a:lnTo>
                  <a:pt x="72" y="1128"/>
                </a:lnTo>
                <a:cubicBezTo>
                  <a:pt x="251" y="533"/>
                  <a:pt x="822" y="57"/>
                  <a:pt x="822" y="57"/>
                </a:cubicBezTo>
                <a:cubicBezTo>
                  <a:pt x="846" y="45"/>
                  <a:pt x="846" y="21"/>
                  <a:pt x="822" y="9"/>
                </a:cubicBezTo>
                <a:cubicBezTo>
                  <a:pt x="816" y="3"/>
                  <a:pt x="810" y="0"/>
                  <a:pt x="804" y="0"/>
                </a:cubicBezTo>
                <a:close/>
              </a:path>
            </a:pathLst>
          </a:custGeom>
          <a:solidFill>
            <a:srgbClr val="FEF8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4"/>
          <p:cNvSpPr/>
          <p:nvPr/>
        </p:nvSpPr>
        <p:spPr>
          <a:xfrm>
            <a:off x="12359096" y="2644566"/>
            <a:ext cx="116928" cy="53953"/>
          </a:xfrm>
          <a:custGeom>
            <a:rect b="b" l="l" r="r" t="t"/>
            <a:pathLst>
              <a:path extrusionOk="0" fill="none" h="275" w="596">
                <a:moveTo>
                  <a:pt x="1" y="274"/>
                </a:moveTo>
                <a:cubicBezTo>
                  <a:pt x="191" y="179"/>
                  <a:pt x="394" y="96"/>
                  <a:pt x="596" y="0"/>
                </a:cubicBezTo>
              </a:path>
            </a:pathLst>
          </a:custGeom>
          <a:noFill/>
          <a:ln cap="rnd" cmpd="sng" w="4475">
            <a:solidFill>
              <a:srgbClr val="2AB59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4" name="Google Shape;164;p24"/>
          <p:cNvGrpSpPr/>
          <p:nvPr/>
        </p:nvGrpSpPr>
        <p:grpSpPr>
          <a:xfrm>
            <a:off x="4626042" y="212694"/>
            <a:ext cx="4343289" cy="4168291"/>
            <a:chOff x="3512637" y="-432878"/>
            <a:chExt cx="5312241" cy="5098203"/>
          </a:xfrm>
        </p:grpSpPr>
        <p:sp>
          <p:nvSpPr>
            <p:cNvPr id="165" name="Google Shape;165;p24"/>
            <p:cNvSpPr/>
            <p:nvPr/>
          </p:nvSpPr>
          <p:spPr>
            <a:xfrm rot="2240827">
              <a:off x="4027772" y="543484"/>
              <a:ext cx="4281972" cy="3145479"/>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4"/>
            <p:cNvSpPr/>
            <p:nvPr/>
          </p:nvSpPr>
          <p:spPr>
            <a:xfrm>
              <a:off x="4157823" y="4337661"/>
              <a:ext cx="4571587" cy="266944"/>
            </a:xfrm>
            <a:custGeom>
              <a:rect b="b" l="l" r="r" t="t"/>
              <a:pathLst>
                <a:path extrusionOk="0" h="9441" w="161683">
                  <a:moveTo>
                    <a:pt x="80825" y="1"/>
                  </a:moveTo>
                  <a:cubicBezTo>
                    <a:pt x="36193" y="1"/>
                    <a:pt x="1" y="2136"/>
                    <a:pt x="1" y="4738"/>
                  </a:cubicBezTo>
                  <a:cubicBezTo>
                    <a:pt x="1" y="7339"/>
                    <a:pt x="36193" y="9441"/>
                    <a:pt x="80859" y="9441"/>
                  </a:cubicBezTo>
                  <a:cubicBezTo>
                    <a:pt x="125490" y="9441"/>
                    <a:pt x="161683" y="7339"/>
                    <a:pt x="161683" y="4738"/>
                  </a:cubicBezTo>
                  <a:cubicBezTo>
                    <a:pt x="161683" y="2136"/>
                    <a:pt x="125490" y="1"/>
                    <a:pt x="808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4"/>
            <p:cNvSpPr/>
            <p:nvPr/>
          </p:nvSpPr>
          <p:spPr>
            <a:xfrm>
              <a:off x="5291538" y="3104107"/>
              <a:ext cx="343343" cy="559053"/>
            </a:xfrm>
            <a:custGeom>
              <a:rect b="b" l="l" r="r" t="t"/>
              <a:pathLst>
                <a:path extrusionOk="0" h="19772" w="12143">
                  <a:moveTo>
                    <a:pt x="4570" y="1"/>
                  </a:moveTo>
                  <a:cubicBezTo>
                    <a:pt x="4250" y="1"/>
                    <a:pt x="3936" y="42"/>
                    <a:pt x="3636" y="130"/>
                  </a:cubicBezTo>
                  <a:cubicBezTo>
                    <a:pt x="1468" y="797"/>
                    <a:pt x="0" y="3799"/>
                    <a:pt x="767" y="6334"/>
                  </a:cubicBezTo>
                  <a:cubicBezTo>
                    <a:pt x="2731" y="12857"/>
                    <a:pt x="6557" y="19771"/>
                    <a:pt x="9166" y="19771"/>
                  </a:cubicBezTo>
                  <a:cubicBezTo>
                    <a:pt x="9306" y="19771"/>
                    <a:pt x="9442" y="19751"/>
                    <a:pt x="9574" y="19711"/>
                  </a:cubicBezTo>
                  <a:cubicBezTo>
                    <a:pt x="12142" y="18944"/>
                    <a:pt x="11542" y="10638"/>
                    <a:pt x="9440" y="3799"/>
                  </a:cubicBezTo>
                  <a:cubicBezTo>
                    <a:pt x="8779" y="1615"/>
                    <a:pt x="6558" y="1"/>
                    <a:pt x="457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4"/>
            <p:cNvSpPr/>
            <p:nvPr/>
          </p:nvSpPr>
          <p:spPr>
            <a:xfrm>
              <a:off x="4559639" y="2937992"/>
              <a:ext cx="1007325" cy="1317643"/>
            </a:xfrm>
            <a:custGeom>
              <a:rect b="b" l="l" r="r" t="t"/>
              <a:pathLst>
                <a:path extrusionOk="0" h="46601" w="35626">
                  <a:moveTo>
                    <a:pt x="17813" y="1"/>
                  </a:moveTo>
                  <a:cubicBezTo>
                    <a:pt x="8906" y="1"/>
                    <a:pt x="0" y="5571"/>
                    <a:pt x="0" y="11609"/>
                  </a:cubicBezTo>
                  <a:cubicBezTo>
                    <a:pt x="0" y="27921"/>
                    <a:pt x="7239" y="46601"/>
                    <a:pt x="17813" y="46601"/>
                  </a:cubicBezTo>
                  <a:cubicBezTo>
                    <a:pt x="28420" y="46601"/>
                    <a:pt x="35625" y="27921"/>
                    <a:pt x="35625" y="11609"/>
                  </a:cubicBezTo>
                  <a:cubicBezTo>
                    <a:pt x="35625" y="5571"/>
                    <a:pt x="26719" y="1"/>
                    <a:pt x="178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4"/>
            <p:cNvSpPr/>
            <p:nvPr/>
          </p:nvSpPr>
          <p:spPr>
            <a:xfrm>
              <a:off x="4869929" y="2937992"/>
              <a:ext cx="436707" cy="65174"/>
            </a:xfrm>
            <a:custGeom>
              <a:rect b="b" l="l" r="r" t="t"/>
              <a:pathLst>
                <a:path extrusionOk="0" h="2305" w="15445">
                  <a:moveTo>
                    <a:pt x="6839" y="1"/>
                  </a:moveTo>
                  <a:cubicBezTo>
                    <a:pt x="4537" y="1"/>
                    <a:pt x="2202" y="368"/>
                    <a:pt x="1" y="1068"/>
                  </a:cubicBezTo>
                  <a:cubicBezTo>
                    <a:pt x="2799" y="1872"/>
                    <a:pt x="5721" y="2304"/>
                    <a:pt x="8648" y="2304"/>
                  </a:cubicBezTo>
                  <a:cubicBezTo>
                    <a:pt x="8756" y="2304"/>
                    <a:pt x="8865" y="2304"/>
                    <a:pt x="8974" y="2302"/>
                  </a:cubicBezTo>
                  <a:cubicBezTo>
                    <a:pt x="11142" y="2302"/>
                    <a:pt x="13310" y="2102"/>
                    <a:pt x="15445" y="1702"/>
                  </a:cubicBezTo>
                  <a:cubicBezTo>
                    <a:pt x="12710" y="601"/>
                    <a:pt x="9774" y="1"/>
                    <a:pt x="68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4"/>
            <p:cNvSpPr/>
            <p:nvPr/>
          </p:nvSpPr>
          <p:spPr>
            <a:xfrm>
              <a:off x="4559639" y="3148329"/>
              <a:ext cx="208443" cy="510279"/>
            </a:xfrm>
            <a:custGeom>
              <a:rect b="b" l="l" r="r" t="t"/>
              <a:pathLst>
                <a:path extrusionOk="0" h="18047" w="7372">
                  <a:moveTo>
                    <a:pt x="3903" y="0"/>
                  </a:moveTo>
                  <a:lnTo>
                    <a:pt x="0" y="4170"/>
                  </a:lnTo>
                  <a:cubicBezTo>
                    <a:pt x="0" y="8840"/>
                    <a:pt x="567" y="13477"/>
                    <a:pt x="1635" y="18047"/>
                  </a:cubicBezTo>
                  <a:cubicBezTo>
                    <a:pt x="4003" y="15578"/>
                    <a:pt x="6471" y="10808"/>
                    <a:pt x="6905" y="6138"/>
                  </a:cubicBezTo>
                  <a:cubicBezTo>
                    <a:pt x="7372" y="1168"/>
                    <a:pt x="6104" y="634"/>
                    <a:pt x="390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4"/>
            <p:cNvSpPr/>
            <p:nvPr/>
          </p:nvSpPr>
          <p:spPr>
            <a:xfrm>
              <a:off x="4423806" y="3092458"/>
              <a:ext cx="424464" cy="523851"/>
            </a:xfrm>
            <a:custGeom>
              <a:rect b="b" l="l" r="r" t="t"/>
              <a:pathLst>
                <a:path extrusionOk="0" h="18527" w="15012">
                  <a:moveTo>
                    <a:pt x="10410" y="1"/>
                  </a:moveTo>
                  <a:cubicBezTo>
                    <a:pt x="8656" y="1"/>
                    <a:pt x="6727" y="1011"/>
                    <a:pt x="5805" y="2710"/>
                  </a:cubicBezTo>
                  <a:cubicBezTo>
                    <a:pt x="2336" y="8948"/>
                    <a:pt x="1" y="17054"/>
                    <a:pt x="2369" y="18355"/>
                  </a:cubicBezTo>
                  <a:cubicBezTo>
                    <a:pt x="2581" y="18471"/>
                    <a:pt x="2819" y="18527"/>
                    <a:pt x="3078" y="18527"/>
                  </a:cubicBezTo>
                  <a:cubicBezTo>
                    <a:pt x="5712" y="18527"/>
                    <a:pt x="10585" y="12790"/>
                    <a:pt x="13744" y="7080"/>
                  </a:cubicBezTo>
                  <a:cubicBezTo>
                    <a:pt x="15011" y="4778"/>
                    <a:pt x="14211" y="1543"/>
                    <a:pt x="12243" y="442"/>
                  </a:cubicBezTo>
                  <a:cubicBezTo>
                    <a:pt x="11698" y="142"/>
                    <a:pt x="11066" y="1"/>
                    <a:pt x="104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4"/>
            <p:cNvSpPr/>
            <p:nvPr/>
          </p:nvSpPr>
          <p:spPr>
            <a:xfrm>
              <a:off x="4756744" y="3097406"/>
              <a:ext cx="766846" cy="998843"/>
            </a:xfrm>
            <a:custGeom>
              <a:rect b="b" l="l" r="r" t="t"/>
              <a:pathLst>
                <a:path extrusionOk="0" h="35326" w="27121">
                  <a:moveTo>
                    <a:pt x="13544" y="467"/>
                  </a:moveTo>
                  <a:cubicBezTo>
                    <a:pt x="20148" y="467"/>
                    <a:pt x="26620" y="4670"/>
                    <a:pt x="26620" y="8940"/>
                  </a:cubicBezTo>
                  <a:cubicBezTo>
                    <a:pt x="26620" y="21182"/>
                    <a:pt x="21249" y="34825"/>
                    <a:pt x="13544" y="34825"/>
                  </a:cubicBezTo>
                  <a:cubicBezTo>
                    <a:pt x="5838" y="34825"/>
                    <a:pt x="468" y="21182"/>
                    <a:pt x="468" y="8940"/>
                  </a:cubicBezTo>
                  <a:cubicBezTo>
                    <a:pt x="468" y="4637"/>
                    <a:pt x="6939" y="467"/>
                    <a:pt x="13544" y="467"/>
                  </a:cubicBezTo>
                  <a:close/>
                  <a:moveTo>
                    <a:pt x="13544" y="0"/>
                  </a:moveTo>
                  <a:cubicBezTo>
                    <a:pt x="6572" y="0"/>
                    <a:pt x="1" y="4337"/>
                    <a:pt x="1" y="8940"/>
                  </a:cubicBezTo>
                  <a:cubicBezTo>
                    <a:pt x="1" y="21415"/>
                    <a:pt x="5571" y="35325"/>
                    <a:pt x="13544" y="35325"/>
                  </a:cubicBezTo>
                  <a:cubicBezTo>
                    <a:pt x="21549" y="35325"/>
                    <a:pt x="27120" y="21415"/>
                    <a:pt x="27120" y="8940"/>
                  </a:cubicBezTo>
                  <a:cubicBezTo>
                    <a:pt x="27120" y="4337"/>
                    <a:pt x="20515" y="0"/>
                    <a:pt x="135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4"/>
            <p:cNvSpPr/>
            <p:nvPr/>
          </p:nvSpPr>
          <p:spPr>
            <a:xfrm>
              <a:off x="5133084" y="3099272"/>
              <a:ext cx="100942" cy="991321"/>
            </a:xfrm>
            <a:custGeom>
              <a:rect b="b" l="l" r="r" t="t"/>
              <a:pathLst>
                <a:path extrusionOk="0" h="35060" w="3570">
                  <a:moveTo>
                    <a:pt x="434" y="1"/>
                  </a:moveTo>
                  <a:lnTo>
                    <a:pt x="67" y="368"/>
                  </a:lnTo>
                  <a:cubicBezTo>
                    <a:pt x="2369" y="2636"/>
                    <a:pt x="3202" y="21316"/>
                    <a:pt x="0" y="34959"/>
                  </a:cubicBezTo>
                  <a:lnTo>
                    <a:pt x="501" y="35059"/>
                  </a:lnTo>
                  <a:cubicBezTo>
                    <a:pt x="3569" y="21917"/>
                    <a:pt x="3069" y="2669"/>
                    <a:pt x="43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4"/>
            <p:cNvSpPr/>
            <p:nvPr/>
          </p:nvSpPr>
          <p:spPr>
            <a:xfrm>
              <a:off x="4926507" y="3866090"/>
              <a:ext cx="27398" cy="29745"/>
            </a:xfrm>
            <a:custGeom>
              <a:rect b="b" l="l" r="r" t="t"/>
              <a:pathLst>
                <a:path extrusionOk="0" h="1052" w="969">
                  <a:moveTo>
                    <a:pt x="276" y="0"/>
                  </a:moveTo>
                  <a:cubicBezTo>
                    <a:pt x="235" y="0"/>
                    <a:pt x="198" y="11"/>
                    <a:pt x="168" y="34"/>
                  </a:cubicBezTo>
                  <a:cubicBezTo>
                    <a:pt x="1" y="134"/>
                    <a:pt x="34" y="434"/>
                    <a:pt x="201" y="701"/>
                  </a:cubicBezTo>
                  <a:cubicBezTo>
                    <a:pt x="367" y="922"/>
                    <a:pt x="578" y="1051"/>
                    <a:pt x="722" y="1051"/>
                  </a:cubicBezTo>
                  <a:cubicBezTo>
                    <a:pt x="752" y="1051"/>
                    <a:pt x="779" y="1046"/>
                    <a:pt x="802" y="1034"/>
                  </a:cubicBezTo>
                  <a:cubicBezTo>
                    <a:pt x="968" y="934"/>
                    <a:pt x="935" y="601"/>
                    <a:pt x="768" y="334"/>
                  </a:cubicBezTo>
                  <a:cubicBezTo>
                    <a:pt x="613" y="127"/>
                    <a:pt x="418" y="0"/>
                    <a:pt x="2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4"/>
            <p:cNvSpPr/>
            <p:nvPr/>
          </p:nvSpPr>
          <p:spPr>
            <a:xfrm>
              <a:off x="4953877" y="3906665"/>
              <a:ext cx="26437" cy="30085"/>
            </a:xfrm>
            <a:custGeom>
              <a:rect b="b" l="l" r="r" t="t"/>
              <a:pathLst>
                <a:path extrusionOk="0" h="1064" w="935">
                  <a:moveTo>
                    <a:pt x="257" y="0"/>
                  </a:moveTo>
                  <a:cubicBezTo>
                    <a:pt x="212" y="0"/>
                    <a:pt x="171" y="11"/>
                    <a:pt x="134" y="33"/>
                  </a:cubicBezTo>
                  <a:cubicBezTo>
                    <a:pt x="0" y="133"/>
                    <a:pt x="34" y="433"/>
                    <a:pt x="200" y="700"/>
                  </a:cubicBezTo>
                  <a:cubicBezTo>
                    <a:pt x="334" y="914"/>
                    <a:pt x="531" y="1063"/>
                    <a:pt x="690" y="1063"/>
                  </a:cubicBezTo>
                  <a:cubicBezTo>
                    <a:pt x="730" y="1063"/>
                    <a:pt x="768" y="1054"/>
                    <a:pt x="801" y="1034"/>
                  </a:cubicBezTo>
                  <a:cubicBezTo>
                    <a:pt x="934" y="934"/>
                    <a:pt x="934" y="633"/>
                    <a:pt x="734" y="367"/>
                  </a:cubicBezTo>
                  <a:cubicBezTo>
                    <a:pt x="604" y="133"/>
                    <a:pt x="414" y="0"/>
                    <a:pt x="25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4"/>
            <p:cNvSpPr/>
            <p:nvPr/>
          </p:nvSpPr>
          <p:spPr>
            <a:xfrm>
              <a:off x="4968976" y="3867985"/>
              <a:ext cx="26437" cy="29236"/>
            </a:xfrm>
            <a:custGeom>
              <a:rect b="b" l="l" r="r" t="t"/>
              <a:pathLst>
                <a:path extrusionOk="0" h="1034" w="935">
                  <a:moveTo>
                    <a:pt x="259" y="0"/>
                  </a:moveTo>
                  <a:cubicBezTo>
                    <a:pt x="214" y="0"/>
                    <a:pt x="171" y="11"/>
                    <a:pt x="133" y="33"/>
                  </a:cubicBezTo>
                  <a:cubicBezTo>
                    <a:pt x="0" y="133"/>
                    <a:pt x="0" y="434"/>
                    <a:pt x="200" y="700"/>
                  </a:cubicBezTo>
                  <a:cubicBezTo>
                    <a:pt x="329" y="907"/>
                    <a:pt x="519" y="1034"/>
                    <a:pt x="675" y="1034"/>
                  </a:cubicBezTo>
                  <a:cubicBezTo>
                    <a:pt x="720" y="1034"/>
                    <a:pt x="763" y="1023"/>
                    <a:pt x="801" y="1001"/>
                  </a:cubicBezTo>
                  <a:cubicBezTo>
                    <a:pt x="934" y="901"/>
                    <a:pt x="934" y="600"/>
                    <a:pt x="734" y="334"/>
                  </a:cubicBezTo>
                  <a:cubicBezTo>
                    <a:pt x="605" y="127"/>
                    <a:pt x="415" y="0"/>
                    <a:pt x="2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4"/>
            <p:cNvSpPr/>
            <p:nvPr/>
          </p:nvSpPr>
          <p:spPr>
            <a:xfrm>
              <a:off x="4996318" y="3908531"/>
              <a:ext cx="26437" cy="30085"/>
            </a:xfrm>
            <a:custGeom>
              <a:rect b="b" l="l" r="r" t="t"/>
              <a:pathLst>
                <a:path extrusionOk="0" h="1064" w="935">
                  <a:moveTo>
                    <a:pt x="255" y="0"/>
                  </a:moveTo>
                  <a:cubicBezTo>
                    <a:pt x="212" y="0"/>
                    <a:pt x="171" y="11"/>
                    <a:pt x="134" y="34"/>
                  </a:cubicBezTo>
                  <a:cubicBezTo>
                    <a:pt x="0" y="134"/>
                    <a:pt x="34" y="434"/>
                    <a:pt x="201" y="701"/>
                  </a:cubicBezTo>
                  <a:cubicBezTo>
                    <a:pt x="334" y="914"/>
                    <a:pt x="531" y="1064"/>
                    <a:pt x="690" y="1064"/>
                  </a:cubicBezTo>
                  <a:cubicBezTo>
                    <a:pt x="730" y="1064"/>
                    <a:pt x="768" y="1054"/>
                    <a:pt x="801" y="1034"/>
                  </a:cubicBezTo>
                  <a:cubicBezTo>
                    <a:pt x="934" y="934"/>
                    <a:pt x="901" y="634"/>
                    <a:pt x="734" y="334"/>
                  </a:cubicBezTo>
                  <a:cubicBezTo>
                    <a:pt x="579" y="127"/>
                    <a:pt x="404" y="0"/>
                    <a:pt x="25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4"/>
            <p:cNvSpPr/>
            <p:nvPr/>
          </p:nvSpPr>
          <p:spPr>
            <a:xfrm>
              <a:off x="4980286" y="3947296"/>
              <a:ext cx="27370" cy="30085"/>
            </a:xfrm>
            <a:custGeom>
              <a:rect b="b" l="l" r="r" t="t"/>
              <a:pathLst>
                <a:path extrusionOk="0" h="1064" w="968">
                  <a:moveTo>
                    <a:pt x="244" y="1"/>
                  </a:moveTo>
                  <a:cubicBezTo>
                    <a:pt x="204" y="1"/>
                    <a:pt x="167" y="10"/>
                    <a:pt x="134" y="30"/>
                  </a:cubicBezTo>
                  <a:cubicBezTo>
                    <a:pt x="0" y="130"/>
                    <a:pt x="34" y="431"/>
                    <a:pt x="200" y="697"/>
                  </a:cubicBezTo>
                  <a:cubicBezTo>
                    <a:pt x="330" y="931"/>
                    <a:pt x="521" y="1064"/>
                    <a:pt x="678" y="1064"/>
                  </a:cubicBezTo>
                  <a:cubicBezTo>
                    <a:pt x="722" y="1064"/>
                    <a:pt x="764" y="1053"/>
                    <a:pt x="801" y="1031"/>
                  </a:cubicBezTo>
                  <a:cubicBezTo>
                    <a:pt x="968" y="931"/>
                    <a:pt x="934" y="631"/>
                    <a:pt x="734" y="364"/>
                  </a:cubicBezTo>
                  <a:cubicBezTo>
                    <a:pt x="601" y="150"/>
                    <a:pt x="403" y="1"/>
                    <a:pt x="24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4"/>
            <p:cNvSpPr/>
            <p:nvPr/>
          </p:nvSpPr>
          <p:spPr>
            <a:xfrm>
              <a:off x="5248135" y="1603412"/>
              <a:ext cx="479176" cy="607432"/>
            </a:xfrm>
            <a:custGeom>
              <a:rect b="b" l="l" r="r" t="t"/>
              <a:pathLst>
                <a:path extrusionOk="0" h="21483" w="16947">
                  <a:moveTo>
                    <a:pt x="13477" y="0"/>
                  </a:moveTo>
                  <a:cubicBezTo>
                    <a:pt x="13477" y="0"/>
                    <a:pt x="12676" y="934"/>
                    <a:pt x="11442" y="2502"/>
                  </a:cubicBezTo>
                  <a:cubicBezTo>
                    <a:pt x="8607" y="6038"/>
                    <a:pt x="3570" y="12876"/>
                    <a:pt x="835" y="19347"/>
                  </a:cubicBezTo>
                  <a:cubicBezTo>
                    <a:pt x="534" y="20081"/>
                    <a:pt x="268" y="20782"/>
                    <a:pt x="1" y="21482"/>
                  </a:cubicBezTo>
                  <a:cubicBezTo>
                    <a:pt x="601" y="21082"/>
                    <a:pt x="1202" y="20615"/>
                    <a:pt x="1802" y="20115"/>
                  </a:cubicBezTo>
                  <a:cubicBezTo>
                    <a:pt x="7306" y="15678"/>
                    <a:pt x="12476" y="8940"/>
                    <a:pt x="15112" y="5237"/>
                  </a:cubicBezTo>
                  <a:cubicBezTo>
                    <a:pt x="16246" y="3636"/>
                    <a:pt x="16946" y="2602"/>
                    <a:pt x="16946" y="2602"/>
                  </a:cubicBezTo>
                  <a:lnTo>
                    <a:pt x="16012" y="234"/>
                  </a:lnTo>
                  <a:lnTo>
                    <a:pt x="134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4"/>
            <p:cNvSpPr/>
            <p:nvPr/>
          </p:nvSpPr>
          <p:spPr>
            <a:xfrm>
              <a:off x="5261340" y="1706219"/>
              <a:ext cx="599882" cy="793227"/>
            </a:xfrm>
            <a:custGeom>
              <a:rect b="b" l="l" r="r" t="t"/>
              <a:pathLst>
                <a:path extrusionOk="0" h="28054" w="21216">
                  <a:moveTo>
                    <a:pt x="16412" y="0"/>
                  </a:moveTo>
                  <a:lnTo>
                    <a:pt x="11075" y="1935"/>
                  </a:lnTo>
                  <a:lnTo>
                    <a:pt x="14778" y="9140"/>
                  </a:lnTo>
                  <a:cubicBezTo>
                    <a:pt x="14778" y="9140"/>
                    <a:pt x="7673" y="21182"/>
                    <a:pt x="1" y="28054"/>
                  </a:cubicBezTo>
                  <a:lnTo>
                    <a:pt x="1" y="28054"/>
                  </a:lnTo>
                  <a:cubicBezTo>
                    <a:pt x="10808" y="24751"/>
                    <a:pt x="21216" y="10007"/>
                    <a:pt x="21216" y="10007"/>
                  </a:cubicBezTo>
                  <a:lnTo>
                    <a:pt x="1641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4"/>
            <p:cNvSpPr/>
            <p:nvPr/>
          </p:nvSpPr>
          <p:spPr>
            <a:xfrm>
              <a:off x="4508688" y="2138827"/>
              <a:ext cx="1196909" cy="701757"/>
            </a:xfrm>
            <a:custGeom>
              <a:rect b="b" l="l" r="r" t="t"/>
              <a:pathLst>
                <a:path extrusionOk="0" h="24819" w="42331">
                  <a:moveTo>
                    <a:pt x="15003" y="1"/>
                  </a:moveTo>
                  <a:cubicBezTo>
                    <a:pt x="8288" y="1"/>
                    <a:pt x="2639" y="1793"/>
                    <a:pt x="2102" y="3847"/>
                  </a:cubicBezTo>
                  <a:cubicBezTo>
                    <a:pt x="1" y="11820"/>
                    <a:pt x="6205" y="20759"/>
                    <a:pt x="17947" y="23862"/>
                  </a:cubicBezTo>
                  <a:cubicBezTo>
                    <a:pt x="20415" y="24514"/>
                    <a:pt x="22797" y="24818"/>
                    <a:pt x="25039" y="24818"/>
                  </a:cubicBezTo>
                  <a:cubicBezTo>
                    <a:pt x="33459" y="24818"/>
                    <a:pt x="39904" y="20525"/>
                    <a:pt x="41564" y="14255"/>
                  </a:cubicBezTo>
                  <a:cubicBezTo>
                    <a:pt x="42331" y="11286"/>
                    <a:pt x="33792" y="3680"/>
                    <a:pt x="23918" y="1112"/>
                  </a:cubicBezTo>
                  <a:cubicBezTo>
                    <a:pt x="20963" y="331"/>
                    <a:pt x="17885" y="1"/>
                    <a:pt x="1500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4"/>
            <p:cNvSpPr/>
            <p:nvPr/>
          </p:nvSpPr>
          <p:spPr>
            <a:xfrm>
              <a:off x="4604907" y="2195207"/>
              <a:ext cx="1003565" cy="589223"/>
            </a:xfrm>
            <a:custGeom>
              <a:rect b="b" l="l" r="r" t="t"/>
              <a:pathLst>
                <a:path extrusionOk="0" h="20839" w="35493">
                  <a:moveTo>
                    <a:pt x="12620" y="1"/>
                  </a:moveTo>
                  <a:cubicBezTo>
                    <a:pt x="6952" y="1"/>
                    <a:pt x="2180" y="1521"/>
                    <a:pt x="1735" y="3254"/>
                  </a:cubicBezTo>
                  <a:cubicBezTo>
                    <a:pt x="0" y="9959"/>
                    <a:pt x="5171" y="17464"/>
                    <a:pt x="15011" y="20033"/>
                  </a:cubicBezTo>
                  <a:cubicBezTo>
                    <a:pt x="17080" y="20582"/>
                    <a:pt x="19079" y="20838"/>
                    <a:pt x="20962" y="20838"/>
                  </a:cubicBezTo>
                  <a:cubicBezTo>
                    <a:pt x="28006" y="20838"/>
                    <a:pt x="33430" y="17251"/>
                    <a:pt x="34825" y="11961"/>
                  </a:cubicBezTo>
                  <a:cubicBezTo>
                    <a:pt x="35492" y="9492"/>
                    <a:pt x="28354" y="3121"/>
                    <a:pt x="20048" y="919"/>
                  </a:cubicBezTo>
                  <a:cubicBezTo>
                    <a:pt x="17585" y="274"/>
                    <a:pt x="15022" y="1"/>
                    <a:pt x="126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4"/>
            <p:cNvSpPr/>
            <p:nvPr/>
          </p:nvSpPr>
          <p:spPr>
            <a:xfrm>
              <a:off x="4717131" y="2261371"/>
              <a:ext cx="295248" cy="336529"/>
            </a:xfrm>
            <a:custGeom>
              <a:rect b="b" l="l" r="r" t="t"/>
              <a:pathLst>
                <a:path extrusionOk="0" h="11902" w="10442">
                  <a:moveTo>
                    <a:pt x="5866" y="1"/>
                  </a:moveTo>
                  <a:cubicBezTo>
                    <a:pt x="3729" y="1"/>
                    <a:pt x="1598" y="1966"/>
                    <a:pt x="835" y="4784"/>
                  </a:cubicBezTo>
                  <a:cubicBezTo>
                    <a:pt x="1" y="8019"/>
                    <a:pt x="1268" y="11155"/>
                    <a:pt x="3670" y="11789"/>
                  </a:cubicBezTo>
                  <a:cubicBezTo>
                    <a:pt x="3962" y="11865"/>
                    <a:pt x="4258" y="11901"/>
                    <a:pt x="4552" y="11901"/>
                  </a:cubicBezTo>
                  <a:cubicBezTo>
                    <a:pt x="6712" y="11901"/>
                    <a:pt x="8840" y="9932"/>
                    <a:pt x="9574" y="7085"/>
                  </a:cubicBezTo>
                  <a:cubicBezTo>
                    <a:pt x="10441" y="3883"/>
                    <a:pt x="9174" y="747"/>
                    <a:pt x="6739" y="114"/>
                  </a:cubicBezTo>
                  <a:cubicBezTo>
                    <a:pt x="6450" y="38"/>
                    <a:pt x="6158" y="1"/>
                    <a:pt x="586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4"/>
            <p:cNvSpPr/>
            <p:nvPr/>
          </p:nvSpPr>
          <p:spPr>
            <a:xfrm>
              <a:off x="4572844" y="2230551"/>
              <a:ext cx="127351" cy="228349"/>
            </a:xfrm>
            <a:custGeom>
              <a:rect b="b" l="l" r="r" t="t"/>
              <a:pathLst>
                <a:path extrusionOk="0" h="8076" w="4504">
                  <a:moveTo>
                    <a:pt x="2068" y="403"/>
                  </a:moveTo>
                  <a:cubicBezTo>
                    <a:pt x="2435" y="403"/>
                    <a:pt x="2869" y="737"/>
                    <a:pt x="3202" y="1304"/>
                  </a:cubicBezTo>
                  <a:cubicBezTo>
                    <a:pt x="3669" y="2104"/>
                    <a:pt x="3903" y="2972"/>
                    <a:pt x="3970" y="3872"/>
                  </a:cubicBezTo>
                  <a:cubicBezTo>
                    <a:pt x="4070" y="4773"/>
                    <a:pt x="3970" y="5707"/>
                    <a:pt x="3703" y="6541"/>
                  </a:cubicBezTo>
                  <a:cubicBezTo>
                    <a:pt x="3436" y="7208"/>
                    <a:pt x="3036" y="7642"/>
                    <a:pt x="2669" y="7675"/>
                  </a:cubicBezTo>
                  <a:cubicBezTo>
                    <a:pt x="2650" y="7677"/>
                    <a:pt x="2632" y="7677"/>
                    <a:pt x="2613" y="7677"/>
                  </a:cubicBezTo>
                  <a:cubicBezTo>
                    <a:pt x="2226" y="7677"/>
                    <a:pt x="1785" y="7347"/>
                    <a:pt x="1434" y="6774"/>
                  </a:cubicBezTo>
                  <a:cubicBezTo>
                    <a:pt x="600" y="5140"/>
                    <a:pt x="400" y="3238"/>
                    <a:pt x="967" y="1504"/>
                  </a:cubicBezTo>
                  <a:cubicBezTo>
                    <a:pt x="1201" y="837"/>
                    <a:pt x="1568" y="436"/>
                    <a:pt x="2001" y="403"/>
                  </a:cubicBezTo>
                  <a:close/>
                  <a:moveTo>
                    <a:pt x="2039" y="1"/>
                  </a:moveTo>
                  <a:cubicBezTo>
                    <a:pt x="2015" y="1"/>
                    <a:pt x="1992" y="1"/>
                    <a:pt x="1968" y="3"/>
                  </a:cubicBezTo>
                  <a:cubicBezTo>
                    <a:pt x="1401" y="70"/>
                    <a:pt x="901" y="537"/>
                    <a:pt x="600" y="1370"/>
                  </a:cubicBezTo>
                  <a:cubicBezTo>
                    <a:pt x="0" y="3238"/>
                    <a:pt x="167" y="5240"/>
                    <a:pt x="1101" y="6974"/>
                  </a:cubicBezTo>
                  <a:cubicBezTo>
                    <a:pt x="1534" y="7675"/>
                    <a:pt x="2068" y="8075"/>
                    <a:pt x="2602" y="8075"/>
                  </a:cubicBezTo>
                  <a:lnTo>
                    <a:pt x="2702" y="8075"/>
                  </a:lnTo>
                  <a:cubicBezTo>
                    <a:pt x="3302" y="8009"/>
                    <a:pt x="3769" y="7542"/>
                    <a:pt x="4103" y="6708"/>
                  </a:cubicBezTo>
                  <a:cubicBezTo>
                    <a:pt x="4403" y="5774"/>
                    <a:pt x="4503" y="4806"/>
                    <a:pt x="4403" y="3839"/>
                  </a:cubicBezTo>
                  <a:cubicBezTo>
                    <a:pt x="4336" y="2872"/>
                    <a:pt x="4036" y="1938"/>
                    <a:pt x="3569" y="1104"/>
                  </a:cubicBezTo>
                  <a:cubicBezTo>
                    <a:pt x="3122" y="368"/>
                    <a:pt x="2582" y="1"/>
                    <a:pt x="20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4"/>
            <p:cNvSpPr/>
            <p:nvPr/>
          </p:nvSpPr>
          <p:spPr>
            <a:xfrm>
              <a:off x="5482988" y="2491020"/>
              <a:ext cx="175475" cy="199904"/>
            </a:xfrm>
            <a:custGeom>
              <a:rect b="b" l="l" r="r" t="t"/>
              <a:pathLst>
                <a:path extrusionOk="0" h="7070" w="6206">
                  <a:moveTo>
                    <a:pt x="4837" y="398"/>
                  </a:moveTo>
                  <a:cubicBezTo>
                    <a:pt x="5004" y="398"/>
                    <a:pt x="5171" y="431"/>
                    <a:pt x="5338" y="531"/>
                  </a:cubicBezTo>
                  <a:cubicBezTo>
                    <a:pt x="5671" y="765"/>
                    <a:pt x="5805" y="1332"/>
                    <a:pt x="5671" y="2032"/>
                  </a:cubicBezTo>
                  <a:cubicBezTo>
                    <a:pt x="5304" y="3800"/>
                    <a:pt x="4204" y="5368"/>
                    <a:pt x="2669" y="6369"/>
                  </a:cubicBezTo>
                  <a:cubicBezTo>
                    <a:pt x="2308" y="6570"/>
                    <a:pt x="1958" y="6674"/>
                    <a:pt x="1664" y="6674"/>
                  </a:cubicBezTo>
                  <a:cubicBezTo>
                    <a:pt x="1470" y="6674"/>
                    <a:pt x="1301" y="6628"/>
                    <a:pt x="1168" y="6535"/>
                  </a:cubicBezTo>
                  <a:cubicBezTo>
                    <a:pt x="434" y="6035"/>
                    <a:pt x="768" y="4234"/>
                    <a:pt x="1902" y="2599"/>
                  </a:cubicBezTo>
                  <a:cubicBezTo>
                    <a:pt x="2402" y="1832"/>
                    <a:pt x="3036" y="1198"/>
                    <a:pt x="3803" y="731"/>
                  </a:cubicBezTo>
                  <a:cubicBezTo>
                    <a:pt x="4137" y="531"/>
                    <a:pt x="4471" y="431"/>
                    <a:pt x="4837" y="398"/>
                  </a:cubicBezTo>
                  <a:close/>
                  <a:moveTo>
                    <a:pt x="4827" y="1"/>
                  </a:moveTo>
                  <a:cubicBezTo>
                    <a:pt x="4471" y="1"/>
                    <a:pt x="4058" y="118"/>
                    <a:pt x="3603" y="364"/>
                  </a:cubicBezTo>
                  <a:cubicBezTo>
                    <a:pt x="2803" y="865"/>
                    <a:pt x="2102" y="1565"/>
                    <a:pt x="1568" y="2366"/>
                  </a:cubicBezTo>
                  <a:cubicBezTo>
                    <a:pt x="268" y="4234"/>
                    <a:pt x="1" y="6202"/>
                    <a:pt x="935" y="6869"/>
                  </a:cubicBezTo>
                  <a:cubicBezTo>
                    <a:pt x="1135" y="7002"/>
                    <a:pt x="1402" y="7069"/>
                    <a:pt x="1669" y="7069"/>
                  </a:cubicBezTo>
                  <a:cubicBezTo>
                    <a:pt x="2102" y="7069"/>
                    <a:pt x="2502" y="6936"/>
                    <a:pt x="2869" y="6702"/>
                  </a:cubicBezTo>
                  <a:cubicBezTo>
                    <a:pt x="4537" y="5668"/>
                    <a:pt x="5671" y="4000"/>
                    <a:pt x="6072" y="2099"/>
                  </a:cubicBezTo>
                  <a:cubicBezTo>
                    <a:pt x="6205" y="1198"/>
                    <a:pt x="6038" y="531"/>
                    <a:pt x="5538" y="198"/>
                  </a:cubicBezTo>
                  <a:cubicBezTo>
                    <a:pt x="5336" y="68"/>
                    <a:pt x="5098" y="1"/>
                    <a:pt x="48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4"/>
            <p:cNvSpPr/>
            <p:nvPr/>
          </p:nvSpPr>
          <p:spPr>
            <a:xfrm>
              <a:off x="4797319" y="2331097"/>
              <a:ext cx="184890" cy="209998"/>
            </a:xfrm>
            <a:custGeom>
              <a:rect b="b" l="l" r="r" t="t"/>
              <a:pathLst>
                <a:path extrusionOk="0" h="7427" w="6539">
                  <a:moveTo>
                    <a:pt x="3624" y="1"/>
                  </a:moveTo>
                  <a:cubicBezTo>
                    <a:pt x="2302" y="1"/>
                    <a:pt x="999" y="1239"/>
                    <a:pt x="534" y="2985"/>
                  </a:cubicBezTo>
                  <a:cubicBezTo>
                    <a:pt x="0" y="5020"/>
                    <a:pt x="801" y="6954"/>
                    <a:pt x="2302" y="7355"/>
                  </a:cubicBezTo>
                  <a:cubicBezTo>
                    <a:pt x="2485" y="7403"/>
                    <a:pt x="2670" y="7427"/>
                    <a:pt x="2854" y="7427"/>
                  </a:cubicBezTo>
                  <a:cubicBezTo>
                    <a:pt x="4185" y="7427"/>
                    <a:pt x="5502" y="6206"/>
                    <a:pt x="5971" y="4419"/>
                  </a:cubicBezTo>
                  <a:cubicBezTo>
                    <a:pt x="6538" y="2418"/>
                    <a:pt x="5704" y="483"/>
                    <a:pt x="4203" y="83"/>
                  </a:cubicBezTo>
                  <a:cubicBezTo>
                    <a:pt x="4011" y="27"/>
                    <a:pt x="3817" y="1"/>
                    <a:pt x="362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4"/>
            <p:cNvSpPr/>
            <p:nvPr/>
          </p:nvSpPr>
          <p:spPr>
            <a:xfrm>
              <a:off x="5188730" y="2385583"/>
              <a:ext cx="295248" cy="336812"/>
            </a:xfrm>
            <a:custGeom>
              <a:rect b="b" l="l" r="r" t="t"/>
              <a:pathLst>
                <a:path extrusionOk="0" h="11912" w="10442">
                  <a:moveTo>
                    <a:pt x="5862" y="0"/>
                  </a:moveTo>
                  <a:cubicBezTo>
                    <a:pt x="3731" y="0"/>
                    <a:pt x="1597" y="1963"/>
                    <a:pt x="868" y="4794"/>
                  </a:cubicBezTo>
                  <a:cubicBezTo>
                    <a:pt x="0" y="8030"/>
                    <a:pt x="1268" y="11165"/>
                    <a:pt x="3703" y="11799"/>
                  </a:cubicBezTo>
                  <a:cubicBezTo>
                    <a:pt x="3991" y="11875"/>
                    <a:pt x="4283" y="11912"/>
                    <a:pt x="4576" y="11912"/>
                  </a:cubicBezTo>
                  <a:cubicBezTo>
                    <a:pt x="6719" y="11912"/>
                    <a:pt x="8873" y="9943"/>
                    <a:pt x="9607" y="7096"/>
                  </a:cubicBezTo>
                  <a:cubicBezTo>
                    <a:pt x="10441" y="3860"/>
                    <a:pt x="9173" y="758"/>
                    <a:pt x="6772" y="124"/>
                  </a:cubicBezTo>
                  <a:cubicBezTo>
                    <a:pt x="6471" y="40"/>
                    <a:pt x="6167" y="0"/>
                    <a:pt x="58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4"/>
            <p:cNvSpPr/>
            <p:nvPr/>
          </p:nvSpPr>
          <p:spPr>
            <a:xfrm>
              <a:off x="5219860" y="2442670"/>
              <a:ext cx="183929" cy="209687"/>
            </a:xfrm>
            <a:custGeom>
              <a:rect b="b" l="l" r="r" t="t"/>
              <a:pathLst>
                <a:path extrusionOk="0" h="7416" w="6505">
                  <a:moveTo>
                    <a:pt x="3648" y="1"/>
                  </a:moveTo>
                  <a:cubicBezTo>
                    <a:pt x="2312" y="1"/>
                    <a:pt x="973" y="1218"/>
                    <a:pt x="534" y="2975"/>
                  </a:cubicBezTo>
                  <a:cubicBezTo>
                    <a:pt x="0" y="4976"/>
                    <a:pt x="767" y="6945"/>
                    <a:pt x="2302" y="7345"/>
                  </a:cubicBezTo>
                  <a:cubicBezTo>
                    <a:pt x="2481" y="7393"/>
                    <a:pt x="2663" y="7416"/>
                    <a:pt x="2845" y="7416"/>
                  </a:cubicBezTo>
                  <a:cubicBezTo>
                    <a:pt x="4179" y="7416"/>
                    <a:pt x="5501" y="6171"/>
                    <a:pt x="5971" y="4409"/>
                  </a:cubicBezTo>
                  <a:cubicBezTo>
                    <a:pt x="6505" y="2408"/>
                    <a:pt x="5704" y="473"/>
                    <a:pt x="4203" y="73"/>
                  </a:cubicBezTo>
                  <a:cubicBezTo>
                    <a:pt x="4020" y="24"/>
                    <a:pt x="3834" y="1"/>
                    <a:pt x="364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4"/>
            <p:cNvSpPr/>
            <p:nvPr/>
          </p:nvSpPr>
          <p:spPr>
            <a:xfrm>
              <a:off x="4965187" y="1552488"/>
              <a:ext cx="630080" cy="720588"/>
            </a:xfrm>
            <a:custGeom>
              <a:rect b="b" l="l" r="r" t="t"/>
              <a:pathLst>
                <a:path extrusionOk="0" h="25485" w="22284">
                  <a:moveTo>
                    <a:pt x="11309" y="0"/>
                  </a:moveTo>
                  <a:cubicBezTo>
                    <a:pt x="11309" y="0"/>
                    <a:pt x="101" y="14177"/>
                    <a:pt x="1" y="25485"/>
                  </a:cubicBezTo>
                  <a:cubicBezTo>
                    <a:pt x="4404" y="16145"/>
                    <a:pt x="13944" y="5971"/>
                    <a:pt x="13944" y="5971"/>
                  </a:cubicBezTo>
                  <a:lnTo>
                    <a:pt x="21883" y="7439"/>
                  </a:lnTo>
                  <a:lnTo>
                    <a:pt x="22283" y="1768"/>
                  </a:lnTo>
                  <a:lnTo>
                    <a:pt x="1130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4"/>
            <p:cNvSpPr/>
            <p:nvPr/>
          </p:nvSpPr>
          <p:spPr>
            <a:xfrm>
              <a:off x="5507502" y="1379728"/>
              <a:ext cx="501796" cy="457263"/>
            </a:xfrm>
            <a:custGeom>
              <a:rect b="b" l="l" r="r" t="t"/>
              <a:pathLst>
                <a:path extrusionOk="0" h="16172" w="17747">
                  <a:moveTo>
                    <a:pt x="11439" y="0"/>
                  </a:moveTo>
                  <a:cubicBezTo>
                    <a:pt x="10829" y="0"/>
                    <a:pt x="10212" y="211"/>
                    <a:pt x="9708" y="639"/>
                  </a:cubicBezTo>
                  <a:lnTo>
                    <a:pt x="2403" y="7011"/>
                  </a:lnTo>
                  <a:cubicBezTo>
                    <a:pt x="234" y="8912"/>
                    <a:pt x="1" y="12214"/>
                    <a:pt x="1902" y="14383"/>
                  </a:cubicBezTo>
                  <a:cubicBezTo>
                    <a:pt x="2920" y="15564"/>
                    <a:pt x="4364" y="16171"/>
                    <a:pt x="5819" y="16171"/>
                  </a:cubicBezTo>
                  <a:cubicBezTo>
                    <a:pt x="7033" y="16171"/>
                    <a:pt x="8254" y="15748"/>
                    <a:pt x="9241" y="14883"/>
                  </a:cubicBezTo>
                  <a:lnTo>
                    <a:pt x="16579" y="8512"/>
                  </a:lnTo>
                  <a:cubicBezTo>
                    <a:pt x="17647" y="7544"/>
                    <a:pt x="17747" y="5943"/>
                    <a:pt x="16846" y="4842"/>
                  </a:cubicBezTo>
                  <a:lnTo>
                    <a:pt x="13377" y="873"/>
                  </a:lnTo>
                  <a:cubicBezTo>
                    <a:pt x="12871" y="295"/>
                    <a:pt x="12160" y="0"/>
                    <a:pt x="1143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4"/>
            <p:cNvSpPr/>
            <p:nvPr/>
          </p:nvSpPr>
          <p:spPr>
            <a:xfrm>
              <a:off x="5711252" y="1316562"/>
              <a:ext cx="369752" cy="343372"/>
            </a:xfrm>
            <a:custGeom>
              <a:rect b="b" l="l" r="r" t="t"/>
              <a:pathLst>
                <a:path extrusionOk="0" h="12144" w="13077">
                  <a:moveTo>
                    <a:pt x="7346" y="1"/>
                  </a:moveTo>
                  <a:cubicBezTo>
                    <a:pt x="6867" y="1"/>
                    <a:pt x="6387" y="169"/>
                    <a:pt x="6004" y="505"/>
                  </a:cubicBezTo>
                  <a:lnTo>
                    <a:pt x="1868" y="4108"/>
                  </a:lnTo>
                  <a:cubicBezTo>
                    <a:pt x="167" y="5575"/>
                    <a:pt x="0" y="8144"/>
                    <a:pt x="1468" y="9845"/>
                  </a:cubicBezTo>
                  <a:lnTo>
                    <a:pt x="2268" y="10746"/>
                  </a:lnTo>
                  <a:cubicBezTo>
                    <a:pt x="3068" y="11672"/>
                    <a:pt x="4194" y="12144"/>
                    <a:pt x="5328" y="12144"/>
                  </a:cubicBezTo>
                  <a:cubicBezTo>
                    <a:pt x="6277" y="12144"/>
                    <a:pt x="7231" y="11814"/>
                    <a:pt x="8006" y="11146"/>
                  </a:cubicBezTo>
                  <a:lnTo>
                    <a:pt x="12142" y="7510"/>
                  </a:lnTo>
                  <a:cubicBezTo>
                    <a:pt x="12976" y="6776"/>
                    <a:pt x="13076" y="5509"/>
                    <a:pt x="12342" y="4675"/>
                  </a:cubicBezTo>
                  <a:lnTo>
                    <a:pt x="8873" y="705"/>
                  </a:lnTo>
                  <a:cubicBezTo>
                    <a:pt x="8476" y="235"/>
                    <a:pt x="7912" y="1"/>
                    <a:pt x="73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4"/>
            <p:cNvSpPr/>
            <p:nvPr/>
          </p:nvSpPr>
          <p:spPr>
            <a:xfrm>
              <a:off x="5726322" y="982182"/>
              <a:ext cx="903584" cy="688864"/>
            </a:xfrm>
            <a:custGeom>
              <a:rect b="b" l="l" r="r" t="t"/>
              <a:pathLst>
                <a:path extrusionOk="0" h="24363" w="31957">
                  <a:moveTo>
                    <a:pt x="23130" y="1"/>
                  </a:moveTo>
                  <a:cubicBezTo>
                    <a:pt x="22500" y="1"/>
                    <a:pt x="21859" y="136"/>
                    <a:pt x="21249" y="423"/>
                  </a:cubicBezTo>
                  <a:lnTo>
                    <a:pt x="6339" y="7461"/>
                  </a:lnTo>
                  <a:cubicBezTo>
                    <a:pt x="1902" y="9596"/>
                    <a:pt x="1" y="14866"/>
                    <a:pt x="2102" y="19303"/>
                  </a:cubicBezTo>
                  <a:cubicBezTo>
                    <a:pt x="3622" y="22487"/>
                    <a:pt x="6816" y="24363"/>
                    <a:pt x="10146" y="24363"/>
                  </a:cubicBezTo>
                  <a:cubicBezTo>
                    <a:pt x="11421" y="24363"/>
                    <a:pt x="12716" y="24088"/>
                    <a:pt x="13944" y="23506"/>
                  </a:cubicBezTo>
                  <a:lnTo>
                    <a:pt x="28855" y="16434"/>
                  </a:lnTo>
                  <a:cubicBezTo>
                    <a:pt x="31056" y="15400"/>
                    <a:pt x="31957" y="12765"/>
                    <a:pt x="30956" y="10563"/>
                  </a:cubicBezTo>
                  <a:lnTo>
                    <a:pt x="27120" y="2491"/>
                  </a:lnTo>
                  <a:cubicBezTo>
                    <a:pt x="26348" y="923"/>
                    <a:pt x="24775" y="1"/>
                    <a:pt x="231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4"/>
            <p:cNvSpPr/>
            <p:nvPr/>
          </p:nvSpPr>
          <p:spPr>
            <a:xfrm>
              <a:off x="6154519" y="760308"/>
              <a:ext cx="801738" cy="728251"/>
            </a:xfrm>
            <a:custGeom>
              <a:rect b="b" l="l" r="r" t="t"/>
              <a:pathLst>
                <a:path extrusionOk="0" h="25756" w="28355">
                  <a:moveTo>
                    <a:pt x="14179" y="1"/>
                  </a:moveTo>
                  <a:cubicBezTo>
                    <a:pt x="8379" y="1"/>
                    <a:pt x="3120" y="3949"/>
                    <a:pt x="1669" y="9837"/>
                  </a:cubicBezTo>
                  <a:cubicBezTo>
                    <a:pt x="1" y="16742"/>
                    <a:pt x="4237" y="23714"/>
                    <a:pt x="11142" y="25382"/>
                  </a:cubicBezTo>
                  <a:cubicBezTo>
                    <a:pt x="12169" y="25635"/>
                    <a:pt x="13196" y="25756"/>
                    <a:pt x="14208" y="25756"/>
                  </a:cubicBezTo>
                  <a:cubicBezTo>
                    <a:pt x="20002" y="25756"/>
                    <a:pt x="25267" y="21787"/>
                    <a:pt x="26687" y="15908"/>
                  </a:cubicBezTo>
                  <a:cubicBezTo>
                    <a:pt x="28355" y="9003"/>
                    <a:pt x="24118" y="2065"/>
                    <a:pt x="17213" y="364"/>
                  </a:cubicBezTo>
                  <a:cubicBezTo>
                    <a:pt x="16197" y="118"/>
                    <a:pt x="15180" y="1"/>
                    <a:pt x="141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4"/>
            <p:cNvSpPr/>
            <p:nvPr/>
          </p:nvSpPr>
          <p:spPr>
            <a:xfrm>
              <a:off x="6444083" y="847677"/>
              <a:ext cx="465972" cy="583398"/>
            </a:xfrm>
            <a:custGeom>
              <a:rect b="b" l="l" r="r" t="t"/>
              <a:pathLst>
                <a:path extrusionOk="0" h="20633" w="16480">
                  <a:moveTo>
                    <a:pt x="8441" y="0"/>
                  </a:moveTo>
                  <a:cubicBezTo>
                    <a:pt x="4181" y="0"/>
                    <a:pt x="560" y="4356"/>
                    <a:pt x="267" y="9916"/>
                  </a:cubicBezTo>
                  <a:cubicBezTo>
                    <a:pt x="1" y="15620"/>
                    <a:pt x="3303" y="20424"/>
                    <a:pt x="7706" y="20624"/>
                  </a:cubicBezTo>
                  <a:cubicBezTo>
                    <a:pt x="7816" y="20630"/>
                    <a:pt x="7926" y="20633"/>
                    <a:pt x="8036" y="20633"/>
                  </a:cubicBezTo>
                  <a:cubicBezTo>
                    <a:pt x="12266" y="20633"/>
                    <a:pt x="15886" y="16278"/>
                    <a:pt x="16179" y="10750"/>
                  </a:cubicBezTo>
                  <a:cubicBezTo>
                    <a:pt x="16479" y="5046"/>
                    <a:pt x="13143" y="243"/>
                    <a:pt x="8774" y="9"/>
                  </a:cubicBezTo>
                  <a:cubicBezTo>
                    <a:pt x="8662" y="3"/>
                    <a:pt x="8552" y="0"/>
                    <a:pt x="844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4"/>
            <p:cNvSpPr/>
            <p:nvPr/>
          </p:nvSpPr>
          <p:spPr>
            <a:xfrm>
              <a:off x="6191305" y="1010909"/>
              <a:ext cx="409365" cy="420873"/>
            </a:xfrm>
            <a:custGeom>
              <a:rect b="b" l="l" r="r" t="t"/>
              <a:pathLst>
                <a:path extrusionOk="0" h="14885" w="14478">
                  <a:moveTo>
                    <a:pt x="5273" y="304"/>
                  </a:moveTo>
                  <a:cubicBezTo>
                    <a:pt x="5328" y="304"/>
                    <a:pt x="5383" y="305"/>
                    <a:pt x="5438" y="307"/>
                  </a:cubicBezTo>
                  <a:cubicBezTo>
                    <a:pt x="7740" y="307"/>
                    <a:pt x="10308" y="1908"/>
                    <a:pt x="11943" y="4577"/>
                  </a:cubicBezTo>
                  <a:cubicBezTo>
                    <a:pt x="14144" y="8213"/>
                    <a:pt x="13811" y="12416"/>
                    <a:pt x="11242" y="13984"/>
                  </a:cubicBezTo>
                  <a:cubicBezTo>
                    <a:pt x="10572" y="14390"/>
                    <a:pt x="9817" y="14590"/>
                    <a:pt x="9013" y="14590"/>
                  </a:cubicBezTo>
                  <a:cubicBezTo>
                    <a:pt x="8297" y="14590"/>
                    <a:pt x="7542" y="14431"/>
                    <a:pt x="6772" y="14117"/>
                  </a:cubicBezTo>
                  <a:cubicBezTo>
                    <a:pt x="5004" y="13316"/>
                    <a:pt x="3537" y="11982"/>
                    <a:pt x="2536" y="10314"/>
                  </a:cubicBezTo>
                  <a:cubicBezTo>
                    <a:pt x="334" y="6678"/>
                    <a:pt x="668" y="2475"/>
                    <a:pt x="3237" y="874"/>
                  </a:cubicBezTo>
                  <a:cubicBezTo>
                    <a:pt x="3856" y="503"/>
                    <a:pt x="4561" y="304"/>
                    <a:pt x="5273" y="304"/>
                  </a:cubicBezTo>
                  <a:close/>
                  <a:moveTo>
                    <a:pt x="5458" y="0"/>
                  </a:moveTo>
                  <a:cubicBezTo>
                    <a:pt x="4620" y="0"/>
                    <a:pt x="3816" y="206"/>
                    <a:pt x="3103" y="641"/>
                  </a:cubicBezTo>
                  <a:cubicBezTo>
                    <a:pt x="368" y="2309"/>
                    <a:pt x="1" y="6712"/>
                    <a:pt x="2303" y="10448"/>
                  </a:cubicBezTo>
                  <a:cubicBezTo>
                    <a:pt x="3303" y="12182"/>
                    <a:pt x="4838" y="13550"/>
                    <a:pt x="6672" y="14384"/>
                  </a:cubicBezTo>
                  <a:cubicBezTo>
                    <a:pt x="7406" y="14717"/>
                    <a:pt x="8207" y="14884"/>
                    <a:pt x="9041" y="14884"/>
                  </a:cubicBezTo>
                  <a:cubicBezTo>
                    <a:pt x="9841" y="14884"/>
                    <a:pt x="10675" y="14684"/>
                    <a:pt x="11376" y="14250"/>
                  </a:cubicBezTo>
                  <a:cubicBezTo>
                    <a:pt x="14111" y="12583"/>
                    <a:pt x="14478" y="8179"/>
                    <a:pt x="12176" y="4443"/>
                  </a:cubicBezTo>
                  <a:cubicBezTo>
                    <a:pt x="10499" y="1657"/>
                    <a:pt x="7837" y="0"/>
                    <a:pt x="545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4"/>
            <p:cNvSpPr/>
            <p:nvPr/>
          </p:nvSpPr>
          <p:spPr>
            <a:xfrm>
              <a:off x="6291285" y="1052190"/>
              <a:ext cx="8511" cy="7974"/>
            </a:xfrm>
            <a:custGeom>
              <a:rect b="b" l="l" r="r" t="t"/>
              <a:pathLst>
                <a:path extrusionOk="0" h="282" w="301">
                  <a:moveTo>
                    <a:pt x="149" y="1"/>
                  </a:moveTo>
                  <a:cubicBezTo>
                    <a:pt x="112" y="1"/>
                    <a:pt x="81" y="24"/>
                    <a:pt x="34" y="48"/>
                  </a:cubicBezTo>
                  <a:cubicBezTo>
                    <a:pt x="1" y="115"/>
                    <a:pt x="1" y="181"/>
                    <a:pt x="34" y="248"/>
                  </a:cubicBezTo>
                  <a:cubicBezTo>
                    <a:pt x="67" y="282"/>
                    <a:pt x="101" y="282"/>
                    <a:pt x="134" y="282"/>
                  </a:cubicBezTo>
                  <a:lnTo>
                    <a:pt x="201" y="282"/>
                  </a:lnTo>
                  <a:cubicBezTo>
                    <a:pt x="234" y="282"/>
                    <a:pt x="234" y="248"/>
                    <a:pt x="268" y="248"/>
                  </a:cubicBezTo>
                  <a:cubicBezTo>
                    <a:pt x="301" y="181"/>
                    <a:pt x="301" y="115"/>
                    <a:pt x="268" y="48"/>
                  </a:cubicBezTo>
                  <a:cubicBezTo>
                    <a:pt x="234" y="15"/>
                    <a:pt x="234" y="15"/>
                    <a:pt x="201" y="15"/>
                  </a:cubicBezTo>
                  <a:cubicBezTo>
                    <a:pt x="181" y="5"/>
                    <a:pt x="165" y="1"/>
                    <a:pt x="14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4"/>
            <p:cNvSpPr/>
            <p:nvPr/>
          </p:nvSpPr>
          <p:spPr>
            <a:xfrm>
              <a:off x="6313933" y="1038449"/>
              <a:ext cx="182996" cy="98114"/>
            </a:xfrm>
            <a:custGeom>
              <a:rect b="b" l="l" r="r" t="t"/>
              <a:pathLst>
                <a:path extrusionOk="0" h="3470" w="6472">
                  <a:moveTo>
                    <a:pt x="1068" y="0"/>
                  </a:moveTo>
                  <a:cubicBezTo>
                    <a:pt x="1001" y="0"/>
                    <a:pt x="934" y="67"/>
                    <a:pt x="934" y="134"/>
                  </a:cubicBezTo>
                  <a:lnTo>
                    <a:pt x="934" y="167"/>
                  </a:lnTo>
                  <a:cubicBezTo>
                    <a:pt x="934" y="234"/>
                    <a:pt x="1001" y="267"/>
                    <a:pt x="1068" y="301"/>
                  </a:cubicBezTo>
                  <a:cubicBezTo>
                    <a:pt x="1134" y="301"/>
                    <a:pt x="1201" y="234"/>
                    <a:pt x="1201" y="134"/>
                  </a:cubicBezTo>
                  <a:cubicBezTo>
                    <a:pt x="1201" y="67"/>
                    <a:pt x="1134" y="0"/>
                    <a:pt x="1068" y="0"/>
                  </a:cubicBezTo>
                  <a:close/>
                  <a:moveTo>
                    <a:pt x="1950" y="92"/>
                  </a:moveTo>
                  <a:cubicBezTo>
                    <a:pt x="1879" y="92"/>
                    <a:pt x="1835" y="146"/>
                    <a:pt x="1835" y="200"/>
                  </a:cubicBezTo>
                  <a:cubicBezTo>
                    <a:pt x="1802" y="267"/>
                    <a:pt x="1868" y="367"/>
                    <a:pt x="1935" y="367"/>
                  </a:cubicBezTo>
                  <a:lnTo>
                    <a:pt x="1968" y="367"/>
                  </a:lnTo>
                  <a:cubicBezTo>
                    <a:pt x="2035" y="367"/>
                    <a:pt x="2102" y="334"/>
                    <a:pt x="2102" y="267"/>
                  </a:cubicBezTo>
                  <a:cubicBezTo>
                    <a:pt x="2102" y="200"/>
                    <a:pt x="2068" y="100"/>
                    <a:pt x="2002" y="100"/>
                  </a:cubicBezTo>
                  <a:cubicBezTo>
                    <a:pt x="1983" y="94"/>
                    <a:pt x="1966" y="92"/>
                    <a:pt x="1950" y="92"/>
                  </a:cubicBezTo>
                  <a:close/>
                  <a:moveTo>
                    <a:pt x="188" y="121"/>
                  </a:moveTo>
                  <a:cubicBezTo>
                    <a:pt x="169" y="121"/>
                    <a:pt x="150" y="125"/>
                    <a:pt x="134" y="134"/>
                  </a:cubicBezTo>
                  <a:cubicBezTo>
                    <a:pt x="67" y="134"/>
                    <a:pt x="0" y="234"/>
                    <a:pt x="34" y="301"/>
                  </a:cubicBezTo>
                  <a:cubicBezTo>
                    <a:pt x="67" y="367"/>
                    <a:pt x="100" y="401"/>
                    <a:pt x="167" y="401"/>
                  </a:cubicBezTo>
                  <a:lnTo>
                    <a:pt x="200" y="401"/>
                  </a:lnTo>
                  <a:cubicBezTo>
                    <a:pt x="267" y="367"/>
                    <a:pt x="334" y="301"/>
                    <a:pt x="301" y="234"/>
                  </a:cubicBezTo>
                  <a:cubicBezTo>
                    <a:pt x="301" y="159"/>
                    <a:pt x="244" y="121"/>
                    <a:pt x="188" y="121"/>
                  </a:cubicBezTo>
                  <a:close/>
                  <a:moveTo>
                    <a:pt x="2816" y="354"/>
                  </a:moveTo>
                  <a:cubicBezTo>
                    <a:pt x="2769" y="354"/>
                    <a:pt x="2727" y="385"/>
                    <a:pt x="2702" y="434"/>
                  </a:cubicBezTo>
                  <a:cubicBezTo>
                    <a:pt x="2669" y="501"/>
                    <a:pt x="2702" y="601"/>
                    <a:pt x="2769" y="634"/>
                  </a:cubicBezTo>
                  <a:lnTo>
                    <a:pt x="2836" y="634"/>
                  </a:lnTo>
                  <a:cubicBezTo>
                    <a:pt x="2902" y="634"/>
                    <a:pt x="2936" y="601"/>
                    <a:pt x="2969" y="567"/>
                  </a:cubicBezTo>
                  <a:cubicBezTo>
                    <a:pt x="3002" y="467"/>
                    <a:pt x="2969" y="401"/>
                    <a:pt x="2869" y="367"/>
                  </a:cubicBezTo>
                  <a:cubicBezTo>
                    <a:pt x="2851" y="358"/>
                    <a:pt x="2833" y="354"/>
                    <a:pt x="2816" y="354"/>
                  </a:cubicBezTo>
                  <a:close/>
                  <a:moveTo>
                    <a:pt x="3631" y="748"/>
                  </a:moveTo>
                  <a:cubicBezTo>
                    <a:pt x="3592" y="748"/>
                    <a:pt x="3557" y="771"/>
                    <a:pt x="3536" y="834"/>
                  </a:cubicBezTo>
                  <a:cubicBezTo>
                    <a:pt x="3469" y="901"/>
                    <a:pt x="3503" y="968"/>
                    <a:pt x="3570" y="1001"/>
                  </a:cubicBezTo>
                  <a:lnTo>
                    <a:pt x="3570" y="1034"/>
                  </a:lnTo>
                  <a:lnTo>
                    <a:pt x="3636" y="1034"/>
                  </a:lnTo>
                  <a:cubicBezTo>
                    <a:pt x="3703" y="1034"/>
                    <a:pt x="3736" y="1001"/>
                    <a:pt x="3770" y="968"/>
                  </a:cubicBezTo>
                  <a:cubicBezTo>
                    <a:pt x="3803" y="901"/>
                    <a:pt x="3770" y="801"/>
                    <a:pt x="3703" y="768"/>
                  </a:cubicBezTo>
                  <a:cubicBezTo>
                    <a:pt x="3679" y="755"/>
                    <a:pt x="3654" y="748"/>
                    <a:pt x="3631" y="748"/>
                  </a:cubicBezTo>
                  <a:close/>
                  <a:moveTo>
                    <a:pt x="4411" y="1246"/>
                  </a:moveTo>
                  <a:cubicBezTo>
                    <a:pt x="4365" y="1246"/>
                    <a:pt x="4323" y="1262"/>
                    <a:pt x="4303" y="1301"/>
                  </a:cubicBezTo>
                  <a:cubicBezTo>
                    <a:pt x="4237" y="1368"/>
                    <a:pt x="4270" y="1435"/>
                    <a:pt x="4303" y="1501"/>
                  </a:cubicBezTo>
                  <a:lnTo>
                    <a:pt x="4337" y="1501"/>
                  </a:lnTo>
                  <a:cubicBezTo>
                    <a:pt x="4337" y="1535"/>
                    <a:pt x="4370" y="1535"/>
                    <a:pt x="4403" y="1535"/>
                  </a:cubicBezTo>
                  <a:cubicBezTo>
                    <a:pt x="4437" y="1535"/>
                    <a:pt x="4504" y="1501"/>
                    <a:pt x="4504" y="1468"/>
                  </a:cubicBezTo>
                  <a:cubicBezTo>
                    <a:pt x="4570" y="1401"/>
                    <a:pt x="4537" y="1301"/>
                    <a:pt x="4504" y="1268"/>
                  </a:cubicBezTo>
                  <a:cubicBezTo>
                    <a:pt x="4476" y="1254"/>
                    <a:pt x="4443" y="1246"/>
                    <a:pt x="4411" y="1246"/>
                  </a:cubicBezTo>
                  <a:close/>
                  <a:moveTo>
                    <a:pt x="5104" y="1818"/>
                  </a:moveTo>
                  <a:cubicBezTo>
                    <a:pt x="5071" y="1818"/>
                    <a:pt x="5037" y="1835"/>
                    <a:pt x="5004" y="1868"/>
                  </a:cubicBezTo>
                  <a:cubicBezTo>
                    <a:pt x="4937" y="1935"/>
                    <a:pt x="4937" y="2002"/>
                    <a:pt x="5004" y="2068"/>
                  </a:cubicBezTo>
                  <a:cubicBezTo>
                    <a:pt x="5037" y="2102"/>
                    <a:pt x="5071" y="2102"/>
                    <a:pt x="5104" y="2102"/>
                  </a:cubicBezTo>
                  <a:cubicBezTo>
                    <a:pt x="5137" y="2102"/>
                    <a:pt x="5171" y="2102"/>
                    <a:pt x="5204" y="2068"/>
                  </a:cubicBezTo>
                  <a:cubicBezTo>
                    <a:pt x="5271" y="2002"/>
                    <a:pt x="5271" y="1935"/>
                    <a:pt x="5204" y="1868"/>
                  </a:cubicBezTo>
                  <a:cubicBezTo>
                    <a:pt x="5171" y="1835"/>
                    <a:pt x="5137" y="1818"/>
                    <a:pt x="5104" y="1818"/>
                  </a:cubicBezTo>
                  <a:close/>
                  <a:moveTo>
                    <a:pt x="5738" y="2485"/>
                  </a:moveTo>
                  <a:cubicBezTo>
                    <a:pt x="5704" y="2485"/>
                    <a:pt x="5671" y="2502"/>
                    <a:pt x="5638" y="2535"/>
                  </a:cubicBezTo>
                  <a:cubicBezTo>
                    <a:pt x="5571" y="2569"/>
                    <a:pt x="5571" y="2669"/>
                    <a:pt x="5638" y="2736"/>
                  </a:cubicBezTo>
                  <a:cubicBezTo>
                    <a:pt x="5671" y="2736"/>
                    <a:pt x="5704" y="2769"/>
                    <a:pt x="5738" y="2769"/>
                  </a:cubicBezTo>
                  <a:cubicBezTo>
                    <a:pt x="5771" y="2769"/>
                    <a:pt x="5804" y="2736"/>
                    <a:pt x="5838" y="2736"/>
                  </a:cubicBezTo>
                  <a:cubicBezTo>
                    <a:pt x="5905" y="2669"/>
                    <a:pt x="5905" y="2569"/>
                    <a:pt x="5838" y="2535"/>
                  </a:cubicBezTo>
                  <a:cubicBezTo>
                    <a:pt x="5804" y="2502"/>
                    <a:pt x="5771" y="2485"/>
                    <a:pt x="5738" y="2485"/>
                  </a:cubicBezTo>
                  <a:close/>
                  <a:moveTo>
                    <a:pt x="6321" y="3181"/>
                  </a:moveTo>
                  <a:cubicBezTo>
                    <a:pt x="6293" y="3181"/>
                    <a:pt x="6266" y="3189"/>
                    <a:pt x="6238" y="3203"/>
                  </a:cubicBezTo>
                  <a:cubicBezTo>
                    <a:pt x="6171" y="3269"/>
                    <a:pt x="6138" y="3336"/>
                    <a:pt x="6205" y="3403"/>
                  </a:cubicBezTo>
                  <a:cubicBezTo>
                    <a:pt x="6238" y="3436"/>
                    <a:pt x="6271" y="3469"/>
                    <a:pt x="6305" y="3469"/>
                  </a:cubicBezTo>
                  <a:cubicBezTo>
                    <a:pt x="6338" y="3469"/>
                    <a:pt x="6372" y="3469"/>
                    <a:pt x="6405" y="3436"/>
                  </a:cubicBezTo>
                  <a:cubicBezTo>
                    <a:pt x="6472" y="3403"/>
                    <a:pt x="6472" y="3303"/>
                    <a:pt x="6438" y="3236"/>
                  </a:cubicBezTo>
                  <a:cubicBezTo>
                    <a:pt x="6399" y="3197"/>
                    <a:pt x="6360" y="3181"/>
                    <a:pt x="6321" y="318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4"/>
            <p:cNvSpPr/>
            <p:nvPr/>
          </p:nvSpPr>
          <p:spPr>
            <a:xfrm>
              <a:off x="6502556" y="1150305"/>
              <a:ext cx="7578" cy="7945"/>
            </a:xfrm>
            <a:custGeom>
              <a:rect b="b" l="l" r="r" t="t"/>
              <a:pathLst>
                <a:path extrusionOk="0" h="281" w="268">
                  <a:moveTo>
                    <a:pt x="125" y="0"/>
                  </a:moveTo>
                  <a:cubicBezTo>
                    <a:pt x="107" y="0"/>
                    <a:pt x="87" y="4"/>
                    <a:pt x="67" y="14"/>
                  </a:cubicBezTo>
                  <a:lnTo>
                    <a:pt x="34" y="47"/>
                  </a:lnTo>
                  <a:cubicBezTo>
                    <a:pt x="34" y="47"/>
                    <a:pt x="1" y="81"/>
                    <a:pt x="1" y="81"/>
                  </a:cubicBezTo>
                  <a:cubicBezTo>
                    <a:pt x="1" y="114"/>
                    <a:pt x="1" y="114"/>
                    <a:pt x="1" y="147"/>
                  </a:cubicBezTo>
                  <a:cubicBezTo>
                    <a:pt x="1" y="147"/>
                    <a:pt x="1" y="181"/>
                    <a:pt x="1" y="214"/>
                  </a:cubicBezTo>
                  <a:lnTo>
                    <a:pt x="34" y="214"/>
                  </a:lnTo>
                  <a:cubicBezTo>
                    <a:pt x="67" y="247"/>
                    <a:pt x="101" y="281"/>
                    <a:pt x="168" y="281"/>
                  </a:cubicBezTo>
                  <a:cubicBezTo>
                    <a:pt x="168" y="281"/>
                    <a:pt x="201" y="247"/>
                    <a:pt x="234" y="247"/>
                  </a:cubicBezTo>
                  <a:cubicBezTo>
                    <a:pt x="234" y="214"/>
                    <a:pt x="268" y="214"/>
                    <a:pt x="268" y="214"/>
                  </a:cubicBezTo>
                  <a:cubicBezTo>
                    <a:pt x="268" y="181"/>
                    <a:pt x="268" y="147"/>
                    <a:pt x="268" y="147"/>
                  </a:cubicBezTo>
                  <a:cubicBezTo>
                    <a:pt x="268" y="114"/>
                    <a:pt x="268" y="114"/>
                    <a:pt x="268" y="81"/>
                  </a:cubicBezTo>
                  <a:cubicBezTo>
                    <a:pt x="268" y="81"/>
                    <a:pt x="234" y="47"/>
                    <a:pt x="234" y="47"/>
                  </a:cubicBezTo>
                  <a:cubicBezTo>
                    <a:pt x="211" y="24"/>
                    <a:pt x="170" y="0"/>
                    <a:pt x="1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4"/>
            <p:cNvSpPr/>
            <p:nvPr/>
          </p:nvSpPr>
          <p:spPr>
            <a:xfrm>
              <a:off x="6619529" y="889496"/>
              <a:ext cx="1295928" cy="925215"/>
            </a:xfrm>
            <a:custGeom>
              <a:rect b="b" l="l" r="r" t="t"/>
              <a:pathLst>
                <a:path extrusionOk="0" h="32722" w="45833">
                  <a:moveTo>
                    <a:pt x="12402" y="1"/>
                  </a:moveTo>
                  <a:cubicBezTo>
                    <a:pt x="8087" y="1"/>
                    <a:pt x="4109" y="641"/>
                    <a:pt x="1268" y="1966"/>
                  </a:cubicBezTo>
                  <a:cubicBezTo>
                    <a:pt x="334" y="2400"/>
                    <a:pt x="0" y="3500"/>
                    <a:pt x="500" y="4368"/>
                  </a:cubicBezTo>
                  <a:cubicBezTo>
                    <a:pt x="2068" y="7003"/>
                    <a:pt x="3002" y="11940"/>
                    <a:pt x="2435" y="15175"/>
                  </a:cubicBezTo>
                  <a:cubicBezTo>
                    <a:pt x="2268" y="16176"/>
                    <a:pt x="3002" y="17110"/>
                    <a:pt x="4003" y="17177"/>
                  </a:cubicBezTo>
                  <a:cubicBezTo>
                    <a:pt x="14677" y="18178"/>
                    <a:pt x="23684" y="23715"/>
                    <a:pt x="29288" y="32721"/>
                  </a:cubicBezTo>
                  <a:cubicBezTo>
                    <a:pt x="29521" y="25416"/>
                    <a:pt x="40662" y="19278"/>
                    <a:pt x="45833" y="13741"/>
                  </a:cubicBezTo>
                  <a:cubicBezTo>
                    <a:pt x="41763" y="7904"/>
                    <a:pt x="27853" y="1833"/>
                    <a:pt x="19848" y="598"/>
                  </a:cubicBezTo>
                  <a:cubicBezTo>
                    <a:pt x="17353" y="203"/>
                    <a:pt x="14825" y="1"/>
                    <a:pt x="124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4"/>
            <p:cNvSpPr/>
            <p:nvPr/>
          </p:nvSpPr>
          <p:spPr>
            <a:xfrm>
              <a:off x="7376875" y="4046230"/>
              <a:ext cx="964913" cy="425397"/>
            </a:xfrm>
            <a:custGeom>
              <a:rect b="b" l="l" r="r" t="t"/>
              <a:pathLst>
                <a:path extrusionOk="0" h="15045" w="34126">
                  <a:moveTo>
                    <a:pt x="8907" y="0"/>
                  </a:moveTo>
                  <a:cubicBezTo>
                    <a:pt x="1" y="0"/>
                    <a:pt x="2436" y="15045"/>
                    <a:pt x="2436" y="15045"/>
                  </a:cubicBezTo>
                  <a:lnTo>
                    <a:pt x="30222" y="15045"/>
                  </a:lnTo>
                  <a:cubicBezTo>
                    <a:pt x="33091" y="15045"/>
                    <a:pt x="34125" y="11242"/>
                    <a:pt x="31623" y="9807"/>
                  </a:cubicBezTo>
                  <a:cubicBezTo>
                    <a:pt x="23985" y="5471"/>
                    <a:pt x="13477" y="0"/>
                    <a:pt x="89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4"/>
            <p:cNvSpPr/>
            <p:nvPr/>
          </p:nvSpPr>
          <p:spPr>
            <a:xfrm>
              <a:off x="7365565" y="4127351"/>
              <a:ext cx="434841" cy="299008"/>
            </a:xfrm>
            <a:custGeom>
              <a:rect b="b" l="l" r="r" t="t"/>
              <a:pathLst>
                <a:path extrusionOk="0" h="10575" w="15379">
                  <a:moveTo>
                    <a:pt x="15378" y="0"/>
                  </a:moveTo>
                  <a:lnTo>
                    <a:pt x="468" y="601"/>
                  </a:lnTo>
                  <a:lnTo>
                    <a:pt x="1" y="10574"/>
                  </a:lnTo>
                  <a:cubicBezTo>
                    <a:pt x="13043" y="8440"/>
                    <a:pt x="15378" y="0"/>
                    <a:pt x="15378"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4"/>
            <p:cNvSpPr/>
            <p:nvPr/>
          </p:nvSpPr>
          <p:spPr>
            <a:xfrm>
              <a:off x="6802497" y="2904995"/>
              <a:ext cx="1337436" cy="1338397"/>
            </a:xfrm>
            <a:custGeom>
              <a:rect b="b" l="l" r="r" t="t"/>
              <a:pathLst>
                <a:path extrusionOk="0" h="47335" w="47301">
                  <a:moveTo>
                    <a:pt x="23651" y="0"/>
                  </a:moveTo>
                  <a:cubicBezTo>
                    <a:pt x="10575" y="0"/>
                    <a:pt x="0" y="10608"/>
                    <a:pt x="0" y="23684"/>
                  </a:cubicBezTo>
                  <a:cubicBezTo>
                    <a:pt x="0" y="36727"/>
                    <a:pt x="10575" y="47334"/>
                    <a:pt x="23651" y="47334"/>
                  </a:cubicBezTo>
                  <a:cubicBezTo>
                    <a:pt x="36727" y="47334"/>
                    <a:pt x="47301" y="36727"/>
                    <a:pt x="47301" y="23684"/>
                  </a:cubicBezTo>
                  <a:cubicBezTo>
                    <a:pt x="47301" y="10608"/>
                    <a:pt x="36727" y="0"/>
                    <a:pt x="236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4"/>
            <p:cNvSpPr/>
            <p:nvPr/>
          </p:nvSpPr>
          <p:spPr>
            <a:xfrm>
              <a:off x="7092033" y="3233296"/>
              <a:ext cx="1033762" cy="967542"/>
            </a:xfrm>
            <a:custGeom>
              <a:rect b="b" l="l" r="r" t="t"/>
              <a:pathLst>
                <a:path extrusionOk="0" h="34219" w="36561">
                  <a:moveTo>
                    <a:pt x="20996" y="1"/>
                  </a:moveTo>
                  <a:cubicBezTo>
                    <a:pt x="15866" y="1"/>
                    <a:pt x="10414" y="2496"/>
                    <a:pt x="6472" y="7169"/>
                  </a:cubicBezTo>
                  <a:cubicBezTo>
                    <a:pt x="1" y="14875"/>
                    <a:pt x="34" y="25583"/>
                    <a:pt x="6572" y="31053"/>
                  </a:cubicBezTo>
                  <a:cubicBezTo>
                    <a:pt x="9115" y="33191"/>
                    <a:pt x="12274" y="34219"/>
                    <a:pt x="15565" y="34219"/>
                  </a:cubicBezTo>
                  <a:cubicBezTo>
                    <a:pt x="20695" y="34219"/>
                    <a:pt x="26147" y="31724"/>
                    <a:pt x="30089" y="27050"/>
                  </a:cubicBezTo>
                  <a:cubicBezTo>
                    <a:pt x="36560" y="19345"/>
                    <a:pt x="36527" y="8637"/>
                    <a:pt x="29989" y="3166"/>
                  </a:cubicBezTo>
                  <a:cubicBezTo>
                    <a:pt x="27447" y="1028"/>
                    <a:pt x="24288" y="1"/>
                    <a:pt x="2099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4"/>
            <p:cNvSpPr/>
            <p:nvPr/>
          </p:nvSpPr>
          <p:spPr>
            <a:xfrm>
              <a:off x="6828906" y="3162467"/>
              <a:ext cx="453701" cy="825319"/>
            </a:xfrm>
            <a:custGeom>
              <a:rect b="b" l="l" r="r" t="t"/>
              <a:pathLst>
                <a:path extrusionOk="0" h="29189" w="16046">
                  <a:moveTo>
                    <a:pt x="8006" y="401"/>
                  </a:moveTo>
                  <a:lnTo>
                    <a:pt x="8006" y="434"/>
                  </a:lnTo>
                  <a:cubicBezTo>
                    <a:pt x="12209" y="434"/>
                    <a:pt x="15578" y="6739"/>
                    <a:pt x="15578" y="14545"/>
                  </a:cubicBezTo>
                  <a:cubicBezTo>
                    <a:pt x="15578" y="22350"/>
                    <a:pt x="12209" y="28688"/>
                    <a:pt x="8006" y="28688"/>
                  </a:cubicBezTo>
                  <a:cubicBezTo>
                    <a:pt x="3836" y="28688"/>
                    <a:pt x="467" y="22350"/>
                    <a:pt x="467" y="14545"/>
                  </a:cubicBezTo>
                  <a:cubicBezTo>
                    <a:pt x="467" y="6739"/>
                    <a:pt x="3836" y="401"/>
                    <a:pt x="8006" y="401"/>
                  </a:cubicBezTo>
                  <a:close/>
                  <a:moveTo>
                    <a:pt x="8006" y="1"/>
                  </a:moveTo>
                  <a:cubicBezTo>
                    <a:pt x="3603" y="1"/>
                    <a:pt x="0" y="6539"/>
                    <a:pt x="0" y="14578"/>
                  </a:cubicBezTo>
                  <a:cubicBezTo>
                    <a:pt x="0" y="22617"/>
                    <a:pt x="3603" y="29188"/>
                    <a:pt x="8006" y="29188"/>
                  </a:cubicBezTo>
                  <a:cubicBezTo>
                    <a:pt x="12443" y="29188"/>
                    <a:pt x="16045" y="22617"/>
                    <a:pt x="16045" y="14578"/>
                  </a:cubicBezTo>
                  <a:cubicBezTo>
                    <a:pt x="16045" y="6539"/>
                    <a:pt x="12443" y="1"/>
                    <a:pt x="800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4"/>
            <p:cNvSpPr/>
            <p:nvPr/>
          </p:nvSpPr>
          <p:spPr>
            <a:xfrm>
              <a:off x="7048659" y="3212711"/>
              <a:ext cx="13233" cy="12978"/>
            </a:xfrm>
            <a:custGeom>
              <a:rect b="b" l="l" r="r" t="t"/>
              <a:pathLst>
                <a:path extrusionOk="0" h="459" w="468">
                  <a:moveTo>
                    <a:pt x="238" y="0"/>
                  </a:moveTo>
                  <a:cubicBezTo>
                    <a:pt x="209" y="0"/>
                    <a:pt x="184" y="8"/>
                    <a:pt x="167" y="25"/>
                  </a:cubicBezTo>
                  <a:cubicBezTo>
                    <a:pt x="134" y="25"/>
                    <a:pt x="101" y="58"/>
                    <a:pt x="101" y="92"/>
                  </a:cubicBezTo>
                  <a:cubicBezTo>
                    <a:pt x="67" y="92"/>
                    <a:pt x="34" y="125"/>
                    <a:pt x="34" y="158"/>
                  </a:cubicBezTo>
                  <a:cubicBezTo>
                    <a:pt x="1" y="192"/>
                    <a:pt x="1" y="259"/>
                    <a:pt x="34" y="325"/>
                  </a:cubicBezTo>
                  <a:cubicBezTo>
                    <a:pt x="67" y="392"/>
                    <a:pt x="101" y="425"/>
                    <a:pt x="167" y="459"/>
                  </a:cubicBezTo>
                  <a:lnTo>
                    <a:pt x="334" y="459"/>
                  </a:lnTo>
                  <a:cubicBezTo>
                    <a:pt x="367" y="425"/>
                    <a:pt x="401" y="425"/>
                    <a:pt x="401" y="392"/>
                  </a:cubicBezTo>
                  <a:cubicBezTo>
                    <a:pt x="434" y="392"/>
                    <a:pt x="434" y="359"/>
                    <a:pt x="468" y="325"/>
                  </a:cubicBezTo>
                  <a:cubicBezTo>
                    <a:pt x="468" y="259"/>
                    <a:pt x="468" y="192"/>
                    <a:pt x="468" y="158"/>
                  </a:cubicBezTo>
                  <a:cubicBezTo>
                    <a:pt x="434" y="92"/>
                    <a:pt x="401" y="58"/>
                    <a:pt x="334" y="25"/>
                  </a:cubicBezTo>
                  <a:cubicBezTo>
                    <a:pt x="301" y="8"/>
                    <a:pt x="267" y="0"/>
                    <a:pt x="23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4"/>
            <p:cNvSpPr/>
            <p:nvPr/>
          </p:nvSpPr>
          <p:spPr>
            <a:xfrm>
              <a:off x="7086378" y="3220600"/>
              <a:ext cx="153788" cy="321063"/>
            </a:xfrm>
            <a:custGeom>
              <a:rect b="b" l="l" r="r" t="t"/>
              <a:pathLst>
                <a:path extrusionOk="0" h="11355" w="5439">
                  <a:moveTo>
                    <a:pt x="275" y="1"/>
                  </a:moveTo>
                  <a:cubicBezTo>
                    <a:pt x="177" y="1"/>
                    <a:pt x="93" y="44"/>
                    <a:pt x="68" y="146"/>
                  </a:cubicBezTo>
                  <a:cubicBezTo>
                    <a:pt x="1" y="246"/>
                    <a:pt x="68" y="380"/>
                    <a:pt x="168" y="447"/>
                  </a:cubicBezTo>
                  <a:lnTo>
                    <a:pt x="268" y="447"/>
                  </a:lnTo>
                  <a:cubicBezTo>
                    <a:pt x="368" y="447"/>
                    <a:pt x="434" y="413"/>
                    <a:pt x="468" y="313"/>
                  </a:cubicBezTo>
                  <a:cubicBezTo>
                    <a:pt x="535" y="213"/>
                    <a:pt x="468" y="80"/>
                    <a:pt x="368" y="13"/>
                  </a:cubicBezTo>
                  <a:cubicBezTo>
                    <a:pt x="336" y="5"/>
                    <a:pt x="305" y="1"/>
                    <a:pt x="275" y="1"/>
                  </a:cubicBezTo>
                  <a:close/>
                  <a:moveTo>
                    <a:pt x="1423" y="734"/>
                  </a:moveTo>
                  <a:cubicBezTo>
                    <a:pt x="1362" y="734"/>
                    <a:pt x="1305" y="758"/>
                    <a:pt x="1268" y="813"/>
                  </a:cubicBezTo>
                  <a:cubicBezTo>
                    <a:pt x="1168" y="914"/>
                    <a:pt x="1168" y="1047"/>
                    <a:pt x="1268" y="1147"/>
                  </a:cubicBezTo>
                  <a:cubicBezTo>
                    <a:pt x="1302" y="1180"/>
                    <a:pt x="1368" y="1180"/>
                    <a:pt x="1402" y="1214"/>
                  </a:cubicBezTo>
                  <a:cubicBezTo>
                    <a:pt x="1469" y="1180"/>
                    <a:pt x="1535" y="1180"/>
                    <a:pt x="1569" y="1114"/>
                  </a:cubicBezTo>
                  <a:cubicBezTo>
                    <a:pt x="1669" y="1014"/>
                    <a:pt x="1669" y="880"/>
                    <a:pt x="1569" y="780"/>
                  </a:cubicBezTo>
                  <a:cubicBezTo>
                    <a:pt x="1524" y="750"/>
                    <a:pt x="1472" y="734"/>
                    <a:pt x="1423" y="734"/>
                  </a:cubicBezTo>
                  <a:close/>
                  <a:moveTo>
                    <a:pt x="2352" y="1746"/>
                  </a:moveTo>
                  <a:cubicBezTo>
                    <a:pt x="2311" y="1746"/>
                    <a:pt x="2271" y="1757"/>
                    <a:pt x="2236" y="1781"/>
                  </a:cubicBezTo>
                  <a:cubicBezTo>
                    <a:pt x="2136" y="1881"/>
                    <a:pt x="2102" y="2014"/>
                    <a:pt x="2202" y="2114"/>
                  </a:cubicBezTo>
                  <a:cubicBezTo>
                    <a:pt x="2236" y="2181"/>
                    <a:pt x="2302" y="2214"/>
                    <a:pt x="2369" y="2214"/>
                  </a:cubicBezTo>
                  <a:cubicBezTo>
                    <a:pt x="2436" y="2214"/>
                    <a:pt x="2469" y="2181"/>
                    <a:pt x="2503" y="2148"/>
                  </a:cubicBezTo>
                  <a:cubicBezTo>
                    <a:pt x="2603" y="2081"/>
                    <a:pt x="2636" y="1948"/>
                    <a:pt x="2569" y="1848"/>
                  </a:cubicBezTo>
                  <a:cubicBezTo>
                    <a:pt x="2505" y="1783"/>
                    <a:pt x="2426" y="1746"/>
                    <a:pt x="2352" y="1746"/>
                  </a:cubicBezTo>
                  <a:close/>
                  <a:moveTo>
                    <a:pt x="3116" y="2902"/>
                  </a:moveTo>
                  <a:cubicBezTo>
                    <a:pt x="3088" y="2902"/>
                    <a:pt x="3061" y="2907"/>
                    <a:pt x="3036" y="2915"/>
                  </a:cubicBezTo>
                  <a:cubicBezTo>
                    <a:pt x="2903" y="2982"/>
                    <a:pt x="2870" y="3148"/>
                    <a:pt x="2936" y="3249"/>
                  </a:cubicBezTo>
                  <a:cubicBezTo>
                    <a:pt x="2970" y="3315"/>
                    <a:pt x="3036" y="3349"/>
                    <a:pt x="3136" y="3349"/>
                  </a:cubicBezTo>
                  <a:cubicBezTo>
                    <a:pt x="3170" y="3349"/>
                    <a:pt x="3203" y="3349"/>
                    <a:pt x="3236" y="3315"/>
                  </a:cubicBezTo>
                  <a:cubicBezTo>
                    <a:pt x="3370" y="3282"/>
                    <a:pt x="3403" y="3115"/>
                    <a:pt x="3337" y="3015"/>
                  </a:cubicBezTo>
                  <a:cubicBezTo>
                    <a:pt x="3287" y="2940"/>
                    <a:pt x="3199" y="2902"/>
                    <a:pt x="3116" y="2902"/>
                  </a:cubicBezTo>
                  <a:close/>
                  <a:moveTo>
                    <a:pt x="3726" y="4141"/>
                  </a:moveTo>
                  <a:cubicBezTo>
                    <a:pt x="3707" y="4141"/>
                    <a:pt x="3688" y="4143"/>
                    <a:pt x="3670" y="4149"/>
                  </a:cubicBezTo>
                  <a:cubicBezTo>
                    <a:pt x="3537" y="4216"/>
                    <a:pt x="3503" y="4349"/>
                    <a:pt x="3537" y="4449"/>
                  </a:cubicBezTo>
                  <a:cubicBezTo>
                    <a:pt x="3570" y="4549"/>
                    <a:pt x="3670" y="4583"/>
                    <a:pt x="3737" y="4583"/>
                  </a:cubicBezTo>
                  <a:lnTo>
                    <a:pt x="3837" y="4583"/>
                  </a:lnTo>
                  <a:cubicBezTo>
                    <a:pt x="3937" y="4549"/>
                    <a:pt x="4004" y="4416"/>
                    <a:pt x="3970" y="4283"/>
                  </a:cubicBezTo>
                  <a:cubicBezTo>
                    <a:pt x="3915" y="4200"/>
                    <a:pt x="3815" y="4141"/>
                    <a:pt x="3726" y="4141"/>
                  </a:cubicBezTo>
                  <a:close/>
                  <a:moveTo>
                    <a:pt x="4224" y="5442"/>
                  </a:moveTo>
                  <a:cubicBezTo>
                    <a:pt x="4206" y="5442"/>
                    <a:pt x="4188" y="5444"/>
                    <a:pt x="4170" y="5450"/>
                  </a:cubicBezTo>
                  <a:cubicBezTo>
                    <a:pt x="4037" y="5483"/>
                    <a:pt x="3970" y="5617"/>
                    <a:pt x="4004" y="5750"/>
                  </a:cubicBezTo>
                  <a:cubicBezTo>
                    <a:pt x="4037" y="5850"/>
                    <a:pt x="4137" y="5884"/>
                    <a:pt x="4237" y="5884"/>
                  </a:cubicBezTo>
                  <a:lnTo>
                    <a:pt x="4304" y="5884"/>
                  </a:lnTo>
                  <a:cubicBezTo>
                    <a:pt x="4437" y="5850"/>
                    <a:pt x="4504" y="5717"/>
                    <a:pt x="4437" y="5617"/>
                  </a:cubicBezTo>
                  <a:cubicBezTo>
                    <a:pt x="4410" y="5506"/>
                    <a:pt x="4313" y="5442"/>
                    <a:pt x="4224" y="5442"/>
                  </a:cubicBezTo>
                  <a:close/>
                  <a:moveTo>
                    <a:pt x="4625" y="6776"/>
                  </a:moveTo>
                  <a:cubicBezTo>
                    <a:pt x="4606" y="6776"/>
                    <a:pt x="4588" y="6779"/>
                    <a:pt x="4571" y="6784"/>
                  </a:cubicBezTo>
                  <a:cubicBezTo>
                    <a:pt x="4437" y="6818"/>
                    <a:pt x="4371" y="6951"/>
                    <a:pt x="4404" y="7051"/>
                  </a:cubicBezTo>
                  <a:cubicBezTo>
                    <a:pt x="4404" y="7151"/>
                    <a:pt x="4504" y="7218"/>
                    <a:pt x="4604" y="7218"/>
                  </a:cubicBezTo>
                  <a:lnTo>
                    <a:pt x="4671" y="7218"/>
                  </a:lnTo>
                  <a:cubicBezTo>
                    <a:pt x="4771" y="7185"/>
                    <a:pt x="4871" y="7085"/>
                    <a:pt x="4838" y="6951"/>
                  </a:cubicBezTo>
                  <a:cubicBezTo>
                    <a:pt x="4810" y="6841"/>
                    <a:pt x="4714" y="6776"/>
                    <a:pt x="4625" y="6776"/>
                  </a:cubicBezTo>
                  <a:close/>
                  <a:moveTo>
                    <a:pt x="4925" y="8144"/>
                  </a:moveTo>
                  <a:cubicBezTo>
                    <a:pt x="4906" y="8144"/>
                    <a:pt x="4888" y="8146"/>
                    <a:pt x="4871" y="8152"/>
                  </a:cubicBezTo>
                  <a:cubicBezTo>
                    <a:pt x="4738" y="8152"/>
                    <a:pt x="4637" y="8286"/>
                    <a:pt x="4671" y="8419"/>
                  </a:cubicBezTo>
                  <a:cubicBezTo>
                    <a:pt x="4704" y="8519"/>
                    <a:pt x="4804" y="8586"/>
                    <a:pt x="4904" y="8586"/>
                  </a:cubicBezTo>
                  <a:lnTo>
                    <a:pt x="4938" y="8586"/>
                  </a:lnTo>
                  <a:cubicBezTo>
                    <a:pt x="5071" y="8552"/>
                    <a:pt x="5138" y="8452"/>
                    <a:pt x="5138" y="8319"/>
                  </a:cubicBezTo>
                  <a:cubicBezTo>
                    <a:pt x="5110" y="8208"/>
                    <a:pt x="5014" y="8144"/>
                    <a:pt x="4925" y="8144"/>
                  </a:cubicBezTo>
                  <a:close/>
                  <a:moveTo>
                    <a:pt x="5122" y="9513"/>
                  </a:moveTo>
                  <a:cubicBezTo>
                    <a:pt x="5106" y="9513"/>
                    <a:pt x="5089" y="9515"/>
                    <a:pt x="5071" y="9520"/>
                  </a:cubicBezTo>
                  <a:cubicBezTo>
                    <a:pt x="4938" y="9520"/>
                    <a:pt x="4871" y="9620"/>
                    <a:pt x="4871" y="9753"/>
                  </a:cubicBezTo>
                  <a:cubicBezTo>
                    <a:pt x="4871" y="9887"/>
                    <a:pt x="4971" y="9953"/>
                    <a:pt x="5104" y="9953"/>
                  </a:cubicBezTo>
                  <a:lnTo>
                    <a:pt x="5138" y="9953"/>
                  </a:lnTo>
                  <a:cubicBezTo>
                    <a:pt x="5238" y="9953"/>
                    <a:pt x="5338" y="9820"/>
                    <a:pt x="5338" y="9720"/>
                  </a:cubicBezTo>
                  <a:cubicBezTo>
                    <a:pt x="5309" y="9604"/>
                    <a:pt x="5230" y="9513"/>
                    <a:pt x="5122" y="9513"/>
                  </a:cubicBezTo>
                  <a:close/>
                  <a:moveTo>
                    <a:pt x="5205" y="10887"/>
                  </a:moveTo>
                  <a:cubicBezTo>
                    <a:pt x="5071" y="10887"/>
                    <a:pt x="4971" y="10987"/>
                    <a:pt x="4971" y="11121"/>
                  </a:cubicBezTo>
                  <a:cubicBezTo>
                    <a:pt x="5004" y="11254"/>
                    <a:pt x="5104" y="11354"/>
                    <a:pt x="5238" y="11354"/>
                  </a:cubicBezTo>
                  <a:cubicBezTo>
                    <a:pt x="5338" y="11321"/>
                    <a:pt x="5438" y="11221"/>
                    <a:pt x="5438" y="11121"/>
                  </a:cubicBezTo>
                  <a:cubicBezTo>
                    <a:pt x="5438" y="10987"/>
                    <a:pt x="5338" y="10887"/>
                    <a:pt x="5205" y="1088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4"/>
            <p:cNvSpPr/>
            <p:nvPr/>
          </p:nvSpPr>
          <p:spPr>
            <a:xfrm>
              <a:off x="7227866" y="3568270"/>
              <a:ext cx="13233" cy="13007"/>
            </a:xfrm>
            <a:custGeom>
              <a:rect b="b" l="l" r="r" t="t"/>
              <a:pathLst>
                <a:path extrusionOk="0" h="460" w="468">
                  <a:moveTo>
                    <a:pt x="238" y="1"/>
                  </a:moveTo>
                  <a:cubicBezTo>
                    <a:pt x="209" y="1"/>
                    <a:pt x="184" y="9"/>
                    <a:pt x="167" y="26"/>
                  </a:cubicBezTo>
                  <a:cubicBezTo>
                    <a:pt x="134" y="26"/>
                    <a:pt x="100" y="59"/>
                    <a:pt x="100" y="59"/>
                  </a:cubicBezTo>
                  <a:cubicBezTo>
                    <a:pt x="67" y="92"/>
                    <a:pt x="34" y="126"/>
                    <a:pt x="34" y="159"/>
                  </a:cubicBezTo>
                  <a:cubicBezTo>
                    <a:pt x="34" y="159"/>
                    <a:pt x="34" y="193"/>
                    <a:pt x="34" y="226"/>
                  </a:cubicBezTo>
                  <a:cubicBezTo>
                    <a:pt x="0" y="259"/>
                    <a:pt x="34" y="293"/>
                    <a:pt x="34" y="326"/>
                  </a:cubicBezTo>
                  <a:cubicBezTo>
                    <a:pt x="34" y="359"/>
                    <a:pt x="67" y="359"/>
                    <a:pt x="100" y="393"/>
                  </a:cubicBezTo>
                  <a:cubicBezTo>
                    <a:pt x="100" y="426"/>
                    <a:pt x="134" y="426"/>
                    <a:pt x="167" y="459"/>
                  </a:cubicBezTo>
                  <a:lnTo>
                    <a:pt x="234" y="459"/>
                  </a:lnTo>
                  <a:cubicBezTo>
                    <a:pt x="301" y="459"/>
                    <a:pt x="367" y="426"/>
                    <a:pt x="401" y="393"/>
                  </a:cubicBezTo>
                  <a:cubicBezTo>
                    <a:pt x="434" y="359"/>
                    <a:pt x="434" y="359"/>
                    <a:pt x="467" y="326"/>
                  </a:cubicBezTo>
                  <a:cubicBezTo>
                    <a:pt x="467" y="259"/>
                    <a:pt x="467" y="193"/>
                    <a:pt x="467" y="159"/>
                  </a:cubicBezTo>
                  <a:cubicBezTo>
                    <a:pt x="434" y="126"/>
                    <a:pt x="434" y="92"/>
                    <a:pt x="401" y="59"/>
                  </a:cubicBezTo>
                  <a:cubicBezTo>
                    <a:pt x="401" y="59"/>
                    <a:pt x="367" y="26"/>
                    <a:pt x="334" y="26"/>
                  </a:cubicBezTo>
                  <a:cubicBezTo>
                    <a:pt x="301" y="9"/>
                    <a:pt x="267" y="1"/>
                    <a:pt x="2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4"/>
            <p:cNvSpPr/>
            <p:nvPr/>
          </p:nvSpPr>
          <p:spPr>
            <a:xfrm>
              <a:off x="6601603" y="4046230"/>
              <a:ext cx="963951" cy="425397"/>
            </a:xfrm>
            <a:custGeom>
              <a:rect b="b" l="l" r="r" t="t"/>
              <a:pathLst>
                <a:path extrusionOk="0" h="15045" w="34092">
                  <a:moveTo>
                    <a:pt x="25185" y="0"/>
                  </a:moveTo>
                  <a:cubicBezTo>
                    <a:pt x="20615" y="0"/>
                    <a:pt x="10107" y="5471"/>
                    <a:pt x="2469" y="9807"/>
                  </a:cubicBezTo>
                  <a:cubicBezTo>
                    <a:pt x="0" y="11242"/>
                    <a:pt x="1001" y="15045"/>
                    <a:pt x="3870" y="15045"/>
                  </a:cubicBezTo>
                  <a:lnTo>
                    <a:pt x="31656" y="15045"/>
                  </a:lnTo>
                  <a:cubicBezTo>
                    <a:pt x="31656" y="15045"/>
                    <a:pt x="34091" y="0"/>
                    <a:pt x="251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4"/>
            <p:cNvSpPr/>
            <p:nvPr/>
          </p:nvSpPr>
          <p:spPr>
            <a:xfrm>
              <a:off x="7234454" y="1161077"/>
              <a:ext cx="1130915" cy="996524"/>
            </a:xfrm>
            <a:custGeom>
              <a:rect b="b" l="l" r="r" t="t"/>
              <a:pathLst>
                <a:path extrusionOk="0" h="35244" w="39997">
                  <a:moveTo>
                    <a:pt x="20030" y="0"/>
                  </a:moveTo>
                  <a:cubicBezTo>
                    <a:pt x="13102" y="0"/>
                    <a:pt x="6534" y="4095"/>
                    <a:pt x="3737" y="10874"/>
                  </a:cubicBezTo>
                  <a:cubicBezTo>
                    <a:pt x="1" y="19881"/>
                    <a:pt x="4271" y="30188"/>
                    <a:pt x="13277" y="33891"/>
                  </a:cubicBezTo>
                  <a:cubicBezTo>
                    <a:pt x="15481" y="34808"/>
                    <a:pt x="17766" y="35243"/>
                    <a:pt x="20014" y="35243"/>
                  </a:cubicBezTo>
                  <a:cubicBezTo>
                    <a:pt x="26918" y="35243"/>
                    <a:pt x="33475" y="31145"/>
                    <a:pt x="36293" y="24351"/>
                  </a:cubicBezTo>
                  <a:cubicBezTo>
                    <a:pt x="39996" y="15377"/>
                    <a:pt x="35726" y="5070"/>
                    <a:pt x="26753" y="1334"/>
                  </a:cubicBezTo>
                  <a:cubicBezTo>
                    <a:pt x="24552" y="429"/>
                    <a:pt x="22272" y="0"/>
                    <a:pt x="2003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4"/>
            <p:cNvSpPr/>
            <p:nvPr/>
          </p:nvSpPr>
          <p:spPr>
            <a:xfrm>
              <a:off x="7477817" y="1449822"/>
              <a:ext cx="834735" cy="693671"/>
            </a:xfrm>
            <a:custGeom>
              <a:rect b="b" l="l" r="r" t="t"/>
              <a:pathLst>
                <a:path extrusionOk="0" h="24533" w="29522">
                  <a:moveTo>
                    <a:pt x="17978" y="1"/>
                  </a:moveTo>
                  <a:cubicBezTo>
                    <a:pt x="14682" y="1"/>
                    <a:pt x="11059" y="1261"/>
                    <a:pt x="7939" y="3764"/>
                  </a:cubicBezTo>
                  <a:cubicBezTo>
                    <a:pt x="1868" y="8668"/>
                    <a:pt x="0" y="16440"/>
                    <a:pt x="3769" y="21110"/>
                  </a:cubicBezTo>
                  <a:cubicBezTo>
                    <a:pt x="5602" y="23397"/>
                    <a:pt x="8427" y="24532"/>
                    <a:pt x="11545" y="24532"/>
                  </a:cubicBezTo>
                  <a:cubicBezTo>
                    <a:pt x="14840" y="24532"/>
                    <a:pt x="18462" y="23263"/>
                    <a:pt x="21582" y="20743"/>
                  </a:cubicBezTo>
                  <a:cubicBezTo>
                    <a:pt x="27653" y="15840"/>
                    <a:pt x="29521" y="8101"/>
                    <a:pt x="25752" y="3398"/>
                  </a:cubicBezTo>
                  <a:cubicBezTo>
                    <a:pt x="23920" y="1128"/>
                    <a:pt x="21095" y="1"/>
                    <a:pt x="179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4"/>
            <p:cNvSpPr/>
            <p:nvPr/>
          </p:nvSpPr>
          <p:spPr>
            <a:xfrm>
              <a:off x="7317470" y="1283141"/>
              <a:ext cx="502729" cy="604180"/>
            </a:xfrm>
            <a:custGeom>
              <a:rect b="b" l="l" r="r" t="t"/>
              <a:pathLst>
                <a:path extrusionOk="0" h="21368" w="17780">
                  <a:moveTo>
                    <a:pt x="9907" y="386"/>
                  </a:moveTo>
                  <a:cubicBezTo>
                    <a:pt x="10408" y="386"/>
                    <a:pt x="10941" y="486"/>
                    <a:pt x="11475" y="653"/>
                  </a:cubicBezTo>
                  <a:cubicBezTo>
                    <a:pt x="15445" y="1854"/>
                    <a:pt x="17313" y="7324"/>
                    <a:pt x="15645" y="12862"/>
                  </a:cubicBezTo>
                  <a:cubicBezTo>
                    <a:pt x="14911" y="15430"/>
                    <a:pt x="13410" y="17699"/>
                    <a:pt x="11342" y="19366"/>
                  </a:cubicBezTo>
                  <a:cubicBezTo>
                    <a:pt x="9944" y="20427"/>
                    <a:pt x="8441" y="20982"/>
                    <a:pt x="6998" y="20982"/>
                  </a:cubicBezTo>
                  <a:cubicBezTo>
                    <a:pt x="6444" y="20982"/>
                    <a:pt x="5898" y="20901"/>
                    <a:pt x="5371" y="20734"/>
                  </a:cubicBezTo>
                  <a:cubicBezTo>
                    <a:pt x="3503" y="20167"/>
                    <a:pt x="2002" y="18566"/>
                    <a:pt x="1201" y="16298"/>
                  </a:cubicBezTo>
                  <a:cubicBezTo>
                    <a:pt x="401" y="13762"/>
                    <a:pt x="434" y="11027"/>
                    <a:pt x="1235" y="8492"/>
                  </a:cubicBezTo>
                  <a:cubicBezTo>
                    <a:pt x="2702" y="3688"/>
                    <a:pt x="6372" y="386"/>
                    <a:pt x="9907" y="386"/>
                  </a:cubicBezTo>
                  <a:close/>
                  <a:moveTo>
                    <a:pt x="9901" y="1"/>
                  </a:moveTo>
                  <a:cubicBezTo>
                    <a:pt x="6195" y="1"/>
                    <a:pt x="2369" y="3396"/>
                    <a:pt x="868" y="8392"/>
                  </a:cubicBezTo>
                  <a:cubicBezTo>
                    <a:pt x="34" y="10994"/>
                    <a:pt x="0" y="13796"/>
                    <a:pt x="834" y="16398"/>
                  </a:cubicBezTo>
                  <a:cubicBezTo>
                    <a:pt x="1668" y="18833"/>
                    <a:pt x="3236" y="20501"/>
                    <a:pt x="5271" y="21134"/>
                  </a:cubicBezTo>
                  <a:cubicBezTo>
                    <a:pt x="5838" y="21301"/>
                    <a:pt x="6438" y="21368"/>
                    <a:pt x="7005" y="21368"/>
                  </a:cubicBezTo>
                  <a:cubicBezTo>
                    <a:pt x="8673" y="21334"/>
                    <a:pt x="10308" y="20734"/>
                    <a:pt x="11609" y="19667"/>
                  </a:cubicBezTo>
                  <a:cubicBezTo>
                    <a:pt x="13743" y="17932"/>
                    <a:pt x="15278" y="15630"/>
                    <a:pt x="16012" y="12995"/>
                  </a:cubicBezTo>
                  <a:cubicBezTo>
                    <a:pt x="17780" y="7224"/>
                    <a:pt x="15778" y="1520"/>
                    <a:pt x="11609" y="253"/>
                  </a:cubicBezTo>
                  <a:cubicBezTo>
                    <a:pt x="11048" y="82"/>
                    <a:pt x="10476" y="1"/>
                    <a:pt x="99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4"/>
            <p:cNvSpPr/>
            <p:nvPr/>
          </p:nvSpPr>
          <p:spPr>
            <a:xfrm>
              <a:off x="7627759" y="1326656"/>
              <a:ext cx="10405" cy="10801"/>
            </a:xfrm>
            <a:custGeom>
              <a:rect b="b" l="l" r="r" t="t"/>
              <a:pathLst>
                <a:path extrusionOk="0" h="382" w="368">
                  <a:moveTo>
                    <a:pt x="166" y="1"/>
                  </a:moveTo>
                  <a:cubicBezTo>
                    <a:pt x="143" y="1"/>
                    <a:pt x="120" y="5"/>
                    <a:pt x="101" y="15"/>
                  </a:cubicBezTo>
                  <a:cubicBezTo>
                    <a:pt x="68" y="15"/>
                    <a:pt x="34" y="48"/>
                    <a:pt x="34" y="48"/>
                  </a:cubicBezTo>
                  <a:cubicBezTo>
                    <a:pt x="1" y="81"/>
                    <a:pt x="1" y="81"/>
                    <a:pt x="1" y="115"/>
                  </a:cubicBezTo>
                  <a:cubicBezTo>
                    <a:pt x="1" y="148"/>
                    <a:pt x="1" y="181"/>
                    <a:pt x="1" y="181"/>
                  </a:cubicBezTo>
                  <a:cubicBezTo>
                    <a:pt x="1" y="248"/>
                    <a:pt x="1" y="281"/>
                    <a:pt x="34" y="348"/>
                  </a:cubicBezTo>
                  <a:cubicBezTo>
                    <a:pt x="68" y="382"/>
                    <a:pt x="134" y="382"/>
                    <a:pt x="201" y="382"/>
                  </a:cubicBezTo>
                  <a:lnTo>
                    <a:pt x="234" y="382"/>
                  </a:lnTo>
                  <a:cubicBezTo>
                    <a:pt x="268" y="348"/>
                    <a:pt x="268" y="348"/>
                    <a:pt x="301" y="348"/>
                  </a:cubicBezTo>
                  <a:cubicBezTo>
                    <a:pt x="334" y="281"/>
                    <a:pt x="368" y="248"/>
                    <a:pt x="368" y="181"/>
                  </a:cubicBezTo>
                  <a:cubicBezTo>
                    <a:pt x="368" y="181"/>
                    <a:pt x="368" y="148"/>
                    <a:pt x="368" y="115"/>
                  </a:cubicBezTo>
                  <a:cubicBezTo>
                    <a:pt x="334" y="81"/>
                    <a:pt x="334" y="81"/>
                    <a:pt x="301" y="48"/>
                  </a:cubicBezTo>
                  <a:cubicBezTo>
                    <a:pt x="277" y="24"/>
                    <a:pt x="221" y="1"/>
                    <a:pt x="16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4"/>
            <p:cNvSpPr/>
            <p:nvPr/>
          </p:nvSpPr>
          <p:spPr>
            <a:xfrm>
              <a:off x="7657957" y="1341104"/>
              <a:ext cx="90565" cy="267057"/>
            </a:xfrm>
            <a:custGeom>
              <a:rect b="b" l="l" r="r" t="t"/>
              <a:pathLst>
                <a:path extrusionOk="0" h="9445" w="3203">
                  <a:moveTo>
                    <a:pt x="221" y="1"/>
                  </a:moveTo>
                  <a:cubicBezTo>
                    <a:pt x="162" y="1"/>
                    <a:pt x="108" y="29"/>
                    <a:pt x="67" y="71"/>
                  </a:cubicBezTo>
                  <a:cubicBezTo>
                    <a:pt x="0" y="171"/>
                    <a:pt x="34" y="304"/>
                    <a:pt x="134" y="371"/>
                  </a:cubicBezTo>
                  <a:cubicBezTo>
                    <a:pt x="167" y="371"/>
                    <a:pt x="200" y="404"/>
                    <a:pt x="234" y="404"/>
                  </a:cubicBezTo>
                  <a:cubicBezTo>
                    <a:pt x="300" y="371"/>
                    <a:pt x="367" y="371"/>
                    <a:pt x="401" y="304"/>
                  </a:cubicBezTo>
                  <a:cubicBezTo>
                    <a:pt x="434" y="204"/>
                    <a:pt x="434" y="104"/>
                    <a:pt x="334" y="37"/>
                  </a:cubicBezTo>
                  <a:cubicBezTo>
                    <a:pt x="296" y="12"/>
                    <a:pt x="257" y="1"/>
                    <a:pt x="221" y="1"/>
                  </a:cubicBezTo>
                  <a:close/>
                  <a:moveTo>
                    <a:pt x="1168" y="796"/>
                  </a:moveTo>
                  <a:cubicBezTo>
                    <a:pt x="1118" y="796"/>
                    <a:pt x="1068" y="821"/>
                    <a:pt x="1034" y="871"/>
                  </a:cubicBezTo>
                  <a:cubicBezTo>
                    <a:pt x="934" y="938"/>
                    <a:pt x="934" y="1038"/>
                    <a:pt x="1034" y="1138"/>
                  </a:cubicBezTo>
                  <a:cubicBezTo>
                    <a:pt x="1058" y="1162"/>
                    <a:pt x="1098" y="1185"/>
                    <a:pt x="1132" y="1185"/>
                  </a:cubicBezTo>
                  <a:cubicBezTo>
                    <a:pt x="1145" y="1185"/>
                    <a:pt x="1158" y="1181"/>
                    <a:pt x="1168" y="1171"/>
                  </a:cubicBezTo>
                  <a:cubicBezTo>
                    <a:pt x="1234" y="1171"/>
                    <a:pt x="1268" y="1171"/>
                    <a:pt x="1301" y="1138"/>
                  </a:cubicBezTo>
                  <a:cubicBezTo>
                    <a:pt x="1368" y="1071"/>
                    <a:pt x="1368" y="938"/>
                    <a:pt x="1301" y="871"/>
                  </a:cubicBezTo>
                  <a:cubicBezTo>
                    <a:pt x="1268" y="821"/>
                    <a:pt x="1218" y="796"/>
                    <a:pt x="1168" y="796"/>
                  </a:cubicBezTo>
                  <a:close/>
                  <a:moveTo>
                    <a:pt x="1906" y="1804"/>
                  </a:moveTo>
                  <a:cubicBezTo>
                    <a:pt x="1872" y="1804"/>
                    <a:pt x="1837" y="1815"/>
                    <a:pt x="1802" y="1839"/>
                  </a:cubicBezTo>
                  <a:cubicBezTo>
                    <a:pt x="1701" y="1872"/>
                    <a:pt x="1668" y="2005"/>
                    <a:pt x="1735" y="2105"/>
                  </a:cubicBezTo>
                  <a:cubicBezTo>
                    <a:pt x="1768" y="2172"/>
                    <a:pt x="1835" y="2206"/>
                    <a:pt x="1902" y="2206"/>
                  </a:cubicBezTo>
                  <a:cubicBezTo>
                    <a:pt x="1935" y="2206"/>
                    <a:pt x="1968" y="2172"/>
                    <a:pt x="2002" y="2172"/>
                  </a:cubicBezTo>
                  <a:cubicBezTo>
                    <a:pt x="2068" y="2105"/>
                    <a:pt x="2102" y="2005"/>
                    <a:pt x="2068" y="1905"/>
                  </a:cubicBezTo>
                  <a:cubicBezTo>
                    <a:pt x="2025" y="1841"/>
                    <a:pt x="1968" y="1804"/>
                    <a:pt x="1906" y="1804"/>
                  </a:cubicBezTo>
                  <a:close/>
                  <a:moveTo>
                    <a:pt x="2410" y="2927"/>
                  </a:moveTo>
                  <a:cubicBezTo>
                    <a:pt x="2384" y="2927"/>
                    <a:pt x="2359" y="2932"/>
                    <a:pt x="2335" y="2939"/>
                  </a:cubicBezTo>
                  <a:cubicBezTo>
                    <a:pt x="2235" y="2973"/>
                    <a:pt x="2202" y="3106"/>
                    <a:pt x="2235" y="3206"/>
                  </a:cubicBezTo>
                  <a:cubicBezTo>
                    <a:pt x="2269" y="3273"/>
                    <a:pt x="2335" y="3306"/>
                    <a:pt x="2402" y="3306"/>
                  </a:cubicBezTo>
                  <a:lnTo>
                    <a:pt x="2469" y="3306"/>
                  </a:lnTo>
                  <a:cubicBezTo>
                    <a:pt x="2569" y="3273"/>
                    <a:pt x="2635" y="3173"/>
                    <a:pt x="2602" y="3073"/>
                  </a:cubicBezTo>
                  <a:cubicBezTo>
                    <a:pt x="2577" y="2971"/>
                    <a:pt x="2493" y="2927"/>
                    <a:pt x="2410" y="2927"/>
                  </a:cubicBezTo>
                  <a:close/>
                  <a:moveTo>
                    <a:pt x="2770" y="4132"/>
                  </a:moveTo>
                  <a:cubicBezTo>
                    <a:pt x="2748" y="4132"/>
                    <a:pt x="2726" y="4134"/>
                    <a:pt x="2702" y="4140"/>
                  </a:cubicBezTo>
                  <a:cubicBezTo>
                    <a:pt x="2602" y="4140"/>
                    <a:pt x="2535" y="4240"/>
                    <a:pt x="2569" y="4374"/>
                  </a:cubicBezTo>
                  <a:cubicBezTo>
                    <a:pt x="2602" y="4440"/>
                    <a:pt x="2669" y="4507"/>
                    <a:pt x="2769" y="4507"/>
                  </a:cubicBezTo>
                  <a:lnTo>
                    <a:pt x="2802" y="4507"/>
                  </a:lnTo>
                  <a:cubicBezTo>
                    <a:pt x="2902" y="4474"/>
                    <a:pt x="2969" y="4374"/>
                    <a:pt x="2936" y="4274"/>
                  </a:cubicBezTo>
                  <a:cubicBezTo>
                    <a:pt x="2936" y="4191"/>
                    <a:pt x="2868" y="4132"/>
                    <a:pt x="2770" y="4132"/>
                  </a:cubicBezTo>
                  <a:close/>
                  <a:moveTo>
                    <a:pt x="2936" y="5341"/>
                  </a:moveTo>
                  <a:cubicBezTo>
                    <a:pt x="2802" y="5375"/>
                    <a:pt x="2736" y="5441"/>
                    <a:pt x="2736" y="5575"/>
                  </a:cubicBezTo>
                  <a:cubicBezTo>
                    <a:pt x="2769" y="5675"/>
                    <a:pt x="2869" y="5741"/>
                    <a:pt x="2969" y="5741"/>
                  </a:cubicBezTo>
                  <a:cubicBezTo>
                    <a:pt x="3069" y="5741"/>
                    <a:pt x="3136" y="5641"/>
                    <a:pt x="3136" y="5541"/>
                  </a:cubicBezTo>
                  <a:cubicBezTo>
                    <a:pt x="3136" y="5408"/>
                    <a:pt x="3036" y="5341"/>
                    <a:pt x="2936" y="5341"/>
                  </a:cubicBezTo>
                  <a:close/>
                  <a:moveTo>
                    <a:pt x="3002" y="6575"/>
                  </a:moveTo>
                  <a:cubicBezTo>
                    <a:pt x="2902" y="6575"/>
                    <a:pt x="2802" y="6675"/>
                    <a:pt x="2802" y="6776"/>
                  </a:cubicBezTo>
                  <a:cubicBezTo>
                    <a:pt x="2802" y="6876"/>
                    <a:pt x="2869" y="6976"/>
                    <a:pt x="3002" y="6976"/>
                  </a:cubicBezTo>
                  <a:cubicBezTo>
                    <a:pt x="3102" y="6976"/>
                    <a:pt x="3169" y="6876"/>
                    <a:pt x="3203" y="6776"/>
                  </a:cubicBezTo>
                  <a:cubicBezTo>
                    <a:pt x="3203" y="6675"/>
                    <a:pt x="3102" y="6575"/>
                    <a:pt x="3002" y="6575"/>
                  </a:cubicBezTo>
                  <a:close/>
                  <a:moveTo>
                    <a:pt x="2896" y="7836"/>
                  </a:moveTo>
                  <a:cubicBezTo>
                    <a:pt x="2810" y="7836"/>
                    <a:pt x="2731" y="7923"/>
                    <a:pt x="2702" y="8010"/>
                  </a:cubicBezTo>
                  <a:cubicBezTo>
                    <a:pt x="2702" y="8110"/>
                    <a:pt x="2769" y="8210"/>
                    <a:pt x="2902" y="8210"/>
                  </a:cubicBezTo>
                  <a:lnTo>
                    <a:pt x="2902" y="8243"/>
                  </a:lnTo>
                  <a:cubicBezTo>
                    <a:pt x="3002" y="8210"/>
                    <a:pt x="3102" y="8143"/>
                    <a:pt x="3102" y="8043"/>
                  </a:cubicBezTo>
                  <a:cubicBezTo>
                    <a:pt x="3102" y="7943"/>
                    <a:pt x="3036" y="7843"/>
                    <a:pt x="2936" y="7843"/>
                  </a:cubicBezTo>
                  <a:cubicBezTo>
                    <a:pt x="2922" y="7838"/>
                    <a:pt x="2909" y="7836"/>
                    <a:pt x="2896" y="7836"/>
                  </a:cubicBezTo>
                  <a:close/>
                  <a:moveTo>
                    <a:pt x="2702" y="9068"/>
                  </a:moveTo>
                  <a:cubicBezTo>
                    <a:pt x="2603" y="9068"/>
                    <a:pt x="2535" y="9128"/>
                    <a:pt x="2535" y="9211"/>
                  </a:cubicBezTo>
                  <a:cubicBezTo>
                    <a:pt x="2502" y="9311"/>
                    <a:pt x="2569" y="9411"/>
                    <a:pt x="2669" y="9444"/>
                  </a:cubicBezTo>
                  <a:lnTo>
                    <a:pt x="2702" y="9444"/>
                  </a:lnTo>
                  <a:cubicBezTo>
                    <a:pt x="2802" y="9444"/>
                    <a:pt x="2869" y="9377"/>
                    <a:pt x="2902" y="9311"/>
                  </a:cubicBezTo>
                  <a:cubicBezTo>
                    <a:pt x="2936" y="9177"/>
                    <a:pt x="2869" y="9077"/>
                    <a:pt x="2769" y="9077"/>
                  </a:cubicBezTo>
                  <a:cubicBezTo>
                    <a:pt x="2745" y="9071"/>
                    <a:pt x="2723" y="9068"/>
                    <a:pt x="2702" y="906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4"/>
            <p:cNvSpPr/>
            <p:nvPr/>
          </p:nvSpPr>
          <p:spPr>
            <a:xfrm>
              <a:off x="7720190" y="1631319"/>
              <a:ext cx="11367" cy="10773"/>
            </a:xfrm>
            <a:custGeom>
              <a:rect b="b" l="l" r="r" t="t"/>
              <a:pathLst>
                <a:path extrusionOk="0" h="381" w="402">
                  <a:moveTo>
                    <a:pt x="199" y="0"/>
                  </a:moveTo>
                  <a:cubicBezTo>
                    <a:pt x="176" y="0"/>
                    <a:pt x="154" y="4"/>
                    <a:pt x="134" y="14"/>
                  </a:cubicBezTo>
                  <a:cubicBezTo>
                    <a:pt x="101" y="14"/>
                    <a:pt x="101" y="47"/>
                    <a:pt x="68" y="47"/>
                  </a:cubicBezTo>
                  <a:cubicBezTo>
                    <a:pt x="34" y="81"/>
                    <a:pt x="34" y="81"/>
                    <a:pt x="34" y="114"/>
                  </a:cubicBezTo>
                  <a:cubicBezTo>
                    <a:pt x="34" y="147"/>
                    <a:pt x="34" y="181"/>
                    <a:pt x="34" y="181"/>
                  </a:cubicBezTo>
                  <a:cubicBezTo>
                    <a:pt x="1" y="214"/>
                    <a:pt x="1" y="248"/>
                    <a:pt x="34" y="281"/>
                  </a:cubicBezTo>
                  <a:cubicBezTo>
                    <a:pt x="34" y="281"/>
                    <a:pt x="34" y="314"/>
                    <a:pt x="68" y="348"/>
                  </a:cubicBezTo>
                  <a:cubicBezTo>
                    <a:pt x="101" y="381"/>
                    <a:pt x="168" y="381"/>
                    <a:pt x="201" y="381"/>
                  </a:cubicBezTo>
                  <a:lnTo>
                    <a:pt x="268" y="381"/>
                  </a:lnTo>
                  <a:cubicBezTo>
                    <a:pt x="301" y="381"/>
                    <a:pt x="334" y="348"/>
                    <a:pt x="334" y="348"/>
                  </a:cubicBezTo>
                  <a:cubicBezTo>
                    <a:pt x="368" y="281"/>
                    <a:pt x="401" y="248"/>
                    <a:pt x="401" y="181"/>
                  </a:cubicBezTo>
                  <a:cubicBezTo>
                    <a:pt x="401" y="147"/>
                    <a:pt x="368" y="81"/>
                    <a:pt x="334" y="47"/>
                  </a:cubicBezTo>
                  <a:cubicBezTo>
                    <a:pt x="311" y="24"/>
                    <a:pt x="254" y="0"/>
                    <a:pt x="19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4"/>
            <p:cNvSpPr/>
            <p:nvPr/>
          </p:nvSpPr>
          <p:spPr>
            <a:xfrm>
              <a:off x="7190147" y="1752901"/>
              <a:ext cx="959569" cy="1688781"/>
            </a:xfrm>
            <a:custGeom>
              <a:rect b="b" l="l" r="r" t="t"/>
              <a:pathLst>
                <a:path extrusionOk="0" h="59727" w="33937">
                  <a:moveTo>
                    <a:pt x="26309" y="1"/>
                  </a:moveTo>
                  <a:cubicBezTo>
                    <a:pt x="24279" y="1"/>
                    <a:pt x="22389" y="704"/>
                    <a:pt x="21582" y="2185"/>
                  </a:cubicBezTo>
                  <a:cubicBezTo>
                    <a:pt x="19837" y="5389"/>
                    <a:pt x="13780" y="8349"/>
                    <a:pt x="10114" y="8349"/>
                  </a:cubicBezTo>
                  <a:cubicBezTo>
                    <a:pt x="9084" y="8349"/>
                    <a:pt x="8243" y="8116"/>
                    <a:pt x="7739" y="7589"/>
                  </a:cubicBezTo>
                  <a:cubicBezTo>
                    <a:pt x="3769" y="12226"/>
                    <a:pt x="601" y="32807"/>
                    <a:pt x="0" y="42948"/>
                  </a:cubicBezTo>
                  <a:cubicBezTo>
                    <a:pt x="3036" y="43582"/>
                    <a:pt x="9941" y="48418"/>
                    <a:pt x="10574" y="55824"/>
                  </a:cubicBezTo>
                  <a:cubicBezTo>
                    <a:pt x="13488" y="58663"/>
                    <a:pt x="17117" y="59727"/>
                    <a:pt x="20281" y="59727"/>
                  </a:cubicBezTo>
                  <a:cubicBezTo>
                    <a:pt x="24216" y="59727"/>
                    <a:pt x="27431" y="58080"/>
                    <a:pt x="27653" y="56157"/>
                  </a:cubicBezTo>
                  <a:cubicBezTo>
                    <a:pt x="28087" y="51387"/>
                    <a:pt x="26552" y="48252"/>
                    <a:pt x="22616" y="45049"/>
                  </a:cubicBezTo>
                  <a:cubicBezTo>
                    <a:pt x="23917" y="23501"/>
                    <a:pt x="32056" y="12426"/>
                    <a:pt x="33190" y="6188"/>
                  </a:cubicBezTo>
                  <a:cubicBezTo>
                    <a:pt x="33936" y="2203"/>
                    <a:pt x="29902" y="1"/>
                    <a:pt x="263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4"/>
            <p:cNvSpPr/>
            <p:nvPr/>
          </p:nvSpPr>
          <p:spPr>
            <a:xfrm>
              <a:off x="7434415" y="3018971"/>
              <a:ext cx="376029" cy="88840"/>
            </a:xfrm>
            <a:custGeom>
              <a:rect b="b" l="l" r="r" t="t"/>
              <a:pathLst>
                <a:path extrusionOk="0" h="3142" w="13299">
                  <a:moveTo>
                    <a:pt x="11828" y="0"/>
                  </a:moveTo>
                  <a:cubicBezTo>
                    <a:pt x="9277" y="0"/>
                    <a:pt x="3930" y="427"/>
                    <a:pt x="167" y="2741"/>
                  </a:cubicBezTo>
                  <a:cubicBezTo>
                    <a:pt x="1" y="2874"/>
                    <a:pt x="67" y="3141"/>
                    <a:pt x="301" y="3141"/>
                  </a:cubicBezTo>
                  <a:lnTo>
                    <a:pt x="401" y="3141"/>
                  </a:lnTo>
                  <a:cubicBezTo>
                    <a:pt x="4166" y="830"/>
                    <a:pt x="9542" y="447"/>
                    <a:pt x="11980" y="447"/>
                  </a:cubicBezTo>
                  <a:cubicBezTo>
                    <a:pt x="12392" y="447"/>
                    <a:pt x="12721" y="458"/>
                    <a:pt x="12943" y="472"/>
                  </a:cubicBezTo>
                  <a:cubicBezTo>
                    <a:pt x="12954" y="474"/>
                    <a:pt x="12964" y="474"/>
                    <a:pt x="12973" y="474"/>
                  </a:cubicBezTo>
                  <a:cubicBezTo>
                    <a:pt x="13248" y="474"/>
                    <a:pt x="13299" y="39"/>
                    <a:pt x="12977" y="39"/>
                  </a:cubicBezTo>
                  <a:cubicBezTo>
                    <a:pt x="12724" y="17"/>
                    <a:pt x="12330" y="0"/>
                    <a:pt x="1182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4"/>
            <p:cNvSpPr/>
            <p:nvPr/>
          </p:nvSpPr>
          <p:spPr>
            <a:xfrm>
              <a:off x="5532978" y="1636776"/>
              <a:ext cx="173580" cy="179829"/>
            </a:xfrm>
            <a:custGeom>
              <a:rect b="b" l="l" r="r" t="t"/>
              <a:pathLst>
                <a:path extrusionOk="0" h="6360" w="6139">
                  <a:moveTo>
                    <a:pt x="1835" y="221"/>
                  </a:moveTo>
                  <a:cubicBezTo>
                    <a:pt x="2135" y="221"/>
                    <a:pt x="2469" y="288"/>
                    <a:pt x="2736" y="455"/>
                  </a:cubicBezTo>
                  <a:cubicBezTo>
                    <a:pt x="3503" y="788"/>
                    <a:pt x="4137" y="1355"/>
                    <a:pt x="4637" y="2056"/>
                  </a:cubicBezTo>
                  <a:cubicBezTo>
                    <a:pt x="5705" y="3557"/>
                    <a:pt x="5905" y="5292"/>
                    <a:pt x="5038" y="5892"/>
                  </a:cubicBezTo>
                  <a:cubicBezTo>
                    <a:pt x="4833" y="6047"/>
                    <a:pt x="4583" y="6120"/>
                    <a:pt x="4306" y="6120"/>
                  </a:cubicBezTo>
                  <a:cubicBezTo>
                    <a:pt x="3449" y="6120"/>
                    <a:pt x="2333" y="5424"/>
                    <a:pt x="1502" y="4291"/>
                  </a:cubicBezTo>
                  <a:cubicBezTo>
                    <a:pt x="434" y="2790"/>
                    <a:pt x="267" y="1055"/>
                    <a:pt x="1101" y="455"/>
                  </a:cubicBezTo>
                  <a:cubicBezTo>
                    <a:pt x="1302" y="288"/>
                    <a:pt x="1568" y="221"/>
                    <a:pt x="1835" y="221"/>
                  </a:cubicBezTo>
                  <a:close/>
                  <a:moveTo>
                    <a:pt x="1827" y="0"/>
                  </a:moveTo>
                  <a:cubicBezTo>
                    <a:pt x="1500" y="0"/>
                    <a:pt x="1208" y="83"/>
                    <a:pt x="968" y="255"/>
                  </a:cubicBezTo>
                  <a:cubicBezTo>
                    <a:pt x="1" y="955"/>
                    <a:pt x="167" y="2823"/>
                    <a:pt x="1335" y="4424"/>
                  </a:cubicBezTo>
                  <a:cubicBezTo>
                    <a:pt x="2202" y="5625"/>
                    <a:pt x="3403" y="6359"/>
                    <a:pt x="4337" y="6359"/>
                  </a:cubicBezTo>
                  <a:cubicBezTo>
                    <a:pt x="4637" y="6359"/>
                    <a:pt x="4937" y="6259"/>
                    <a:pt x="5204" y="6059"/>
                  </a:cubicBezTo>
                  <a:cubicBezTo>
                    <a:pt x="6138" y="5358"/>
                    <a:pt x="5972" y="3490"/>
                    <a:pt x="4804" y="1889"/>
                  </a:cubicBezTo>
                  <a:cubicBezTo>
                    <a:pt x="4304" y="1189"/>
                    <a:pt x="3637" y="588"/>
                    <a:pt x="2836" y="221"/>
                  </a:cubicBezTo>
                  <a:cubicBezTo>
                    <a:pt x="2479" y="75"/>
                    <a:pt x="2137" y="0"/>
                    <a:pt x="18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8" name="Google Shape;218;p24"/>
          <p:cNvSpPr/>
          <p:nvPr/>
        </p:nvSpPr>
        <p:spPr>
          <a:xfrm>
            <a:off x="679608" y="1783462"/>
            <a:ext cx="3522600" cy="4392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4"/>
          <p:cNvSpPr txBox="1"/>
          <p:nvPr>
            <p:ph type="ctrTitle"/>
          </p:nvPr>
        </p:nvSpPr>
        <p:spPr>
          <a:xfrm>
            <a:off x="774050" y="1055545"/>
            <a:ext cx="3852000" cy="2462700"/>
          </a:xfrm>
          <a:prstGeom prst="rect">
            <a:avLst/>
          </a:prstGeom>
        </p:spPr>
        <p:txBody>
          <a:bodyPr anchorCtr="0" anchor="b" bIns="91425" lIns="91425" spcFirstLastPara="1" rIns="91425" wrap="square" tIns="91425">
            <a:spAutoFit/>
          </a:bodyPr>
          <a:lstStyle/>
          <a:p>
            <a:pPr indent="0" lvl="0" marL="0" rtl="0" algn="l">
              <a:spcBef>
                <a:spcPts val="0"/>
              </a:spcBef>
              <a:spcAft>
                <a:spcPts val="0"/>
              </a:spcAft>
              <a:buNone/>
            </a:pPr>
            <a:r>
              <a:rPr lang="en" sz="3700"/>
              <a:t>Drowsiness</a:t>
            </a:r>
            <a:r>
              <a:rPr lang="en" sz="3700"/>
              <a:t> Detection </a:t>
            </a:r>
            <a:endParaRPr sz="3700"/>
          </a:p>
          <a:p>
            <a:pPr indent="0" lvl="0" marL="0" rtl="0" algn="l">
              <a:spcBef>
                <a:spcPts val="0"/>
              </a:spcBef>
              <a:spcAft>
                <a:spcPts val="0"/>
              </a:spcAft>
              <a:buNone/>
            </a:pPr>
            <a:r>
              <a:rPr lang="en" sz="3700"/>
              <a:t>Using Machine Learning </a:t>
            </a:r>
            <a:endParaRPr b="0" sz="3700">
              <a:latin typeface="Poppins Black"/>
              <a:ea typeface="Poppins Black"/>
              <a:cs typeface="Poppins Black"/>
              <a:sym typeface="Poppins Black"/>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33"/>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Requirements</a:t>
            </a:r>
            <a:endParaRPr/>
          </a:p>
        </p:txBody>
      </p:sp>
      <p:sp>
        <p:nvSpPr>
          <p:cNvPr id="638" name="Google Shape;638;p33"/>
          <p:cNvSpPr txBox="1"/>
          <p:nvPr>
            <p:ph idx="4294967295" type="subTitle"/>
          </p:nvPr>
        </p:nvSpPr>
        <p:spPr>
          <a:xfrm>
            <a:off x="1792725" y="2202300"/>
            <a:ext cx="2371500" cy="554100"/>
          </a:xfrm>
          <a:prstGeom prst="rect">
            <a:avLst/>
          </a:prstGeom>
          <a:solidFill>
            <a:schemeClr val="accent5"/>
          </a:solidFill>
        </p:spPr>
        <p:txBody>
          <a:bodyPr anchorCtr="0" anchor="t" bIns="91425" lIns="91425" spcFirstLastPara="1" rIns="91425" wrap="square" tIns="91425">
            <a:spAutoFit/>
          </a:bodyPr>
          <a:lstStyle/>
          <a:p>
            <a:pPr indent="0" lvl="0" marL="0" rtl="0" algn="l">
              <a:spcBef>
                <a:spcPts val="0"/>
              </a:spcBef>
              <a:spcAft>
                <a:spcPts val="1600"/>
              </a:spcAft>
              <a:buNone/>
            </a:pPr>
            <a:r>
              <a:rPr lang="en" sz="1200">
                <a:solidFill>
                  <a:srgbClr val="374151"/>
                </a:solidFill>
              </a:rPr>
              <a:t>Collection of data on which algorithm is used.</a:t>
            </a:r>
            <a:endParaRPr sz="1200"/>
          </a:p>
        </p:txBody>
      </p:sp>
      <p:sp>
        <p:nvSpPr>
          <p:cNvPr id="639" name="Google Shape;639;p33"/>
          <p:cNvSpPr/>
          <p:nvPr/>
        </p:nvSpPr>
        <p:spPr>
          <a:xfrm>
            <a:off x="720009" y="1832705"/>
            <a:ext cx="974100" cy="9741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3"/>
          <p:cNvSpPr/>
          <p:nvPr/>
        </p:nvSpPr>
        <p:spPr>
          <a:xfrm>
            <a:off x="4702809" y="1832705"/>
            <a:ext cx="974100" cy="9741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3"/>
          <p:cNvSpPr txBox="1"/>
          <p:nvPr>
            <p:ph idx="4294967295" type="subTitle"/>
          </p:nvPr>
        </p:nvSpPr>
        <p:spPr>
          <a:xfrm>
            <a:off x="1874875" y="1894050"/>
            <a:ext cx="2437200" cy="371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Poppins Black"/>
                <a:ea typeface="Poppins Black"/>
                <a:cs typeface="Poppins Black"/>
                <a:sym typeface="Poppins Black"/>
              </a:rPr>
              <a:t>Dataset</a:t>
            </a:r>
            <a:endParaRPr b="1"/>
          </a:p>
        </p:txBody>
      </p:sp>
      <p:sp>
        <p:nvSpPr>
          <p:cNvPr id="642" name="Google Shape;642;p33"/>
          <p:cNvSpPr txBox="1"/>
          <p:nvPr>
            <p:ph idx="4294967295" type="subTitle"/>
          </p:nvPr>
        </p:nvSpPr>
        <p:spPr>
          <a:xfrm>
            <a:off x="5742675" y="1894050"/>
            <a:ext cx="2437200" cy="371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Poppins Black"/>
                <a:ea typeface="Poppins Black"/>
                <a:cs typeface="Poppins Black"/>
                <a:sym typeface="Poppins Black"/>
              </a:rPr>
              <a:t>Google Collab</a:t>
            </a:r>
            <a:endParaRPr sz="2300"/>
          </a:p>
        </p:txBody>
      </p:sp>
      <p:sp>
        <p:nvSpPr>
          <p:cNvPr id="643" name="Google Shape;643;p33"/>
          <p:cNvSpPr txBox="1"/>
          <p:nvPr>
            <p:ph idx="4294967295" type="subTitle"/>
          </p:nvPr>
        </p:nvSpPr>
        <p:spPr>
          <a:xfrm>
            <a:off x="5742675" y="2265449"/>
            <a:ext cx="2437200" cy="612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t>Development Environment.</a:t>
            </a:r>
            <a:endParaRPr sz="1200"/>
          </a:p>
        </p:txBody>
      </p:sp>
      <p:grpSp>
        <p:nvGrpSpPr>
          <p:cNvPr id="644" name="Google Shape;644;p33"/>
          <p:cNvGrpSpPr/>
          <p:nvPr/>
        </p:nvGrpSpPr>
        <p:grpSpPr>
          <a:xfrm>
            <a:off x="4905606" y="2036293"/>
            <a:ext cx="568484" cy="566915"/>
            <a:chOff x="830742" y="2763601"/>
            <a:chExt cx="384734" cy="381556"/>
          </a:xfrm>
        </p:grpSpPr>
        <p:sp>
          <p:nvSpPr>
            <p:cNvPr id="645" name="Google Shape;645;p33"/>
            <p:cNvSpPr/>
            <p:nvPr/>
          </p:nvSpPr>
          <p:spPr>
            <a:xfrm>
              <a:off x="830742" y="2881012"/>
              <a:ext cx="174423" cy="83678"/>
            </a:xfrm>
            <a:custGeom>
              <a:rect b="b" l="l" r="r" t="t"/>
              <a:pathLst>
                <a:path extrusionOk="0" h="3185" w="6639">
                  <a:moveTo>
                    <a:pt x="6639" y="1"/>
                  </a:moveTo>
                  <a:lnTo>
                    <a:pt x="5189" y="125"/>
                  </a:lnTo>
                  <a:cubicBezTo>
                    <a:pt x="3289" y="285"/>
                    <a:pt x="1506" y="1110"/>
                    <a:pt x="160" y="2456"/>
                  </a:cubicBezTo>
                  <a:cubicBezTo>
                    <a:pt x="1" y="2616"/>
                    <a:pt x="105" y="2886"/>
                    <a:pt x="327" y="2907"/>
                  </a:cubicBezTo>
                  <a:lnTo>
                    <a:pt x="3462" y="3184"/>
                  </a:lnTo>
                  <a:lnTo>
                    <a:pt x="663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3"/>
            <p:cNvSpPr/>
            <p:nvPr/>
          </p:nvSpPr>
          <p:spPr>
            <a:xfrm>
              <a:off x="1013520" y="2973045"/>
              <a:ext cx="83494" cy="172111"/>
            </a:xfrm>
            <a:custGeom>
              <a:rect b="b" l="l" r="r" t="t"/>
              <a:pathLst>
                <a:path extrusionOk="0" h="6551" w="3178">
                  <a:moveTo>
                    <a:pt x="3178" y="0"/>
                  </a:moveTo>
                  <a:lnTo>
                    <a:pt x="1" y="3177"/>
                  </a:lnTo>
                  <a:lnTo>
                    <a:pt x="278" y="6305"/>
                  </a:lnTo>
                  <a:cubicBezTo>
                    <a:pt x="292" y="6457"/>
                    <a:pt x="415" y="6550"/>
                    <a:pt x="543" y="6550"/>
                  </a:cubicBezTo>
                  <a:cubicBezTo>
                    <a:pt x="608" y="6550"/>
                    <a:pt x="675" y="6526"/>
                    <a:pt x="729" y="6472"/>
                  </a:cubicBezTo>
                  <a:cubicBezTo>
                    <a:pt x="2075" y="5126"/>
                    <a:pt x="2900" y="3344"/>
                    <a:pt x="3053" y="1443"/>
                  </a:cubicBezTo>
                  <a:lnTo>
                    <a:pt x="317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3"/>
            <p:cNvSpPr/>
            <p:nvPr/>
          </p:nvSpPr>
          <p:spPr>
            <a:xfrm>
              <a:off x="903281" y="2763601"/>
              <a:ext cx="312038" cy="310383"/>
            </a:xfrm>
            <a:custGeom>
              <a:rect b="b" l="l" r="r" t="t"/>
              <a:pathLst>
                <a:path extrusionOk="0" h="11814" w="11877">
                  <a:moveTo>
                    <a:pt x="11644" y="0"/>
                  </a:moveTo>
                  <a:cubicBezTo>
                    <a:pt x="11624" y="0"/>
                    <a:pt x="11604" y="3"/>
                    <a:pt x="11584" y="10"/>
                  </a:cubicBezTo>
                  <a:lnTo>
                    <a:pt x="9080" y="745"/>
                  </a:lnTo>
                  <a:lnTo>
                    <a:pt x="7228" y="1286"/>
                  </a:lnTo>
                  <a:cubicBezTo>
                    <a:pt x="7075" y="1327"/>
                    <a:pt x="6937" y="1411"/>
                    <a:pt x="6826" y="1522"/>
                  </a:cubicBezTo>
                  <a:lnTo>
                    <a:pt x="91" y="8257"/>
                  </a:lnTo>
                  <a:cubicBezTo>
                    <a:pt x="0" y="8340"/>
                    <a:pt x="0" y="8479"/>
                    <a:pt x="91" y="8569"/>
                  </a:cubicBezTo>
                  <a:lnTo>
                    <a:pt x="1436" y="9914"/>
                  </a:lnTo>
                  <a:lnTo>
                    <a:pt x="1929" y="10414"/>
                  </a:lnTo>
                  <a:lnTo>
                    <a:pt x="3267" y="11746"/>
                  </a:lnTo>
                  <a:cubicBezTo>
                    <a:pt x="3312" y="11791"/>
                    <a:pt x="3373" y="11813"/>
                    <a:pt x="3435" y="11813"/>
                  </a:cubicBezTo>
                  <a:cubicBezTo>
                    <a:pt x="3496" y="11813"/>
                    <a:pt x="3559" y="11791"/>
                    <a:pt x="3607" y="11746"/>
                  </a:cubicBezTo>
                  <a:lnTo>
                    <a:pt x="7374" y="7965"/>
                  </a:lnTo>
                  <a:lnTo>
                    <a:pt x="10308" y="5038"/>
                  </a:lnTo>
                  <a:cubicBezTo>
                    <a:pt x="10432" y="4913"/>
                    <a:pt x="10523" y="4761"/>
                    <a:pt x="10571" y="4594"/>
                  </a:cubicBezTo>
                  <a:lnTo>
                    <a:pt x="11840" y="259"/>
                  </a:lnTo>
                  <a:cubicBezTo>
                    <a:pt x="11876" y="127"/>
                    <a:pt x="11772" y="0"/>
                    <a:pt x="1164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3"/>
            <p:cNvSpPr/>
            <p:nvPr/>
          </p:nvSpPr>
          <p:spPr>
            <a:xfrm>
              <a:off x="1060732" y="2852218"/>
              <a:ext cx="65261" cy="65261"/>
            </a:xfrm>
            <a:custGeom>
              <a:rect b="b" l="l" r="r" t="t"/>
              <a:pathLst>
                <a:path extrusionOk="0" h="2484" w="2484">
                  <a:moveTo>
                    <a:pt x="1242" y="1"/>
                  </a:moveTo>
                  <a:cubicBezTo>
                    <a:pt x="555" y="1"/>
                    <a:pt x="0" y="556"/>
                    <a:pt x="0" y="1242"/>
                  </a:cubicBezTo>
                  <a:cubicBezTo>
                    <a:pt x="0" y="1929"/>
                    <a:pt x="555" y="2484"/>
                    <a:pt x="1242" y="2484"/>
                  </a:cubicBezTo>
                  <a:cubicBezTo>
                    <a:pt x="1922" y="2484"/>
                    <a:pt x="2483" y="1929"/>
                    <a:pt x="2483" y="1242"/>
                  </a:cubicBezTo>
                  <a:cubicBezTo>
                    <a:pt x="2483" y="556"/>
                    <a:pt x="1922" y="1"/>
                    <a:pt x="124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3"/>
            <p:cNvSpPr/>
            <p:nvPr/>
          </p:nvSpPr>
          <p:spPr>
            <a:xfrm>
              <a:off x="895084" y="2998739"/>
              <a:ext cx="84387" cy="83520"/>
            </a:xfrm>
            <a:custGeom>
              <a:rect b="b" l="l" r="r" t="t"/>
              <a:pathLst>
                <a:path extrusionOk="0" h="3179" w="3212">
                  <a:moveTo>
                    <a:pt x="833" y="0"/>
                  </a:moveTo>
                  <a:lnTo>
                    <a:pt x="125" y="701"/>
                  </a:lnTo>
                  <a:cubicBezTo>
                    <a:pt x="0" y="826"/>
                    <a:pt x="0" y="1034"/>
                    <a:pt x="125" y="1166"/>
                  </a:cubicBezTo>
                  <a:lnTo>
                    <a:pt x="1082" y="2123"/>
                  </a:lnTo>
                  <a:lnTo>
                    <a:pt x="2046" y="3080"/>
                  </a:lnTo>
                  <a:cubicBezTo>
                    <a:pt x="2109" y="3146"/>
                    <a:pt x="2192" y="3179"/>
                    <a:pt x="2276" y="3179"/>
                  </a:cubicBezTo>
                  <a:cubicBezTo>
                    <a:pt x="2360" y="3179"/>
                    <a:pt x="2445" y="3146"/>
                    <a:pt x="2511" y="3080"/>
                  </a:cubicBezTo>
                  <a:lnTo>
                    <a:pt x="3212" y="2379"/>
                  </a:lnTo>
                  <a:lnTo>
                    <a:pt x="2275" y="1436"/>
                  </a:lnTo>
                  <a:lnTo>
                    <a:pt x="1769" y="937"/>
                  </a:lnTo>
                  <a:lnTo>
                    <a:pt x="83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3"/>
            <p:cNvSpPr/>
            <p:nvPr/>
          </p:nvSpPr>
          <p:spPr>
            <a:xfrm>
              <a:off x="903281" y="2964480"/>
              <a:ext cx="110266" cy="109504"/>
            </a:xfrm>
            <a:custGeom>
              <a:rect b="b" l="l" r="r" t="t"/>
              <a:pathLst>
                <a:path extrusionOk="0" h="4168" w="4197">
                  <a:moveTo>
                    <a:pt x="694" y="0"/>
                  </a:moveTo>
                  <a:lnTo>
                    <a:pt x="91" y="611"/>
                  </a:lnTo>
                  <a:cubicBezTo>
                    <a:pt x="0" y="694"/>
                    <a:pt x="0" y="833"/>
                    <a:pt x="91" y="916"/>
                  </a:cubicBezTo>
                  <a:lnTo>
                    <a:pt x="1436" y="2268"/>
                  </a:lnTo>
                  <a:lnTo>
                    <a:pt x="1936" y="2761"/>
                  </a:lnTo>
                  <a:lnTo>
                    <a:pt x="3267" y="4100"/>
                  </a:lnTo>
                  <a:cubicBezTo>
                    <a:pt x="3312" y="4145"/>
                    <a:pt x="3373" y="4167"/>
                    <a:pt x="3435" y="4167"/>
                  </a:cubicBezTo>
                  <a:cubicBezTo>
                    <a:pt x="3496" y="4167"/>
                    <a:pt x="3559" y="4145"/>
                    <a:pt x="3607" y="4100"/>
                  </a:cubicBezTo>
                  <a:lnTo>
                    <a:pt x="4197" y="3503"/>
                  </a:lnTo>
                  <a:lnTo>
                    <a:pt x="2699" y="2005"/>
                  </a:lnTo>
                  <a:lnTo>
                    <a:pt x="2199" y="1505"/>
                  </a:lnTo>
                  <a:lnTo>
                    <a:pt x="69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3"/>
            <p:cNvSpPr/>
            <p:nvPr/>
          </p:nvSpPr>
          <p:spPr>
            <a:xfrm>
              <a:off x="854992" y="3038831"/>
              <a:ext cx="34154" cy="31185"/>
            </a:xfrm>
            <a:custGeom>
              <a:rect b="b" l="l" r="r" t="t"/>
              <a:pathLst>
                <a:path extrusionOk="0" h="1187" w="1300">
                  <a:moveTo>
                    <a:pt x="986" y="1"/>
                  </a:moveTo>
                  <a:cubicBezTo>
                    <a:pt x="935" y="1"/>
                    <a:pt x="881" y="21"/>
                    <a:pt x="833" y="70"/>
                  </a:cubicBezTo>
                  <a:lnTo>
                    <a:pt x="84" y="812"/>
                  </a:lnTo>
                  <a:cubicBezTo>
                    <a:pt x="0" y="895"/>
                    <a:pt x="0" y="1041"/>
                    <a:pt x="84" y="1124"/>
                  </a:cubicBezTo>
                  <a:cubicBezTo>
                    <a:pt x="129" y="1166"/>
                    <a:pt x="186" y="1186"/>
                    <a:pt x="242" y="1186"/>
                  </a:cubicBezTo>
                  <a:cubicBezTo>
                    <a:pt x="299" y="1186"/>
                    <a:pt x="354" y="1166"/>
                    <a:pt x="396" y="1124"/>
                  </a:cubicBezTo>
                  <a:lnTo>
                    <a:pt x="1145" y="375"/>
                  </a:lnTo>
                  <a:cubicBezTo>
                    <a:pt x="1299" y="221"/>
                    <a:pt x="1155" y="1"/>
                    <a:pt x="9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3"/>
            <p:cNvSpPr/>
            <p:nvPr/>
          </p:nvSpPr>
          <p:spPr>
            <a:xfrm>
              <a:off x="873934" y="3057800"/>
              <a:ext cx="34286" cy="31343"/>
            </a:xfrm>
            <a:custGeom>
              <a:rect b="b" l="l" r="r" t="t"/>
              <a:pathLst>
                <a:path extrusionOk="0" h="1193" w="1305">
                  <a:moveTo>
                    <a:pt x="987" y="0"/>
                  </a:moveTo>
                  <a:cubicBezTo>
                    <a:pt x="935" y="0"/>
                    <a:pt x="881" y="21"/>
                    <a:pt x="833" y="69"/>
                  </a:cubicBezTo>
                  <a:lnTo>
                    <a:pt x="91" y="818"/>
                  </a:lnTo>
                  <a:cubicBezTo>
                    <a:pt x="1" y="901"/>
                    <a:pt x="1" y="1040"/>
                    <a:pt x="91" y="1130"/>
                  </a:cubicBezTo>
                  <a:cubicBezTo>
                    <a:pt x="132" y="1172"/>
                    <a:pt x="188" y="1193"/>
                    <a:pt x="244" y="1193"/>
                  </a:cubicBezTo>
                  <a:cubicBezTo>
                    <a:pt x="301" y="1193"/>
                    <a:pt x="358" y="1172"/>
                    <a:pt x="403" y="1130"/>
                  </a:cubicBezTo>
                  <a:lnTo>
                    <a:pt x="1145" y="381"/>
                  </a:lnTo>
                  <a:cubicBezTo>
                    <a:pt x="1305" y="221"/>
                    <a:pt x="1158" y="0"/>
                    <a:pt x="9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3"/>
            <p:cNvSpPr/>
            <p:nvPr/>
          </p:nvSpPr>
          <p:spPr>
            <a:xfrm>
              <a:off x="912213" y="3095895"/>
              <a:ext cx="34102" cy="31343"/>
            </a:xfrm>
            <a:custGeom>
              <a:rect b="b" l="l" r="r" t="t"/>
              <a:pathLst>
                <a:path extrusionOk="0" h="1193" w="1298">
                  <a:moveTo>
                    <a:pt x="983" y="0"/>
                  </a:moveTo>
                  <a:cubicBezTo>
                    <a:pt x="932" y="0"/>
                    <a:pt x="879" y="20"/>
                    <a:pt x="833" y="69"/>
                  </a:cubicBezTo>
                  <a:lnTo>
                    <a:pt x="83" y="818"/>
                  </a:lnTo>
                  <a:cubicBezTo>
                    <a:pt x="0" y="901"/>
                    <a:pt x="0" y="1040"/>
                    <a:pt x="83" y="1130"/>
                  </a:cubicBezTo>
                  <a:cubicBezTo>
                    <a:pt x="125" y="1172"/>
                    <a:pt x="181" y="1192"/>
                    <a:pt x="237" y="1192"/>
                  </a:cubicBezTo>
                  <a:cubicBezTo>
                    <a:pt x="293" y="1192"/>
                    <a:pt x="351" y="1172"/>
                    <a:pt x="396" y="1130"/>
                  </a:cubicBezTo>
                  <a:lnTo>
                    <a:pt x="1138" y="381"/>
                  </a:lnTo>
                  <a:cubicBezTo>
                    <a:pt x="1297" y="221"/>
                    <a:pt x="1151" y="0"/>
                    <a:pt x="98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3"/>
            <p:cNvSpPr/>
            <p:nvPr/>
          </p:nvSpPr>
          <p:spPr>
            <a:xfrm>
              <a:off x="893061" y="3076926"/>
              <a:ext cx="34312" cy="31343"/>
            </a:xfrm>
            <a:custGeom>
              <a:rect b="b" l="l" r="r" t="t"/>
              <a:pathLst>
                <a:path extrusionOk="0" h="1193" w="1306">
                  <a:moveTo>
                    <a:pt x="987" y="1"/>
                  </a:moveTo>
                  <a:cubicBezTo>
                    <a:pt x="936" y="1"/>
                    <a:pt x="882" y="21"/>
                    <a:pt x="833" y="69"/>
                  </a:cubicBezTo>
                  <a:lnTo>
                    <a:pt x="91" y="818"/>
                  </a:lnTo>
                  <a:cubicBezTo>
                    <a:pt x="1" y="902"/>
                    <a:pt x="1" y="1040"/>
                    <a:pt x="91" y="1131"/>
                  </a:cubicBezTo>
                  <a:cubicBezTo>
                    <a:pt x="133" y="1172"/>
                    <a:pt x="188" y="1193"/>
                    <a:pt x="245" y="1193"/>
                  </a:cubicBezTo>
                  <a:cubicBezTo>
                    <a:pt x="301" y="1193"/>
                    <a:pt x="358" y="1172"/>
                    <a:pt x="403" y="1131"/>
                  </a:cubicBezTo>
                  <a:lnTo>
                    <a:pt x="1145" y="381"/>
                  </a:lnTo>
                  <a:cubicBezTo>
                    <a:pt x="1305" y="222"/>
                    <a:pt x="1158" y="1"/>
                    <a:pt x="9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3"/>
            <p:cNvSpPr/>
            <p:nvPr/>
          </p:nvSpPr>
          <p:spPr>
            <a:xfrm>
              <a:off x="1141809" y="2763601"/>
              <a:ext cx="73668" cy="72801"/>
            </a:xfrm>
            <a:custGeom>
              <a:rect b="b" l="l" r="r" t="t"/>
              <a:pathLst>
                <a:path extrusionOk="0" h="2771" w="2804">
                  <a:moveTo>
                    <a:pt x="2567" y="0"/>
                  </a:moveTo>
                  <a:cubicBezTo>
                    <a:pt x="2547" y="0"/>
                    <a:pt x="2526" y="3"/>
                    <a:pt x="2505" y="10"/>
                  </a:cubicBezTo>
                  <a:lnTo>
                    <a:pt x="1" y="745"/>
                  </a:lnTo>
                  <a:lnTo>
                    <a:pt x="2033" y="2770"/>
                  </a:lnTo>
                  <a:lnTo>
                    <a:pt x="2761" y="266"/>
                  </a:lnTo>
                  <a:cubicBezTo>
                    <a:pt x="2804" y="128"/>
                    <a:pt x="2700" y="0"/>
                    <a:pt x="256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3"/>
            <p:cNvSpPr/>
            <p:nvPr/>
          </p:nvSpPr>
          <p:spPr>
            <a:xfrm>
              <a:off x="919491" y="2924099"/>
              <a:ext cx="135435" cy="133780"/>
            </a:xfrm>
            <a:custGeom>
              <a:rect b="b" l="l" r="r" t="t"/>
              <a:pathLst>
                <a:path extrusionOk="0" h="5092" w="5155">
                  <a:moveTo>
                    <a:pt x="4759" y="1"/>
                  </a:moveTo>
                  <a:cubicBezTo>
                    <a:pt x="4676" y="1"/>
                    <a:pt x="4592" y="32"/>
                    <a:pt x="4530" y="95"/>
                  </a:cubicBezTo>
                  <a:lnTo>
                    <a:pt x="126" y="4499"/>
                  </a:lnTo>
                  <a:cubicBezTo>
                    <a:pt x="1" y="4624"/>
                    <a:pt x="1" y="4832"/>
                    <a:pt x="126" y="4957"/>
                  </a:cubicBezTo>
                  <a:lnTo>
                    <a:pt x="160" y="4999"/>
                  </a:lnTo>
                  <a:cubicBezTo>
                    <a:pt x="222" y="5060"/>
                    <a:pt x="304" y="5091"/>
                    <a:pt x="386" y="5091"/>
                  </a:cubicBezTo>
                  <a:cubicBezTo>
                    <a:pt x="470" y="5091"/>
                    <a:pt x="555" y="5058"/>
                    <a:pt x="618" y="4992"/>
                  </a:cubicBezTo>
                  <a:lnTo>
                    <a:pt x="5022" y="587"/>
                  </a:lnTo>
                  <a:cubicBezTo>
                    <a:pt x="5154" y="462"/>
                    <a:pt x="5154" y="254"/>
                    <a:pt x="5022" y="129"/>
                  </a:cubicBezTo>
                  <a:lnTo>
                    <a:pt x="4988" y="95"/>
                  </a:lnTo>
                  <a:cubicBezTo>
                    <a:pt x="4925" y="32"/>
                    <a:pt x="4842" y="1"/>
                    <a:pt x="4759" y="1"/>
                  </a:cubicBezTo>
                  <a:close/>
                </a:path>
              </a:pathLst>
            </a:custGeom>
            <a:solidFill>
              <a:srgbClr val="C0C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3"/>
            <p:cNvSpPr/>
            <p:nvPr/>
          </p:nvSpPr>
          <p:spPr>
            <a:xfrm>
              <a:off x="919491" y="2924099"/>
              <a:ext cx="135435" cy="133780"/>
            </a:xfrm>
            <a:custGeom>
              <a:rect b="b" l="l" r="r" t="t"/>
              <a:pathLst>
                <a:path extrusionOk="0" h="5092" w="5155">
                  <a:moveTo>
                    <a:pt x="4759" y="1"/>
                  </a:moveTo>
                  <a:cubicBezTo>
                    <a:pt x="4676" y="1"/>
                    <a:pt x="4592" y="32"/>
                    <a:pt x="4530" y="95"/>
                  </a:cubicBezTo>
                  <a:lnTo>
                    <a:pt x="126" y="4499"/>
                  </a:lnTo>
                  <a:cubicBezTo>
                    <a:pt x="1" y="4624"/>
                    <a:pt x="1" y="4832"/>
                    <a:pt x="126" y="4957"/>
                  </a:cubicBezTo>
                  <a:lnTo>
                    <a:pt x="160" y="4999"/>
                  </a:lnTo>
                  <a:cubicBezTo>
                    <a:pt x="222" y="5060"/>
                    <a:pt x="304" y="5091"/>
                    <a:pt x="386" y="5091"/>
                  </a:cubicBezTo>
                  <a:cubicBezTo>
                    <a:pt x="470" y="5091"/>
                    <a:pt x="555" y="5058"/>
                    <a:pt x="618" y="4992"/>
                  </a:cubicBezTo>
                  <a:lnTo>
                    <a:pt x="5022" y="587"/>
                  </a:lnTo>
                  <a:cubicBezTo>
                    <a:pt x="5154" y="462"/>
                    <a:pt x="5154" y="254"/>
                    <a:pt x="5022" y="129"/>
                  </a:cubicBezTo>
                  <a:lnTo>
                    <a:pt x="4988" y="95"/>
                  </a:lnTo>
                  <a:cubicBezTo>
                    <a:pt x="4925" y="32"/>
                    <a:pt x="4842" y="1"/>
                    <a:pt x="47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8" name="Google Shape;658;p33"/>
          <p:cNvGrpSpPr/>
          <p:nvPr/>
        </p:nvGrpSpPr>
        <p:grpSpPr>
          <a:xfrm>
            <a:off x="929945" y="2042842"/>
            <a:ext cx="554209" cy="553808"/>
            <a:chOff x="1303537" y="1502716"/>
            <a:chExt cx="362939" cy="362677"/>
          </a:xfrm>
        </p:grpSpPr>
        <p:sp>
          <p:nvSpPr>
            <p:cNvPr id="659" name="Google Shape;659;p33"/>
            <p:cNvSpPr/>
            <p:nvPr/>
          </p:nvSpPr>
          <p:spPr>
            <a:xfrm>
              <a:off x="1426697" y="1695727"/>
              <a:ext cx="116883" cy="99552"/>
            </a:xfrm>
            <a:custGeom>
              <a:rect b="b" l="l" r="r" t="t"/>
              <a:pathLst>
                <a:path extrusionOk="0" h="3791" w="4451">
                  <a:moveTo>
                    <a:pt x="1560" y="0"/>
                  </a:moveTo>
                  <a:lnTo>
                    <a:pt x="1560" y="297"/>
                  </a:lnTo>
                  <a:cubicBezTo>
                    <a:pt x="1560" y="383"/>
                    <a:pt x="1503" y="469"/>
                    <a:pt x="1426" y="507"/>
                  </a:cubicBezTo>
                  <a:lnTo>
                    <a:pt x="402" y="938"/>
                  </a:lnTo>
                  <a:cubicBezTo>
                    <a:pt x="154" y="1043"/>
                    <a:pt x="0" y="1283"/>
                    <a:pt x="0" y="1551"/>
                  </a:cubicBezTo>
                  <a:lnTo>
                    <a:pt x="0" y="3790"/>
                  </a:lnTo>
                  <a:lnTo>
                    <a:pt x="4451" y="3790"/>
                  </a:lnTo>
                  <a:lnTo>
                    <a:pt x="4451" y="1551"/>
                  </a:lnTo>
                  <a:cubicBezTo>
                    <a:pt x="4451" y="1283"/>
                    <a:pt x="4297" y="1043"/>
                    <a:pt x="4049" y="938"/>
                  </a:cubicBezTo>
                  <a:lnTo>
                    <a:pt x="3034" y="507"/>
                  </a:lnTo>
                  <a:cubicBezTo>
                    <a:pt x="2948" y="469"/>
                    <a:pt x="2891" y="383"/>
                    <a:pt x="2891" y="297"/>
                  </a:cubicBezTo>
                  <a:lnTo>
                    <a:pt x="28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3"/>
            <p:cNvSpPr/>
            <p:nvPr/>
          </p:nvSpPr>
          <p:spPr>
            <a:xfrm>
              <a:off x="1426697" y="1710538"/>
              <a:ext cx="116883" cy="84741"/>
            </a:xfrm>
            <a:custGeom>
              <a:rect b="b" l="l" r="r" t="t"/>
              <a:pathLst>
                <a:path extrusionOk="0" h="3227" w="4451">
                  <a:moveTo>
                    <a:pt x="1273" y="1"/>
                  </a:moveTo>
                  <a:lnTo>
                    <a:pt x="402" y="374"/>
                  </a:lnTo>
                  <a:cubicBezTo>
                    <a:pt x="154" y="479"/>
                    <a:pt x="0" y="719"/>
                    <a:pt x="0" y="987"/>
                  </a:cubicBezTo>
                  <a:lnTo>
                    <a:pt x="0" y="3226"/>
                  </a:lnTo>
                  <a:lnTo>
                    <a:pt x="4451" y="3226"/>
                  </a:lnTo>
                  <a:lnTo>
                    <a:pt x="4451" y="987"/>
                  </a:lnTo>
                  <a:cubicBezTo>
                    <a:pt x="4451" y="719"/>
                    <a:pt x="4297" y="479"/>
                    <a:pt x="4049" y="374"/>
                  </a:cubicBezTo>
                  <a:lnTo>
                    <a:pt x="3178" y="1"/>
                  </a:lnTo>
                  <a:cubicBezTo>
                    <a:pt x="2962" y="365"/>
                    <a:pt x="2594" y="546"/>
                    <a:pt x="2226" y="546"/>
                  </a:cubicBezTo>
                  <a:cubicBezTo>
                    <a:pt x="1857" y="546"/>
                    <a:pt x="1489" y="365"/>
                    <a:pt x="12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3"/>
            <p:cNvSpPr/>
            <p:nvPr/>
          </p:nvSpPr>
          <p:spPr>
            <a:xfrm>
              <a:off x="1444291" y="1613796"/>
              <a:ext cx="29437" cy="64363"/>
            </a:xfrm>
            <a:custGeom>
              <a:rect b="b" l="l" r="r" t="t"/>
              <a:pathLst>
                <a:path extrusionOk="0" h="2451" w="1121">
                  <a:moveTo>
                    <a:pt x="670" y="0"/>
                  </a:moveTo>
                  <a:cubicBezTo>
                    <a:pt x="297" y="0"/>
                    <a:pt x="0" y="297"/>
                    <a:pt x="0" y="670"/>
                  </a:cubicBezTo>
                  <a:lnTo>
                    <a:pt x="0" y="823"/>
                  </a:lnTo>
                  <a:cubicBezTo>
                    <a:pt x="0" y="1015"/>
                    <a:pt x="29" y="1206"/>
                    <a:pt x="86" y="1388"/>
                  </a:cubicBezTo>
                  <a:lnTo>
                    <a:pt x="450" y="2450"/>
                  </a:lnTo>
                  <a:lnTo>
                    <a:pt x="1120" y="2450"/>
                  </a:lnTo>
                  <a:lnTo>
                    <a:pt x="112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3"/>
            <p:cNvSpPr/>
            <p:nvPr/>
          </p:nvSpPr>
          <p:spPr>
            <a:xfrm>
              <a:off x="1456108" y="1608019"/>
              <a:ext cx="69878" cy="70140"/>
            </a:xfrm>
            <a:custGeom>
              <a:rect b="b" l="l" r="r" t="t"/>
              <a:pathLst>
                <a:path extrusionOk="0" h="2671" w="2661">
                  <a:moveTo>
                    <a:pt x="660" y="0"/>
                  </a:moveTo>
                  <a:cubicBezTo>
                    <a:pt x="297" y="0"/>
                    <a:pt x="0" y="297"/>
                    <a:pt x="0" y="670"/>
                  </a:cubicBezTo>
                  <a:cubicBezTo>
                    <a:pt x="0" y="909"/>
                    <a:pt x="192" y="1110"/>
                    <a:pt x="440" y="1110"/>
                  </a:cubicBezTo>
                  <a:lnTo>
                    <a:pt x="2220" y="2670"/>
                  </a:lnTo>
                  <a:lnTo>
                    <a:pt x="2594" y="1350"/>
                  </a:lnTo>
                  <a:cubicBezTo>
                    <a:pt x="2642" y="1196"/>
                    <a:pt x="2661" y="1034"/>
                    <a:pt x="2661" y="862"/>
                  </a:cubicBezTo>
                  <a:lnTo>
                    <a:pt x="2661" y="450"/>
                  </a:lnTo>
                  <a:cubicBezTo>
                    <a:pt x="2661" y="201"/>
                    <a:pt x="2469" y="0"/>
                    <a:pt x="22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3"/>
            <p:cNvSpPr/>
            <p:nvPr/>
          </p:nvSpPr>
          <p:spPr>
            <a:xfrm>
              <a:off x="1450068" y="1637168"/>
              <a:ext cx="70140" cy="64363"/>
            </a:xfrm>
            <a:custGeom>
              <a:rect b="b" l="l" r="r" t="t"/>
              <a:pathLst>
                <a:path extrusionOk="0" h="2451" w="2671">
                  <a:moveTo>
                    <a:pt x="862" y="0"/>
                  </a:moveTo>
                  <a:cubicBezTo>
                    <a:pt x="737" y="0"/>
                    <a:pt x="623" y="48"/>
                    <a:pt x="536" y="134"/>
                  </a:cubicBezTo>
                  <a:lnTo>
                    <a:pt x="134" y="536"/>
                  </a:lnTo>
                  <a:cubicBezTo>
                    <a:pt x="48" y="622"/>
                    <a:pt x="0" y="737"/>
                    <a:pt x="0" y="852"/>
                  </a:cubicBezTo>
                  <a:lnTo>
                    <a:pt x="0" y="1120"/>
                  </a:lnTo>
                  <a:cubicBezTo>
                    <a:pt x="0" y="1857"/>
                    <a:pt x="594" y="2450"/>
                    <a:pt x="1340" y="2450"/>
                  </a:cubicBezTo>
                  <a:cubicBezTo>
                    <a:pt x="2077" y="2450"/>
                    <a:pt x="2671" y="1857"/>
                    <a:pt x="2671" y="1120"/>
                  </a:cubicBezTo>
                  <a:lnTo>
                    <a:pt x="2671" y="833"/>
                  </a:lnTo>
                  <a:cubicBezTo>
                    <a:pt x="2671" y="718"/>
                    <a:pt x="2623" y="603"/>
                    <a:pt x="2546" y="517"/>
                  </a:cubicBezTo>
                  <a:cubicBezTo>
                    <a:pt x="2202" y="182"/>
                    <a:pt x="1580" y="29"/>
                    <a:pt x="86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3"/>
            <p:cNvSpPr/>
            <p:nvPr/>
          </p:nvSpPr>
          <p:spPr>
            <a:xfrm>
              <a:off x="1426697" y="1725638"/>
              <a:ext cx="23398" cy="69642"/>
            </a:xfrm>
            <a:custGeom>
              <a:rect b="b" l="l" r="r" t="t"/>
              <a:pathLst>
                <a:path extrusionOk="0" h="2652" w="891">
                  <a:moveTo>
                    <a:pt x="154" y="0"/>
                  </a:moveTo>
                  <a:cubicBezTo>
                    <a:pt x="48" y="115"/>
                    <a:pt x="0" y="258"/>
                    <a:pt x="0" y="412"/>
                  </a:cubicBezTo>
                  <a:lnTo>
                    <a:pt x="0" y="2651"/>
                  </a:lnTo>
                  <a:lnTo>
                    <a:pt x="890" y="2651"/>
                  </a:lnTo>
                  <a:lnTo>
                    <a:pt x="890" y="1015"/>
                  </a:lnTo>
                  <a:cubicBezTo>
                    <a:pt x="890" y="833"/>
                    <a:pt x="823" y="670"/>
                    <a:pt x="699" y="546"/>
                  </a:cubicBezTo>
                  <a:lnTo>
                    <a:pt x="15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3"/>
            <p:cNvSpPr/>
            <p:nvPr/>
          </p:nvSpPr>
          <p:spPr>
            <a:xfrm>
              <a:off x="1520182" y="1725638"/>
              <a:ext cx="23398" cy="69642"/>
            </a:xfrm>
            <a:custGeom>
              <a:rect b="b" l="l" r="r" t="t"/>
              <a:pathLst>
                <a:path extrusionOk="0" h="2652" w="891">
                  <a:moveTo>
                    <a:pt x="747" y="0"/>
                  </a:moveTo>
                  <a:lnTo>
                    <a:pt x="202" y="546"/>
                  </a:lnTo>
                  <a:cubicBezTo>
                    <a:pt x="77" y="670"/>
                    <a:pt x="1" y="833"/>
                    <a:pt x="1" y="1015"/>
                  </a:cubicBezTo>
                  <a:lnTo>
                    <a:pt x="1" y="2651"/>
                  </a:lnTo>
                  <a:lnTo>
                    <a:pt x="891" y="2651"/>
                  </a:lnTo>
                  <a:lnTo>
                    <a:pt x="891" y="412"/>
                  </a:lnTo>
                  <a:cubicBezTo>
                    <a:pt x="891" y="258"/>
                    <a:pt x="843" y="115"/>
                    <a:pt x="7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3"/>
            <p:cNvSpPr/>
            <p:nvPr/>
          </p:nvSpPr>
          <p:spPr>
            <a:xfrm>
              <a:off x="1303537" y="1502716"/>
              <a:ext cx="362939" cy="362677"/>
            </a:xfrm>
            <a:custGeom>
              <a:rect b="b" l="l" r="r" t="t"/>
              <a:pathLst>
                <a:path extrusionOk="0" h="13811" w="13821">
                  <a:moveTo>
                    <a:pt x="6920" y="2677"/>
                  </a:moveTo>
                  <a:cubicBezTo>
                    <a:pt x="7464" y="2677"/>
                    <a:pt x="8013" y="2781"/>
                    <a:pt x="8538" y="2996"/>
                  </a:cubicBezTo>
                  <a:cubicBezTo>
                    <a:pt x="10117" y="3656"/>
                    <a:pt x="11150" y="5197"/>
                    <a:pt x="11150" y="6910"/>
                  </a:cubicBezTo>
                  <a:cubicBezTo>
                    <a:pt x="11150" y="9245"/>
                    <a:pt x="9255" y="11140"/>
                    <a:pt x="6920" y="11140"/>
                  </a:cubicBezTo>
                  <a:cubicBezTo>
                    <a:pt x="5207" y="11140"/>
                    <a:pt x="3657" y="10106"/>
                    <a:pt x="3006" y="8527"/>
                  </a:cubicBezTo>
                  <a:cubicBezTo>
                    <a:pt x="2355" y="6948"/>
                    <a:pt x="2709" y="5130"/>
                    <a:pt x="3925" y="3915"/>
                  </a:cubicBezTo>
                  <a:cubicBezTo>
                    <a:pt x="4733" y="3107"/>
                    <a:pt x="5816" y="2677"/>
                    <a:pt x="6920" y="2677"/>
                  </a:cubicBezTo>
                  <a:close/>
                  <a:moveTo>
                    <a:pt x="6021" y="0"/>
                  </a:moveTo>
                  <a:cubicBezTo>
                    <a:pt x="5906" y="0"/>
                    <a:pt x="5801" y="106"/>
                    <a:pt x="5810" y="220"/>
                  </a:cubicBezTo>
                  <a:lnTo>
                    <a:pt x="5810" y="823"/>
                  </a:lnTo>
                  <a:cubicBezTo>
                    <a:pt x="5801" y="929"/>
                    <a:pt x="5734" y="1015"/>
                    <a:pt x="5628" y="1034"/>
                  </a:cubicBezTo>
                  <a:cubicBezTo>
                    <a:pt x="4939" y="1187"/>
                    <a:pt x="4279" y="1465"/>
                    <a:pt x="3676" y="1847"/>
                  </a:cubicBezTo>
                  <a:cubicBezTo>
                    <a:pt x="3639" y="1872"/>
                    <a:pt x="3597" y="1884"/>
                    <a:pt x="3555" y="1884"/>
                  </a:cubicBezTo>
                  <a:cubicBezTo>
                    <a:pt x="3498" y="1884"/>
                    <a:pt x="3442" y="1862"/>
                    <a:pt x="3398" y="1819"/>
                  </a:cubicBezTo>
                  <a:lnTo>
                    <a:pt x="2977" y="1398"/>
                  </a:lnTo>
                  <a:cubicBezTo>
                    <a:pt x="2934" y="1354"/>
                    <a:pt x="2879" y="1333"/>
                    <a:pt x="2824" y="1333"/>
                  </a:cubicBezTo>
                  <a:cubicBezTo>
                    <a:pt x="2769" y="1333"/>
                    <a:pt x="2714" y="1354"/>
                    <a:pt x="2671" y="1398"/>
                  </a:cubicBezTo>
                  <a:lnTo>
                    <a:pt x="1408" y="2651"/>
                  </a:lnTo>
                  <a:cubicBezTo>
                    <a:pt x="1322" y="2737"/>
                    <a:pt x="1322" y="2871"/>
                    <a:pt x="1408" y="2957"/>
                  </a:cubicBezTo>
                  <a:lnTo>
                    <a:pt x="1819" y="3379"/>
                  </a:lnTo>
                  <a:cubicBezTo>
                    <a:pt x="1896" y="3455"/>
                    <a:pt x="1905" y="3570"/>
                    <a:pt x="1848" y="3656"/>
                  </a:cubicBezTo>
                  <a:cubicBezTo>
                    <a:pt x="1465" y="4259"/>
                    <a:pt x="1197" y="4919"/>
                    <a:pt x="1044" y="5608"/>
                  </a:cubicBezTo>
                  <a:cubicBezTo>
                    <a:pt x="1025" y="5714"/>
                    <a:pt x="929" y="5781"/>
                    <a:pt x="824" y="5790"/>
                  </a:cubicBezTo>
                  <a:lnTo>
                    <a:pt x="231" y="5790"/>
                  </a:lnTo>
                  <a:cubicBezTo>
                    <a:pt x="106" y="5790"/>
                    <a:pt x="1" y="5886"/>
                    <a:pt x="1" y="6010"/>
                  </a:cubicBezTo>
                  <a:lnTo>
                    <a:pt x="1" y="7790"/>
                  </a:lnTo>
                  <a:cubicBezTo>
                    <a:pt x="1" y="7915"/>
                    <a:pt x="106" y="8011"/>
                    <a:pt x="231" y="8011"/>
                  </a:cubicBezTo>
                  <a:lnTo>
                    <a:pt x="824" y="8011"/>
                  </a:lnTo>
                  <a:cubicBezTo>
                    <a:pt x="929" y="8011"/>
                    <a:pt x="1025" y="8087"/>
                    <a:pt x="1044" y="8192"/>
                  </a:cubicBezTo>
                  <a:cubicBezTo>
                    <a:pt x="1197" y="8881"/>
                    <a:pt x="1465" y="9542"/>
                    <a:pt x="1848" y="10145"/>
                  </a:cubicBezTo>
                  <a:cubicBezTo>
                    <a:pt x="1905" y="10231"/>
                    <a:pt x="1896" y="10346"/>
                    <a:pt x="1819" y="10422"/>
                  </a:cubicBezTo>
                  <a:lnTo>
                    <a:pt x="1398" y="10843"/>
                  </a:lnTo>
                  <a:cubicBezTo>
                    <a:pt x="1312" y="10930"/>
                    <a:pt x="1312" y="11073"/>
                    <a:pt x="1398" y="11159"/>
                  </a:cubicBezTo>
                  <a:lnTo>
                    <a:pt x="2662" y="12413"/>
                  </a:lnTo>
                  <a:cubicBezTo>
                    <a:pt x="2705" y="12456"/>
                    <a:pt x="2762" y="12477"/>
                    <a:pt x="2819" y="12477"/>
                  </a:cubicBezTo>
                  <a:cubicBezTo>
                    <a:pt x="2877" y="12477"/>
                    <a:pt x="2934" y="12456"/>
                    <a:pt x="2977" y="12413"/>
                  </a:cubicBezTo>
                  <a:lnTo>
                    <a:pt x="3398" y="12001"/>
                  </a:lnTo>
                  <a:cubicBezTo>
                    <a:pt x="3442" y="11958"/>
                    <a:pt x="3498" y="11936"/>
                    <a:pt x="3555" y="11936"/>
                  </a:cubicBezTo>
                  <a:cubicBezTo>
                    <a:pt x="3597" y="11936"/>
                    <a:pt x="3639" y="11948"/>
                    <a:pt x="3676" y="11973"/>
                  </a:cubicBezTo>
                  <a:cubicBezTo>
                    <a:pt x="4269" y="12355"/>
                    <a:pt x="4930" y="12623"/>
                    <a:pt x="5628" y="12777"/>
                  </a:cubicBezTo>
                  <a:cubicBezTo>
                    <a:pt x="5724" y="12796"/>
                    <a:pt x="5801" y="12891"/>
                    <a:pt x="5801" y="12997"/>
                  </a:cubicBezTo>
                  <a:lnTo>
                    <a:pt x="5801" y="13590"/>
                  </a:lnTo>
                  <a:cubicBezTo>
                    <a:pt x="5801" y="13714"/>
                    <a:pt x="5906" y="13810"/>
                    <a:pt x="6021" y="13810"/>
                  </a:cubicBezTo>
                  <a:lnTo>
                    <a:pt x="7810" y="13810"/>
                  </a:lnTo>
                  <a:cubicBezTo>
                    <a:pt x="7925" y="13810"/>
                    <a:pt x="8030" y="13714"/>
                    <a:pt x="8030" y="13590"/>
                  </a:cubicBezTo>
                  <a:lnTo>
                    <a:pt x="8030" y="12997"/>
                  </a:lnTo>
                  <a:cubicBezTo>
                    <a:pt x="8030" y="12891"/>
                    <a:pt x="8107" y="12796"/>
                    <a:pt x="8203" y="12777"/>
                  </a:cubicBezTo>
                  <a:cubicBezTo>
                    <a:pt x="8901" y="12623"/>
                    <a:pt x="9562" y="12355"/>
                    <a:pt x="10155" y="11973"/>
                  </a:cubicBezTo>
                  <a:cubicBezTo>
                    <a:pt x="10192" y="11948"/>
                    <a:pt x="10234" y="11936"/>
                    <a:pt x="10276" y="11936"/>
                  </a:cubicBezTo>
                  <a:cubicBezTo>
                    <a:pt x="10333" y="11936"/>
                    <a:pt x="10389" y="11958"/>
                    <a:pt x="10433" y="12001"/>
                  </a:cubicBezTo>
                  <a:lnTo>
                    <a:pt x="10854" y="12413"/>
                  </a:lnTo>
                  <a:cubicBezTo>
                    <a:pt x="10897" y="12456"/>
                    <a:pt x="10954" y="12477"/>
                    <a:pt x="11012" y="12477"/>
                  </a:cubicBezTo>
                  <a:cubicBezTo>
                    <a:pt x="11069" y="12477"/>
                    <a:pt x="11126" y="12456"/>
                    <a:pt x="11170" y="12413"/>
                  </a:cubicBezTo>
                  <a:lnTo>
                    <a:pt x="12423" y="11159"/>
                  </a:lnTo>
                  <a:cubicBezTo>
                    <a:pt x="12509" y="11073"/>
                    <a:pt x="12509" y="10930"/>
                    <a:pt x="12423" y="10843"/>
                  </a:cubicBezTo>
                  <a:lnTo>
                    <a:pt x="12012" y="10422"/>
                  </a:lnTo>
                  <a:cubicBezTo>
                    <a:pt x="11935" y="10346"/>
                    <a:pt x="11926" y="10231"/>
                    <a:pt x="11983" y="10145"/>
                  </a:cubicBezTo>
                  <a:cubicBezTo>
                    <a:pt x="12366" y="9542"/>
                    <a:pt x="12634" y="8891"/>
                    <a:pt x="12787" y="8192"/>
                  </a:cubicBezTo>
                  <a:cubicBezTo>
                    <a:pt x="12806" y="8087"/>
                    <a:pt x="12902" y="8020"/>
                    <a:pt x="13007" y="8020"/>
                  </a:cubicBezTo>
                  <a:lnTo>
                    <a:pt x="13600" y="8020"/>
                  </a:lnTo>
                  <a:cubicBezTo>
                    <a:pt x="13725" y="8011"/>
                    <a:pt x="13820" y="7915"/>
                    <a:pt x="13820" y="7790"/>
                  </a:cubicBezTo>
                  <a:lnTo>
                    <a:pt x="13820" y="6010"/>
                  </a:lnTo>
                  <a:cubicBezTo>
                    <a:pt x="13820" y="5886"/>
                    <a:pt x="13725" y="5790"/>
                    <a:pt x="13600" y="5790"/>
                  </a:cubicBezTo>
                  <a:lnTo>
                    <a:pt x="12997" y="5790"/>
                  </a:lnTo>
                  <a:cubicBezTo>
                    <a:pt x="12892" y="5790"/>
                    <a:pt x="12806" y="5714"/>
                    <a:pt x="12787" y="5618"/>
                  </a:cubicBezTo>
                  <a:cubicBezTo>
                    <a:pt x="12634" y="4919"/>
                    <a:pt x="12356" y="4259"/>
                    <a:pt x="11973" y="3666"/>
                  </a:cubicBezTo>
                  <a:cubicBezTo>
                    <a:pt x="11916" y="3580"/>
                    <a:pt x="11926" y="3455"/>
                    <a:pt x="12002" y="3388"/>
                  </a:cubicBezTo>
                  <a:lnTo>
                    <a:pt x="12423" y="2967"/>
                  </a:lnTo>
                  <a:cubicBezTo>
                    <a:pt x="12509" y="2881"/>
                    <a:pt x="12509" y="2737"/>
                    <a:pt x="12423" y="2651"/>
                  </a:cubicBezTo>
                  <a:lnTo>
                    <a:pt x="11170" y="1388"/>
                  </a:lnTo>
                  <a:cubicBezTo>
                    <a:pt x="11126" y="1345"/>
                    <a:pt x="11069" y="1323"/>
                    <a:pt x="11012" y="1323"/>
                  </a:cubicBezTo>
                  <a:cubicBezTo>
                    <a:pt x="10954" y="1323"/>
                    <a:pt x="10897" y="1345"/>
                    <a:pt x="10854" y="1388"/>
                  </a:cubicBezTo>
                  <a:lnTo>
                    <a:pt x="10433" y="1809"/>
                  </a:lnTo>
                  <a:cubicBezTo>
                    <a:pt x="10389" y="1853"/>
                    <a:pt x="10333" y="1875"/>
                    <a:pt x="10276" y="1875"/>
                  </a:cubicBezTo>
                  <a:cubicBezTo>
                    <a:pt x="10234" y="1875"/>
                    <a:pt x="10192" y="1862"/>
                    <a:pt x="10155" y="1838"/>
                  </a:cubicBezTo>
                  <a:cubicBezTo>
                    <a:pt x="9562" y="1455"/>
                    <a:pt x="8901" y="1177"/>
                    <a:pt x="8203" y="1034"/>
                  </a:cubicBezTo>
                  <a:cubicBezTo>
                    <a:pt x="8107" y="1005"/>
                    <a:pt x="8030" y="919"/>
                    <a:pt x="8030" y="814"/>
                  </a:cubicBezTo>
                  <a:lnTo>
                    <a:pt x="8030" y="211"/>
                  </a:lnTo>
                  <a:cubicBezTo>
                    <a:pt x="8021" y="96"/>
                    <a:pt x="7925" y="0"/>
                    <a:pt x="781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3"/>
            <p:cNvSpPr/>
            <p:nvPr/>
          </p:nvSpPr>
          <p:spPr>
            <a:xfrm>
              <a:off x="1346262" y="1555236"/>
              <a:ext cx="267694" cy="257742"/>
            </a:xfrm>
            <a:custGeom>
              <a:rect b="b" l="l" r="r" t="t"/>
              <a:pathLst>
                <a:path extrusionOk="0" h="9815" w="10194">
                  <a:moveTo>
                    <a:pt x="5289" y="895"/>
                  </a:moveTo>
                  <a:cubicBezTo>
                    <a:pt x="5806" y="895"/>
                    <a:pt x="6327" y="994"/>
                    <a:pt x="6825" y="1197"/>
                  </a:cubicBezTo>
                  <a:cubicBezTo>
                    <a:pt x="8318" y="1819"/>
                    <a:pt x="9294" y="3283"/>
                    <a:pt x="9294" y="4900"/>
                  </a:cubicBezTo>
                  <a:cubicBezTo>
                    <a:pt x="9294" y="7121"/>
                    <a:pt x="7504" y="8910"/>
                    <a:pt x="5293" y="8910"/>
                  </a:cubicBezTo>
                  <a:cubicBezTo>
                    <a:pt x="3666" y="8910"/>
                    <a:pt x="2202" y="7934"/>
                    <a:pt x="1590" y="6441"/>
                  </a:cubicBezTo>
                  <a:cubicBezTo>
                    <a:pt x="968" y="4939"/>
                    <a:pt x="1312" y="3216"/>
                    <a:pt x="2451" y="2068"/>
                  </a:cubicBezTo>
                  <a:cubicBezTo>
                    <a:pt x="3219" y="1299"/>
                    <a:pt x="4245" y="895"/>
                    <a:pt x="5289" y="895"/>
                  </a:cubicBezTo>
                  <a:close/>
                  <a:moveTo>
                    <a:pt x="5293" y="0"/>
                  </a:moveTo>
                  <a:cubicBezTo>
                    <a:pt x="3303" y="0"/>
                    <a:pt x="1513" y="1197"/>
                    <a:pt x="757" y="3034"/>
                  </a:cubicBezTo>
                  <a:cubicBezTo>
                    <a:pt x="1" y="4862"/>
                    <a:pt x="422" y="6977"/>
                    <a:pt x="1819" y="8374"/>
                  </a:cubicBezTo>
                  <a:cubicBezTo>
                    <a:pt x="2759" y="9314"/>
                    <a:pt x="4011" y="9814"/>
                    <a:pt x="5286" y="9814"/>
                  </a:cubicBezTo>
                  <a:cubicBezTo>
                    <a:pt x="5920" y="9814"/>
                    <a:pt x="6559" y="9691"/>
                    <a:pt x="7169" y="9437"/>
                  </a:cubicBezTo>
                  <a:cubicBezTo>
                    <a:pt x="8997" y="8681"/>
                    <a:pt x="10193" y="6891"/>
                    <a:pt x="10193" y="4910"/>
                  </a:cubicBezTo>
                  <a:cubicBezTo>
                    <a:pt x="10193" y="2202"/>
                    <a:pt x="8002" y="0"/>
                    <a:pt x="52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34"/>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Architecture Design</a:t>
            </a:r>
            <a:endParaRPr/>
          </a:p>
        </p:txBody>
      </p:sp>
      <p:cxnSp>
        <p:nvCxnSpPr>
          <p:cNvPr id="673" name="Google Shape;673;p34"/>
          <p:cNvCxnSpPr/>
          <p:nvPr/>
        </p:nvCxnSpPr>
        <p:spPr>
          <a:xfrm>
            <a:off x="726000" y="3020819"/>
            <a:ext cx="7692000" cy="0"/>
          </a:xfrm>
          <a:prstGeom prst="straightConnector1">
            <a:avLst/>
          </a:prstGeom>
          <a:noFill/>
          <a:ln cap="rnd" cmpd="sng" w="9525">
            <a:solidFill>
              <a:schemeClr val="dk1"/>
            </a:solidFill>
            <a:prstDash val="solid"/>
            <a:round/>
            <a:headEnd len="med" w="med" type="none"/>
            <a:tailEnd len="med" w="med" type="oval"/>
          </a:ln>
        </p:spPr>
      </p:cxnSp>
      <p:sp>
        <p:nvSpPr>
          <p:cNvPr id="674" name="Google Shape;674;p34"/>
          <p:cNvSpPr/>
          <p:nvPr/>
        </p:nvSpPr>
        <p:spPr>
          <a:xfrm>
            <a:off x="826295" y="2533769"/>
            <a:ext cx="974100" cy="974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4"/>
          <p:cNvSpPr/>
          <p:nvPr/>
        </p:nvSpPr>
        <p:spPr>
          <a:xfrm>
            <a:off x="2658258" y="2533769"/>
            <a:ext cx="974100" cy="974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4"/>
          <p:cNvSpPr/>
          <p:nvPr/>
        </p:nvSpPr>
        <p:spPr>
          <a:xfrm>
            <a:off x="4490221" y="2533769"/>
            <a:ext cx="974100" cy="974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4"/>
          <p:cNvSpPr/>
          <p:nvPr/>
        </p:nvSpPr>
        <p:spPr>
          <a:xfrm>
            <a:off x="6322185" y="2533769"/>
            <a:ext cx="974100" cy="974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4"/>
          <p:cNvSpPr txBox="1"/>
          <p:nvPr>
            <p:ph idx="4294967295" type="subTitle"/>
          </p:nvPr>
        </p:nvSpPr>
        <p:spPr>
          <a:xfrm>
            <a:off x="2559375" y="3890042"/>
            <a:ext cx="2205600" cy="61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Data Preprocessing</a:t>
            </a:r>
            <a:endParaRPr sz="1400"/>
          </a:p>
          <a:p>
            <a:pPr indent="0" lvl="0" marL="0" rtl="0" algn="l">
              <a:spcBef>
                <a:spcPts val="0"/>
              </a:spcBef>
              <a:spcAft>
                <a:spcPts val="0"/>
              </a:spcAft>
              <a:buNone/>
            </a:pPr>
            <a:r>
              <a:rPr lang="en" sz="900">
                <a:solidFill>
                  <a:srgbClr val="667A8C"/>
                </a:solidFill>
              </a:rPr>
              <a:t>Normalize &amp; standardize the data</a:t>
            </a:r>
            <a:endParaRPr sz="1300"/>
          </a:p>
        </p:txBody>
      </p:sp>
      <p:sp>
        <p:nvSpPr>
          <p:cNvPr id="679" name="Google Shape;679;p34"/>
          <p:cNvSpPr txBox="1"/>
          <p:nvPr>
            <p:ph idx="4294967295" type="subTitle"/>
          </p:nvPr>
        </p:nvSpPr>
        <p:spPr>
          <a:xfrm>
            <a:off x="2559375" y="3538517"/>
            <a:ext cx="2205600" cy="37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oppins Black"/>
                <a:ea typeface="Poppins Black"/>
                <a:cs typeface="Poppins Black"/>
                <a:sym typeface="Poppins Black"/>
              </a:rPr>
              <a:t>Step</a:t>
            </a:r>
            <a:r>
              <a:rPr lang="en">
                <a:latin typeface="Poppins Black"/>
                <a:ea typeface="Poppins Black"/>
                <a:cs typeface="Poppins Black"/>
                <a:sym typeface="Poppins Black"/>
              </a:rPr>
              <a:t> 2</a:t>
            </a:r>
            <a:endParaRPr>
              <a:latin typeface="Poppins Black"/>
              <a:ea typeface="Poppins Black"/>
              <a:cs typeface="Poppins Black"/>
              <a:sym typeface="Poppins Black"/>
            </a:endParaRPr>
          </a:p>
        </p:txBody>
      </p:sp>
      <p:sp>
        <p:nvSpPr>
          <p:cNvPr id="680" name="Google Shape;680;p34"/>
          <p:cNvSpPr txBox="1"/>
          <p:nvPr>
            <p:ph idx="4294967295" type="subTitle"/>
          </p:nvPr>
        </p:nvSpPr>
        <p:spPr>
          <a:xfrm>
            <a:off x="727415" y="1495532"/>
            <a:ext cx="2205600" cy="37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oppins Black"/>
                <a:ea typeface="Poppins Black"/>
                <a:cs typeface="Poppins Black"/>
                <a:sym typeface="Poppins Black"/>
              </a:rPr>
              <a:t>Step 1</a:t>
            </a:r>
            <a:endParaRPr>
              <a:latin typeface="Poppins Black"/>
              <a:ea typeface="Poppins Black"/>
              <a:cs typeface="Poppins Black"/>
              <a:sym typeface="Poppins Black"/>
            </a:endParaRPr>
          </a:p>
        </p:txBody>
      </p:sp>
      <p:sp>
        <p:nvSpPr>
          <p:cNvPr id="681" name="Google Shape;681;p34"/>
          <p:cNvSpPr txBox="1"/>
          <p:nvPr>
            <p:ph idx="4294967295" type="subTitle"/>
          </p:nvPr>
        </p:nvSpPr>
        <p:spPr>
          <a:xfrm>
            <a:off x="727415" y="1847056"/>
            <a:ext cx="2205600" cy="61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Data Collection</a:t>
            </a:r>
            <a:endParaRPr sz="1400"/>
          </a:p>
          <a:p>
            <a:pPr indent="0" lvl="0" marL="0" rtl="0" algn="l">
              <a:spcBef>
                <a:spcPts val="0"/>
              </a:spcBef>
              <a:spcAft>
                <a:spcPts val="0"/>
              </a:spcAft>
              <a:buNone/>
            </a:pPr>
            <a:r>
              <a:rPr lang="en" sz="900">
                <a:solidFill>
                  <a:srgbClr val="667A8C"/>
                </a:solidFill>
              </a:rPr>
              <a:t>Diverse Dataset</a:t>
            </a:r>
            <a:endParaRPr sz="900"/>
          </a:p>
        </p:txBody>
      </p:sp>
      <p:sp>
        <p:nvSpPr>
          <p:cNvPr id="682" name="Google Shape;682;p34"/>
          <p:cNvSpPr txBox="1"/>
          <p:nvPr>
            <p:ph idx="4294967295" type="subTitle"/>
          </p:nvPr>
        </p:nvSpPr>
        <p:spPr>
          <a:xfrm>
            <a:off x="6223294" y="3538517"/>
            <a:ext cx="2205600" cy="37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oppins Black"/>
                <a:ea typeface="Poppins Black"/>
                <a:cs typeface="Poppins Black"/>
                <a:sym typeface="Poppins Black"/>
              </a:rPr>
              <a:t>Step</a:t>
            </a:r>
            <a:r>
              <a:rPr lang="en">
                <a:latin typeface="Poppins Black"/>
                <a:ea typeface="Poppins Black"/>
                <a:cs typeface="Poppins Black"/>
                <a:sym typeface="Poppins Black"/>
              </a:rPr>
              <a:t> 4</a:t>
            </a:r>
            <a:endParaRPr>
              <a:latin typeface="Poppins Black"/>
              <a:ea typeface="Poppins Black"/>
              <a:cs typeface="Poppins Black"/>
              <a:sym typeface="Poppins Black"/>
            </a:endParaRPr>
          </a:p>
        </p:txBody>
      </p:sp>
      <p:sp>
        <p:nvSpPr>
          <p:cNvPr id="683" name="Google Shape;683;p34"/>
          <p:cNvSpPr txBox="1"/>
          <p:nvPr>
            <p:ph idx="4294967295" type="subTitle"/>
          </p:nvPr>
        </p:nvSpPr>
        <p:spPr>
          <a:xfrm>
            <a:off x="6223295" y="3890042"/>
            <a:ext cx="2205600" cy="61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Model Selection</a:t>
            </a:r>
            <a:endParaRPr sz="1400"/>
          </a:p>
          <a:p>
            <a:pPr indent="0" lvl="0" marL="0" rtl="0" algn="l">
              <a:spcBef>
                <a:spcPts val="0"/>
              </a:spcBef>
              <a:spcAft>
                <a:spcPts val="0"/>
              </a:spcAft>
              <a:buNone/>
            </a:pPr>
            <a:r>
              <a:rPr lang="en" sz="900">
                <a:solidFill>
                  <a:srgbClr val="667A8C"/>
                </a:solidFill>
              </a:rPr>
              <a:t>Choose Algorithm</a:t>
            </a:r>
            <a:endParaRPr sz="900">
              <a:solidFill>
                <a:srgbClr val="667A8C"/>
              </a:solidFill>
            </a:endParaRPr>
          </a:p>
        </p:txBody>
      </p:sp>
      <p:sp>
        <p:nvSpPr>
          <p:cNvPr id="684" name="Google Shape;684;p34"/>
          <p:cNvSpPr txBox="1"/>
          <p:nvPr>
            <p:ph idx="4294967295" type="subTitle"/>
          </p:nvPr>
        </p:nvSpPr>
        <p:spPr>
          <a:xfrm>
            <a:off x="4391335" y="1495532"/>
            <a:ext cx="2205600" cy="37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oppins Black"/>
                <a:ea typeface="Poppins Black"/>
                <a:cs typeface="Poppins Black"/>
                <a:sym typeface="Poppins Black"/>
              </a:rPr>
              <a:t>Step</a:t>
            </a:r>
            <a:r>
              <a:rPr lang="en">
                <a:latin typeface="Poppins Black"/>
                <a:ea typeface="Poppins Black"/>
                <a:cs typeface="Poppins Black"/>
                <a:sym typeface="Poppins Black"/>
              </a:rPr>
              <a:t> 3</a:t>
            </a:r>
            <a:endParaRPr>
              <a:latin typeface="Poppins Black"/>
              <a:ea typeface="Poppins Black"/>
              <a:cs typeface="Poppins Black"/>
              <a:sym typeface="Poppins Black"/>
            </a:endParaRPr>
          </a:p>
        </p:txBody>
      </p:sp>
      <p:sp>
        <p:nvSpPr>
          <p:cNvPr id="685" name="Google Shape;685;p34"/>
          <p:cNvSpPr txBox="1"/>
          <p:nvPr>
            <p:ph idx="4294967295" type="subTitle"/>
          </p:nvPr>
        </p:nvSpPr>
        <p:spPr>
          <a:xfrm>
            <a:off x="4391335" y="1847056"/>
            <a:ext cx="2205600" cy="61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Feature Extraction</a:t>
            </a:r>
            <a:endParaRPr sz="1400"/>
          </a:p>
          <a:p>
            <a:pPr indent="0" lvl="0" marL="0" rtl="0" algn="l">
              <a:spcBef>
                <a:spcPts val="0"/>
              </a:spcBef>
              <a:spcAft>
                <a:spcPts val="0"/>
              </a:spcAft>
              <a:buNone/>
            </a:pPr>
            <a:r>
              <a:rPr lang="en" sz="900">
                <a:solidFill>
                  <a:srgbClr val="667A8C"/>
                </a:solidFill>
              </a:rPr>
              <a:t>Relevant Features</a:t>
            </a:r>
            <a:endParaRPr sz="900">
              <a:solidFill>
                <a:srgbClr val="667A8C"/>
              </a:solidFill>
            </a:endParaRPr>
          </a:p>
        </p:txBody>
      </p:sp>
      <p:grpSp>
        <p:nvGrpSpPr>
          <p:cNvPr id="686" name="Google Shape;686;p34"/>
          <p:cNvGrpSpPr/>
          <p:nvPr/>
        </p:nvGrpSpPr>
        <p:grpSpPr>
          <a:xfrm>
            <a:off x="1126358" y="2839009"/>
            <a:ext cx="373983" cy="363622"/>
            <a:chOff x="3512070" y="1956222"/>
            <a:chExt cx="373983" cy="363622"/>
          </a:xfrm>
        </p:grpSpPr>
        <p:sp>
          <p:nvSpPr>
            <p:cNvPr id="687" name="Google Shape;687;p34"/>
            <p:cNvSpPr/>
            <p:nvPr/>
          </p:nvSpPr>
          <p:spPr>
            <a:xfrm>
              <a:off x="3547316" y="2232314"/>
              <a:ext cx="316069" cy="53841"/>
            </a:xfrm>
            <a:custGeom>
              <a:rect b="b" l="l" r="r" t="t"/>
              <a:pathLst>
                <a:path extrusionOk="0" h="3596" w="21110">
                  <a:moveTo>
                    <a:pt x="1809" y="1"/>
                  </a:moveTo>
                  <a:cubicBezTo>
                    <a:pt x="800" y="1"/>
                    <a:pt x="1" y="799"/>
                    <a:pt x="1" y="1788"/>
                  </a:cubicBezTo>
                  <a:cubicBezTo>
                    <a:pt x="1" y="2776"/>
                    <a:pt x="800" y="3596"/>
                    <a:pt x="1809" y="3596"/>
                  </a:cubicBezTo>
                  <a:lnTo>
                    <a:pt x="21109" y="3596"/>
                  </a:lnTo>
                  <a:lnTo>
                    <a:pt x="21109" y="1"/>
                  </a:lnTo>
                  <a:close/>
                </a:path>
              </a:pathLst>
            </a:custGeom>
            <a:solidFill>
              <a:srgbClr val="F8FA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4"/>
            <p:cNvSpPr/>
            <p:nvPr/>
          </p:nvSpPr>
          <p:spPr>
            <a:xfrm>
              <a:off x="3548903" y="2232314"/>
              <a:ext cx="314482" cy="53841"/>
            </a:xfrm>
            <a:custGeom>
              <a:rect b="b" l="l" r="r" t="t"/>
              <a:pathLst>
                <a:path extrusionOk="0" h="3596" w="21004">
                  <a:moveTo>
                    <a:pt x="19805" y="1"/>
                  </a:moveTo>
                  <a:lnTo>
                    <a:pt x="19805" y="1640"/>
                  </a:lnTo>
                  <a:cubicBezTo>
                    <a:pt x="19805" y="2061"/>
                    <a:pt x="19469" y="2397"/>
                    <a:pt x="19048" y="2397"/>
                  </a:cubicBezTo>
                  <a:lnTo>
                    <a:pt x="0" y="2397"/>
                  </a:lnTo>
                  <a:cubicBezTo>
                    <a:pt x="252" y="3112"/>
                    <a:pt x="925" y="3596"/>
                    <a:pt x="1703" y="3596"/>
                  </a:cubicBezTo>
                  <a:lnTo>
                    <a:pt x="21003" y="3596"/>
                  </a:lnTo>
                  <a:lnTo>
                    <a:pt x="21003" y="1"/>
                  </a:lnTo>
                  <a:close/>
                </a:path>
              </a:pathLst>
            </a:custGeom>
            <a:solidFill>
              <a:srgbClr val="E1E7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4"/>
            <p:cNvSpPr/>
            <p:nvPr/>
          </p:nvSpPr>
          <p:spPr>
            <a:xfrm>
              <a:off x="3515215" y="2198312"/>
              <a:ext cx="370524" cy="121217"/>
            </a:xfrm>
            <a:custGeom>
              <a:rect b="b" l="l" r="r" t="t"/>
              <a:pathLst>
                <a:path extrusionOk="0" h="8096" w="24747">
                  <a:moveTo>
                    <a:pt x="3953" y="1"/>
                  </a:moveTo>
                  <a:cubicBezTo>
                    <a:pt x="1746" y="64"/>
                    <a:pt x="0" y="1851"/>
                    <a:pt x="0" y="4038"/>
                  </a:cubicBezTo>
                  <a:cubicBezTo>
                    <a:pt x="0" y="6245"/>
                    <a:pt x="1746" y="8032"/>
                    <a:pt x="3953" y="8095"/>
                  </a:cubicBezTo>
                  <a:lnTo>
                    <a:pt x="24010" y="8095"/>
                  </a:lnTo>
                  <a:cubicBezTo>
                    <a:pt x="24410" y="8095"/>
                    <a:pt x="24746" y="7759"/>
                    <a:pt x="24746" y="7338"/>
                  </a:cubicBezTo>
                  <a:lnTo>
                    <a:pt x="24746" y="6582"/>
                  </a:lnTo>
                  <a:cubicBezTo>
                    <a:pt x="24746" y="6182"/>
                    <a:pt x="24410" y="5846"/>
                    <a:pt x="24010" y="5846"/>
                  </a:cubicBezTo>
                  <a:lnTo>
                    <a:pt x="3953" y="5867"/>
                  </a:lnTo>
                  <a:cubicBezTo>
                    <a:pt x="2965" y="5867"/>
                    <a:pt x="2166" y="5068"/>
                    <a:pt x="2145" y="4101"/>
                  </a:cubicBezTo>
                  <a:cubicBezTo>
                    <a:pt x="2145" y="3070"/>
                    <a:pt x="2965" y="2251"/>
                    <a:pt x="3995" y="2251"/>
                  </a:cubicBezTo>
                  <a:lnTo>
                    <a:pt x="24010" y="2251"/>
                  </a:lnTo>
                  <a:cubicBezTo>
                    <a:pt x="24410" y="2251"/>
                    <a:pt x="24746" y="1914"/>
                    <a:pt x="24746" y="1515"/>
                  </a:cubicBezTo>
                  <a:lnTo>
                    <a:pt x="24746" y="758"/>
                  </a:lnTo>
                  <a:cubicBezTo>
                    <a:pt x="24746" y="337"/>
                    <a:pt x="24410" y="1"/>
                    <a:pt x="24010" y="1"/>
                  </a:cubicBezTo>
                  <a:close/>
                </a:path>
              </a:pathLst>
            </a:custGeom>
            <a:solidFill>
              <a:srgbClr val="E5EA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4"/>
            <p:cNvSpPr/>
            <p:nvPr/>
          </p:nvSpPr>
          <p:spPr>
            <a:xfrm>
              <a:off x="3864628" y="2198626"/>
              <a:ext cx="21426" cy="33703"/>
            </a:xfrm>
            <a:custGeom>
              <a:rect b="b" l="l" r="r" t="t"/>
              <a:pathLst>
                <a:path extrusionOk="0" h="2251" w="1431">
                  <a:moveTo>
                    <a:pt x="0" y="1"/>
                  </a:moveTo>
                  <a:lnTo>
                    <a:pt x="0" y="2251"/>
                  </a:lnTo>
                  <a:lnTo>
                    <a:pt x="673" y="2251"/>
                  </a:lnTo>
                  <a:cubicBezTo>
                    <a:pt x="1094" y="2251"/>
                    <a:pt x="1430" y="1914"/>
                    <a:pt x="1430" y="1494"/>
                  </a:cubicBezTo>
                  <a:lnTo>
                    <a:pt x="1430" y="758"/>
                  </a:lnTo>
                  <a:cubicBezTo>
                    <a:pt x="1430" y="337"/>
                    <a:pt x="1094" y="1"/>
                    <a:pt x="673"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4"/>
            <p:cNvSpPr/>
            <p:nvPr/>
          </p:nvSpPr>
          <p:spPr>
            <a:xfrm>
              <a:off x="3864628" y="2286141"/>
              <a:ext cx="21426" cy="33703"/>
            </a:xfrm>
            <a:custGeom>
              <a:rect b="b" l="l" r="r" t="t"/>
              <a:pathLst>
                <a:path extrusionOk="0" h="2251" w="1431">
                  <a:moveTo>
                    <a:pt x="0" y="1"/>
                  </a:moveTo>
                  <a:lnTo>
                    <a:pt x="0" y="2250"/>
                  </a:lnTo>
                  <a:lnTo>
                    <a:pt x="673" y="2250"/>
                  </a:lnTo>
                  <a:cubicBezTo>
                    <a:pt x="1094" y="2229"/>
                    <a:pt x="1430" y="1914"/>
                    <a:pt x="1430" y="1493"/>
                  </a:cubicBezTo>
                  <a:lnTo>
                    <a:pt x="1430" y="737"/>
                  </a:lnTo>
                  <a:cubicBezTo>
                    <a:pt x="1430" y="337"/>
                    <a:pt x="1094" y="1"/>
                    <a:pt x="673"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4"/>
            <p:cNvSpPr/>
            <p:nvPr/>
          </p:nvSpPr>
          <p:spPr>
            <a:xfrm>
              <a:off x="3574401" y="2259070"/>
              <a:ext cx="52583" cy="52838"/>
            </a:xfrm>
            <a:custGeom>
              <a:rect b="b" l="l" r="r" t="t"/>
              <a:pathLst>
                <a:path extrusionOk="0" h="3529" w="3512">
                  <a:moveTo>
                    <a:pt x="736" y="1"/>
                  </a:moveTo>
                  <a:cubicBezTo>
                    <a:pt x="336" y="1"/>
                    <a:pt x="0" y="337"/>
                    <a:pt x="0" y="758"/>
                  </a:cubicBezTo>
                  <a:lnTo>
                    <a:pt x="0" y="2776"/>
                  </a:lnTo>
                  <a:cubicBezTo>
                    <a:pt x="0" y="3200"/>
                    <a:pt x="343" y="3529"/>
                    <a:pt x="740" y="3529"/>
                  </a:cubicBezTo>
                  <a:cubicBezTo>
                    <a:pt x="835" y="3529"/>
                    <a:pt x="933" y="3510"/>
                    <a:pt x="1030" y="3470"/>
                  </a:cubicBezTo>
                  <a:lnTo>
                    <a:pt x="1787" y="3154"/>
                  </a:lnTo>
                  <a:lnTo>
                    <a:pt x="2460" y="3449"/>
                  </a:lnTo>
                  <a:cubicBezTo>
                    <a:pt x="2560" y="3490"/>
                    <a:pt x="2662" y="3510"/>
                    <a:pt x="2760" y="3510"/>
                  </a:cubicBezTo>
                  <a:cubicBezTo>
                    <a:pt x="3160" y="3510"/>
                    <a:pt x="3511" y="3193"/>
                    <a:pt x="3511" y="2755"/>
                  </a:cubicBezTo>
                  <a:lnTo>
                    <a:pt x="3511" y="758"/>
                  </a:lnTo>
                  <a:cubicBezTo>
                    <a:pt x="3511" y="337"/>
                    <a:pt x="3175" y="1"/>
                    <a:pt x="2775"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4"/>
            <p:cNvSpPr/>
            <p:nvPr/>
          </p:nvSpPr>
          <p:spPr>
            <a:xfrm>
              <a:off x="3547316" y="1990239"/>
              <a:ext cx="316069" cy="53841"/>
            </a:xfrm>
            <a:custGeom>
              <a:rect b="b" l="l" r="r" t="t"/>
              <a:pathLst>
                <a:path extrusionOk="0" h="3596" w="21110">
                  <a:moveTo>
                    <a:pt x="1809" y="1"/>
                  </a:moveTo>
                  <a:cubicBezTo>
                    <a:pt x="800" y="1"/>
                    <a:pt x="1" y="800"/>
                    <a:pt x="1" y="1788"/>
                  </a:cubicBezTo>
                  <a:cubicBezTo>
                    <a:pt x="1" y="2776"/>
                    <a:pt x="800" y="3596"/>
                    <a:pt x="1809" y="3596"/>
                  </a:cubicBezTo>
                  <a:lnTo>
                    <a:pt x="21109" y="3596"/>
                  </a:lnTo>
                  <a:lnTo>
                    <a:pt x="21109" y="1"/>
                  </a:lnTo>
                  <a:close/>
                </a:path>
              </a:pathLst>
            </a:custGeom>
            <a:solidFill>
              <a:srgbClr val="F8FA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4"/>
            <p:cNvSpPr/>
            <p:nvPr/>
          </p:nvSpPr>
          <p:spPr>
            <a:xfrm>
              <a:off x="3548903" y="1990239"/>
              <a:ext cx="314482" cy="53841"/>
            </a:xfrm>
            <a:custGeom>
              <a:rect b="b" l="l" r="r" t="t"/>
              <a:pathLst>
                <a:path extrusionOk="0" h="3596" w="21004">
                  <a:moveTo>
                    <a:pt x="19805" y="1"/>
                  </a:moveTo>
                  <a:lnTo>
                    <a:pt x="19805" y="1641"/>
                  </a:lnTo>
                  <a:cubicBezTo>
                    <a:pt x="19805" y="2061"/>
                    <a:pt x="19469" y="2398"/>
                    <a:pt x="19048" y="2398"/>
                  </a:cubicBezTo>
                  <a:lnTo>
                    <a:pt x="0" y="2398"/>
                  </a:lnTo>
                  <a:cubicBezTo>
                    <a:pt x="252" y="3112"/>
                    <a:pt x="925" y="3596"/>
                    <a:pt x="1703" y="3596"/>
                  </a:cubicBezTo>
                  <a:lnTo>
                    <a:pt x="21003" y="3596"/>
                  </a:lnTo>
                  <a:lnTo>
                    <a:pt x="21003" y="1"/>
                  </a:lnTo>
                  <a:close/>
                </a:path>
              </a:pathLst>
            </a:custGeom>
            <a:solidFill>
              <a:srgbClr val="E1E7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4"/>
            <p:cNvSpPr/>
            <p:nvPr/>
          </p:nvSpPr>
          <p:spPr>
            <a:xfrm>
              <a:off x="3512070" y="1956222"/>
              <a:ext cx="373669" cy="121247"/>
            </a:xfrm>
            <a:custGeom>
              <a:rect b="b" l="l" r="r" t="t"/>
              <a:pathLst>
                <a:path extrusionOk="0" h="8098" w="24957">
                  <a:moveTo>
                    <a:pt x="4049" y="1"/>
                  </a:moveTo>
                  <a:cubicBezTo>
                    <a:pt x="1829" y="1"/>
                    <a:pt x="0" y="1806"/>
                    <a:pt x="0" y="4039"/>
                  </a:cubicBezTo>
                  <a:cubicBezTo>
                    <a:pt x="0" y="6284"/>
                    <a:pt x="1850" y="8097"/>
                    <a:pt x="4086" y="8097"/>
                  </a:cubicBezTo>
                  <a:cubicBezTo>
                    <a:pt x="4112" y="8097"/>
                    <a:pt x="4137" y="8097"/>
                    <a:pt x="4163" y="8097"/>
                  </a:cubicBezTo>
                  <a:lnTo>
                    <a:pt x="24220" y="8097"/>
                  </a:lnTo>
                  <a:cubicBezTo>
                    <a:pt x="24620" y="8097"/>
                    <a:pt x="24956" y="7760"/>
                    <a:pt x="24956" y="7340"/>
                  </a:cubicBezTo>
                  <a:lnTo>
                    <a:pt x="24956" y="6583"/>
                  </a:lnTo>
                  <a:cubicBezTo>
                    <a:pt x="24956" y="6183"/>
                    <a:pt x="24620" y="5847"/>
                    <a:pt x="24220" y="5847"/>
                  </a:cubicBezTo>
                  <a:lnTo>
                    <a:pt x="4163" y="5847"/>
                  </a:lnTo>
                  <a:lnTo>
                    <a:pt x="4163" y="5868"/>
                  </a:lnTo>
                  <a:cubicBezTo>
                    <a:pt x="3175" y="5847"/>
                    <a:pt x="2376" y="5069"/>
                    <a:pt x="2355" y="4102"/>
                  </a:cubicBezTo>
                  <a:cubicBezTo>
                    <a:pt x="2355" y="3072"/>
                    <a:pt x="3175" y="2252"/>
                    <a:pt x="4205" y="2252"/>
                  </a:cubicBezTo>
                  <a:lnTo>
                    <a:pt x="24220" y="2252"/>
                  </a:lnTo>
                  <a:cubicBezTo>
                    <a:pt x="24620" y="2252"/>
                    <a:pt x="24956" y="1915"/>
                    <a:pt x="24956" y="1495"/>
                  </a:cubicBezTo>
                  <a:lnTo>
                    <a:pt x="24956" y="759"/>
                  </a:lnTo>
                  <a:cubicBezTo>
                    <a:pt x="24956" y="339"/>
                    <a:pt x="24620" y="2"/>
                    <a:pt x="24220" y="2"/>
                  </a:cubicBezTo>
                  <a:lnTo>
                    <a:pt x="4163" y="2"/>
                  </a:lnTo>
                  <a:cubicBezTo>
                    <a:pt x="4125" y="1"/>
                    <a:pt x="4087" y="1"/>
                    <a:pt x="4049" y="1"/>
                  </a:cubicBezTo>
                  <a:close/>
                </a:path>
              </a:pathLst>
            </a:custGeom>
            <a:solidFill>
              <a:srgbClr val="A9BB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4"/>
            <p:cNvSpPr/>
            <p:nvPr/>
          </p:nvSpPr>
          <p:spPr>
            <a:xfrm>
              <a:off x="3864628" y="1956566"/>
              <a:ext cx="21426" cy="33688"/>
            </a:xfrm>
            <a:custGeom>
              <a:rect b="b" l="l" r="r" t="t"/>
              <a:pathLst>
                <a:path extrusionOk="0" h="2250" w="1431">
                  <a:moveTo>
                    <a:pt x="0" y="0"/>
                  </a:moveTo>
                  <a:lnTo>
                    <a:pt x="0" y="2250"/>
                  </a:lnTo>
                  <a:lnTo>
                    <a:pt x="673" y="2250"/>
                  </a:lnTo>
                  <a:cubicBezTo>
                    <a:pt x="1094" y="2250"/>
                    <a:pt x="1430" y="1913"/>
                    <a:pt x="1430" y="1493"/>
                  </a:cubicBezTo>
                  <a:lnTo>
                    <a:pt x="1430" y="757"/>
                  </a:lnTo>
                  <a:cubicBezTo>
                    <a:pt x="1430" y="337"/>
                    <a:pt x="1094" y="0"/>
                    <a:pt x="673" y="0"/>
                  </a:cubicBezTo>
                  <a:close/>
                </a:path>
              </a:pathLst>
            </a:custGeom>
            <a:solidFill>
              <a:srgbClr val="97AC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4"/>
            <p:cNvSpPr/>
            <p:nvPr/>
          </p:nvSpPr>
          <p:spPr>
            <a:xfrm>
              <a:off x="3864628" y="2044065"/>
              <a:ext cx="21426" cy="33703"/>
            </a:xfrm>
            <a:custGeom>
              <a:rect b="b" l="l" r="r" t="t"/>
              <a:pathLst>
                <a:path extrusionOk="0" h="2251" w="1431">
                  <a:moveTo>
                    <a:pt x="0" y="1"/>
                  </a:moveTo>
                  <a:lnTo>
                    <a:pt x="0" y="2251"/>
                  </a:lnTo>
                  <a:lnTo>
                    <a:pt x="673" y="2251"/>
                  </a:lnTo>
                  <a:cubicBezTo>
                    <a:pt x="1094" y="2251"/>
                    <a:pt x="1430" y="1914"/>
                    <a:pt x="1430" y="1494"/>
                  </a:cubicBezTo>
                  <a:lnTo>
                    <a:pt x="1430" y="737"/>
                  </a:lnTo>
                  <a:cubicBezTo>
                    <a:pt x="1430" y="337"/>
                    <a:pt x="1094" y="1"/>
                    <a:pt x="673" y="1"/>
                  </a:cubicBezTo>
                  <a:close/>
                </a:path>
              </a:pathLst>
            </a:custGeom>
            <a:solidFill>
              <a:srgbClr val="97AC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4"/>
            <p:cNvSpPr/>
            <p:nvPr/>
          </p:nvSpPr>
          <p:spPr>
            <a:xfrm>
              <a:off x="3574401" y="2016995"/>
              <a:ext cx="52583" cy="52733"/>
            </a:xfrm>
            <a:custGeom>
              <a:rect b="b" l="l" r="r" t="t"/>
              <a:pathLst>
                <a:path extrusionOk="0" h="3522" w="3512">
                  <a:moveTo>
                    <a:pt x="736" y="1"/>
                  </a:moveTo>
                  <a:cubicBezTo>
                    <a:pt x="336" y="1"/>
                    <a:pt x="0" y="337"/>
                    <a:pt x="0" y="758"/>
                  </a:cubicBezTo>
                  <a:lnTo>
                    <a:pt x="0" y="2776"/>
                  </a:lnTo>
                  <a:cubicBezTo>
                    <a:pt x="0" y="3205"/>
                    <a:pt x="349" y="3521"/>
                    <a:pt x="752" y="3521"/>
                  </a:cubicBezTo>
                  <a:cubicBezTo>
                    <a:pt x="843" y="3521"/>
                    <a:pt x="937" y="3505"/>
                    <a:pt x="1030" y="3470"/>
                  </a:cubicBezTo>
                  <a:lnTo>
                    <a:pt x="1787" y="3155"/>
                  </a:lnTo>
                  <a:lnTo>
                    <a:pt x="2460" y="3449"/>
                  </a:lnTo>
                  <a:cubicBezTo>
                    <a:pt x="2560" y="3491"/>
                    <a:pt x="2662" y="3510"/>
                    <a:pt x="2760" y="3510"/>
                  </a:cubicBezTo>
                  <a:cubicBezTo>
                    <a:pt x="3160" y="3510"/>
                    <a:pt x="3511" y="3193"/>
                    <a:pt x="3511" y="2755"/>
                  </a:cubicBezTo>
                  <a:lnTo>
                    <a:pt x="3511" y="758"/>
                  </a:lnTo>
                  <a:cubicBezTo>
                    <a:pt x="3511" y="337"/>
                    <a:pt x="3175" y="1"/>
                    <a:pt x="2775"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4"/>
            <p:cNvSpPr/>
            <p:nvPr/>
          </p:nvSpPr>
          <p:spPr>
            <a:xfrm>
              <a:off x="3536311" y="2111127"/>
              <a:ext cx="315740" cy="53841"/>
            </a:xfrm>
            <a:custGeom>
              <a:rect b="b" l="l" r="r" t="t"/>
              <a:pathLst>
                <a:path extrusionOk="0" h="3596" w="21088">
                  <a:moveTo>
                    <a:pt x="0" y="0"/>
                  </a:moveTo>
                  <a:lnTo>
                    <a:pt x="0" y="3595"/>
                  </a:lnTo>
                  <a:lnTo>
                    <a:pt x="19300" y="3595"/>
                  </a:lnTo>
                  <a:cubicBezTo>
                    <a:pt x="20289" y="3595"/>
                    <a:pt x="21088" y="2796"/>
                    <a:pt x="21088" y="1808"/>
                  </a:cubicBezTo>
                  <a:cubicBezTo>
                    <a:pt x="21088" y="820"/>
                    <a:pt x="20289" y="0"/>
                    <a:pt x="19300" y="0"/>
                  </a:cubicBezTo>
                  <a:close/>
                </a:path>
              </a:pathLst>
            </a:custGeom>
            <a:solidFill>
              <a:srgbClr val="F8FA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4"/>
            <p:cNvSpPr/>
            <p:nvPr/>
          </p:nvSpPr>
          <p:spPr>
            <a:xfrm>
              <a:off x="3536311" y="2111127"/>
              <a:ext cx="315740" cy="53841"/>
            </a:xfrm>
            <a:custGeom>
              <a:rect b="b" l="l" r="r" t="t"/>
              <a:pathLst>
                <a:path extrusionOk="0" h="3596" w="21088">
                  <a:moveTo>
                    <a:pt x="19279" y="0"/>
                  </a:moveTo>
                  <a:cubicBezTo>
                    <a:pt x="19679" y="1178"/>
                    <a:pt x="18817" y="2397"/>
                    <a:pt x="17576" y="2397"/>
                  </a:cubicBezTo>
                  <a:lnTo>
                    <a:pt x="0" y="2397"/>
                  </a:lnTo>
                  <a:lnTo>
                    <a:pt x="0" y="3595"/>
                  </a:lnTo>
                  <a:lnTo>
                    <a:pt x="19300" y="3595"/>
                  </a:lnTo>
                  <a:cubicBezTo>
                    <a:pt x="20289" y="3595"/>
                    <a:pt x="21088" y="2796"/>
                    <a:pt x="21088" y="1808"/>
                  </a:cubicBezTo>
                  <a:cubicBezTo>
                    <a:pt x="21088" y="820"/>
                    <a:pt x="20289" y="0"/>
                    <a:pt x="19300" y="0"/>
                  </a:cubicBezTo>
                  <a:close/>
                </a:path>
              </a:pathLst>
            </a:custGeom>
            <a:solidFill>
              <a:srgbClr val="E1E7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4"/>
            <p:cNvSpPr/>
            <p:nvPr/>
          </p:nvSpPr>
          <p:spPr>
            <a:xfrm>
              <a:off x="3513642" y="2077439"/>
              <a:ext cx="370509" cy="120888"/>
            </a:xfrm>
            <a:custGeom>
              <a:rect b="b" l="l" r="r" t="t"/>
              <a:pathLst>
                <a:path extrusionOk="0" h="8074" w="24746">
                  <a:moveTo>
                    <a:pt x="757" y="1"/>
                  </a:moveTo>
                  <a:cubicBezTo>
                    <a:pt x="337" y="1"/>
                    <a:pt x="0" y="337"/>
                    <a:pt x="0" y="757"/>
                  </a:cubicBezTo>
                  <a:lnTo>
                    <a:pt x="0" y="1493"/>
                  </a:lnTo>
                  <a:cubicBezTo>
                    <a:pt x="0" y="1914"/>
                    <a:pt x="337" y="2250"/>
                    <a:pt x="757" y="2250"/>
                  </a:cubicBezTo>
                  <a:lnTo>
                    <a:pt x="20772" y="2250"/>
                  </a:lnTo>
                  <a:cubicBezTo>
                    <a:pt x="21782" y="2250"/>
                    <a:pt x="22602" y="3070"/>
                    <a:pt x="22602" y="4079"/>
                  </a:cubicBezTo>
                  <a:cubicBezTo>
                    <a:pt x="22602" y="5067"/>
                    <a:pt x="21803" y="5845"/>
                    <a:pt x="20814" y="5845"/>
                  </a:cubicBezTo>
                  <a:lnTo>
                    <a:pt x="20814" y="5824"/>
                  </a:lnTo>
                  <a:lnTo>
                    <a:pt x="757" y="5824"/>
                  </a:lnTo>
                  <a:cubicBezTo>
                    <a:pt x="337" y="5824"/>
                    <a:pt x="0" y="6161"/>
                    <a:pt x="0" y="6581"/>
                  </a:cubicBezTo>
                  <a:lnTo>
                    <a:pt x="0" y="7338"/>
                  </a:lnTo>
                  <a:cubicBezTo>
                    <a:pt x="0" y="7738"/>
                    <a:pt x="337" y="8074"/>
                    <a:pt x="757" y="8074"/>
                  </a:cubicBezTo>
                  <a:lnTo>
                    <a:pt x="20814" y="8074"/>
                  </a:lnTo>
                  <a:cubicBezTo>
                    <a:pt x="23001" y="8032"/>
                    <a:pt x="24746" y="6224"/>
                    <a:pt x="24746" y="4037"/>
                  </a:cubicBezTo>
                  <a:cubicBezTo>
                    <a:pt x="24746" y="1851"/>
                    <a:pt x="23001" y="64"/>
                    <a:pt x="20814" y="1"/>
                  </a:cubicBezTo>
                  <a:close/>
                </a:path>
              </a:pathLst>
            </a:custGeom>
            <a:solidFill>
              <a:srgbClr val="97AC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4"/>
            <p:cNvSpPr/>
            <p:nvPr/>
          </p:nvSpPr>
          <p:spPr>
            <a:xfrm>
              <a:off x="3806385" y="2077753"/>
              <a:ext cx="77767" cy="120888"/>
            </a:xfrm>
            <a:custGeom>
              <a:rect b="b" l="l" r="r" t="t"/>
              <a:pathLst>
                <a:path extrusionOk="0" h="8074" w="5194">
                  <a:moveTo>
                    <a:pt x="1" y="1"/>
                  </a:moveTo>
                  <a:cubicBezTo>
                    <a:pt x="2188" y="43"/>
                    <a:pt x="3933" y="1851"/>
                    <a:pt x="3933" y="4037"/>
                  </a:cubicBezTo>
                  <a:cubicBezTo>
                    <a:pt x="3933" y="6224"/>
                    <a:pt x="2188" y="8011"/>
                    <a:pt x="1" y="8074"/>
                  </a:cubicBezTo>
                  <a:lnTo>
                    <a:pt x="1262" y="8074"/>
                  </a:lnTo>
                  <a:cubicBezTo>
                    <a:pt x="3449" y="8011"/>
                    <a:pt x="5194" y="6224"/>
                    <a:pt x="5194" y="4037"/>
                  </a:cubicBezTo>
                  <a:cubicBezTo>
                    <a:pt x="5194" y="1851"/>
                    <a:pt x="3449" y="43"/>
                    <a:pt x="1262" y="1"/>
                  </a:cubicBezTo>
                  <a:close/>
                </a:path>
              </a:pathLst>
            </a:custGeom>
            <a:solidFill>
              <a:srgbClr val="7B90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4"/>
            <p:cNvSpPr/>
            <p:nvPr/>
          </p:nvSpPr>
          <p:spPr>
            <a:xfrm>
              <a:off x="3772397" y="2138182"/>
              <a:ext cx="52898" cy="52568"/>
            </a:xfrm>
            <a:custGeom>
              <a:rect b="b" l="l" r="r" t="t"/>
              <a:pathLst>
                <a:path extrusionOk="0" h="3511" w="3533">
                  <a:moveTo>
                    <a:pt x="720" y="0"/>
                  </a:moveTo>
                  <a:cubicBezTo>
                    <a:pt x="317" y="0"/>
                    <a:pt x="0" y="329"/>
                    <a:pt x="0" y="737"/>
                  </a:cubicBezTo>
                  <a:lnTo>
                    <a:pt x="0" y="2734"/>
                  </a:lnTo>
                  <a:cubicBezTo>
                    <a:pt x="0" y="3173"/>
                    <a:pt x="365" y="3489"/>
                    <a:pt x="759" y="3489"/>
                  </a:cubicBezTo>
                  <a:cubicBezTo>
                    <a:pt x="856" y="3489"/>
                    <a:pt x="956" y="3470"/>
                    <a:pt x="1052" y="3428"/>
                  </a:cubicBezTo>
                  <a:lnTo>
                    <a:pt x="1745" y="3134"/>
                  </a:lnTo>
                  <a:lnTo>
                    <a:pt x="2502" y="3449"/>
                  </a:lnTo>
                  <a:cubicBezTo>
                    <a:pt x="2599" y="3491"/>
                    <a:pt x="2697" y="3510"/>
                    <a:pt x="2794" y="3510"/>
                  </a:cubicBezTo>
                  <a:cubicBezTo>
                    <a:pt x="3182" y="3510"/>
                    <a:pt x="3532" y="3197"/>
                    <a:pt x="3532" y="2776"/>
                  </a:cubicBezTo>
                  <a:lnTo>
                    <a:pt x="3532" y="737"/>
                  </a:lnTo>
                  <a:cubicBezTo>
                    <a:pt x="3532" y="349"/>
                    <a:pt x="3215" y="0"/>
                    <a:pt x="2811" y="0"/>
                  </a:cubicBezTo>
                  <a:cubicBezTo>
                    <a:pt x="2799" y="0"/>
                    <a:pt x="2787" y="1"/>
                    <a:pt x="2776" y="1"/>
                  </a:cubicBezTo>
                  <a:lnTo>
                    <a:pt x="757" y="1"/>
                  </a:lnTo>
                  <a:cubicBezTo>
                    <a:pt x="745" y="1"/>
                    <a:pt x="732" y="0"/>
                    <a:pt x="720" y="0"/>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4" name="Google Shape;704;p34"/>
          <p:cNvGrpSpPr/>
          <p:nvPr/>
        </p:nvGrpSpPr>
        <p:grpSpPr>
          <a:xfrm>
            <a:off x="4792195" y="2812969"/>
            <a:ext cx="370136" cy="415715"/>
            <a:chOff x="3105248" y="3348244"/>
            <a:chExt cx="305620" cy="366430"/>
          </a:xfrm>
        </p:grpSpPr>
        <p:sp>
          <p:nvSpPr>
            <p:cNvPr id="705" name="Google Shape;705;p34"/>
            <p:cNvSpPr/>
            <p:nvPr/>
          </p:nvSpPr>
          <p:spPr>
            <a:xfrm>
              <a:off x="3198750" y="3348244"/>
              <a:ext cx="99774" cy="238485"/>
            </a:xfrm>
            <a:custGeom>
              <a:rect b="b" l="l" r="r" t="t"/>
              <a:pathLst>
                <a:path extrusionOk="0" h="9126" w="3818">
                  <a:moveTo>
                    <a:pt x="1241" y="1"/>
                  </a:moveTo>
                  <a:cubicBezTo>
                    <a:pt x="1192" y="1"/>
                    <a:pt x="1143" y="13"/>
                    <a:pt x="1097" y="38"/>
                  </a:cubicBezTo>
                  <a:lnTo>
                    <a:pt x="1020" y="86"/>
                  </a:lnTo>
                  <a:cubicBezTo>
                    <a:pt x="327" y="490"/>
                    <a:pt x="0" y="1298"/>
                    <a:pt x="202" y="2077"/>
                  </a:cubicBezTo>
                  <a:lnTo>
                    <a:pt x="2106" y="9125"/>
                  </a:lnTo>
                  <a:lnTo>
                    <a:pt x="3818" y="8664"/>
                  </a:lnTo>
                  <a:lnTo>
                    <a:pt x="3587" y="7798"/>
                  </a:lnTo>
                  <a:lnTo>
                    <a:pt x="1597" y="394"/>
                  </a:lnTo>
                  <a:lnTo>
                    <a:pt x="1549" y="240"/>
                  </a:lnTo>
                  <a:cubicBezTo>
                    <a:pt x="1506" y="92"/>
                    <a:pt x="1376" y="1"/>
                    <a:pt x="1241" y="1"/>
                  </a:cubicBezTo>
                  <a:close/>
                </a:path>
              </a:pathLst>
            </a:custGeom>
            <a:solidFill>
              <a:srgbClr val="C7D2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4"/>
            <p:cNvSpPr/>
            <p:nvPr/>
          </p:nvSpPr>
          <p:spPr>
            <a:xfrm>
              <a:off x="3223366" y="3348244"/>
              <a:ext cx="69147" cy="208328"/>
            </a:xfrm>
            <a:custGeom>
              <a:rect b="b" l="l" r="r" t="t"/>
              <a:pathLst>
                <a:path extrusionOk="0" h="7972" w="2646">
                  <a:moveTo>
                    <a:pt x="289" y="1"/>
                  </a:moveTo>
                  <a:cubicBezTo>
                    <a:pt x="240" y="1"/>
                    <a:pt x="191" y="13"/>
                    <a:pt x="145" y="38"/>
                  </a:cubicBezTo>
                  <a:lnTo>
                    <a:pt x="68" y="86"/>
                  </a:lnTo>
                  <a:cubicBezTo>
                    <a:pt x="1" y="365"/>
                    <a:pt x="10" y="654"/>
                    <a:pt x="87" y="923"/>
                  </a:cubicBezTo>
                  <a:lnTo>
                    <a:pt x="1991" y="7972"/>
                  </a:lnTo>
                  <a:lnTo>
                    <a:pt x="2645" y="7798"/>
                  </a:lnTo>
                  <a:lnTo>
                    <a:pt x="645" y="404"/>
                  </a:lnTo>
                  <a:lnTo>
                    <a:pt x="597" y="240"/>
                  </a:lnTo>
                  <a:cubicBezTo>
                    <a:pt x="555" y="92"/>
                    <a:pt x="424" y="1"/>
                    <a:pt x="289" y="1"/>
                  </a:cubicBezTo>
                  <a:close/>
                </a:path>
              </a:pathLst>
            </a:custGeom>
            <a:solidFill>
              <a:srgbClr val="D9E0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4"/>
            <p:cNvSpPr/>
            <p:nvPr/>
          </p:nvSpPr>
          <p:spPr>
            <a:xfrm>
              <a:off x="3224124" y="3348244"/>
              <a:ext cx="99277" cy="238485"/>
            </a:xfrm>
            <a:custGeom>
              <a:rect b="b" l="l" r="r" t="t"/>
              <a:pathLst>
                <a:path extrusionOk="0" h="9126" w="3799">
                  <a:moveTo>
                    <a:pt x="2580" y="1"/>
                  </a:moveTo>
                  <a:cubicBezTo>
                    <a:pt x="2442" y="1"/>
                    <a:pt x="2312" y="90"/>
                    <a:pt x="2270" y="231"/>
                  </a:cubicBezTo>
                  <a:lnTo>
                    <a:pt x="2222" y="394"/>
                  </a:lnTo>
                  <a:lnTo>
                    <a:pt x="1" y="8654"/>
                  </a:lnTo>
                  <a:lnTo>
                    <a:pt x="703" y="8847"/>
                  </a:lnTo>
                  <a:lnTo>
                    <a:pt x="1712" y="9125"/>
                  </a:lnTo>
                  <a:lnTo>
                    <a:pt x="3616" y="2077"/>
                  </a:lnTo>
                  <a:cubicBezTo>
                    <a:pt x="3799" y="1423"/>
                    <a:pt x="3587" y="731"/>
                    <a:pt x="3097" y="288"/>
                  </a:cubicBezTo>
                  <a:cubicBezTo>
                    <a:pt x="2982" y="192"/>
                    <a:pt x="2866" y="106"/>
                    <a:pt x="2732" y="38"/>
                  </a:cubicBezTo>
                  <a:cubicBezTo>
                    <a:pt x="2683" y="13"/>
                    <a:pt x="2631" y="1"/>
                    <a:pt x="2580" y="1"/>
                  </a:cubicBezTo>
                  <a:close/>
                </a:path>
              </a:pathLst>
            </a:custGeom>
            <a:solidFill>
              <a:srgbClr val="EAEE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4"/>
            <p:cNvSpPr/>
            <p:nvPr/>
          </p:nvSpPr>
          <p:spPr>
            <a:xfrm>
              <a:off x="3242469" y="3355770"/>
              <a:ext cx="80697" cy="230959"/>
            </a:xfrm>
            <a:custGeom>
              <a:rect b="b" l="l" r="r" t="t"/>
              <a:pathLst>
                <a:path extrusionOk="0" h="8838" w="3088">
                  <a:moveTo>
                    <a:pt x="2385" y="0"/>
                  </a:moveTo>
                  <a:cubicBezTo>
                    <a:pt x="2318" y="39"/>
                    <a:pt x="2280" y="106"/>
                    <a:pt x="2260" y="173"/>
                  </a:cubicBezTo>
                  <a:lnTo>
                    <a:pt x="2212" y="337"/>
                  </a:lnTo>
                  <a:lnTo>
                    <a:pt x="1" y="8559"/>
                  </a:lnTo>
                  <a:lnTo>
                    <a:pt x="1010" y="8837"/>
                  </a:lnTo>
                  <a:lnTo>
                    <a:pt x="2914" y="1789"/>
                  </a:lnTo>
                  <a:cubicBezTo>
                    <a:pt x="3087" y="1135"/>
                    <a:pt x="2885" y="443"/>
                    <a:pt x="2385" y="0"/>
                  </a:cubicBezTo>
                  <a:close/>
                </a:path>
              </a:pathLst>
            </a:custGeom>
            <a:solidFill>
              <a:srgbClr val="D9E0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4"/>
            <p:cNvSpPr/>
            <p:nvPr/>
          </p:nvSpPr>
          <p:spPr>
            <a:xfrm>
              <a:off x="3235675" y="3503000"/>
              <a:ext cx="175192" cy="211255"/>
            </a:xfrm>
            <a:custGeom>
              <a:rect b="b" l="l" r="r" t="t"/>
              <a:pathLst>
                <a:path extrusionOk="0" h="8084" w="6704">
                  <a:moveTo>
                    <a:pt x="3920" y="4201"/>
                  </a:moveTo>
                  <a:cubicBezTo>
                    <a:pt x="3946" y="4201"/>
                    <a:pt x="3974" y="4202"/>
                    <a:pt x="4001" y="4204"/>
                  </a:cubicBezTo>
                  <a:cubicBezTo>
                    <a:pt x="4771" y="4242"/>
                    <a:pt x="5367" y="4896"/>
                    <a:pt x="5319" y="5665"/>
                  </a:cubicBezTo>
                  <a:cubicBezTo>
                    <a:pt x="5275" y="6470"/>
                    <a:pt x="4609" y="6979"/>
                    <a:pt x="3923" y="6979"/>
                  </a:cubicBezTo>
                  <a:cubicBezTo>
                    <a:pt x="3560" y="6979"/>
                    <a:pt x="3191" y="6837"/>
                    <a:pt x="2905" y="6521"/>
                  </a:cubicBezTo>
                  <a:cubicBezTo>
                    <a:pt x="2096" y="5618"/>
                    <a:pt x="2740" y="4201"/>
                    <a:pt x="3920" y="4201"/>
                  </a:cubicBezTo>
                  <a:close/>
                  <a:moveTo>
                    <a:pt x="979" y="0"/>
                  </a:moveTo>
                  <a:cubicBezTo>
                    <a:pt x="904" y="0"/>
                    <a:pt x="827" y="10"/>
                    <a:pt x="751" y="30"/>
                  </a:cubicBezTo>
                  <a:cubicBezTo>
                    <a:pt x="280" y="165"/>
                    <a:pt x="1" y="646"/>
                    <a:pt x="126" y="1126"/>
                  </a:cubicBezTo>
                  <a:lnTo>
                    <a:pt x="1520" y="6290"/>
                  </a:lnTo>
                  <a:cubicBezTo>
                    <a:pt x="1848" y="7376"/>
                    <a:pt x="2844" y="8084"/>
                    <a:pt x="3927" y="8084"/>
                  </a:cubicBezTo>
                  <a:cubicBezTo>
                    <a:pt x="4149" y="8084"/>
                    <a:pt x="4374" y="8054"/>
                    <a:pt x="4597" y="7992"/>
                  </a:cubicBezTo>
                  <a:cubicBezTo>
                    <a:pt x="5924" y="7617"/>
                    <a:pt x="6703" y="6261"/>
                    <a:pt x="6357" y="4934"/>
                  </a:cubicBezTo>
                  <a:lnTo>
                    <a:pt x="6357" y="4934"/>
                  </a:lnTo>
                  <a:lnTo>
                    <a:pt x="6357" y="4944"/>
                  </a:lnTo>
                  <a:cubicBezTo>
                    <a:pt x="6044" y="3788"/>
                    <a:pt x="5011" y="3079"/>
                    <a:pt x="3925" y="3079"/>
                  </a:cubicBezTo>
                  <a:cubicBezTo>
                    <a:pt x="3476" y="3079"/>
                    <a:pt x="3017" y="3201"/>
                    <a:pt x="2597" y="3463"/>
                  </a:cubicBezTo>
                  <a:lnTo>
                    <a:pt x="1838" y="655"/>
                  </a:lnTo>
                  <a:cubicBezTo>
                    <a:pt x="1733" y="260"/>
                    <a:pt x="1371" y="0"/>
                    <a:pt x="979" y="0"/>
                  </a:cubicBezTo>
                  <a:close/>
                </a:path>
              </a:pathLst>
            </a:custGeom>
            <a:solidFill>
              <a:srgbClr val="C5D0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4"/>
            <p:cNvSpPr/>
            <p:nvPr/>
          </p:nvSpPr>
          <p:spPr>
            <a:xfrm>
              <a:off x="3105248" y="3502739"/>
              <a:ext cx="181725" cy="211935"/>
            </a:xfrm>
            <a:custGeom>
              <a:rect b="b" l="l" r="r" t="t"/>
              <a:pathLst>
                <a:path extrusionOk="0" h="8110" w="6954">
                  <a:moveTo>
                    <a:pt x="3007" y="4212"/>
                  </a:moveTo>
                  <a:cubicBezTo>
                    <a:pt x="3127" y="4212"/>
                    <a:pt x="3250" y="4228"/>
                    <a:pt x="3376" y="4262"/>
                  </a:cubicBezTo>
                  <a:cubicBezTo>
                    <a:pt x="4117" y="4454"/>
                    <a:pt x="4559" y="5214"/>
                    <a:pt x="4367" y="5964"/>
                  </a:cubicBezTo>
                  <a:cubicBezTo>
                    <a:pt x="4184" y="6630"/>
                    <a:pt x="3602" y="6990"/>
                    <a:pt x="3017" y="6990"/>
                  </a:cubicBezTo>
                  <a:cubicBezTo>
                    <a:pt x="2554" y="6990"/>
                    <a:pt x="2090" y="6766"/>
                    <a:pt x="1819" y="6291"/>
                  </a:cubicBezTo>
                  <a:cubicBezTo>
                    <a:pt x="1268" y="5336"/>
                    <a:pt x="1995" y="4212"/>
                    <a:pt x="3007" y="4212"/>
                  </a:cubicBezTo>
                  <a:close/>
                  <a:moveTo>
                    <a:pt x="5975" y="1"/>
                  </a:moveTo>
                  <a:cubicBezTo>
                    <a:pt x="5583" y="1"/>
                    <a:pt x="5222" y="261"/>
                    <a:pt x="5117" y="656"/>
                  </a:cubicBezTo>
                  <a:lnTo>
                    <a:pt x="4357" y="3473"/>
                  </a:lnTo>
                  <a:cubicBezTo>
                    <a:pt x="3918" y="3196"/>
                    <a:pt x="3458" y="3073"/>
                    <a:pt x="3015" y="3073"/>
                  </a:cubicBezTo>
                  <a:cubicBezTo>
                    <a:pt x="1397" y="3073"/>
                    <a:pt x="1" y="4710"/>
                    <a:pt x="665" y="6483"/>
                  </a:cubicBezTo>
                  <a:cubicBezTo>
                    <a:pt x="1039" y="7464"/>
                    <a:pt x="1976" y="8110"/>
                    <a:pt x="3026" y="8110"/>
                  </a:cubicBezTo>
                  <a:cubicBezTo>
                    <a:pt x="3056" y="8110"/>
                    <a:pt x="3086" y="8109"/>
                    <a:pt x="3117" y="8108"/>
                  </a:cubicBezTo>
                  <a:cubicBezTo>
                    <a:pt x="4194" y="8060"/>
                    <a:pt x="5127" y="7339"/>
                    <a:pt x="5434" y="6300"/>
                  </a:cubicBezTo>
                  <a:lnTo>
                    <a:pt x="6829" y="1127"/>
                  </a:lnTo>
                  <a:cubicBezTo>
                    <a:pt x="6954" y="656"/>
                    <a:pt x="6665" y="175"/>
                    <a:pt x="6204" y="40"/>
                  </a:cubicBezTo>
                  <a:lnTo>
                    <a:pt x="6204" y="31"/>
                  </a:lnTo>
                  <a:cubicBezTo>
                    <a:pt x="6127" y="10"/>
                    <a:pt x="6051" y="1"/>
                    <a:pt x="5975" y="1"/>
                  </a:cubicBezTo>
                  <a:close/>
                </a:path>
              </a:pathLst>
            </a:custGeom>
            <a:solidFill>
              <a:srgbClr val="D1DA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4"/>
            <p:cNvSpPr/>
            <p:nvPr/>
          </p:nvSpPr>
          <p:spPr>
            <a:xfrm>
              <a:off x="3253288" y="3522365"/>
              <a:ext cx="15836" cy="16124"/>
            </a:xfrm>
            <a:custGeom>
              <a:rect b="b" l="l" r="r" t="t"/>
              <a:pathLst>
                <a:path extrusionOk="0" h="617" w="606">
                  <a:moveTo>
                    <a:pt x="308" y="1"/>
                  </a:moveTo>
                  <a:cubicBezTo>
                    <a:pt x="135" y="1"/>
                    <a:pt x="0" y="145"/>
                    <a:pt x="0" y="308"/>
                  </a:cubicBezTo>
                  <a:cubicBezTo>
                    <a:pt x="0" y="472"/>
                    <a:pt x="135" y="616"/>
                    <a:pt x="308" y="616"/>
                  </a:cubicBezTo>
                  <a:cubicBezTo>
                    <a:pt x="471" y="616"/>
                    <a:pt x="606" y="472"/>
                    <a:pt x="606" y="308"/>
                  </a:cubicBezTo>
                  <a:cubicBezTo>
                    <a:pt x="606" y="145"/>
                    <a:pt x="471" y="1"/>
                    <a:pt x="308" y="1"/>
                  </a:cubicBezTo>
                  <a:close/>
                </a:path>
              </a:pathLst>
            </a:custGeom>
            <a:solidFill>
              <a:srgbClr val="7B8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2" name="Google Shape;712;p34"/>
          <p:cNvGrpSpPr/>
          <p:nvPr/>
        </p:nvGrpSpPr>
        <p:grpSpPr>
          <a:xfrm>
            <a:off x="6572372" y="2765767"/>
            <a:ext cx="473707" cy="466654"/>
            <a:chOff x="1751139" y="3790934"/>
            <a:chExt cx="386258" cy="380507"/>
          </a:xfrm>
        </p:grpSpPr>
        <p:sp>
          <p:nvSpPr>
            <p:cNvPr id="713" name="Google Shape;713;p34"/>
            <p:cNvSpPr/>
            <p:nvPr/>
          </p:nvSpPr>
          <p:spPr>
            <a:xfrm>
              <a:off x="1751139" y="3913069"/>
              <a:ext cx="195059" cy="195296"/>
            </a:xfrm>
            <a:custGeom>
              <a:rect b="b" l="l" r="r" t="t"/>
              <a:pathLst>
                <a:path extrusionOk="0" h="7437" w="7428">
                  <a:moveTo>
                    <a:pt x="4910" y="1"/>
                  </a:moveTo>
                  <a:cubicBezTo>
                    <a:pt x="3781" y="1"/>
                    <a:pt x="3322" y="1446"/>
                    <a:pt x="4240" y="2096"/>
                  </a:cubicBezTo>
                  <a:lnTo>
                    <a:pt x="4240" y="2613"/>
                  </a:lnTo>
                  <a:lnTo>
                    <a:pt x="2393" y="2613"/>
                  </a:lnTo>
                  <a:lnTo>
                    <a:pt x="2393" y="4240"/>
                  </a:lnTo>
                  <a:lnTo>
                    <a:pt x="2097" y="4240"/>
                  </a:lnTo>
                  <a:cubicBezTo>
                    <a:pt x="1856" y="3900"/>
                    <a:pt x="1506" y="3748"/>
                    <a:pt x="1161" y="3748"/>
                  </a:cubicBezTo>
                  <a:cubicBezTo>
                    <a:pt x="574" y="3748"/>
                    <a:pt x="1" y="4189"/>
                    <a:pt x="1" y="4901"/>
                  </a:cubicBezTo>
                  <a:cubicBezTo>
                    <a:pt x="1" y="5612"/>
                    <a:pt x="574" y="6054"/>
                    <a:pt x="1161" y="6054"/>
                  </a:cubicBezTo>
                  <a:cubicBezTo>
                    <a:pt x="1506" y="6054"/>
                    <a:pt x="1856" y="5901"/>
                    <a:pt x="2097" y="5561"/>
                  </a:cubicBezTo>
                  <a:lnTo>
                    <a:pt x="2393" y="5561"/>
                  </a:lnTo>
                  <a:lnTo>
                    <a:pt x="2393" y="6929"/>
                  </a:lnTo>
                  <a:cubicBezTo>
                    <a:pt x="2422" y="7207"/>
                    <a:pt x="2652" y="7418"/>
                    <a:pt x="2920" y="7437"/>
                  </a:cubicBezTo>
                  <a:lnTo>
                    <a:pt x="7427" y="7437"/>
                  </a:lnTo>
                  <a:lnTo>
                    <a:pt x="7427" y="5255"/>
                  </a:lnTo>
                  <a:lnTo>
                    <a:pt x="6662" y="5255"/>
                  </a:lnTo>
                  <a:lnTo>
                    <a:pt x="6547" y="5408"/>
                  </a:lnTo>
                  <a:cubicBezTo>
                    <a:pt x="6375" y="5627"/>
                    <a:pt x="6127" y="5732"/>
                    <a:pt x="5882" y="5732"/>
                  </a:cubicBezTo>
                  <a:cubicBezTo>
                    <a:pt x="5581" y="5732"/>
                    <a:pt x="5283" y="5574"/>
                    <a:pt x="5130" y="5274"/>
                  </a:cubicBezTo>
                  <a:cubicBezTo>
                    <a:pt x="4853" y="4719"/>
                    <a:pt x="5255" y="4068"/>
                    <a:pt x="5877" y="4058"/>
                  </a:cubicBezTo>
                  <a:cubicBezTo>
                    <a:pt x="6135" y="4058"/>
                    <a:pt x="6384" y="4183"/>
                    <a:pt x="6547" y="4393"/>
                  </a:cubicBezTo>
                  <a:lnTo>
                    <a:pt x="6671" y="4546"/>
                  </a:lnTo>
                  <a:lnTo>
                    <a:pt x="7427" y="4546"/>
                  </a:lnTo>
                  <a:lnTo>
                    <a:pt x="7427" y="2613"/>
                  </a:lnTo>
                  <a:lnTo>
                    <a:pt x="5571" y="2613"/>
                  </a:lnTo>
                  <a:lnTo>
                    <a:pt x="5571" y="2096"/>
                  </a:lnTo>
                  <a:cubicBezTo>
                    <a:pt x="6489" y="1446"/>
                    <a:pt x="6030" y="1"/>
                    <a:pt x="4910" y="1"/>
                  </a:cubicBezTo>
                  <a:close/>
                </a:path>
              </a:pathLst>
            </a:custGeom>
            <a:solidFill>
              <a:srgbClr val="7F91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4"/>
            <p:cNvSpPr/>
            <p:nvPr/>
          </p:nvSpPr>
          <p:spPr>
            <a:xfrm>
              <a:off x="1837902" y="3913122"/>
              <a:ext cx="46979" cy="68591"/>
            </a:xfrm>
            <a:custGeom>
              <a:rect b="b" l="l" r="r" t="t"/>
              <a:pathLst>
                <a:path extrusionOk="0" h="2612" w="1789">
                  <a:moveTo>
                    <a:pt x="1579" y="0"/>
                  </a:moveTo>
                  <a:cubicBezTo>
                    <a:pt x="512" y="0"/>
                    <a:pt x="0" y="1428"/>
                    <a:pt x="936" y="2094"/>
                  </a:cubicBezTo>
                  <a:lnTo>
                    <a:pt x="936" y="2611"/>
                  </a:lnTo>
                  <a:lnTo>
                    <a:pt x="1310" y="2611"/>
                  </a:lnTo>
                  <a:lnTo>
                    <a:pt x="1310" y="2094"/>
                  </a:lnTo>
                  <a:cubicBezTo>
                    <a:pt x="1003" y="1874"/>
                    <a:pt x="821" y="1520"/>
                    <a:pt x="821" y="1147"/>
                  </a:cubicBezTo>
                  <a:cubicBezTo>
                    <a:pt x="821" y="582"/>
                    <a:pt x="1233" y="104"/>
                    <a:pt x="1788" y="18"/>
                  </a:cubicBezTo>
                  <a:cubicBezTo>
                    <a:pt x="1716" y="6"/>
                    <a:pt x="1647" y="0"/>
                    <a:pt x="1579" y="0"/>
                  </a:cubicBezTo>
                  <a:close/>
                </a:path>
              </a:pathLst>
            </a:custGeom>
            <a:solidFill>
              <a:srgbClr val="6177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4"/>
            <p:cNvSpPr/>
            <p:nvPr/>
          </p:nvSpPr>
          <p:spPr>
            <a:xfrm>
              <a:off x="1752137" y="4011597"/>
              <a:ext cx="34217" cy="60319"/>
            </a:xfrm>
            <a:custGeom>
              <a:rect b="b" l="l" r="r" t="t"/>
              <a:pathLst>
                <a:path extrusionOk="0" h="2297" w="1303">
                  <a:moveTo>
                    <a:pt x="1121" y="0"/>
                  </a:moveTo>
                  <a:cubicBezTo>
                    <a:pt x="499" y="19"/>
                    <a:pt x="1" y="526"/>
                    <a:pt x="1" y="1149"/>
                  </a:cubicBezTo>
                  <a:cubicBezTo>
                    <a:pt x="1" y="1771"/>
                    <a:pt x="499" y="2278"/>
                    <a:pt x="1121" y="2297"/>
                  </a:cubicBezTo>
                  <a:cubicBezTo>
                    <a:pt x="1178" y="2297"/>
                    <a:pt x="1245" y="2297"/>
                    <a:pt x="1303" y="2287"/>
                  </a:cubicBezTo>
                  <a:cubicBezTo>
                    <a:pt x="20" y="2067"/>
                    <a:pt x="20" y="230"/>
                    <a:pt x="1303" y="10"/>
                  </a:cubicBezTo>
                  <a:cubicBezTo>
                    <a:pt x="1245" y="0"/>
                    <a:pt x="1178" y="0"/>
                    <a:pt x="1121" y="0"/>
                  </a:cubicBezTo>
                  <a:close/>
                </a:path>
              </a:pathLst>
            </a:custGeom>
            <a:solidFill>
              <a:srgbClr val="6177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4"/>
            <p:cNvSpPr/>
            <p:nvPr/>
          </p:nvSpPr>
          <p:spPr>
            <a:xfrm>
              <a:off x="1813480" y="3981687"/>
              <a:ext cx="9821" cy="42751"/>
            </a:xfrm>
            <a:custGeom>
              <a:rect b="b" l="l" r="r" t="t"/>
              <a:pathLst>
                <a:path extrusionOk="0" h="1628" w="374">
                  <a:moveTo>
                    <a:pt x="0" y="0"/>
                  </a:moveTo>
                  <a:lnTo>
                    <a:pt x="0" y="1436"/>
                  </a:lnTo>
                  <a:lnTo>
                    <a:pt x="0" y="1541"/>
                  </a:lnTo>
                  <a:lnTo>
                    <a:pt x="0" y="1627"/>
                  </a:lnTo>
                  <a:lnTo>
                    <a:pt x="373" y="1627"/>
                  </a:lnTo>
                  <a:lnTo>
                    <a:pt x="373" y="0"/>
                  </a:lnTo>
                  <a:close/>
                </a:path>
              </a:pathLst>
            </a:custGeom>
            <a:solidFill>
              <a:srgbClr val="6177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4"/>
            <p:cNvSpPr/>
            <p:nvPr/>
          </p:nvSpPr>
          <p:spPr>
            <a:xfrm>
              <a:off x="1813480" y="4059075"/>
              <a:ext cx="9821" cy="48030"/>
            </a:xfrm>
            <a:custGeom>
              <a:rect b="b" l="l" r="r" t="t"/>
              <a:pathLst>
                <a:path extrusionOk="0" h="1829" w="374">
                  <a:moveTo>
                    <a:pt x="0" y="1"/>
                  </a:moveTo>
                  <a:lnTo>
                    <a:pt x="0" y="1197"/>
                  </a:lnTo>
                  <a:cubicBezTo>
                    <a:pt x="10" y="1599"/>
                    <a:pt x="192" y="1762"/>
                    <a:pt x="373" y="1829"/>
                  </a:cubicBezTo>
                  <a:lnTo>
                    <a:pt x="373" y="1"/>
                  </a:lnTo>
                  <a:close/>
                </a:path>
              </a:pathLst>
            </a:custGeom>
            <a:solidFill>
              <a:srgbClr val="6177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4"/>
            <p:cNvSpPr/>
            <p:nvPr/>
          </p:nvSpPr>
          <p:spPr>
            <a:xfrm>
              <a:off x="1939870" y="3853748"/>
              <a:ext cx="197528" cy="191042"/>
            </a:xfrm>
            <a:custGeom>
              <a:rect b="b" l="l" r="r" t="t"/>
              <a:pathLst>
                <a:path extrusionOk="0" h="7275" w="7522">
                  <a:moveTo>
                    <a:pt x="1" y="1"/>
                  </a:moveTo>
                  <a:lnTo>
                    <a:pt x="1" y="2011"/>
                  </a:lnTo>
                  <a:lnTo>
                    <a:pt x="642" y="2011"/>
                  </a:lnTo>
                  <a:lnTo>
                    <a:pt x="728" y="1896"/>
                  </a:lnTo>
                  <a:cubicBezTo>
                    <a:pt x="922" y="1639"/>
                    <a:pt x="1193" y="1525"/>
                    <a:pt x="1460" y="1525"/>
                  </a:cubicBezTo>
                  <a:cubicBezTo>
                    <a:pt x="1929" y="1525"/>
                    <a:pt x="2384" y="1880"/>
                    <a:pt x="2384" y="2441"/>
                  </a:cubicBezTo>
                  <a:cubicBezTo>
                    <a:pt x="2384" y="3010"/>
                    <a:pt x="1928" y="3367"/>
                    <a:pt x="1458" y="3367"/>
                  </a:cubicBezTo>
                  <a:cubicBezTo>
                    <a:pt x="1192" y="3367"/>
                    <a:pt x="922" y="3253"/>
                    <a:pt x="728" y="2996"/>
                  </a:cubicBezTo>
                  <a:lnTo>
                    <a:pt x="642" y="2882"/>
                  </a:lnTo>
                  <a:lnTo>
                    <a:pt x="1" y="2882"/>
                  </a:lnTo>
                  <a:lnTo>
                    <a:pt x="1" y="4872"/>
                  </a:lnTo>
                  <a:lnTo>
                    <a:pt x="1848" y="4872"/>
                  </a:lnTo>
                  <a:lnTo>
                    <a:pt x="1848" y="5293"/>
                  </a:lnTo>
                  <a:cubicBezTo>
                    <a:pt x="948" y="5877"/>
                    <a:pt x="1360" y="7274"/>
                    <a:pt x="2432" y="7274"/>
                  </a:cubicBezTo>
                  <a:cubicBezTo>
                    <a:pt x="3504" y="7274"/>
                    <a:pt x="3915" y="5877"/>
                    <a:pt x="3016" y="5293"/>
                  </a:cubicBezTo>
                  <a:lnTo>
                    <a:pt x="3016" y="4872"/>
                  </a:lnTo>
                  <a:lnTo>
                    <a:pt x="4872" y="4872"/>
                  </a:lnTo>
                  <a:lnTo>
                    <a:pt x="4872" y="3025"/>
                  </a:lnTo>
                  <a:lnTo>
                    <a:pt x="5284" y="3025"/>
                  </a:lnTo>
                  <a:cubicBezTo>
                    <a:pt x="5496" y="3357"/>
                    <a:pt x="5843" y="3520"/>
                    <a:pt x="6189" y="3520"/>
                  </a:cubicBezTo>
                  <a:cubicBezTo>
                    <a:pt x="6561" y="3520"/>
                    <a:pt x="6932" y="3331"/>
                    <a:pt x="7131" y="2958"/>
                  </a:cubicBezTo>
                  <a:cubicBezTo>
                    <a:pt x="7521" y="2244"/>
                    <a:pt x="7012" y="1369"/>
                    <a:pt x="6197" y="1369"/>
                  </a:cubicBezTo>
                  <a:cubicBezTo>
                    <a:pt x="6192" y="1369"/>
                    <a:pt x="6188" y="1369"/>
                    <a:pt x="6183" y="1370"/>
                  </a:cubicBezTo>
                  <a:lnTo>
                    <a:pt x="6193" y="1370"/>
                  </a:lnTo>
                  <a:cubicBezTo>
                    <a:pt x="5829" y="1370"/>
                    <a:pt x="5485" y="1551"/>
                    <a:pt x="5284" y="1858"/>
                  </a:cubicBezTo>
                  <a:lnTo>
                    <a:pt x="4872" y="1858"/>
                  </a:lnTo>
                  <a:lnTo>
                    <a:pt x="4872" y="700"/>
                  </a:lnTo>
                  <a:cubicBezTo>
                    <a:pt x="4872" y="154"/>
                    <a:pt x="4547" y="30"/>
                    <a:pt x="4336" y="1"/>
                  </a:cubicBezTo>
                  <a:close/>
                </a:path>
              </a:pathLst>
            </a:custGeom>
            <a:solidFill>
              <a:srgbClr val="99A8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4"/>
            <p:cNvSpPr/>
            <p:nvPr/>
          </p:nvSpPr>
          <p:spPr>
            <a:xfrm>
              <a:off x="1981098" y="3893217"/>
              <a:ext cx="29674" cy="49290"/>
            </a:xfrm>
            <a:custGeom>
              <a:rect b="b" l="l" r="r" t="t"/>
              <a:pathLst>
                <a:path extrusionOk="0" h="1877" w="1130">
                  <a:moveTo>
                    <a:pt x="182" y="1"/>
                  </a:moveTo>
                  <a:cubicBezTo>
                    <a:pt x="125" y="1"/>
                    <a:pt x="58" y="1"/>
                    <a:pt x="0" y="20"/>
                  </a:cubicBezTo>
                  <a:cubicBezTo>
                    <a:pt x="996" y="230"/>
                    <a:pt x="996" y="1647"/>
                    <a:pt x="0" y="1857"/>
                  </a:cubicBezTo>
                  <a:cubicBezTo>
                    <a:pt x="58" y="1876"/>
                    <a:pt x="125" y="1876"/>
                    <a:pt x="182" y="1876"/>
                  </a:cubicBezTo>
                  <a:cubicBezTo>
                    <a:pt x="709" y="1876"/>
                    <a:pt x="1130" y="1455"/>
                    <a:pt x="1130" y="938"/>
                  </a:cubicBezTo>
                  <a:cubicBezTo>
                    <a:pt x="1130" y="422"/>
                    <a:pt x="709" y="1"/>
                    <a:pt x="182" y="1"/>
                  </a:cubicBezTo>
                  <a:close/>
                </a:path>
              </a:pathLst>
            </a:custGeom>
            <a:solidFill>
              <a:srgbClr val="829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4"/>
            <p:cNvSpPr/>
            <p:nvPr/>
          </p:nvSpPr>
          <p:spPr>
            <a:xfrm>
              <a:off x="1879052" y="3981687"/>
              <a:ext cx="188783" cy="189755"/>
            </a:xfrm>
            <a:custGeom>
              <a:rect b="b" l="l" r="r" t="t"/>
              <a:pathLst>
                <a:path extrusionOk="0" h="7226" w="7189">
                  <a:moveTo>
                    <a:pt x="2384" y="0"/>
                  </a:moveTo>
                  <a:lnTo>
                    <a:pt x="2384" y="1847"/>
                  </a:lnTo>
                  <a:lnTo>
                    <a:pt x="1963" y="1847"/>
                  </a:lnTo>
                  <a:cubicBezTo>
                    <a:pt x="1771" y="1541"/>
                    <a:pt x="1427" y="1359"/>
                    <a:pt x="1063" y="1359"/>
                  </a:cubicBezTo>
                  <a:cubicBezTo>
                    <a:pt x="479" y="1359"/>
                    <a:pt x="1" y="1838"/>
                    <a:pt x="1" y="2422"/>
                  </a:cubicBezTo>
                  <a:cubicBezTo>
                    <a:pt x="1" y="3015"/>
                    <a:pt x="479" y="3493"/>
                    <a:pt x="1063" y="3493"/>
                  </a:cubicBezTo>
                  <a:cubicBezTo>
                    <a:pt x="1427" y="3493"/>
                    <a:pt x="1771" y="3312"/>
                    <a:pt x="1963" y="3005"/>
                  </a:cubicBezTo>
                  <a:lnTo>
                    <a:pt x="2384" y="3005"/>
                  </a:lnTo>
                  <a:lnTo>
                    <a:pt x="2384" y="4824"/>
                  </a:lnTo>
                  <a:lnTo>
                    <a:pt x="4231" y="4824"/>
                  </a:lnTo>
                  <a:lnTo>
                    <a:pt x="4231" y="5245"/>
                  </a:lnTo>
                  <a:cubicBezTo>
                    <a:pt x="3322" y="5829"/>
                    <a:pt x="3743" y="7226"/>
                    <a:pt x="4815" y="7226"/>
                  </a:cubicBezTo>
                  <a:cubicBezTo>
                    <a:pt x="5887" y="7226"/>
                    <a:pt x="6298" y="5829"/>
                    <a:pt x="5399" y="5245"/>
                  </a:cubicBezTo>
                  <a:lnTo>
                    <a:pt x="5399" y="4824"/>
                  </a:lnTo>
                  <a:lnTo>
                    <a:pt x="6652" y="4824"/>
                  </a:lnTo>
                  <a:cubicBezTo>
                    <a:pt x="6872" y="4795"/>
                    <a:pt x="7179" y="4671"/>
                    <a:pt x="7188" y="4154"/>
                  </a:cubicBezTo>
                  <a:lnTo>
                    <a:pt x="7188" y="0"/>
                  </a:lnTo>
                  <a:lnTo>
                    <a:pt x="5245" y="0"/>
                  </a:lnTo>
                  <a:lnTo>
                    <a:pt x="5245" y="641"/>
                  </a:lnTo>
                  <a:lnTo>
                    <a:pt x="5370" y="737"/>
                  </a:lnTo>
                  <a:cubicBezTo>
                    <a:pt x="6069" y="1264"/>
                    <a:pt x="5695" y="2383"/>
                    <a:pt x="4815" y="2383"/>
                  </a:cubicBezTo>
                  <a:cubicBezTo>
                    <a:pt x="3934" y="2383"/>
                    <a:pt x="3552" y="1264"/>
                    <a:pt x="4260" y="737"/>
                  </a:cubicBezTo>
                  <a:lnTo>
                    <a:pt x="4384" y="641"/>
                  </a:lnTo>
                  <a:lnTo>
                    <a:pt x="4384" y="0"/>
                  </a:lnTo>
                  <a:close/>
                </a:path>
              </a:pathLst>
            </a:custGeom>
            <a:solidFill>
              <a:srgbClr val="C6CF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4"/>
            <p:cNvSpPr/>
            <p:nvPr/>
          </p:nvSpPr>
          <p:spPr>
            <a:xfrm>
              <a:off x="1878815" y="4016875"/>
              <a:ext cx="33193" cy="56564"/>
            </a:xfrm>
            <a:custGeom>
              <a:rect b="b" l="l" r="r" t="t"/>
              <a:pathLst>
                <a:path extrusionOk="0" h="2154" w="1264">
                  <a:moveTo>
                    <a:pt x="1072" y="0"/>
                  </a:moveTo>
                  <a:cubicBezTo>
                    <a:pt x="479" y="0"/>
                    <a:pt x="0" y="479"/>
                    <a:pt x="0" y="1072"/>
                  </a:cubicBezTo>
                  <a:cubicBezTo>
                    <a:pt x="0" y="1665"/>
                    <a:pt x="479" y="2153"/>
                    <a:pt x="1072" y="2153"/>
                  </a:cubicBezTo>
                  <a:cubicBezTo>
                    <a:pt x="1139" y="2153"/>
                    <a:pt x="1197" y="2144"/>
                    <a:pt x="1264" y="2134"/>
                  </a:cubicBezTo>
                  <a:cubicBezTo>
                    <a:pt x="747" y="2039"/>
                    <a:pt x="374" y="1598"/>
                    <a:pt x="374" y="1072"/>
                  </a:cubicBezTo>
                  <a:cubicBezTo>
                    <a:pt x="374" y="555"/>
                    <a:pt x="747" y="105"/>
                    <a:pt x="1264" y="19"/>
                  </a:cubicBezTo>
                  <a:cubicBezTo>
                    <a:pt x="1197" y="0"/>
                    <a:pt x="1139" y="0"/>
                    <a:pt x="1072" y="0"/>
                  </a:cubicBezTo>
                  <a:close/>
                </a:path>
              </a:pathLst>
            </a:custGeom>
            <a:solidFill>
              <a:srgbClr val="AAB8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4"/>
            <p:cNvSpPr/>
            <p:nvPr/>
          </p:nvSpPr>
          <p:spPr>
            <a:xfrm>
              <a:off x="1941130" y="3981687"/>
              <a:ext cx="8324" cy="48266"/>
            </a:xfrm>
            <a:custGeom>
              <a:rect b="b" l="l" r="r" t="t"/>
              <a:pathLst>
                <a:path extrusionOk="0" h="1838" w="317">
                  <a:moveTo>
                    <a:pt x="1" y="0"/>
                  </a:moveTo>
                  <a:lnTo>
                    <a:pt x="1" y="1838"/>
                  </a:lnTo>
                  <a:lnTo>
                    <a:pt x="317" y="1838"/>
                  </a:lnTo>
                  <a:lnTo>
                    <a:pt x="317" y="0"/>
                  </a:lnTo>
                  <a:close/>
                </a:path>
              </a:pathLst>
            </a:custGeom>
            <a:solidFill>
              <a:srgbClr val="AAB8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4"/>
            <p:cNvSpPr/>
            <p:nvPr/>
          </p:nvSpPr>
          <p:spPr>
            <a:xfrm>
              <a:off x="1941130" y="4060598"/>
              <a:ext cx="8324" cy="47767"/>
            </a:xfrm>
            <a:custGeom>
              <a:rect b="b" l="l" r="r" t="t"/>
              <a:pathLst>
                <a:path extrusionOk="0" h="1819" w="317">
                  <a:moveTo>
                    <a:pt x="1" y="0"/>
                  </a:moveTo>
                  <a:lnTo>
                    <a:pt x="1" y="1819"/>
                  </a:lnTo>
                  <a:lnTo>
                    <a:pt x="317" y="1819"/>
                  </a:lnTo>
                  <a:lnTo>
                    <a:pt x="317" y="0"/>
                  </a:lnTo>
                  <a:close/>
                </a:path>
              </a:pathLst>
            </a:custGeom>
            <a:solidFill>
              <a:srgbClr val="AAB8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4"/>
            <p:cNvSpPr/>
            <p:nvPr/>
          </p:nvSpPr>
          <p:spPr>
            <a:xfrm>
              <a:off x="1966261" y="4108339"/>
              <a:ext cx="44012" cy="62551"/>
            </a:xfrm>
            <a:custGeom>
              <a:rect b="b" l="l" r="r" t="t"/>
              <a:pathLst>
                <a:path extrusionOk="0" h="2382" w="1676">
                  <a:moveTo>
                    <a:pt x="910" y="1"/>
                  </a:moveTo>
                  <a:lnTo>
                    <a:pt x="910" y="412"/>
                  </a:lnTo>
                  <a:cubicBezTo>
                    <a:pt x="1" y="1015"/>
                    <a:pt x="472" y="2381"/>
                    <a:pt x="1480" y="2381"/>
                  </a:cubicBezTo>
                  <a:cubicBezTo>
                    <a:pt x="1543" y="2381"/>
                    <a:pt x="1608" y="2376"/>
                    <a:pt x="1676" y="2365"/>
                  </a:cubicBezTo>
                  <a:cubicBezTo>
                    <a:pt x="1168" y="2269"/>
                    <a:pt x="795" y="1829"/>
                    <a:pt x="795" y="1312"/>
                  </a:cubicBezTo>
                  <a:cubicBezTo>
                    <a:pt x="795" y="948"/>
                    <a:pt x="977" y="604"/>
                    <a:pt x="1283" y="412"/>
                  </a:cubicBezTo>
                  <a:lnTo>
                    <a:pt x="1283" y="1"/>
                  </a:lnTo>
                  <a:close/>
                </a:path>
              </a:pathLst>
            </a:custGeom>
            <a:solidFill>
              <a:srgbClr val="AAB8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4"/>
            <p:cNvSpPr/>
            <p:nvPr/>
          </p:nvSpPr>
          <p:spPr>
            <a:xfrm>
              <a:off x="1813480" y="3790934"/>
              <a:ext cx="197738" cy="190779"/>
            </a:xfrm>
            <a:custGeom>
              <a:rect b="b" l="l" r="r" t="t"/>
              <a:pathLst>
                <a:path extrusionOk="0" h="7265" w="7530">
                  <a:moveTo>
                    <a:pt x="2441" y="0"/>
                  </a:moveTo>
                  <a:cubicBezTo>
                    <a:pt x="1369" y="0"/>
                    <a:pt x="957" y="1398"/>
                    <a:pt x="1857" y="1981"/>
                  </a:cubicBezTo>
                  <a:lnTo>
                    <a:pt x="1857" y="2393"/>
                  </a:lnTo>
                  <a:lnTo>
                    <a:pt x="536" y="2393"/>
                  </a:lnTo>
                  <a:cubicBezTo>
                    <a:pt x="335" y="2422"/>
                    <a:pt x="38" y="2537"/>
                    <a:pt x="0" y="2977"/>
                  </a:cubicBezTo>
                  <a:lnTo>
                    <a:pt x="0" y="7264"/>
                  </a:lnTo>
                  <a:lnTo>
                    <a:pt x="2010" y="7264"/>
                  </a:lnTo>
                  <a:lnTo>
                    <a:pt x="2010" y="6633"/>
                  </a:lnTo>
                  <a:lnTo>
                    <a:pt x="1885" y="6537"/>
                  </a:lnTo>
                  <a:cubicBezTo>
                    <a:pt x="1187" y="6001"/>
                    <a:pt x="1560" y="4881"/>
                    <a:pt x="2441" y="4881"/>
                  </a:cubicBezTo>
                  <a:cubicBezTo>
                    <a:pt x="3321" y="4881"/>
                    <a:pt x="3704" y="6001"/>
                    <a:pt x="2996" y="6537"/>
                  </a:cubicBezTo>
                  <a:lnTo>
                    <a:pt x="2871" y="6633"/>
                  </a:lnTo>
                  <a:lnTo>
                    <a:pt x="2871" y="7264"/>
                  </a:lnTo>
                  <a:lnTo>
                    <a:pt x="4881" y="7264"/>
                  </a:lnTo>
                  <a:lnTo>
                    <a:pt x="4881" y="5417"/>
                  </a:lnTo>
                  <a:lnTo>
                    <a:pt x="5292" y="5417"/>
                  </a:lnTo>
                  <a:cubicBezTo>
                    <a:pt x="5504" y="5749"/>
                    <a:pt x="5849" y="5912"/>
                    <a:pt x="6194" y="5912"/>
                  </a:cubicBezTo>
                  <a:cubicBezTo>
                    <a:pt x="6565" y="5912"/>
                    <a:pt x="6936" y="5723"/>
                    <a:pt x="7140" y="5350"/>
                  </a:cubicBezTo>
                  <a:cubicBezTo>
                    <a:pt x="7530" y="4636"/>
                    <a:pt x="7011" y="3761"/>
                    <a:pt x="6205" y="3761"/>
                  </a:cubicBezTo>
                  <a:cubicBezTo>
                    <a:pt x="6201" y="3761"/>
                    <a:pt x="6196" y="3761"/>
                    <a:pt x="6192" y="3762"/>
                  </a:cubicBezTo>
                  <a:cubicBezTo>
                    <a:pt x="5828" y="3762"/>
                    <a:pt x="5484" y="3943"/>
                    <a:pt x="5292" y="4250"/>
                  </a:cubicBezTo>
                  <a:lnTo>
                    <a:pt x="4871" y="4250"/>
                  </a:lnTo>
                  <a:lnTo>
                    <a:pt x="4871" y="2393"/>
                  </a:lnTo>
                  <a:lnTo>
                    <a:pt x="3024" y="2393"/>
                  </a:lnTo>
                  <a:lnTo>
                    <a:pt x="3024" y="1981"/>
                  </a:lnTo>
                  <a:cubicBezTo>
                    <a:pt x="3924" y="1398"/>
                    <a:pt x="3512" y="0"/>
                    <a:pt x="2441" y="0"/>
                  </a:cubicBezTo>
                  <a:close/>
                </a:path>
              </a:pathLst>
            </a:custGeom>
            <a:solidFill>
              <a:srgbClr val="657A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4"/>
            <p:cNvSpPr/>
            <p:nvPr/>
          </p:nvSpPr>
          <p:spPr>
            <a:xfrm>
              <a:off x="1813480" y="3790934"/>
              <a:ext cx="197738" cy="190779"/>
            </a:xfrm>
            <a:custGeom>
              <a:rect b="b" l="l" r="r" t="t"/>
              <a:pathLst>
                <a:path extrusionOk="0" h="7265" w="7530">
                  <a:moveTo>
                    <a:pt x="2441" y="0"/>
                  </a:moveTo>
                  <a:cubicBezTo>
                    <a:pt x="1369" y="0"/>
                    <a:pt x="957" y="1398"/>
                    <a:pt x="1857" y="1981"/>
                  </a:cubicBezTo>
                  <a:lnTo>
                    <a:pt x="1857" y="2393"/>
                  </a:lnTo>
                  <a:lnTo>
                    <a:pt x="536" y="2393"/>
                  </a:lnTo>
                  <a:cubicBezTo>
                    <a:pt x="335" y="2422"/>
                    <a:pt x="38" y="2537"/>
                    <a:pt x="0" y="2977"/>
                  </a:cubicBezTo>
                  <a:lnTo>
                    <a:pt x="0" y="7264"/>
                  </a:lnTo>
                  <a:lnTo>
                    <a:pt x="2010" y="7264"/>
                  </a:lnTo>
                  <a:lnTo>
                    <a:pt x="2010" y="6633"/>
                  </a:lnTo>
                  <a:lnTo>
                    <a:pt x="1885" y="6537"/>
                  </a:lnTo>
                  <a:cubicBezTo>
                    <a:pt x="1187" y="6001"/>
                    <a:pt x="1560" y="4881"/>
                    <a:pt x="2441" y="4881"/>
                  </a:cubicBezTo>
                  <a:cubicBezTo>
                    <a:pt x="3321" y="4881"/>
                    <a:pt x="3704" y="6001"/>
                    <a:pt x="2996" y="6537"/>
                  </a:cubicBezTo>
                  <a:lnTo>
                    <a:pt x="2871" y="6633"/>
                  </a:lnTo>
                  <a:lnTo>
                    <a:pt x="2871" y="7264"/>
                  </a:lnTo>
                  <a:lnTo>
                    <a:pt x="4881" y="7264"/>
                  </a:lnTo>
                  <a:lnTo>
                    <a:pt x="4881" y="5417"/>
                  </a:lnTo>
                  <a:lnTo>
                    <a:pt x="5292" y="5417"/>
                  </a:lnTo>
                  <a:cubicBezTo>
                    <a:pt x="5504" y="5749"/>
                    <a:pt x="5849" y="5912"/>
                    <a:pt x="6194" y="5912"/>
                  </a:cubicBezTo>
                  <a:cubicBezTo>
                    <a:pt x="6565" y="5912"/>
                    <a:pt x="6936" y="5723"/>
                    <a:pt x="7140" y="5350"/>
                  </a:cubicBezTo>
                  <a:cubicBezTo>
                    <a:pt x="7530" y="4636"/>
                    <a:pt x="7011" y="3761"/>
                    <a:pt x="6205" y="3761"/>
                  </a:cubicBezTo>
                  <a:cubicBezTo>
                    <a:pt x="6201" y="3761"/>
                    <a:pt x="6196" y="3761"/>
                    <a:pt x="6192" y="3762"/>
                  </a:cubicBezTo>
                  <a:cubicBezTo>
                    <a:pt x="5828" y="3762"/>
                    <a:pt x="5484" y="3943"/>
                    <a:pt x="5292" y="4250"/>
                  </a:cubicBezTo>
                  <a:lnTo>
                    <a:pt x="4871" y="4250"/>
                  </a:lnTo>
                  <a:lnTo>
                    <a:pt x="4871" y="2393"/>
                  </a:lnTo>
                  <a:lnTo>
                    <a:pt x="3024" y="2393"/>
                  </a:lnTo>
                  <a:lnTo>
                    <a:pt x="3024" y="1981"/>
                  </a:lnTo>
                  <a:cubicBezTo>
                    <a:pt x="3924" y="1398"/>
                    <a:pt x="3512" y="0"/>
                    <a:pt x="2441" y="0"/>
                  </a:cubicBezTo>
                  <a:close/>
                </a:path>
              </a:pathLst>
            </a:custGeom>
            <a:solidFill>
              <a:srgbClr val="657A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4"/>
            <p:cNvSpPr/>
            <p:nvPr/>
          </p:nvSpPr>
          <p:spPr>
            <a:xfrm>
              <a:off x="1838349" y="3791249"/>
              <a:ext cx="44012" cy="62525"/>
            </a:xfrm>
            <a:custGeom>
              <a:rect b="b" l="l" r="r" t="t"/>
              <a:pathLst>
                <a:path extrusionOk="0" h="2381" w="1676">
                  <a:moveTo>
                    <a:pt x="1479" y="0"/>
                  </a:moveTo>
                  <a:cubicBezTo>
                    <a:pt x="472" y="0"/>
                    <a:pt x="0" y="1366"/>
                    <a:pt x="910" y="1969"/>
                  </a:cubicBezTo>
                  <a:lnTo>
                    <a:pt x="910" y="2381"/>
                  </a:lnTo>
                  <a:lnTo>
                    <a:pt x="1283" y="2381"/>
                  </a:lnTo>
                  <a:lnTo>
                    <a:pt x="1283" y="1969"/>
                  </a:lnTo>
                  <a:cubicBezTo>
                    <a:pt x="470" y="1434"/>
                    <a:pt x="718" y="189"/>
                    <a:pt x="1675" y="17"/>
                  </a:cubicBezTo>
                  <a:cubicBezTo>
                    <a:pt x="1608" y="6"/>
                    <a:pt x="1543" y="0"/>
                    <a:pt x="1479" y="0"/>
                  </a:cubicBezTo>
                  <a:close/>
                </a:path>
              </a:pathLst>
            </a:custGeom>
            <a:solidFill>
              <a:srgbClr val="657A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4"/>
            <p:cNvSpPr/>
            <p:nvPr/>
          </p:nvSpPr>
          <p:spPr>
            <a:xfrm>
              <a:off x="1813480" y="3854772"/>
              <a:ext cx="9821" cy="126941"/>
            </a:xfrm>
            <a:custGeom>
              <a:rect b="b" l="l" r="r" t="t"/>
              <a:pathLst>
                <a:path extrusionOk="0" h="4834" w="374">
                  <a:moveTo>
                    <a:pt x="373" y="0"/>
                  </a:moveTo>
                  <a:cubicBezTo>
                    <a:pt x="201" y="67"/>
                    <a:pt x="29" y="211"/>
                    <a:pt x="0" y="546"/>
                  </a:cubicBezTo>
                  <a:lnTo>
                    <a:pt x="0" y="4833"/>
                  </a:lnTo>
                  <a:lnTo>
                    <a:pt x="373" y="4833"/>
                  </a:lnTo>
                  <a:lnTo>
                    <a:pt x="373" y="0"/>
                  </a:lnTo>
                  <a:close/>
                </a:path>
              </a:pathLst>
            </a:custGeom>
            <a:solidFill>
              <a:srgbClr val="657A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4"/>
            <p:cNvSpPr/>
            <p:nvPr/>
          </p:nvSpPr>
          <p:spPr>
            <a:xfrm>
              <a:off x="1940894" y="3853748"/>
              <a:ext cx="8823" cy="48791"/>
            </a:xfrm>
            <a:custGeom>
              <a:rect b="b" l="l" r="r" t="t"/>
              <a:pathLst>
                <a:path extrusionOk="0" h="1858" w="336">
                  <a:moveTo>
                    <a:pt x="0" y="1"/>
                  </a:moveTo>
                  <a:lnTo>
                    <a:pt x="0" y="1858"/>
                  </a:lnTo>
                  <a:lnTo>
                    <a:pt x="335" y="1858"/>
                  </a:lnTo>
                  <a:lnTo>
                    <a:pt x="335" y="1"/>
                  </a:lnTo>
                  <a:close/>
                </a:path>
              </a:pathLst>
            </a:custGeom>
            <a:solidFill>
              <a:srgbClr val="829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4"/>
            <p:cNvSpPr/>
            <p:nvPr/>
          </p:nvSpPr>
          <p:spPr>
            <a:xfrm>
              <a:off x="1940894" y="3933184"/>
              <a:ext cx="8823" cy="48528"/>
            </a:xfrm>
            <a:custGeom>
              <a:rect b="b" l="l" r="r" t="t"/>
              <a:pathLst>
                <a:path extrusionOk="0" h="1848" w="336">
                  <a:moveTo>
                    <a:pt x="0" y="0"/>
                  </a:moveTo>
                  <a:lnTo>
                    <a:pt x="0" y="1847"/>
                  </a:lnTo>
                  <a:lnTo>
                    <a:pt x="335" y="1847"/>
                  </a:lnTo>
                  <a:lnTo>
                    <a:pt x="335" y="0"/>
                  </a:lnTo>
                  <a:close/>
                </a:path>
              </a:pathLst>
            </a:custGeom>
            <a:solidFill>
              <a:srgbClr val="829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1" name="Google Shape;731;p34"/>
          <p:cNvGrpSpPr/>
          <p:nvPr/>
        </p:nvGrpSpPr>
        <p:grpSpPr>
          <a:xfrm>
            <a:off x="2937542" y="2812976"/>
            <a:ext cx="415524" cy="415685"/>
            <a:chOff x="2508373" y="2779889"/>
            <a:chExt cx="337523" cy="337680"/>
          </a:xfrm>
        </p:grpSpPr>
        <p:sp>
          <p:nvSpPr>
            <p:cNvPr id="732" name="Google Shape;732;p34"/>
            <p:cNvSpPr/>
            <p:nvPr/>
          </p:nvSpPr>
          <p:spPr>
            <a:xfrm>
              <a:off x="2508373" y="2779889"/>
              <a:ext cx="256971" cy="256971"/>
            </a:xfrm>
            <a:custGeom>
              <a:rect b="b" l="l" r="r" t="t"/>
              <a:pathLst>
                <a:path extrusionOk="0" h="9781" w="9781">
                  <a:moveTo>
                    <a:pt x="4585" y="0"/>
                  </a:moveTo>
                  <a:cubicBezTo>
                    <a:pt x="4377" y="0"/>
                    <a:pt x="4190" y="153"/>
                    <a:pt x="4155" y="354"/>
                  </a:cubicBezTo>
                  <a:lnTo>
                    <a:pt x="3933" y="1464"/>
                  </a:lnTo>
                  <a:cubicBezTo>
                    <a:pt x="3656" y="1540"/>
                    <a:pt x="3392" y="1651"/>
                    <a:pt x="3149" y="1790"/>
                  </a:cubicBezTo>
                  <a:lnTo>
                    <a:pt x="2213" y="1165"/>
                  </a:lnTo>
                  <a:cubicBezTo>
                    <a:pt x="2138" y="1116"/>
                    <a:pt x="2053" y="1092"/>
                    <a:pt x="1969" y="1092"/>
                  </a:cubicBezTo>
                  <a:cubicBezTo>
                    <a:pt x="1852" y="1092"/>
                    <a:pt x="1736" y="1139"/>
                    <a:pt x="1651" y="1228"/>
                  </a:cubicBezTo>
                  <a:lnTo>
                    <a:pt x="1221" y="1658"/>
                  </a:lnTo>
                  <a:cubicBezTo>
                    <a:pt x="1068" y="1803"/>
                    <a:pt x="1048" y="2039"/>
                    <a:pt x="1166" y="2220"/>
                  </a:cubicBezTo>
                  <a:lnTo>
                    <a:pt x="1790" y="3156"/>
                  </a:lnTo>
                  <a:cubicBezTo>
                    <a:pt x="1651" y="3399"/>
                    <a:pt x="1547" y="3662"/>
                    <a:pt x="1471" y="3940"/>
                  </a:cubicBezTo>
                  <a:lnTo>
                    <a:pt x="361" y="4162"/>
                  </a:lnTo>
                  <a:cubicBezTo>
                    <a:pt x="153" y="4196"/>
                    <a:pt x="7" y="4384"/>
                    <a:pt x="0" y="4592"/>
                  </a:cubicBezTo>
                  <a:lnTo>
                    <a:pt x="0" y="5202"/>
                  </a:lnTo>
                  <a:cubicBezTo>
                    <a:pt x="7" y="5410"/>
                    <a:pt x="153" y="5591"/>
                    <a:pt x="361" y="5632"/>
                  </a:cubicBezTo>
                  <a:lnTo>
                    <a:pt x="1471" y="5854"/>
                  </a:lnTo>
                  <a:cubicBezTo>
                    <a:pt x="1547" y="6125"/>
                    <a:pt x="1651" y="6388"/>
                    <a:pt x="1790" y="6638"/>
                  </a:cubicBezTo>
                  <a:lnTo>
                    <a:pt x="1166" y="7574"/>
                  </a:lnTo>
                  <a:cubicBezTo>
                    <a:pt x="1048" y="7748"/>
                    <a:pt x="1068" y="7984"/>
                    <a:pt x="1221" y="8136"/>
                  </a:cubicBezTo>
                  <a:lnTo>
                    <a:pt x="1651" y="8566"/>
                  </a:lnTo>
                  <a:cubicBezTo>
                    <a:pt x="1735" y="8650"/>
                    <a:pt x="1848" y="8692"/>
                    <a:pt x="1964" y="8692"/>
                  </a:cubicBezTo>
                  <a:cubicBezTo>
                    <a:pt x="2049" y="8692"/>
                    <a:pt x="2136" y="8669"/>
                    <a:pt x="2213" y="8622"/>
                  </a:cubicBezTo>
                  <a:lnTo>
                    <a:pt x="3156" y="7990"/>
                  </a:lnTo>
                  <a:cubicBezTo>
                    <a:pt x="3399" y="8129"/>
                    <a:pt x="3663" y="8233"/>
                    <a:pt x="3933" y="8310"/>
                  </a:cubicBezTo>
                  <a:lnTo>
                    <a:pt x="4155" y="9419"/>
                  </a:lnTo>
                  <a:cubicBezTo>
                    <a:pt x="4197" y="9627"/>
                    <a:pt x="4377" y="9773"/>
                    <a:pt x="4592" y="9780"/>
                  </a:cubicBezTo>
                  <a:lnTo>
                    <a:pt x="5195" y="9780"/>
                  </a:lnTo>
                  <a:cubicBezTo>
                    <a:pt x="5404" y="9773"/>
                    <a:pt x="5591" y="9627"/>
                    <a:pt x="5632" y="9419"/>
                  </a:cubicBezTo>
                  <a:lnTo>
                    <a:pt x="5854" y="8310"/>
                  </a:lnTo>
                  <a:cubicBezTo>
                    <a:pt x="6125" y="8233"/>
                    <a:pt x="6389" y="8129"/>
                    <a:pt x="6631" y="7990"/>
                  </a:cubicBezTo>
                  <a:lnTo>
                    <a:pt x="7568" y="8615"/>
                  </a:lnTo>
                  <a:cubicBezTo>
                    <a:pt x="7644" y="8664"/>
                    <a:pt x="7730" y="8688"/>
                    <a:pt x="7814" y="8688"/>
                  </a:cubicBezTo>
                  <a:cubicBezTo>
                    <a:pt x="7931" y="8688"/>
                    <a:pt x="8045" y="8643"/>
                    <a:pt x="8129" y="8559"/>
                  </a:cubicBezTo>
                  <a:lnTo>
                    <a:pt x="8560" y="8129"/>
                  </a:lnTo>
                  <a:cubicBezTo>
                    <a:pt x="8712" y="7984"/>
                    <a:pt x="8733" y="7748"/>
                    <a:pt x="8615" y="7567"/>
                  </a:cubicBezTo>
                  <a:lnTo>
                    <a:pt x="7991" y="6631"/>
                  </a:lnTo>
                  <a:cubicBezTo>
                    <a:pt x="8129" y="6381"/>
                    <a:pt x="8234" y="6118"/>
                    <a:pt x="8310" y="5847"/>
                  </a:cubicBezTo>
                  <a:lnTo>
                    <a:pt x="9420" y="5625"/>
                  </a:lnTo>
                  <a:cubicBezTo>
                    <a:pt x="9628" y="5584"/>
                    <a:pt x="9773" y="5403"/>
                    <a:pt x="9780" y="5195"/>
                  </a:cubicBezTo>
                  <a:lnTo>
                    <a:pt x="9780" y="4585"/>
                  </a:lnTo>
                  <a:cubicBezTo>
                    <a:pt x="9780" y="4377"/>
                    <a:pt x="9628" y="4189"/>
                    <a:pt x="9420" y="4148"/>
                  </a:cubicBezTo>
                  <a:lnTo>
                    <a:pt x="8310" y="3926"/>
                  </a:lnTo>
                  <a:cubicBezTo>
                    <a:pt x="8234" y="3655"/>
                    <a:pt x="8129" y="3392"/>
                    <a:pt x="7991" y="3149"/>
                  </a:cubicBezTo>
                  <a:lnTo>
                    <a:pt x="8615" y="2206"/>
                  </a:lnTo>
                  <a:cubicBezTo>
                    <a:pt x="8733" y="2032"/>
                    <a:pt x="8712" y="1796"/>
                    <a:pt x="8560" y="1644"/>
                  </a:cubicBezTo>
                  <a:lnTo>
                    <a:pt x="8129" y="1221"/>
                  </a:lnTo>
                  <a:cubicBezTo>
                    <a:pt x="8046" y="1134"/>
                    <a:pt x="7934" y="1090"/>
                    <a:pt x="7821" y="1090"/>
                  </a:cubicBezTo>
                  <a:cubicBezTo>
                    <a:pt x="7735" y="1090"/>
                    <a:pt x="7649" y="1115"/>
                    <a:pt x="7575" y="1165"/>
                  </a:cubicBezTo>
                  <a:lnTo>
                    <a:pt x="6631" y="1790"/>
                  </a:lnTo>
                  <a:cubicBezTo>
                    <a:pt x="6389" y="1651"/>
                    <a:pt x="6125" y="1540"/>
                    <a:pt x="5854" y="1464"/>
                  </a:cubicBezTo>
                  <a:lnTo>
                    <a:pt x="5626" y="354"/>
                  </a:lnTo>
                  <a:cubicBezTo>
                    <a:pt x="5584" y="153"/>
                    <a:pt x="5404" y="0"/>
                    <a:pt x="5195" y="0"/>
                  </a:cubicBezTo>
                  <a:close/>
                </a:path>
              </a:pathLst>
            </a:cu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4"/>
            <p:cNvSpPr/>
            <p:nvPr/>
          </p:nvSpPr>
          <p:spPr>
            <a:xfrm>
              <a:off x="2561391" y="2852034"/>
              <a:ext cx="131783" cy="112814"/>
            </a:xfrm>
            <a:custGeom>
              <a:rect b="b" l="l" r="r" t="t"/>
              <a:pathLst>
                <a:path extrusionOk="0" h="4294" w="5016">
                  <a:moveTo>
                    <a:pt x="2872" y="1"/>
                  </a:moveTo>
                  <a:cubicBezTo>
                    <a:pt x="958" y="1"/>
                    <a:pt x="1" y="2310"/>
                    <a:pt x="1353" y="3663"/>
                  </a:cubicBezTo>
                  <a:cubicBezTo>
                    <a:pt x="1791" y="4098"/>
                    <a:pt x="2328" y="4293"/>
                    <a:pt x="2855" y="4293"/>
                  </a:cubicBezTo>
                  <a:cubicBezTo>
                    <a:pt x="3958" y="4293"/>
                    <a:pt x="5016" y="3439"/>
                    <a:pt x="5016" y="2144"/>
                  </a:cubicBezTo>
                  <a:cubicBezTo>
                    <a:pt x="5016" y="958"/>
                    <a:pt x="4058" y="1"/>
                    <a:pt x="2872" y="1"/>
                  </a:cubicBezTo>
                  <a:close/>
                </a:path>
              </a:pathLst>
            </a:custGeom>
            <a:solidFill>
              <a:srgbClr val="DEE5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4"/>
            <p:cNvSpPr/>
            <p:nvPr/>
          </p:nvSpPr>
          <p:spPr>
            <a:xfrm>
              <a:off x="2599302" y="2880277"/>
              <a:ext cx="65629" cy="56223"/>
            </a:xfrm>
            <a:custGeom>
              <a:rect b="b" l="l" r="r" t="t"/>
              <a:pathLst>
                <a:path extrusionOk="0" h="2140" w="2498">
                  <a:moveTo>
                    <a:pt x="1429" y="1"/>
                  </a:moveTo>
                  <a:cubicBezTo>
                    <a:pt x="479" y="1"/>
                    <a:pt x="0" y="1152"/>
                    <a:pt x="673" y="1825"/>
                  </a:cubicBezTo>
                  <a:cubicBezTo>
                    <a:pt x="891" y="2042"/>
                    <a:pt x="1158" y="2140"/>
                    <a:pt x="1420" y="2140"/>
                  </a:cubicBezTo>
                  <a:cubicBezTo>
                    <a:pt x="1970" y="2140"/>
                    <a:pt x="2497" y="1712"/>
                    <a:pt x="2497" y="1069"/>
                  </a:cubicBezTo>
                  <a:cubicBezTo>
                    <a:pt x="2497" y="479"/>
                    <a:pt x="2019" y="1"/>
                    <a:pt x="1429" y="1"/>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4"/>
            <p:cNvSpPr/>
            <p:nvPr/>
          </p:nvSpPr>
          <p:spPr>
            <a:xfrm>
              <a:off x="2677121" y="2948611"/>
              <a:ext cx="168775" cy="168958"/>
            </a:xfrm>
            <a:custGeom>
              <a:rect b="b" l="l" r="r" t="t"/>
              <a:pathLst>
                <a:path extrusionOk="0" h="6431" w="6424">
                  <a:moveTo>
                    <a:pt x="3017" y="1"/>
                  </a:moveTo>
                  <a:cubicBezTo>
                    <a:pt x="2879" y="1"/>
                    <a:pt x="2754" y="98"/>
                    <a:pt x="2733" y="237"/>
                  </a:cubicBezTo>
                  <a:lnTo>
                    <a:pt x="2587" y="965"/>
                  </a:lnTo>
                  <a:cubicBezTo>
                    <a:pt x="2407" y="1014"/>
                    <a:pt x="2234" y="1090"/>
                    <a:pt x="2067" y="1180"/>
                  </a:cubicBezTo>
                  <a:lnTo>
                    <a:pt x="1450" y="764"/>
                  </a:lnTo>
                  <a:cubicBezTo>
                    <a:pt x="1404" y="733"/>
                    <a:pt x="1350" y="718"/>
                    <a:pt x="1296" y="718"/>
                  </a:cubicBezTo>
                  <a:cubicBezTo>
                    <a:pt x="1218" y="718"/>
                    <a:pt x="1139" y="748"/>
                    <a:pt x="1082" y="805"/>
                  </a:cubicBezTo>
                  <a:lnTo>
                    <a:pt x="805" y="1083"/>
                  </a:lnTo>
                  <a:cubicBezTo>
                    <a:pt x="701" y="1180"/>
                    <a:pt x="687" y="1340"/>
                    <a:pt x="763" y="1451"/>
                  </a:cubicBezTo>
                  <a:lnTo>
                    <a:pt x="1179" y="2068"/>
                  </a:lnTo>
                  <a:cubicBezTo>
                    <a:pt x="1089" y="2234"/>
                    <a:pt x="1013" y="2408"/>
                    <a:pt x="964" y="2588"/>
                  </a:cubicBezTo>
                  <a:lnTo>
                    <a:pt x="236" y="2734"/>
                  </a:lnTo>
                  <a:cubicBezTo>
                    <a:pt x="97" y="2761"/>
                    <a:pt x="0" y="2879"/>
                    <a:pt x="0" y="3018"/>
                  </a:cubicBezTo>
                  <a:lnTo>
                    <a:pt x="0" y="3413"/>
                  </a:lnTo>
                  <a:cubicBezTo>
                    <a:pt x="0" y="3552"/>
                    <a:pt x="97" y="3670"/>
                    <a:pt x="236" y="3698"/>
                  </a:cubicBezTo>
                  <a:lnTo>
                    <a:pt x="964" y="3844"/>
                  </a:lnTo>
                  <a:cubicBezTo>
                    <a:pt x="1013" y="4024"/>
                    <a:pt x="1089" y="4197"/>
                    <a:pt x="1179" y="4364"/>
                  </a:cubicBezTo>
                  <a:lnTo>
                    <a:pt x="763" y="4981"/>
                  </a:lnTo>
                  <a:cubicBezTo>
                    <a:pt x="687" y="5092"/>
                    <a:pt x="701" y="5252"/>
                    <a:pt x="805" y="5349"/>
                  </a:cubicBezTo>
                  <a:lnTo>
                    <a:pt x="1082" y="5626"/>
                  </a:lnTo>
                  <a:cubicBezTo>
                    <a:pt x="1139" y="5683"/>
                    <a:pt x="1218" y="5714"/>
                    <a:pt x="1296" y="5714"/>
                  </a:cubicBezTo>
                  <a:cubicBezTo>
                    <a:pt x="1350" y="5714"/>
                    <a:pt x="1404" y="5699"/>
                    <a:pt x="1450" y="5668"/>
                  </a:cubicBezTo>
                  <a:lnTo>
                    <a:pt x="2067" y="5252"/>
                  </a:lnTo>
                  <a:cubicBezTo>
                    <a:pt x="2234" y="5342"/>
                    <a:pt x="2407" y="5418"/>
                    <a:pt x="2587" y="5467"/>
                  </a:cubicBezTo>
                  <a:lnTo>
                    <a:pt x="2733" y="6195"/>
                  </a:lnTo>
                  <a:cubicBezTo>
                    <a:pt x="2754" y="6334"/>
                    <a:pt x="2879" y="6431"/>
                    <a:pt x="3017" y="6431"/>
                  </a:cubicBezTo>
                  <a:lnTo>
                    <a:pt x="3413" y="6431"/>
                  </a:lnTo>
                  <a:cubicBezTo>
                    <a:pt x="3552" y="6431"/>
                    <a:pt x="3669" y="6334"/>
                    <a:pt x="3697" y="6195"/>
                  </a:cubicBezTo>
                  <a:lnTo>
                    <a:pt x="3843" y="5467"/>
                  </a:lnTo>
                  <a:cubicBezTo>
                    <a:pt x="4023" y="5418"/>
                    <a:pt x="4197" y="5342"/>
                    <a:pt x="4356" y="5252"/>
                  </a:cubicBezTo>
                  <a:lnTo>
                    <a:pt x="4980" y="5668"/>
                  </a:lnTo>
                  <a:cubicBezTo>
                    <a:pt x="5027" y="5697"/>
                    <a:pt x="5080" y="5711"/>
                    <a:pt x="5134" y="5711"/>
                  </a:cubicBezTo>
                  <a:cubicBezTo>
                    <a:pt x="5209" y="5711"/>
                    <a:pt x="5284" y="5683"/>
                    <a:pt x="5341" y="5626"/>
                  </a:cubicBezTo>
                  <a:lnTo>
                    <a:pt x="5625" y="5342"/>
                  </a:lnTo>
                  <a:cubicBezTo>
                    <a:pt x="5723" y="5245"/>
                    <a:pt x="5736" y="5092"/>
                    <a:pt x="5660" y="4974"/>
                  </a:cubicBezTo>
                  <a:lnTo>
                    <a:pt x="5251" y="4357"/>
                  </a:lnTo>
                  <a:cubicBezTo>
                    <a:pt x="5341" y="4190"/>
                    <a:pt x="5410" y="4024"/>
                    <a:pt x="5466" y="3844"/>
                  </a:cubicBezTo>
                  <a:lnTo>
                    <a:pt x="6194" y="3698"/>
                  </a:lnTo>
                  <a:cubicBezTo>
                    <a:pt x="6326" y="3670"/>
                    <a:pt x="6423" y="3552"/>
                    <a:pt x="6423" y="3413"/>
                  </a:cubicBezTo>
                  <a:lnTo>
                    <a:pt x="6423" y="3018"/>
                  </a:lnTo>
                  <a:cubicBezTo>
                    <a:pt x="6423" y="2879"/>
                    <a:pt x="6333" y="2761"/>
                    <a:pt x="6194" y="2734"/>
                  </a:cubicBezTo>
                  <a:lnTo>
                    <a:pt x="5466" y="2588"/>
                  </a:lnTo>
                  <a:cubicBezTo>
                    <a:pt x="5417" y="2408"/>
                    <a:pt x="5348" y="2234"/>
                    <a:pt x="5251" y="2068"/>
                  </a:cubicBezTo>
                  <a:lnTo>
                    <a:pt x="5667" y="1451"/>
                  </a:lnTo>
                  <a:cubicBezTo>
                    <a:pt x="5743" y="1340"/>
                    <a:pt x="5729" y="1180"/>
                    <a:pt x="5632" y="1083"/>
                  </a:cubicBezTo>
                  <a:lnTo>
                    <a:pt x="5348" y="805"/>
                  </a:lnTo>
                  <a:cubicBezTo>
                    <a:pt x="5291" y="748"/>
                    <a:pt x="5214" y="718"/>
                    <a:pt x="5137" y="718"/>
                  </a:cubicBezTo>
                  <a:cubicBezTo>
                    <a:pt x="5083" y="718"/>
                    <a:pt x="5029" y="733"/>
                    <a:pt x="4980" y="764"/>
                  </a:cubicBezTo>
                  <a:lnTo>
                    <a:pt x="4363" y="1180"/>
                  </a:lnTo>
                  <a:cubicBezTo>
                    <a:pt x="4197" y="1090"/>
                    <a:pt x="4030" y="1014"/>
                    <a:pt x="3850" y="965"/>
                  </a:cubicBezTo>
                  <a:lnTo>
                    <a:pt x="3704" y="237"/>
                  </a:lnTo>
                  <a:cubicBezTo>
                    <a:pt x="3676" y="98"/>
                    <a:pt x="3558" y="1"/>
                    <a:pt x="3420"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4"/>
            <p:cNvSpPr/>
            <p:nvPr/>
          </p:nvSpPr>
          <p:spPr>
            <a:xfrm>
              <a:off x="2705180" y="2990910"/>
              <a:ext cx="98601" cy="84466"/>
            </a:xfrm>
            <a:custGeom>
              <a:rect b="b" l="l" r="r" t="t"/>
              <a:pathLst>
                <a:path extrusionOk="0" h="3215" w="3753">
                  <a:moveTo>
                    <a:pt x="2144" y="0"/>
                  </a:moveTo>
                  <a:cubicBezTo>
                    <a:pt x="715" y="0"/>
                    <a:pt x="0" y="1727"/>
                    <a:pt x="1013" y="2740"/>
                  </a:cubicBezTo>
                  <a:cubicBezTo>
                    <a:pt x="1341" y="3068"/>
                    <a:pt x="1743" y="3215"/>
                    <a:pt x="2138" y="3215"/>
                  </a:cubicBezTo>
                  <a:cubicBezTo>
                    <a:pt x="2963" y="3215"/>
                    <a:pt x="3753" y="2573"/>
                    <a:pt x="3753" y="1602"/>
                  </a:cubicBezTo>
                  <a:cubicBezTo>
                    <a:pt x="3753" y="721"/>
                    <a:pt x="3031" y="0"/>
                    <a:pt x="2144" y="0"/>
                  </a:cubicBezTo>
                  <a:close/>
                </a:path>
              </a:pathLst>
            </a:custGeom>
            <a:solidFill>
              <a:srgbClr val="BAC2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4"/>
            <p:cNvSpPr/>
            <p:nvPr/>
          </p:nvSpPr>
          <p:spPr>
            <a:xfrm>
              <a:off x="2727774" y="3007856"/>
              <a:ext cx="59061" cy="50601"/>
            </a:xfrm>
            <a:custGeom>
              <a:rect b="b" l="l" r="r" t="t"/>
              <a:pathLst>
                <a:path extrusionOk="0" h="1926" w="2248">
                  <a:moveTo>
                    <a:pt x="1284" y="0"/>
                  </a:moveTo>
                  <a:cubicBezTo>
                    <a:pt x="430" y="0"/>
                    <a:pt x="0" y="1034"/>
                    <a:pt x="604" y="1644"/>
                  </a:cubicBezTo>
                  <a:cubicBezTo>
                    <a:pt x="801" y="1839"/>
                    <a:pt x="1041" y="1926"/>
                    <a:pt x="1277" y="1926"/>
                  </a:cubicBezTo>
                  <a:cubicBezTo>
                    <a:pt x="1773" y="1926"/>
                    <a:pt x="2248" y="1540"/>
                    <a:pt x="2248" y="957"/>
                  </a:cubicBezTo>
                  <a:cubicBezTo>
                    <a:pt x="2248" y="430"/>
                    <a:pt x="1818" y="0"/>
                    <a:pt x="1284" y="0"/>
                  </a:cubicBezTo>
                  <a:close/>
                </a:path>
              </a:pathLst>
            </a:cu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35"/>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Architecture Design</a:t>
            </a:r>
            <a:endParaRPr/>
          </a:p>
        </p:txBody>
      </p:sp>
      <p:cxnSp>
        <p:nvCxnSpPr>
          <p:cNvPr id="743" name="Google Shape;743;p35"/>
          <p:cNvCxnSpPr/>
          <p:nvPr/>
        </p:nvCxnSpPr>
        <p:spPr>
          <a:xfrm>
            <a:off x="726000" y="3020819"/>
            <a:ext cx="7692000" cy="0"/>
          </a:xfrm>
          <a:prstGeom prst="straightConnector1">
            <a:avLst/>
          </a:prstGeom>
          <a:noFill/>
          <a:ln cap="rnd" cmpd="sng" w="9525">
            <a:solidFill>
              <a:schemeClr val="dk1"/>
            </a:solidFill>
            <a:prstDash val="solid"/>
            <a:round/>
            <a:headEnd len="med" w="med" type="none"/>
            <a:tailEnd len="med" w="med" type="oval"/>
          </a:ln>
        </p:spPr>
      </p:cxnSp>
      <p:sp>
        <p:nvSpPr>
          <p:cNvPr id="744" name="Google Shape;744;p35"/>
          <p:cNvSpPr/>
          <p:nvPr/>
        </p:nvSpPr>
        <p:spPr>
          <a:xfrm>
            <a:off x="826295" y="2533769"/>
            <a:ext cx="974100" cy="974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5"/>
          <p:cNvSpPr/>
          <p:nvPr/>
        </p:nvSpPr>
        <p:spPr>
          <a:xfrm>
            <a:off x="2658258" y="2533769"/>
            <a:ext cx="974100" cy="974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5"/>
          <p:cNvSpPr/>
          <p:nvPr/>
        </p:nvSpPr>
        <p:spPr>
          <a:xfrm>
            <a:off x="4490221" y="2533769"/>
            <a:ext cx="974100" cy="974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5"/>
          <p:cNvSpPr/>
          <p:nvPr/>
        </p:nvSpPr>
        <p:spPr>
          <a:xfrm>
            <a:off x="6322185" y="2533769"/>
            <a:ext cx="974100" cy="974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5"/>
          <p:cNvSpPr txBox="1"/>
          <p:nvPr>
            <p:ph idx="4294967295" type="subTitle"/>
          </p:nvPr>
        </p:nvSpPr>
        <p:spPr>
          <a:xfrm>
            <a:off x="2559375" y="3890042"/>
            <a:ext cx="2205600" cy="61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Model Evaluation</a:t>
            </a:r>
            <a:endParaRPr sz="1400"/>
          </a:p>
          <a:p>
            <a:pPr indent="0" lvl="0" marL="0" rtl="0" algn="l">
              <a:spcBef>
                <a:spcPts val="0"/>
              </a:spcBef>
              <a:spcAft>
                <a:spcPts val="0"/>
              </a:spcAft>
              <a:buNone/>
            </a:pPr>
            <a:r>
              <a:rPr lang="en" sz="900">
                <a:solidFill>
                  <a:srgbClr val="667A8C"/>
                </a:solidFill>
              </a:rPr>
              <a:t>Assess Performance</a:t>
            </a:r>
            <a:endParaRPr sz="900">
              <a:solidFill>
                <a:srgbClr val="667A8C"/>
              </a:solidFill>
            </a:endParaRPr>
          </a:p>
        </p:txBody>
      </p:sp>
      <p:sp>
        <p:nvSpPr>
          <p:cNvPr id="749" name="Google Shape;749;p35"/>
          <p:cNvSpPr txBox="1"/>
          <p:nvPr>
            <p:ph idx="4294967295" type="subTitle"/>
          </p:nvPr>
        </p:nvSpPr>
        <p:spPr>
          <a:xfrm>
            <a:off x="2559375" y="3538517"/>
            <a:ext cx="2205600" cy="37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oppins Black"/>
                <a:ea typeface="Poppins Black"/>
                <a:cs typeface="Poppins Black"/>
                <a:sym typeface="Poppins Black"/>
              </a:rPr>
              <a:t>Step 6</a:t>
            </a:r>
            <a:endParaRPr>
              <a:latin typeface="Poppins Black"/>
              <a:ea typeface="Poppins Black"/>
              <a:cs typeface="Poppins Black"/>
              <a:sym typeface="Poppins Black"/>
            </a:endParaRPr>
          </a:p>
        </p:txBody>
      </p:sp>
      <p:sp>
        <p:nvSpPr>
          <p:cNvPr id="750" name="Google Shape;750;p35"/>
          <p:cNvSpPr txBox="1"/>
          <p:nvPr>
            <p:ph idx="4294967295" type="subTitle"/>
          </p:nvPr>
        </p:nvSpPr>
        <p:spPr>
          <a:xfrm>
            <a:off x="727415" y="1495532"/>
            <a:ext cx="2205600" cy="37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oppins Black"/>
                <a:ea typeface="Poppins Black"/>
                <a:cs typeface="Poppins Black"/>
                <a:sym typeface="Poppins Black"/>
              </a:rPr>
              <a:t>Step 5</a:t>
            </a:r>
            <a:endParaRPr>
              <a:latin typeface="Poppins Black"/>
              <a:ea typeface="Poppins Black"/>
              <a:cs typeface="Poppins Black"/>
              <a:sym typeface="Poppins Black"/>
            </a:endParaRPr>
          </a:p>
        </p:txBody>
      </p:sp>
      <p:sp>
        <p:nvSpPr>
          <p:cNvPr id="751" name="Google Shape;751;p35"/>
          <p:cNvSpPr txBox="1"/>
          <p:nvPr>
            <p:ph idx="4294967295" type="subTitle"/>
          </p:nvPr>
        </p:nvSpPr>
        <p:spPr>
          <a:xfrm>
            <a:off x="727415" y="1847056"/>
            <a:ext cx="2205600" cy="61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Model Training</a:t>
            </a:r>
            <a:br>
              <a:rPr lang="en" sz="1400"/>
            </a:br>
            <a:r>
              <a:rPr lang="en" sz="900">
                <a:solidFill>
                  <a:srgbClr val="667A8C"/>
                </a:solidFill>
              </a:rPr>
              <a:t>Train Model</a:t>
            </a:r>
            <a:endParaRPr sz="900">
              <a:solidFill>
                <a:srgbClr val="667A8C"/>
              </a:solidFill>
            </a:endParaRPr>
          </a:p>
        </p:txBody>
      </p:sp>
      <p:sp>
        <p:nvSpPr>
          <p:cNvPr id="752" name="Google Shape;752;p35"/>
          <p:cNvSpPr txBox="1"/>
          <p:nvPr>
            <p:ph idx="4294967295" type="subTitle"/>
          </p:nvPr>
        </p:nvSpPr>
        <p:spPr>
          <a:xfrm>
            <a:off x="6223294" y="3538517"/>
            <a:ext cx="2205600" cy="37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oppins Black"/>
                <a:ea typeface="Poppins Black"/>
                <a:cs typeface="Poppins Black"/>
                <a:sym typeface="Poppins Black"/>
              </a:rPr>
              <a:t>Step 8</a:t>
            </a:r>
            <a:endParaRPr>
              <a:latin typeface="Poppins Black"/>
              <a:ea typeface="Poppins Black"/>
              <a:cs typeface="Poppins Black"/>
              <a:sym typeface="Poppins Black"/>
            </a:endParaRPr>
          </a:p>
        </p:txBody>
      </p:sp>
      <p:sp>
        <p:nvSpPr>
          <p:cNvPr id="753" name="Google Shape;753;p35"/>
          <p:cNvSpPr txBox="1"/>
          <p:nvPr>
            <p:ph idx="4294967295" type="subTitle"/>
          </p:nvPr>
        </p:nvSpPr>
        <p:spPr>
          <a:xfrm>
            <a:off x="6223295" y="3890042"/>
            <a:ext cx="2205600" cy="61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Realtime Deployment</a:t>
            </a:r>
            <a:endParaRPr sz="1400"/>
          </a:p>
          <a:p>
            <a:pPr indent="0" lvl="0" marL="0" rtl="0" algn="l">
              <a:spcBef>
                <a:spcPts val="0"/>
              </a:spcBef>
              <a:spcAft>
                <a:spcPts val="0"/>
              </a:spcAft>
              <a:buNone/>
            </a:pPr>
            <a:r>
              <a:rPr lang="en" sz="900">
                <a:solidFill>
                  <a:srgbClr val="667A8C"/>
                </a:solidFill>
              </a:rPr>
              <a:t>Integration</a:t>
            </a:r>
            <a:endParaRPr sz="900">
              <a:solidFill>
                <a:srgbClr val="667A8C"/>
              </a:solidFill>
            </a:endParaRPr>
          </a:p>
        </p:txBody>
      </p:sp>
      <p:sp>
        <p:nvSpPr>
          <p:cNvPr id="754" name="Google Shape;754;p35"/>
          <p:cNvSpPr txBox="1"/>
          <p:nvPr>
            <p:ph idx="4294967295" type="subTitle"/>
          </p:nvPr>
        </p:nvSpPr>
        <p:spPr>
          <a:xfrm>
            <a:off x="4391335" y="1495532"/>
            <a:ext cx="2205600" cy="37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oppins Black"/>
                <a:ea typeface="Poppins Black"/>
                <a:cs typeface="Poppins Black"/>
                <a:sym typeface="Poppins Black"/>
              </a:rPr>
              <a:t>Step 7</a:t>
            </a:r>
            <a:endParaRPr>
              <a:latin typeface="Poppins Black"/>
              <a:ea typeface="Poppins Black"/>
              <a:cs typeface="Poppins Black"/>
              <a:sym typeface="Poppins Black"/>
            </a:endParaRPr>
          </a:p>
        </p:txBody>
      </p:sp>
      <p:sp>
        <p:nvSpPr>
          <p:cNvPr id="755" name="Google Shape;755;p35"/>
          <p:cNvSpPr txBox="1"/>
          <p:nvPr>
            <p:ph idx="4294967295" type="subTitle"/>
          </p:nvPr>
        </p:nvSpPr>
        <p:spPr>
          <a:xfrm>
            <a:off x="4391335" y="1847056"/>
            <a:ext cx="2205600" cy="61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Post Processing</a:t>
            </a:r>
            <a:endParaRPr sz="1400"/>
          </a:p>
          <a:p>
            <a:pPr indent="0" lvl="0" marL="0" rtl="0" algn="l">
              <a:spcBef>
                <a:spcPts val="0"/>
              </a:spcBef>
              <a:spcAft>
                <a:spcPts val="0"/>
              </a:spcAft>
              <a:buNone/>
            </a:pPr>
            <a:r>
              <a:rPr lang="en" sz="900">
                <a:solidFill>
                  <a:srgbClr val="667A8C"/>
                </a:solidFill>
              </a:rPr>
              <a:t>Stability Measures</a:t>
            </a:r>
            <a:endParaRPr sz="900">
              <a:solidFill>
                <a:srgbClr val="667A8C"/>
              </a:solidFill>
            </a:endParaRPr>
          </a:p>
        </p:txBody>
      </p:sp>
      <p:grpSp>
        <p:nvGrpSpPr>
          <p:cNvPr id="756" name="Google Shape;756;p35"/>
          <p:cNvGrpSpPr/>
          <p:nvPr/>
        </p:nvGrpSpPr>
        <p:grpSpPr>
          <a:xfrm>
            <a:off x="1130452" y="2784142"/>
            <a:ext cx="365784" cy="473348"/>
            <a:chOff x="1361556" y="2425923"/>
            <a:chExt cx="283224" cy="366482"/>
          </a:xfrm>
        </p:grpSpPr>
        <p:sp>
          <p:nvSpPr>
            <p:cNvPr id="757" name="Google Shape;757;p35"/>
            <p:cNvSpPr/>
            <p:nvPr/>
          </p:nvSpPr>
          <p:spPr>
            <a:xfrm>
              <a:off x="1361556" y="2425923"/>
              <a:ext cx="283224" cy="366482"/>
            </a:xfrm>
            <a:custGeom>
              <a:rect b="b" l="l" r="r" t="t"/>
              <a:pathLst>
                <a:path extrusionOk="0" h="14024" w="10838">
                  <a:moveTo>
                    <a:pt x="5753" y="1"/>
                  </a:moveTo>
                  <a:cubicBezTo>
                    <a:pt x="4965" y="1"/>
                    <a:pt x="4173" y="198"/>
                    <a:pt x="3453" y="599"/>
                  </a:cubicBezTo>
                  <a:cubicBezTo>
                    <a:pt x="1712" y="1570"/>
                    <a:pt x="760" y="3532"/>
                    <a:pt x="1097" y="5503"/>
                  </a:cubicBezTo>
                  <a:lnTo>
                    <a:pt x="222" y="8081"/>
                  </a:lnTo>
                  <a:cubicBezTo>
                    <a:pt x="1" y="8706"/>
                    <a:pt x="443" y="9379"/>
                    <a:pt x="1106" y="9417"/>
                  </a:cubicBezTo>
                  <a:lnTo>
                    <a:pt x="1491" y="9417"/>
                  </a:lnTo>
                  <a:cubicBezTo>
                    <a:pt x="1597" y="9417"/>
                    <a:pt x="1683" y="9504"/>
                    <a:pt x="1683" y="9619"/>
                  </a:cubicBezTo>
                  <a:lnTo>
                    <a:pt x="1683" y="11408"/>
                  </a:lnTo>
                  <a:cubicBezTo>
                    <a:pt x="1683" y="11937"/>
                    <a:pt x="2116" y="12369"/>
                    <a:pt x="2645" y="12369"/>
                  </a:cubicBezTo>
                  <a:lnTo>
                    <a:pt x="4010" y="12138"/>
                  </a:lnTo>
                  <a:cubicBezTo>
                    <a:pt x="4021" y="12137"/>
                    <a:pt x="4032" y="12136"/>
                    <a:pt x="4042" y="12136"/>
                  </a:cubicBezTo>
                  <a:cubicBezTo>
                    <a:pt x="4153" y="12136"/>
                    <a:pt x="4241" y="12226"/>
                    <a:pt x="4241" y="12340"/>
                  </a:cubicBezTo>
                  <a:lnTo>
                    <a:pt x="4241" y="13735"/>
                  </a:lnTo>
                  <a:cubicBezTo>
                    <a:pt x="4241" y="13889"/>
                    <a:pt x="4376" y="14023"/>
                    <a:pt x="4539" y="14023"/>
                  </a:cubicBezTo>
                  <a:lnTo>
                    <a:pt x="8915" y="14023"/>
                  </a:lnTo>
                  <a:cubicBezTo>
                    <a:pt x="9078" y="14023"/>
                    <a:pt x="9213" y="13898"/>
                    <a:pt x="9213" y="13735"/>
                  </a:cubicBezTo>
                  <a:lnTo>
                    <a:pt x="9213" y="9090"/>
                  </a:lnTo>
                  <a:cubicBezTo>
                    <a:pt x="9213" y="8792"/>
                    <a:pt x="9251" y="8484"/>
                    <a:pt x="9328" y="8196"/>
                  </a:cubicBezTo>
                  <a:cubicBezTo>
                    <a:pt x="9415" y="7907"/>
                    <a:pt x="9540" y="7629"/>
                    <a:pt x="9703" y="7369"/>
                  </a:cubicBezTo>
                  <a:cubicBezTo>
                    <a:pt x="9944" y="6994"/>
                    <a:pt x="10126" y="6580"/>
                    <a:pt x="10261" y="6148"/>
                  </a:cubicBezTo>
                  <a:lnTo>
                    <a:pt x="10261" y="6138"/>
                  </a:lnTo>
                  <a:cubicBezTo>
                    <a:pt x="10838" y="4292"/>
                    <a:pt x="10232" y="2282"/>
                    <a:pt x="8732" y="1061"/>
                  </a:cubicBezTo>
                  <a:cubicBezTo>
                    <a:pt x="7871" y="360"/>
                    <a:pt x="6816" y="1"/>
                    <a:pt x="5753" y="1"/>
                  </a:cubicBezTo>
                  <a:close/>
                </a:path>
              </a:pathLst>
            </a:custGeom>
            <a:solidFill>
              <a:srgbClr val="D9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5"/>
            <p:cNvSpPr/>
            <p:nvPr/>
          </p:nvSpPr>
          <p:spPr>
            <a:xfrm>
              <a:off x="1493499" y="2660698"/>
              <a:ext cx="36951" cy="22866"/>
            </a:xfrm>
            <a:custGeom>
              <a:rect b="b" l="l" r="r" t="t"/>
              <a:pathLst>
                <a:path extrusionOk="0" h="875" w="1414">
                  <a:moveTo>
                    <a:pt x="0" y="0"/>
                  </a:moveTo>
                  <a:lnTo>
                    <a:pt x="0" y="174"/>
                  </a:lnTo>
                  <a:cubicBezTo>
                    <a:pt x="0" y="582"/>
                    <a:pt x="337" y="874"/>
                    <a:pt x="706" y="874"/>
                  </a:cubicBezTo>
                  <a:cubicBezTo>
                    <a:pt x="823" y="874"/>
                    <a:pt x="944" y="844"/>
                    <a:pt x="1058" y="779"/>
                  </a:cubicBezTo>
                  <a:lnTo>
                    <a:pt x="1067" y="779"/>
                  </a:lnTo>
                  <a:cubicBezTo>
                    <a:pt x="1279" y="654"/>
                    <a:pt x="1414" y="424"/>
                    <a:pt x="1414" y="183"/>
                  </a:cubicBezTo>
                  <a:lnTo>
                    <a:pt x="1414" y="10"/>
                  </a:lnTo>
                  <a:lnTo>
                    <a:pt x="1414" y="0"/>
                  </a:lnTo>
                  <a:close/>
                </a:path>
              </a:pathLst>
            </a:custGeom>
            <a:solidFill>
              <a:srgbClr val="697D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5"/>
            <p:cNvSpPr/>
            <p:nvPr/>
          </p:nvSpPr>
          <p:spPr>
            <a:xfrm>
              <a:off x="1512341" y="2660959"/>
              <a:ext cx="18110" cy="20122"/>
            </a:xfrm>
            <a:custGeom>
              <a:rect b="b" l="l" r="r" t="t"/>
              <a:pathLst>
                <a:path extrusionOk="0" h="770" w="693">
                  <a:moveTo>
                    <a:pt x="0" y="0"/>
                  </a:moveTo>
                  <a:lnTo>
                    <a:pt x="0" y="173"/>
                  </a:lnTo>
                  <a:cubicBezTo>
                    <a:pt x="0" y="414"/>
                    <a:pt x="135" y="644"/>
                    <a:pt x="346" y="769"/>
                  </a:cubicBezTo>
                  <a:cubicBezTo>
                    <a:pt x="558" y="644"/>
                    <a:pt x="693" y="414"/>
                    <a:pt x="693" y="173"/>
                  </a:cubicBezTo>
                  <a:lnTo>
                    <a:pt x="693" y="0"/>
                  </a:lnTo>
                  <a:close/>
                </a:path>
              </a:pathLst>
            </a:custGeom>
            <a:solidFill>
              <a:srgbClr val="889C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5"/>
            <p:cNvSpPr/>
            <p:nvPr/>
          </p:nvSpPr>
          <p:spPr>
            <a:xfrm>
              <a:off x="1433290" y="2489556"/>
              <a:ext cx="153711" cy="173180"/>
            </a:xfrm>
            <a:custGeom>
              <a:rect b="b" l="l" r="r" t="t"/>
              <a:pathLst>
                <a:path extrusionOk="0" h="6627" w="5882">
                  <a:moveTo>
                    <a:pt x="3006" y="0"/>
                  </a:moveTo>
                  <a:cubicBezTo>
                    <a:pt x="978" y="0"/>
                    <a:pt x="1" y="2504"/>
                    <a:pt x="1515" y="3876"/>
                  </a:cubicBezTo>
                  <a:cubicBezTo>
                    <a:pt x="1785" y="4126"/>
                    <a:pt x="1939" y="4482"/>
                    <a:pt x="1939" y="4857"/>
                  </a:cubicBezTo>
                  <a:lnTo>
                    <a:pt x="1939" y="6251"/>
                  </a:lnTo>
                  <a:cubicBezTo>
                    <a:pt x="1939" y="6347"/>
                    <a:pt x="1977" y="6444"/>
                    <a:pt x="2044" y="6521"/>
                  </a:cubicBezTo>
                  <a:cubicBezTo>
                    <a:pt x="2064" y="6530"/>
                    <a:pt x="2073" y="6540"/>
                    <a:pt x="2092" y="6549"/>
                  </a:cubicBezTo>
                  <a:lnTo>
                    <a:pt x="2121" y="6569"/>
                  </a:lnTo>
                  <a:cubicBezTo>
                    <a:pt x="2179" y="6607"/>
                    <a:pt x="2246" y="6626"/>
                    <a:pt x="2314" y="6626"/>
                  </a:cubicBezTo>
                  <a:lnTo>
                    <a:pt x="3698" y="6626"/>
                  </a:lnTo>
                  <a:cubicBezTo>
                    <a:pt x="3775" y="6626"/>
                    <a:pt x="3843" y="6607"/>
                    <a:pt x="3900" y="6569"/>
                  </a:cubicBezTo>
                  <a:lnTo>
                    <a:pt x="3929" y="6549"/>
                  </a:lnTo>
                  <a:cubicBezTo>
                    <a:pt x="3948" y="6540"/>
                    <a:pt x="3958" y="6530"/>
                    <a:pt x="3968" y="6521"/>
                  </a:cubicBezTo>
                  <a:cubicBezTo>
                    <a:pt x="4045" y="6444"/>
                    <a:pt x="4083" y="6347"/>
                    <a:pt x="4083" y="6251"/>
                  </a:cubicBezTo>
                  <a:lnTo>
                    <a:pt x="4083" y="4847"/>
                  </a:lnTo>
                  <a:cubicBezTo>
                    <a:pt x="4083" y="4472"/>
                    <a:pt x="4246" y="4117"/>
                    <a:pt x="4525" y="3867"/>
                  </a:cubicBezTo>
                  <a:cubicBezTo>
                    <a:pt x="5881" y="2616"/>
                    <a:pt x="5218" y="357"/>
                    <a:pt x="3400" y="30"/>
                  </a:cubicBezTo>
                  <a:lnTo>
                    <a:pt x="3352" y="20"/>
                  </a:lnTo>
                  <a:cubicBezTo>
                    <a:pt x="3256" y="11"/>
                    <a:pt x="3160" y="1"/>
                    <a:pt x="3064" y="1"/>
                  </a:cubicBezTo>
                  <a:cubicBezTo>
                    <a:pt x="3044" y="0"/>
                    <a:pt x="3025" y="0"/>
                    <a:pt x="3006" y="0"/>
                  </a:cubicBezTo>
                  <a:close/>
                </a:path>
              </a:pathLst>
            </a:custGeom>
            <a:solidFill>
              <a:srgbClr val="B8C2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5"/>
            <p:cNvSpPr/>
            <p:nvPr/>
          </p:nvSpPr>
          <p:spPr>
            <a:xfrm>
              <a:off x="1457306" y="2490314"/>
              <a:ext cx="129434" cy="172422"/>
            </a:xfrm>
            <a:custGeom>
              <a:rect b="b" l="l" r="r" t="t"/>
              <a:pathLst>
                <a:path extrusionOk="0" h="6598" w="4953">
                  <a:moveTo>
                    <a:pt x="2472" y="1"/>
                  </a:moveTo>
                  <a:cubicBezTo>
                    <a:pt x="654" y="328"/>
                    <a:pt x="0" y="2607"/>
                    <a:pt x="1366" y="3847"/>
                  </a:cubicBezTo>
                  <a:cubicBezTo>
                    <a:pt x="1645" y="4097"/>
                    <a:pt x="1798" y="4453"/>
                    <a:pt x="1798" y="4828"/>
                  </a:cubicBezTo>
                  <a:lnTo>
                    <a:pt x="1798" y="6222"/>
                  </a:lnTo>
                  <a:cubicBezTo>
                    <a:pt x="1789" y="6428"/>
                    <a:pt x="1962" y="6598"/>
                    <a:pt x="2166" y="6598"/>
                  </a:cubicBezTo>
                  <a:cubicBezTo>
                    <a:pt x="2172" y="6598"/>
                    <a:pt x="2178" y="6598"/>
                    <a:pt x="2183" y="6597"/>
                  </a:cubicBezTo>
                  <a:lnTo>
                    <a:pt x="2779" y="6597"/>
                  </a:lnTo>
                  <a:cubicBezTo>
                    <a:pt x="2991" y="6597"/>
                    <a:pt x="3164" y="6424"/>
                    <a:pt x="3164" y="6222"/>
                  </a:cubicBezTo>
                  <a:lnTo>
                    <a:pt x="3164" y="4818"/>
                  </a:lnTo>
                  <a:cubicBezTo>
                    <a:pt x="3164" y="4443"/>
                    <a:pt x="3327" y="4088"/>
                    <a:pt x="3606" y="3838"/>
                  </a:cubicBezTo>
                  <a:lnTo>
                    <a:pt x="3597" y="3838"/>
                  </a:lnTo>
                  <a:cubicBezTo>
                    <a:pt x="4953" y="2587"/>
                    <a:pt x="4289" y="328"/>
                    <a:pt x="2472" y="1"/>
                  </a:cubicBezTo>
                  <a:close/>
                </a:path>
              </a:pathLst>
            </a:custGeom>
            <a:solidFill>
              <a:srgbClr val="CBD2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5"/>
            <p:cNvSpPr/>
            <p:nvPr/>
          </p:nvSpPr>
          <p:spPr>
            <a:xfrm>
              <a:off x="1469876" y="2523502"/>
              <a:ext cx="79417" cy="95253"/>
            </a:xfrm>
            <a:custGeom>
              <a:rect b="b" l="l" r="r" t="t"/>
              <a:pathLst>
                <a:path extrusionOk="0" h="3645" w="3039">
                  <a:moveTo>
                    <a:pt x="837" y="423"/>
                  </a:moveTo>
                  <a:cubicBezTo>
                    <a:pt x="933" y="423"/>
                    <a:pt x="1010" y="510"/>
                    <a:pt x="1010" y="606"/>
                  </a:cubicBezTo>
                  <a:lnTo>
                    <a:pt x="1010" y="779"/>
                  </a:lnTo>
                  <a:lnTo>
                    <a:pt x="1010" y="789"/>
                  </a:lnTo>
                  <a:lnTo>
                    <a:pt x="798" y="789"/>
                  </a:lnTo>
                  <a:cubicBezTo>
                    <a:pt x="558" y="789"/>
                    <a:pt x="558" y="423"/>
                    <a:pt x="798" y="423"/>
                  </a:cubicBezTo>
                  <a:close/>
                  <a:moveTo>
                    <a:pt x="2423" y="433"/>
                  </a:moveTo>
                  <a:cubicBezTo>
                    <a:pt x="2654" y="433"/>
                    <a:pt x="2654" y="789"/>
                    <a:pt x="2423" y="789"/>
                  </a:cubicBezTo>
                  <a:lnTo>
                    <a:pt x="2212" y="789"/>
                  </a:lnTo>
                  <a:lnTo>
                    <a:pt x="2212" y="606"/>
                  </a:lnTo>
                  <a:cubicBezTo>
                    <a:pt x="2212" y="510"/>
                    <a:pt x="2289" y="433"/>
                    <a:pt x="2385" y="433"/>
                  </a:cubicBezTo>
                  <a:close/>
                  <a:moveTo>
                    <a:pt x="817" y="0"/>
                  </a:moveTo>
                  <a:cubicBezTo>
                    <a:pt x="0" y="0"/>
                    <a:pt x="0" y="1221"/>
                    <a:pt x="817" y="1221"/>
                  </a:cubicBezTo>
                  <a:lnTo>
                    <a:pt x="1019" y="1221"/>
                  </a:lnTo>
                  <a:lnTo>
                    <a:pt x="1019" y="3635"/>
                  </a:lnTo>
                  <a:lnTo>
                    <a:pt x="1452" y="3635"/>
                  </a:lnTo>
                  <a:lnTo>
                    <a:pt x="1452" y="1221"/>
                  </a:lnTo>
                  <a:lnTo>
                    <a:pt x="1789" y="1221"/>
                  </a:lnTo>
                  <a:lnTo>
                    <a:pt x="1789" y="3645"/>
                  </a:lnTo>
                  <a:lnTo>
                    <a:pt x="2221" y="3645"/>
                  </a:lnTo>
                  <a:lnTo>
                    <a:pt x="2221" y="1221"/>
                  </a:lnTo>
                  <a:lnTo>
                    <a:pt x="2433" y="1221"/>
                  </a:lnTo>
                  <a:cubicBezTo>
                    <a:pt x="2760" y="1221"/>
                    <a:pt x="3039" y="952"/>
                    <a:pt x="3039" y="615"/>
                  </a:cubicBezTo>
                  <a:cubicBezTo>
                    <a:pt x="3039" y="279"/>
                    <a:pt x="2760" y="10"/>
                    <a:pt x="2433" y="10"/>
                  </a:cubicBezTo>
                  <a:lnTo>
                    <a:pt x="2414" y="0"/>
                  </a:lnTo>
                  <a:lnTo>
                    <a:pt x="2385" y="0"/>
                  </a:lnTo>
                  <a:cubicBezTo>
                    <a:pt x="2058" y="10"/>
                    <a:pt x="1789" y="269"/>
                    <a:pt x="1789" y="606"/>
                  </a:cubicBezTo>
                  <a:lnTo>
                    <a:pt x="1789" y="779"/>
                  </a:lnTo>
                  <a:lnTo>
                    <a:pt x="1442" y="779"/>
                  </a:lnTo>
                  <a:lnTo>
                    <a:pt x="1442" y="606"/>
                  </a:lnTo>
                  <a:cubicBezTo>
                    <a:pt x="1442" y="269"/>
                    <a:pt x="1173" y="10"/>
                    <a:pt x="846" y="0"/>
                  </a:cubicBezTo>
                  <a:close/>
                </a:path>
              </a:pathLst>
            </a:custGeom>
            <a:solidFill>
              <a:srgbClr val="B7C5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5"/>
            <p:cNvSpPr/>
            <p:nvPr/>
          </p:nvSpPr>
          <p:spPr>
            <a:xfrm>
              <a:off x="1421086" y="2581412"/>
              <a:ext cx="30131" cy="19338"/>
            </a:xfrm>
            <a:custGeom>
              <a:rect b="b" l="l" r="r" t="t"/>
              <a:pathLst>
                <a:path extrusionOk="0" h="740" w="1153">
                  <a:moveTo>
                    <a:pt x="850" y="1"/>
                  </a:moveTo>
                  <a:cubicBezTo>
                    <a:pt x="819" y="1"/>
                    <a:pt x="786" y="8"/>
                    <a:pt x="752" y="25"/>
                  </a:cubicBezTo>
                  <a:lnTo>
                    <a:pt x="232" y="323"/>
                  </a:lnTo>
                  <a:cubicBezTo>
                    <a:pt x="0" y="435"/>
                    <a:pt x="121" y="739"/>
                    <a:pt x="317" y="739"/>
                  </a:cubicBezTo>
                  <a:cubicBezTo>
                    <a:pt x="357" y="739"/>
                    <a:pt x="400" y="727"/>
                    <a:pt x="444" y="698"/>
                  </a:cubicBezTo>
                  <a:lnTo>
                    <a:pt x="963" y="400"/>
                  </a:lnTo>
                  <a:cubicBezTo>
                    <a:pt x="1153" y="268"/>
                    <a:pt x="1038" y="1"/>
                    <a:pt x="850" y="1"/>
                  </a:cubicBezTo>
                  <a:close/>
                </a:path>
              </a:pathLst>
            </a:custGeom>
            <a:solidFill>
              <a:srgbClr val="AFC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5"/>
            <p:cNvSpPr/>
            <p:nvPr/>
          </p:nvSpPr>
          <p:spPr>
            <a:xfrm>
              <a:off x="1569336" y="2582222"/>
              <a:ext cx="30157" cy="19312"/>
            </a:xfrm>
            <a:custGeom>
              <a:rect b="b" l="l" r="r" t="t"/>
              <a:pathLst>
                <a:path extrusionOk="0" h="739" w="1154">
                  <a:moveTo>
                    <a:pt x="321" y="0"/>
                  </a:moveTo>
                  <a:cubicBezTo>
                    <a:pt x="128" y="0"/>
                    <a:pt x="1" y="305"/>
                    <a:pt x="233" y="417"/>
                  </a:cubicBezTo>
                  <a:lnTo>
                    <a:pt x="752" y="715"/>
                  </a:lnTo>
                  <a:cubicBezTo>
                    <a:pt x="786" y="731"/>
                    <a:pt x="819" y="738"/>
                    <a:pt x="851" y="738"/>
                  </a:cubicBezTo>
                  <a:cubicBezTo>
                    <a:pt x="1039" y="738"/>
                    <a:pt x="1153" y="473"/>
                    <a:pt x="964" y="349"/>
                  </a:cubicBezTo>
                  <a:lnTo>
                    <a:pt x="444" y="42"/>
                  </a:lnTo>
                  <a:cubicBezTo>
                    <a:pt x="402" y="13"/>
                    <a:pt x="360" y="0"/>
                    <a:pt x="321" y="0"/>
                  </a:cubicBezTo>
                  <a:close/>
                </a:path>
              </a:pathLst>
            </a:custGeom>
            <a:solidFill>
              <a:srgbClr val="AFC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5"/>
            <p:cNvSpPr/>
            <p:nvPr/>
          </p:nvSpPr>
          <p:spPr>
            <a:xfrm>
              <a:off x="1506304" y="2449599"/>
              <a:ext cx="11342" cy="26498"/>
            </a:xfrm>
            <a:custGeom>
              <a:rect b="b" l="l" r="r" t="t"/>
              <a:pathLst>
                <a:path extrusionOk="0" h="1014" w="434">
                  <a:moveTo>
                    <a:pt x="212" y="1"/>
                  </a:moveTo>
                  <a:cubicBezTo>
                    <a:pt x="97" y="1"/>
                    <a:pt x="0" y="97"/>
                    <a:pt x="0" y="213"/>
                  </a:cubicBezTo>
                  <a:lnTo>
                    <a:pt x="0" y="818"/>
                  </a:lnTo>
                  <a:cubicBezTo>
                    <a:pt x="10" y="948"/>
                    <a:pt x="113" y="1013"/>
                    <a:pt x="217" y="1013"/>
                  </a:cubicBezTo>
                  <a:cubicBezTo>
                    <a:pt x="320" y="1013"/>
                    <a:pt x="424" y="948"/>
                    <a:pt x="433" y="818"/>
                  </a:cubicBezTo>
                  <a:lnTo>
                    <a:pt x="433" y="213"/>
                  </a:lnTo>
                  <a:cubicBezTo>
                    <a:pt x="433" y="97"/>
                    <a:pt x="337" y="1"/>
                    <a:pt x="212" y="1"/>
                  </a:cubicBezTo>
                  <a:close/>
                </a:path>
              </a:pathLst>
            </a:custGeom>
            <a:solidFill>
              <a:srgbClr val="AFC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5"/>
            <p:cNvSpPr/>
            <p:nvPr/>
          </p:nvSpPr>
          <p:spPr>
            <a:xfrm>
              <a:off x="1457228" y="2461176"/>
              <a:ext cx="23624" cy="25897"/>
            </a:xfrm>
            <a:custGeom>
              <a:rect b="b" l="l" r="r" t="t"/>
              <a:pathLst>
                <a:path extrusionOk="0" h="991" w="904">
                  <a:moveTo>
                    <a:pt x="302" y="1"/>
                  </a:moveTo>
                  <a:cubicBezTo>
                    <a:pt x="151" y="1"/>
                    <a:pt x="0" y="169"/>
                    <a:pt x="119" y="346"/>
                  </a:cubicBezTo>
                  <a:lnTo>
                    <a:pt x="417" y="866"/>
                  </a:lnTo>
                  <a:cubicBezTo>
                    <a:pt x="459" y="954"/>
                    <a:pt x="529" y="990"/>
                    <a:pt x="599" y="990"/>
                  </a:cubicBezTo>
                  <a:cubicBezTo>
                    <a:pt x="750" y="990"/>
                    <a:pt x="903" y="822"/>
                    <a:pt x="792" y="645"/>
                  </a:cubicBezTo>
                  <a:lnTo>
                    <a:pt x="484" y="125"/>
                  </a:lnTo>
                  <a:cubicBezTo>
                    <a:pt x="441" y="37"/>
                    <a:pt x="372" y="1"/>
                    <a:pt x="302" y="1"/>
                  </a:cubicBezTo>
                  <a:close/>
                </a:path>
              </a:pathLst>
            </a:custGeom>
            <a:solidFill>
              <a:srgbClr val="AFC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5"/>
            <p:cNvSpPr/>
            <p:nvPr/>
          </p:nvSpPr>
          <p:spPr>
            <a:xfrm>
              <a:off x="1422680" y="2495723"/>
              <a:ext cx="29295" cy="18868"/>
            </a:xfrm>
            <a:custGeom>
              <a:rect b="b" l="l" r="r" t="t"/>
              <a:pathLst>
                <a:path extrusionOk="0" h="722" w="1121">
                  <a:moveTo>
                    <a:pt x="313" y="1"/>
                  </a:moveTo>
                  <a:cubicBezTo>
                    <a:pt x="123" y="1"/>
                    <a:pt x="1" y="268"/>
                    <a:pt x="191" y="400"/>
                  </a:cubicBezTo>
                  <a:lnTo>
                    <a:pt x="719" y="698"/>
                  </a:lnTo>
                  <a:cubicBezTo>
                    <a:pt x="752" y="714"/>
                    <a:pt x="784" y="721"/>
                    <a:pt x="815" y="721"/>
                  </a:cubicBezTo>
                  <a:cubicBezTo>
                    <a:pt x="999" y="721"/>
                    <a:pt x="1121" y="456"/>
                    <a:pt x="931" y="332"/>
                  </a:cubicBezTo>
                  <a:lnTo>
                    <a:pt x="412" y="25"/>
                  </a:lnTo>
                  <a:cubicBezTo>
                    <a:pt x="378" y="8"/>
                    <a:pt x="344" y="1"/>
                    <a:pt x="313" y="1"/>
                  </a:cubicBezTo>
                  <a:close/>
                </a:path>
              </a:pathLst>
            </a:custGeom>
            <a:solidFill>
              <a:srgbClr val="AFC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5"/>
            <p:cNvSpPr/>
            <p:nvPr/>
          </p:nvSpPr>
          <p:spPr>
            <a:xfrm>
              <a:off x="1410816" y="2542344"/>
              <a:ext cx="28171" cy="11315"/>
            </a:xfrm>
            <a:custGeom>
              <a:rect b="b" l="l" r="r" t="t"/>
              <a:pathLst>
                <a:path extrusionOk="0" h="433" w="1078">
                  <a:moveTo>
                    <a:pt x="260" y="0"/>
                  </a:moveTo>
                  <a:cubicBezTo>
                    <a:pt x="0" y="20"/>
                    <a:pt x="0" y="404"/>
                    <a:pt x="260" y="433"/>
                  </a:cubicBezTo>
                  <a:lnTo>
                    <a:pt x="866" y="433"/>
                  </a:lnTo>
                  <a:cubicBezTo>
                    <a:pt x="981" y="433"/>
                    <a:pt x="1077" y="337"/>
                    <a:pt x="1077" y="212"/>
                  </a:cubicBezTo>
                  <a:cubicBezTo>
                    <a:pt x="1077" y="96"/>
                    <a:pt x="981" y="0"/>
                    <a:pt x="866" y="0"/>
                  </a:cubicBezTo>
                  <a:close/>
                </a:path>
              </a:pathLst>
            </a:custGeom>
            <a:solidFill>
              <a:srgbClr val="AFC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5"/>
            <p:cNvSpPr/>
            <p:nvPr/>
          </p:nvSpPr>
          <p:spPr>
            <a:xfrm>
              <a:off x="1581932" y="2543833"/>
              <a:ext cx="29687" cy="11342"/>
            </a:xfrm>
            <a:custGeom>
              <a:rect b="b" l="l" r="r" t="t"/>
              <a:pathLst>
                <a:path extrusionOk="0" h="434" w="1136">
                  <a:moveTo>
                    <a:pt x="270" y="1"/>
                  </a:moveTo>
                  <a:cubicBezTo>
                    <a:pt x="1" y="20"/>
                    <a:pt x="1" y="405"/>
                    <a:pt x="270" y="434"/>
                  </a:cubicBezTo>
                  <a:lnTo>
                    <a:pt x="876" y="434"/>
                  </a:lnTo>
                  <a:cubicBezTo>
                    <a:pt x="1136" y="405"/>
                    <a:pt x="1136" y="20"/>
                    <a:pt x="876" y="1"/>
                  </a:cubicBezTo>
                  <a:close/>
                </a:path>
              </a:pathLst>
            </a:custGeom>
            <a:solidFill>
              <a:srgbClr val="AFC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5"/>
            <p:cNvSpPr/>
            <p:nvPr/>
          </p:nvSpPr>
          <p:spPr>
            <a:xfrm>
              <a:off x="1571139" y="2496742"/>
              <a:ext cx="30183" cy="19234"/>
            </a:xfrm>
            <a:custGeom>
              <a:rect b="b" l="l" r="r" t="t"/>
              <a:pathLst>
                <a:path extrusionOk="0" h="736" w="1155">
                  <a:moveTo>
                    <a:pt x="837" y="1"/>
                  </a:moveTo>
                  <a:cubicBezTo>
                    <a:pt x="797" y="1"/>
                    <a:pt x="755" y="14"/>
                    <a:pt x="712" y="43"/>
                  </a:cubicBezTo>
                  <a:lnTo>
                    <a:pt x="193" y="341"/>
                  </a:lnTo>
                  <a:cubicBezTo>
                    <a:pt x="0" y="447"/>
                    <a:pt x="77" y="736"/>
                    <a:pt x="298" y="736"/>
                  </a:cubicBezTo>
                  <a:cubicBezTo>
                    <a:pt x="337" y="736"/>
                    <a:pt x="375" y="726"/>
                    <a:pt x="404" y="707"/>
                  </a:cubicBezTo>
                  <a:lnTo>
                    <a:pt x="923" y="409"/>
                  </a:lnTo>
                  <a:cubicBezTo>
                    <a:pt x="1155" y="297"/>
                    <a:pt x="1029" y="1"/>
                    <a:pt x="837" y="1"/>
                  </a:cubicBezTo>
                  <a:close/>
                </a:path>
              </a:pathLst>
            </a:custGeom>
            <a:solidFill>
              <a:srgbClr val="AFC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5"/>
            <p:cNvSpPr/>
            <p:nvPr/>
          </p:nvSpPr>
          <p:spPr>
            <a:xfrm>
              <a:off x="1542655" y="2462483"/>
              <a:ext cx="22213" cy="25349"/>
            </a:xfrm>
            <a:custGeom>
              <a:rect b="b" l="l" r="r" t="t"/>
              <a:pathLst>
                <a:path extrusionOk="0" h="970" w="850">
                  <a:moveTo>
                    <a:pt x="611" y="0"/>
                  </a:moveTo>
                  <a:cubicBezTo>
                    <a:pt x="536" y="0"/>
                    <a:pt x="466" y="39"/>
                    <a:pt x="427" y="104"/>
                  </a:cubicBezTo>
                  <a:lnTo>
                    <a:pt x="119" y="623"/>
                  </a:lnTo>
                  <a:cubicBezTo>
                    <a:pt x="1" y="801"/>
                    <a:pt x="156" y="969"/>
                    <a:pt x="310" y="969"/>
                  </a:cubicBezTo>
                  <a:cubicBezTo>
                    <a:pt x="381" y="969"/>
                    <a:pt x="452" y="933"/>
                    <a:pt x="494" y="845"/>
                  </a:cubicBezTo>
                  <a:lnTo>
                    <a:pt x="792" y="325"/>
                  </a:lnTo>
                  <a:cubicBezTo>
                    <a:pt x="850" y="220"/>
                    <a:pt x="821" y="85"/>
                    <a:pt x="715" y="27"/>
                  </a:cubicBezTo>
                  <a:cubicBezTo>
                    <a:pt x="681" y="9"/>
                    <a:pt x="646" y="0"/>
                    <a:pt x="611" y="0"/>
                  </a:cubicBezTo>
                  <a:close/>
                </a:path>
              </a:pathLst>
            </a:custGeom>
            <a:solidFill>
              <a:srgbClr val="AFC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5"/>
            <p:cNvSpPr/>
            <p:nvPr/>
          </p:nvSpPr>
          <p:spPr>
            <a:xfrm>
              <a:off x="1496243" y="2594112"/>
              <a:ext cx="8075" cy="24382"/>
            </a:xfrm>
            <a:custGeom>
              <a:rect b="b" l="l" r="r" t="t"/>
              <a:pathLst>
                <a:path extrusionOk="0" h="933" w="309">
                  <a:moveTo>
                    <a:pt x="1" y="0"/>
                  </a:moveTo>
                  <a:lnTo>
                    <a:pt x="1" y="933"/>
                  </a:lnTo>
                  <a:lnTo>
                    <a:pt x="308" y="933"/>
                  </a:lnTo>
                  <a:lnTo>
                    <a:pt x="308" y="856"/>
                  </a:lnTo>
                  <a:cubicBezTo>
                    <a:pt x="308" y="539"/>
                    <a:pt x="203" y="241"/>
                    <a:pt x="1" y="0"/>
                  </a:cubicBezTo>
                  <a:close/>
                </a:path>
              </a:pathLst>
            </a:custGeom>
            <a:solidFill>
              <a:srgbClr val="A9BA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5"/>
            <p:cNvSpPr/>
            <p:nvPr/>
          </p:nvSpPr>
          <p:spPr>
            <a:xfrm>
              <a:off x="1483935" y="2618468"/>
              <a:ext cx="56054" cy="22160"/>
            </a:xfrm>
            <a:custGeom>
              <a:rect b="b" l="l" r="r" t="t"/>
              <a:pathLst>
                <a:path extrusionOk="0" h="848" w="2145">
                  <a:moveTo>
                    <a:pt x="1" y="1"/>
                  </a:moveTo>
                  <a:lnTo>
                    <a:pt x="1" y="847"/>
                  </a:lnTo>
                  <a:lnTo>
                    <a:pt x="2145" y="847"/>
                  </a:lnTo>
                  <a:lnTo>
                    <a:pt x="2145" y="1"/>
                  </a:lnTo>
                  <a:close/>
                </a:path>
              </a:pathLst>
            </a:custGeom>
            <a:solidFill>
              <a:srgbClr val="C7D2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5"/>
            <p:cNvSpPr/>
            <p:nvPr/>
          </p:nvSpPr>
          <p:spPr>
            <a:xfrm>
              <a:off x="1483935" y="2640602"/>
              <a:ext cx="56054" cy="22134"/>
            </a:xfrm>
            <a:custGeom>
              <a:rect b="b" l="l" r="r" t="t"/>
              <a:pathLst>
                <a:path extrusionOk="0" h="847" w="2145">
                  <a:moveTo>
                    <a:pt x="1" y="0"/>
                  </a:moveTo>
                  <a:lnTo>
                    <a:pt x="1" y="471"/>
                  </a:lnTo>
                  <a:cubicBezTo>
                    <a:pt x="1" y="567"/>
                    <a:pt x="39" y="664"/>
                    <a:pt x="106" y="741"/>
                  </a:cubicBezTo>
                  <a:cubicBezTo>
                    <a:pt x="126" y="750"/>
                    <a:pt x="135" y="760"/>
                    <a:pt x="154" y="769"/>
                  </a:cubicBezTo>
                  <a:lnTo>
                    <a:pt x="183" y="789"/>
                  </a:lnTo>
                  <a:cubicBezTo>
                    <a:pt x="241" y="827"/>
                    <a:pt x="308" y="846"/>
                    <a:pt x="376" y="846"/>
                  </a:cubicBezTo>
                  <a:lnTo>
                    <a:pt x="1760" y="846"/>
                  </a:lnTo>
                  <a:cubicBezTo>
                    <a:pt x="1837" y="846"/>
                    <a:pt x="1905" y="827"/>
                    <a:pt x="1962" y="789"/>
                  </a:cubicBezTo>
                  <a:lnTo>
                    <a:pt x="1991" y="769"/>
                  </a:lnTo>
                  <a:cubicBezTo>
                    <a:pt x="2010" y="760"/>
                    <a:pt x="2020" y="750"/>
                    <a:pt x="2030" y="741"/>
                  </a:cubicBezTo>
                  <a:cubicBezTo>
                    <a:pt x="2107" y="664"/>
                    <a:pt x="2145" y="567"/>
                    <a:pt x="2145" y="471"/>
                  </a:cubicBezTo>
                  <a:lnTo>
                    <a:pt x="2145" y="0"/>
                  </a:lnTo>
                  <a:close/>
                </a:path>
              </a:pathLst>
            </a:custGeom>
            <a:solidFill>
              <a:srgbClr val="889C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5"/>
            <p:cNvSpPr/>
            <p:nvPr/>
          </p:nvSpPr>
          <p:spPr>
            <a:xfrm>
              <a:off x="1504292" y="2618468"/>
              <a:ext cx="35697" cy="22160"/>
            </a:xfrm>
            <a:custGeom>
              <a:rect b="b" l="l" r="r" t="t"/>
              <a:pathLst>
                <a:path extrusionOk="0" h="848" w="1366">
                  <a:moveTo>
                    <a:pt x="0" y="1"/>
                  </a:moveTo>
                  <a:lnTo>
                    <a:pt x="0" y="847"/>
                  </a:lnTo>
                  <a:lnTo>
                    <a:pt x="1366" y="847"/>
                  </a:lnTo>
                  <a:lnTo>
                    <a:pt x="1366" y="1"/>
                  </a:lnTo>
                  <a:close/>
                </a:path>
              </a:pathLst>
            </a:custGeom>
            <a:solidFill>
              <a:srgbClr val="D9E0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5"/>
            <p:cNvSpPr/>
            <p:nvPr/>
          </p:nvSpPr>
          <p:spPr>
            <a:xfrm>
              <a:off x="1504031" y="2640602"/>
              <a:ext cx="35958" cy="22134"/>
            </a:xfrm>
            <a:custGeom>
              <a:rect b="b" l="l" r="r" t="t"/>
              <a:pathLst>
                <a:path extrusionOk="0" h="847" w="1376">
                  <a:moveTo>
                    <a:pt x="10" y="0"/>
                  </a:moveTo>
                  <a:lnTo>
                    <a:pt x="10" y="471"/>
                  </a:lnTo>
                  <a:cubicBezTo>
                    <a:pt x="1" y="683"/>
                    <a:pt x="184" y="846"/>
                    <a:pt x="395" y="846"/>
                  </a:cubicBezTo>
                  <a:lnTo>
                    <a:pt x="991" y="846"/>
                  </a:lnTo>
                  <a:cubicBezTo>
                    <a:pt x="1068" y="846"/>
                    <a:pt x="1136" y="827"/>
                    <a:pt x="1193" y="789"/>
                  </a:cubicBezTo>
                  <a:lnTo>
                    <a:pt x="1222" y="769"/>
                  </a:lnTo>
                  <a:cubicBezTo>
                    <a:pt x="1241" y="760"/>
                    <a:pt x="1251" y="750"/>
                    <a:pt x="1261" y="741"/>
                  </a:cubicBezTo>
                  <a:cubicBezTo>
                    <a:pt x="1338" y="664"/>
                    <a:pt x="1376" y="567"/>
                    <a:pt x="1376" y="471"/>
                  </a:cubicBezTo>
                  <a:lnTo>
                    <a:pt x="1376" y="0"/>
                  </a:lnTo>
                  <a:close/>
                </a:path>
              </a:pathLst>
            </a:custGeom>
            <a:solidFill>
              <a:srgbClr val="C7D2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7" name="Google Shape;777;p35"/>
          <p:cNvGrpSpPr/>
          <p:nvPr/>
        </p:nvGrpSpPr>
        <p:grpSpPr>
          <a:xfrm>
            <a:off x="2895296" y="2801852"/>
            <a:ext cx="455261" cy="437927"/>
            <a:chOff x="3511608" y="3348218"/>
            <a:chExt cx="381482" cy="366926"/>
          </a:xfrm>
        </p:grpSpPr>
        <p:sp>
          <p:nvSpPr>
            <p:cNvPr id="778" name="Google Shape;778;p35"/>
            <p:cNvSpPr/>
            <p:nvPr/>
          </p:nvSpPr>
          <p:spPr>
            <a:xfrm>
              <a:off x="3628211" y="3373096"/>
              <a:ext cx="133197" cy="153581"/>
            </a:xfrm>
            <a:custGeom>
              <a:rect b="b" l="l" r="r" t="t"/>
              <a:pathLst>
                <a:path extrusionOk="0" h="5877" w="5097">
                  <a:moveTo>
                    <a:pt x="539" y="1"/>
                  </a:moveTo>
                  <a:cubicBezTo>
                    <a:pt x="241" y="1"/>
                    <a:pt x="0" y="241"/>
                    <a:pt x="0" y="549"/>
                  </a:cubicBezTo>
                  <a:lnTo>
                    <a:pt x="0" y="3818"/>
                  </a:lnTo>
                  <a:cubicBezTo>
                    <a:pt x="0" y="4953"/>
                    <a:pt x="923" y="5876"/>
                    <a:pt x="2058" y="5876"/>
                  </a:cubicBezTo>
                  <a:lnTo>
                    <a:pt x="3039" y="5876"/>
                  </a:lnTo>
                  <a:cubicBezTo>
                    <a:pt x="4174" y="5876"/>
                    <a:pt x="5097" y="4953"/>
                    <a:pt x="5097" y="3818"/>
                  </a:cubicBezTo>
                  <a:lnTo>
                    <a:pt x="5097" y="549"/>
                  </a:lnTo>
                  <a:cubicBezTo>
                    <a:pt x="5097" y="241"/>
                    <a:pt x="4856" y="1"/>
                    <a:pt x="4558" y="1"/>
                  </a:cubicBezTo>
                  <a:close/>
                </a:path>
              </a:pathLst>
            </a:custGeom>
            <a:solidFill>
              <a:srgbClr val="AFC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5"/>
            <p:cNvSpPr/>
            <p:nvPr/>
          </p:nvSpPr>
          <p:spPr>
            <a:xfrm>
              <a:off x="3511608" y="3415561"/>
              <a:ext cx="381482" cy="73406"/>
            </a:xfrm>
            <a:custGeom>
              <a:rect b="b" l="l" r="r" t="t"/>
              <a:pathLst>
                <a:path extrusionOk="0" h="2809" w="14598">
                  <a:moveTo>
                    <a:pt x="1895" y="1"/>
                  </a:moveTo>
                  <a:cubicBezTo>
                    <a:pt x="472" y="39"/>
                    <a:pt x="0" y="1943"/>
                    <a:pt x="1260" y="2636"/>
                  </a:cubicBezTo>
                  <a:cubicBezTo>
                    <a:pt x="1452" y="2742"/>
                    <a:pt x="1674" y="2799"/>
                    <a:pt x="1895" y="2809"/>
                  </a:cubicBezTo>
                  <a:lnTo>
                    <a:pt x="11963" y="2809"/>
                  </a:lnTo>
                  <a:cubicBezTo>
                    <a:pt x="12155" y="2809"/>
                    <a:pt x="12347" y="2761"/>
                    <a:pt x="12520" y="2674"/>
                  </a:cubicBezTo>
                  <a:lnTo>
                    <a:pt x="13751" y="2020"/>
                  </a:lnTo>
                  <a:lnTo>
                    <a:pt x="14376" y="1693"/>
                  </a:lnTo>
                  <a:cubicBezTo>
                    <a:pt x="14597" y="1568"/>
                    <a:pt x="14597" y="1251"/>
                    <a:pt x="14376" y="1126"/>
                  </a:cubicBezTo>
                  <a:lnTo>
                    <a:pt x="13751" y="799"/>
                  </a:lnTo>
                  <a:lnTo>
                    <a:pt x="12520" y="145"/>
                  </a:lnTo>
                  <a:cubicBezTo>
                    <a:pt x="12347" y="49"/>
                    <a:pt x="12155" y="11"/>
                    <a:pt x="11963" y="1"/>
                  </a:cubicBezTo>
                  <a:close/>
                </a:path>
              </a:pathLst>
            </a:custGeom>
            <a:solidFill>
              <a:srgbClr val="C5D0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5"/>
            <p:cNvSpPr/>
            <p:nvPr/>
          </p:nvSpPr>
          <p:spPr>
            <a:xfrm>
              <a:off x="3525171" y="3415822"/>
              <a:ext cx="35958" cy="73145"/>
            </a:xfrm>
            <a:custGeom>
              <a:rect b="b" l="l" r="r" t="t"/>
              <a:pathLst>
                <a:path extrusionOk="0" h="2799" w="1376">
                  <a:moveTo>
                    <a:pt x="1376" y="1"/>
                  </a:moveTo>
                  <a:cubicBezTo>
                    <a:pt x="606" y="10"/>
                    <a:pt x="1" y="654"/>
                    <a:pt x="10" y="1424"/>
                  </a:cubicBezTo>
                  <a:cubicBezTo>
                    <a:pt x="29" y="2174"/>
                    <a:pt x="626" y="2780"/>
                    <a:pt x="1376" y="2799"/>
                  </a:cubicBezTo>
                  <a:lnTo>
                    <a:pt x="1376" y="1"/>
                  </a:lnTo>
                  <a:close/>
                </a:path>
              </a:pathLst>
            </a:custGeom>
            <a:solidFill>
              <a:srgbClr val="6578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5"/>
            <p:cNvSpPr/>
            <p:nvPr/>
          </p:nvSpPr>
          <p:spPr>
            <a:xfrm>
              <a:off x="3530188" y="3415822"/>
              <a:ext cx="30941" cy="37709"/>
            </a:xfrm>
            <a:custGeom>
              <a:rect b="b" l="l" r="r" t="t"/>
              <a:pathLst>
                <a:path extrusionOk="0" h="1443" w="1184">
                  <a:moveTo>
                    <a:pt x="1184" y="1"/>
                  </a:moveTo>
                  <a:cubicBezTo>
                    <a:pt x="693" y="10"/>
                    <a:pt x="241" y="279"/>
                    <a:pt x="1" y="722"/>
                  </a:cubicBezTo>
                  <a:cubicBezTo>
                    <a:pt x="241" y="1145"/>
                    <a:pt x="693" y="1424"/>
                    <a:pt x="1184" y="1443"/>
                  </a:cubicBezTo>
                  <a:lnTo>
                    <a:pt x="1184" y="1"/>
                  </a:lnTo>
                  <a:close/>
                </a:path>
              </a:pathLst>
            </a:custGeom>
            <a:solidFill>
              <a:srgbClr val="96AB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5"/>
            <p:cNvSpPr/>
            <p:nvPr/>
          </p:nvSpPr>
          <p:spPr>
            <a:xfrm>
              <a:off x="3823447" y="3415561"/>
              <a:ext cx="69643" cy="73406"/>
            </a:xfrm>
            <a:custGeom>
              <a:rect b="b" l="l" r="r" t="t"/>
              <a:pathLst>
                <a:path extrusionOk="0" h="2809" w="2665">
                  <a:moveTo>
                    <a:pt x="1" y="1"/>
                  </a:moveTo>
                  <a:lnTo>
                    <a:pt x="1" y="2780"/>
                  </a:lnTo>
                  <a:lnTo>
                    <a:pt x="1" y="2809"/>
                  </a:lnTo>
                  <a:lnTo>
                    <a:pt x="30" y="2809"/>
                  </a:lnTo>
                  <a:cubicBezTo>
                    <a:pt x="222" y="2809"/>
                    <a:pt x="414" y="2761"/>
                    <a:pt x="587" y="2674"/>
                  </a:cubicBezTo>
                  <a:lnTo>
                    <a:pt x="1818" y="2020"/>
                  </a:lnTo>
                  <a:lnTo>
                    <a:pt x="2443" y="1693"/>
                  </a:lnTo>
                  <a:cubicBezTo>
                    <a:pt x="2664" y="1568"/>
                    <a:pt x="2664" y="1241"/>
                    <a:pt x="2434" y="1126"/>
                  </a:cubicBezTo>
                  <a:lnTo>
                    <a:pt x="1809" y="789"/>
                  </a:lnTo>
                  <a:lnTo>
                    <a:pt x="578" y="145"/>
                  </a:lnTo>
                  <a:cubicBezTo>
                    <a:pt x="405" y="49"/>
                    <a:pt x="222" y="1"/>
                    <a:pt x="20" y="1"/>
                  </a:cubicBezTo>
                  <a:close/>
                </a:path>
              </a:pathLst>
            </a:custGeom>
            <a:solidFill>
              <a:srgbClr val="CAD5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5"/>
            <p:cNvSpPr/>
            <p:nvPr/>
          </p:nvSpPr>
          <p:spPr>
            <a:xfrm>
              <a:off x="3561103" y="3415822"/>
              <a:ext cx="32953" cy="73145"/>
            </a:xfrm>
            <a:custGeom>
              <a:rect b="b" l="l" r="r" t="t"/>
              <a:pathLst>
                <a:path extrusionOk="0" h="2799" w="1261">
                  <a:moveTo>
                    <a:pt x="1" y="1"/>
                  </a:moveTo>
                  <a:lnTo>
                    <a:pt x="1" y="2799"/>
                  </a:lnTo>
                  <a:lnTo>
                    <a:pt x="1260" y="2799"/>
                  </a:lnTo>
                  <a:lnTo>
                    <a:pt x="1260" y="1"/>
                  </a:lnTo>
                  <a:close/>
                </a:path>
              </a:pathLst>
            </a:custGeom>
            <a:solidFill>
              <a:srgbClr val="E5EA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5"/>
            <p:cNvSpPr/>
            <p:nvPr/>
          </p:nvSpPr>
          <p:spPr>
            <a:xfrm>
              <a:off x="3594030" y="3453270"/>
              <a:ext cx="229705" cy="35697"/>
            </a:xfrm>
            <a:custGeom>
              <a:rect b="b" l="l" r="r" t="t"/>
              <a:pathLst>
                <a:path extrusionOk="0" h="1366" w="8790">
                  <a:moveTo>
                    <a:pt x="0" y="0"/>
                  </a:moveTo>
                  <a:lnTo>
                    <a:pt x="0" y="1366"/>
                  </a:lnTo>
                  <a:lnTo>
                    <a:pt x="8789" y="1366"/>
                  </a:lnTo>
                  <a:lnTo>
                    <a:pt x="8789" y="1347"/>
                  </a:lnTo>
                  <a:lnTo>
                    <a:pt x="8789" y="0"/>
                  </a:lnTo>
                  <a:close/>
                </a:path>
              </a:pathLst>
            </a:custGeom>
            <a:solidFill>
              <a:srgbClr val="8599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5"/>
            <p:cNvSpPr/>
            <p:nvPr/>
          </p:nvSpPr>
          <p:spPr>
            <a:xfrm>
              <a:off x="3628211" y="3348218"/>
              <a:ext cx="133197" cy="86472"/>
            </a:xfrm>
            <a:custGeom>
              <a:rect b="b" l="l" r="r" t="t"/>
              <a:pathLst>
                <a:path extrusionOk="0" h="3309" w="5097">
                  <a:moveTo>
                    <a:pt x="625" y="1"/>
                  </a:moveTo>
                  <a:cubicBezTo>
                    <a:pt x="279" y="1"/>
                    <a:pt x="0" y="289"/>
                    <a:pt x="0" y="636"/>
                  </a:cubicBezTo>
                  <a:lnTo>
                    <a:pt x="0" y="2674"/>
                  </a:lnTo>
                  <a:cubicBezTo>
                    <a:pt x="0" y="3020"/>
                    <a:pt x="279" y="3299"/>
                    <a:pt x="625" y="3309"/>
                  </a:cubicBezTo>
                  <a:lnTo>
                    <a:pt x="644" y="3309"/>
                  </a:lnTo>
                  <a:cubicBezTo>
                    <a:pt x="962" y="3299"/>
                    <a:pt x="1231" y="3059"/>
                    <a:pt x="1270" y="2741"/>
                  </a:cubicBezTo>
                  <a:cubicBezTo>
                    <a:pt x="1298" y="3059"/>
                    <a:pt x="1568" y="3299"/>
                    <a:pt x="1895" y="3309"/>
                  </a:cubicBezTo>
                  <a:lnTo>
                    <a:pt x="1923" y="3309"/>
                  </a:lnTo>
                  <a:cubicBezTo>
                    <a:pt x="2231" y="3299"/>
                    <a:pt x="2491" y="3078"/>
                    <a:pt x="2539" y="2770"/>
                  </a:cubicBezTo>
                  <a:cubicBezTo>
                    <a:pt x="2587" y="3078"/>
                    <a:pt x="2847" y="3299"/>
                    <a:pt x="3164" y="3309"/>
                  </a:cubicBezTo>
                  <a:lnTo>
                    <a:pt x="3222" y="3309"/>
                  </a:lnTo>
                  <a:cubicBezTo>
                    <a:pt x="3520" y="3299"/>
                    <a:pt x="3770" y="3097"/>
                    <a:pt x="3837" y="2809"/>
                  </a:cubicBezTo>
                  <a:cubicBezTo>
                    <a:pt x="3895" y="3097"/>
                    <a:pt x="4154" y="3299"/>
                    <a:pt x="4452" y="3309"/>
                  </a:cubicBezTo>
                  <a:lnTo>
                    <a:pt x="4472" y="3309"/>
                  </a:lnTo>
                  <a:cubicBezTo>
                    <a:pt x="4818" y="3299"/>
                    <a:pt x="5097" y="3020"/>
                    <a:pt x="5097" y="2674"/>
                  </a:cubicBezTo>
                  <a:lnTo>
                    <a:pt x="5097" y="636"/>
                  </a:lnTo>
                  <a:cubicBezTo>
                    <a:pt x="5097" y="289"/>
                    <a:pt x="4818" y="1"/>
                    <a:pt x="4472" y="1"/>
                  </a:cubicBezTo>
                  <a:lnTo>
                    <a:pt x="4452" y="1"/>
                  </a:lnTo>
                  <a:cubicBezTo>
                    <a:pt x="4154" y="1"/>
                    <a:pt x="3895" y="212"/>
                    <a:pt x="3837" y="501"/>
                  </a:cubicBezTo>
                  <a:cubicBezTo>
                    <a:pt x="3770" y="212"/>
                    <a:pt x="3520" y="1"/>
                    <a:pt x="3222" y="1"/>
                  </a:cubicBezTo>
                  <a:lnTo>
                    <a:pt x="3164" y="1"/>
                  </a:lnTo>
                  <a:cubicBezTo>
                    <a:pt x="2847" y="1"/>
                    <a:pt x="2587" y="232"/>
                    <a:pt x="2539" y="539"/>
                  </a:cubicBezTo>
                  <a:cubicBezTo>
                    <a:pt x="2491" y="232"/>
                    <a:pt x="2231" y="1"/>
                    <a:pt x="1923" y="1"/>
                  </a:cubicBezTo>
                  <a:lnTo>
                    <a:pt x="1895" y="1"/>
                  </a:lnTo>
                  <a:cubicBezTo>
                    <a:pt x="1568" y="1"/>
                    <a:pt x="1298" y="251"/>
                    <a:pt x="1270" y="568"/>
                  </a:cubicBezTo>
                  <a:cubicBezTo>
                    <a:pt x="1231" y="251"/>
                    <a:pt x="962" y="1"/>
                    <a:pt x="644" y="1"/>
                  </a:cubicBezTo>
                  <a:close/>
                </a:path>
              </a:pathLst>
            </a:custGeom>
            <a:solidFill>
              <a:srgbClr val="E7EC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5"/>
            <p:cNvSpPr/>
            <p:nvPr/>
          </p:nvSpPr>
          <p:spPr>
            <a:xfrm>
              <a:off x="3683246" y="3368836"/>
              <a:ext cx="111586" cy="157840"/>
            </a:xfrm>
            <a:custGeom>
              <a:rect b="b" l="l" r="r" t="t"/>
              <a:pathLst>
                <a:path extrusionOk="0" h="6040" w="4270">
                  <a:moveTo>
                    <a:pt x="3404" y="0"/>
                  </a:moveTo>
                  <a:cubicBezTo>
                    <a:pt x="3173" y="0"/>
                    <a:pt x="2991" y="183"/>
                    <a:pt x="2991" y="414"/>
                  </a:cubicBezTo>
                  <a:lnTo>
                    <a:pt x="2991" y="1885"/>
                  </a:lnTo>
                  <a:cubicBezTo>
                    <a:pt x="2991" y="2010"/>
                    <a:pt x="2904" y="2106"/>
                    <a:pt x="2789" y="2126"/>
                  </a:cubicBezTo>
                  <a:cubicBezTo>
                    <a:pt x="1173" y="2433"/>
                    <a:pt x="0" y="3847"/>
                    <a:pt x="0" y="5491"/>
                  </a:cubicBezTo>
                  <a:cubicBezTo>
                    <a:pt x="0" y="5789"/>
                    <a:pt x="241" y="6039"/>
                    <a:pt x="548" y="6039"/>
                  </a:cubicBezTo>
                  <a:lnTo>
                    <a:pt x="1894" y="6039"/>
                  </a:lnTo>
                  <a:cubicBezTo>
                    <a:pt x="3202" y="6039"/>
                    <a:pt x="4260" y="4972"/>
                    <a:pt x="4270" y="3664"/>
                  </a:cubicBezTo>
                  <a:lnTo>
                    <a:pt x="4270" y="2626"/>
                  </a:lnTo>
                  <a:cubicBezTo>
                    <a:pt x="4270" y="2626"/>
                    <a:pt x="4260" y="2616"/>
                    <a:pt x="4260" y="2606"/>
                  </a:cubicBezTo>
                  <a:lnTo>
                    <a:pt x="4260" y="856"/>
                  </a:lnTo>
                  <a:cubicBezTo>
                    <a:pt x="4260" y="385"/>
                    <a:pt x="3875" y="0"/>
                    <a:pt x="3404" y="0"/>
                  </a:cubicBezTo>
                  <a:close/>
                </a:path>
              </a:pathLst>
            </a:custGeom>
            <a:solidFill>
              <a:srgbClr val="BCCA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5"/>
            <p:cNvSpPr/>
            <p:nvPr/>
          </p:nvSpPr>
          <p:spPr>
            <a:xfrm>
              <a:off x="3651574" y="3523122"/>
              <a:ext cx="114356" cy="192022"/>
            </a:xfrm>
            <a:custGeom>
              <a:rect b="b" l="l" r="r" t="t"/>
              <a:pathLst>
                <a:path extrusionOk="0" h="7348" w="4376">
                  <a:moveTo>
                    <a:pt x="549" y="1"/>
                  </a:moveTo>
                  <a:cubicBezTo>
                    <a:pt x="241" y="1"/>
                    <a:pt x="0" y="251"/>
                    <a:pt x="0" y="549"/>
                  </a:cubicBezTo>
                  <a:lnTo>
                    <a:pt x="0" y="6799"/>
                  </a:lnTo>
                  <a:cubicBezTo>
                    <a:pt x="0" y="7097"/>
                    <a:pt x="241" y="7338"/>
                    <a:pt x="549" y="7347"/>
                  </a:cubicBezTo>
                  <a:lnTo>
                    <a:pt x="3828" y="7347"/>
                  </a:lnTo>
                  <a:cubicBezTo>
                    <a:pt x="4126" y="7338"/>
                    <a:pt x="4366" y="7097"/>
                    <a:pt x="4376" y="6799"/>
                  </a:cubicBezTo>
                  <a:lnTo>
                    <a:pt x="4376" y="549"/>
                  </a:lnTo>
                  <a:cubicBezTo>
                    <a:pt x="4366" y="251"/>
                    <a:pt x="4126" y="1"/>
                    <a:pt x="3828" y="1"/>
                  </a:cubicBezTo>
                  <a:close/>
                </a:path>
              </a:pathLst>
            </a:custGeom>
            <a:solidFill>
              <a:srgbClr val="D9E0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5"/>
            <p:cNvSpPr/>
            <p:nvPr/>
          </p:nvSpPr>
          <p:spPr>
            <a:xfrm>
              <a:off x="3674701" y="3587461"/>
              <a:ext cx="91229" cy="127422"/>
            </a:xfrm>
            <a:custGeom>
              <a:rect b="b" l="l" r="r" t="t"/>
              <a:pathLst>
                <a:path extrusionOk="0" h="4876" w="3491">
                  <a:moveTo>
                    <a:pt x="548" y="0"/>
                  </a:moveTo>
                  <a:cubicBezTo>
                    <a:pt x="241" y="0"/>
                    <a:pt x="0" y="250"/>
                    <a:pt x="0" y="548"/>
                  </a:cubicBezTo>
                  <a:lnTo>
                    <a:pt x="0" y="4876"/>
                  </a:lnTo>
                  <a:lnTo>
                    <a:pt x="2943" y="4876"/>
                  </a:lnTo>
                  <a:cubicBezTo>
                    <a:pt x="3241" y="4876"/>
                    <a:pt x="3481" y="4635"/>
                    <a:pt x="3491" y="4328"/>
                  </a:cubicBezTo>
                  <a:lnTo>
                    <a:pt x="3491" y="0"/>
                  </a:lnTo>
                  <a:close/>
                </a:path>
              </a:pathLst>
            </a:custGeom>
            <a:solidFill>
              <a:srgbClr val="EAEE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5"/>
            <p:cNvSpPr/>
            <p:nvPr/>
          </p:nvSpPr>
          <p:spPr>
            <a:xfrm>
              <a:off x="3626695" y="3503784"/>
              <a:ext cx="169391" cy="59321"/>
            </a:xfrm>
            <a:custGeom>
              <a:rect b="b" l="l" r="r" t="t"/>
              <a:pathLst>
                <a:path extrusionOk="0" h="2270" w="6482">
                  <a:moveTo>
                    <a:pt x="770" y="0"/>
                  </a:moveTo>
                  <a:cubicBezTo>
                    <a:pt x="347" y="10"/>
                    <a:pt x="0" y="346"/>
                    <a:pt x="0" y="779"/>
                  </a:cubicBezTo>
                  <a:lnTo>
                    <a:pt x="0" y="1500"/>
                  </a:lnTo>
                  <a:cubicBezTo>
                    <a:pt x="0" y="1923"/>
                    <a:pt x="347" y="2270"/>
                    <a:pt x="770" y="2270"/>
                  </a:cubicBezTo>
                  <a:lnTo>
                    <a:pt x="5712" y="2270"/>
                  </a:lnTo>
                  <a:cubicBezTo>
                    <a:pt x="6136" y="2270"/>
                    <a:pt x="6482" y="1923"/>
                    <a:pt x="6482" y="1500"/>
                  </a:cubicBezTo>
                  <a:lnTo>
                    <a:pt x="6482" y="779"/>
                  </a:lnTo>
                  <a:cubicBezTo>
                    <a:pt x="6482" y="346"/>
                    <a:pt x="6136" y="10"/>
                    <a:pt x="5712" y="0"/>
                  </a:cubicBezTo>
                  <a:close/>
                </a:path>
              </a:pathLst>
            </a:custGeom>
            <a:solidFill>
              <a:srgbClr val="C7D2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5"/>
            <p:cNvSpPr/>
            <p:nvPr/>
          </p:nvSpPr>
          <p:spPr>
            <a:xfrm>
              <a:off x="3862907" y="3436180"/>
              <a:ext cx="30183" cy="32195"/>
            </a:xfrm>
            <a:custGeom>
              <a:rect b="b" l="l" r="r" t="t"/>
              <a:pathLst>
                <a:path extrusionOk="0" h="1232" w="1155">
                  <a:moveTo>
                    <a:pt x="308" y="0"/>
                  </a:moveTo>
                  <a:cubicBezTo>
                    <a:pt x="1" y="356"/>
                    <a:pt x="1" y="885"/>
                    <a:pt x="308" y="1231"/>
                  </a:cubicBezTo>
                  <a:lnTo>
                    <a:pt x="924" y="904"/>
                  </a:lnTo>
                  <a:cubicBezTo>
                    <a:pt x="1154" y="779"/>
                    <a:pt x="1154" y="452"/>
                    <a:pt x="924" y="337"/>
                  </a:cubicBezTo>
                  <a:lnTo>
                    <a:pt x="308" y="0"/>
                  </a:lnTo>
                  <a:close/>
                </a:path>
              </a:pathLst>
            </a:custGeom>
            <a:solidFill>
              <a:srgbClr val="8599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5"/>
            <p:cNvSpPr/>
            <p:nvPr/>
          </p:nvSpPr>
          <p:spPr>
            <a:xfrm>
              <a:off x="3561103" y="3453270"/>
              <a:ext cx="32953" cy="35697"/>
            </a:xfrm>
            <a:custGeom>
              <a:rect b="b" l="l" r="r" t="t"/>
              <a:pathLst>
                <a:path extrusionOk="0" h="1366" w="1261">
                  <a:moveTo>
                    <a:pt x="1" y="0"/>
                  </a:moveTo>
                  <a:lnTo>
                    <a:pt x="1" y="1366"/>
                  </a:lnTo>
                  <a:lnTo>
                    <a:pt x="1260" y="1366"/>
                  </a:lnTo>
                  <a:lnTo>
                    <a:pt x="1260" y="0"/>
                  </a:lnTo>
                  <a:close/>
                </a:path>
              </a:pathLst>
            </a:custGeom>
            <a:solidFill>
              <a:srgbClr val="C7D2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2" name="Google Shape;792;p35"/>
          <p:cNvGrpSpPr/>
          <p:nvPr/>
        </p:nvGrpSpPr>
        <p:grpSpPr>
          <a:xfrm>
            <a:off x="4893948" y="2756429"/>
            <a:ext cx="166628" cy="528337"/>
            <a:chOff x="3208053" y="1964972"/>
            <a:chExt cx="112344" cy="366926"/>
          </a:xfrm>
        </p:grpSpPr>
        <p:sp>
          <p:nvSpPr>
            <p:cNvPr id="793" name="Google Shape;793;p35"/>
            <p:cNvSpPr/>
            <p:nvPr/>
          </p:nvSpPr>
          <p:spPr>
            <a:xfrm>
              <a:off x="3226398" y="2093283"/>
              <a:ext cx="63607" cy="238616"/>
            </a:xfrm>
            <a:custGeom>
              <a:rect b="b" l="l" r="r" t="t"/>
              <a:pathLst>
                <a:path extrusionOk="0" h="9131" w="2434">
                  <a:moveTo>
                    <a:pt x="2010" y="0"/>
                  </a:moveTo>
                  <a:cubicBezTo>
                    <a:pt x="1808" y="106"/>
                    <a:pt x="1596" y="164"/>
                    <a:pt x="1375" y="174"/>
                  </a:cubicBezTo>
                  <a:lnTo>
                    <a:pt x="1096" y="174"/>
                  </a:lnTo>
                  <a:cubicBezTo>
                    <a:pt x="866" y="164"/>
                    <a:pt x="635" y="106"/>
                    <a:pt x="423" y="10"/>
                  </a:cubicBezTo>
                  <a:cubicBezTo>
                    <a:pt x="337" y="443"/>
                    <a:pt x="231" y="1097"/>
                    <a:pt x="144" y="1885"/>
                  </a:cubicBezTo>
                  <a:cubicBezTo>
                    <a:pt x="116" y="2260"/>
                    <a:pt x="87" y="2654"/>
                    <a:pt x="67" y="3078"/>
                  </a:cubicBezTo>
                  <a:cubicBezTo>
                    <a:pt x="0" y="4914"/>
                    <a:pt x="192" y="7145"/>
                    <a:pt x="1154" y="9088"/>
                  </a:cubicBezTo>
                  <a:cubicBezTo>
                    <a:pt x="1164" y="9116"/>
                    <a:pt x="1188" y="9131"/>
                    <a:pt x="1213" y="9131"/>
                  </a:cubicBezTo>
                  <a:cubicBezTo>
                    <a:pt x="1238" y="9131"/>
                    <a:pt x="1265" y="9116"/>
                    <a:pt x="1279" y="9088"/>
                  </a:cubicBezTo>
                  <a:cubicBezTo>
                    <a:pt x="2231" y="7145"/>
                    <a:pt x="2433" y="4914"/>
                    <a:pt x="2366" y="3078"/>
                  </a:cubicBezTo>
                  <a:cubicBezTo>
                    <a:pt x="2356" y="2654"/>
                    <a:pt x="2327" y="2260"/>
                    <a:pt x="2289" y="1885"/>
                  </a:cubicBezTo>
                  <a:cubicBezTo>
                    <a:pt x="2212" y="1097"/>
                    <a:pt x="2096" y="443"/>
                    <a:pt x="2010" y="0"/>
                  </a:cubicBezTo>
                  <a:close/>
                </a:path>
              </a:pathLst>
            </a:custGeom>
            <a:solidFill>
              <a:srgbClr val="A2B5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5"/>
            <p:cNvSpPr/>
            <p:nvPr/>
          </p:nvSpPr>
          <p:spPr>
            <a:xfrm>
              <a:off x="3226398" y="2093544"/>
              <a:ext cx="45497" cy="238355"/>
            </a:xfrm>
            <a:custGeom>
              <a:rect b="b" l="l" r="r" t="t"/>
              <a:pathLst>
                <a:path extrusionOk="0" h="9121" w="1741">
                  <a:moveTo>
                    <a:pt x="423" y="0"/>
                  </a:moveTo>
                  <a:cubicBezTo>
                    <a:pt x="337" y="433"/>
                    <a:pt x="231" y="1087"/>
                    <a:pt x="144" y="1875"/>
                  </a:cubicBezTo>
                  <a:cubicBezTo>
                    <a:pt x="116" y="2250"/>
                    <a:pt x="87" y="2644"/>
                    <a:pt x="67" y="3068"/>
                  </a:cubicBezTo>
                  <a:cubicBezTo>
                    <a:pt x="0" y="4904"/>
                    <a:pt x="192" y="7135"/>
                    <a:pt x="1154" y="9078"/>
                  </a:cubicBezTo>
                  <a:cubicBezTo>
                    <a:pt x="1164" y="9106"/>
                    <a:pt x="1188" y="9121"/>
                    <a:pt x="1213" y="9121"/>
                  </a:cubicBezTo>
                  <a:cubicBezTo>
                    <a:pt x="1238" y="9121"/>
                    <a:pt x="1265" y="9106"/>
                    <a:pt x="1279" y="9078"/>
                  </a:cubicBezTo>
                  <a:cubicBezTo>
                    <a:pt x="1452" y="8712"/>
                    <a:pt x="1616" y="8337"/>
                    <a:pt x="1741" y="7953"/>
                  </a:cubicBezTo>
                  <a:cubicBezTo>
                    <a:pt x="1183" y="6308"/>
                    <a:pt x="1068" y="4558"/>
                    <a:pt x="1135" y="3077"/>
                  </a:cubicBezTo>
                  <a:cubicBezTo>
                    <a:pt x="1144" y="2654"/>
                    <a:pt x="1173" y="2250"/>
                    <a:pt x="1212" y="1885"/>
                  </a:cubicBezTo>
                  <a:cubicBezTo>
                    <a:pt x="1279" y="1183"/>
                    <a:pt x="1375" y="587"/>
                    <a:pt x="1452" y="164"/>
                  </a:cubicBezTo>
                  <a:lnTo>
                    <a:pt x="1096" y="164"/>
                  </a:lnTo>
                  <a:cubicBezTo>
                    <a:pt x="866" y="154"/>
                    <a:pt x="635" y="96"/>
                    <a:pt x="423" y="0"/>
                  </a:cubicBezTo>
                  <a:close/>
                </a:path>
              </a:pathLst>
            </a:custGeom>
            <a:solidFill>
              <a:srgbClr val="B7C5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5"/>
            <p:cNvSpPr/>
            <p:nvPr/>
          </p:nvSpPr>
          <p:spPr>
            <a:xfrm>
              <a:off x="3208053" y="1964972"/>
              <a:ext cx="112344" cy="147936"/>
            </a:xfrm>
            <a:custGeom>
              <a:rect b="b" l="l" r="r" t="t"/>
              <a:pathLst>
                <a:path extrusionOk="0" h="5661" w="4299">
                  <a:moveTo>
                    <a:pt x="3866" y="1"/>
                  </a:moveTo>
                  <a:cubicBezTo>
                    <a:pt x="3264" y="1"/>
                    <a:pt x="2669" y="173"/>
                    <a:pt x="2145" y="487"/>
                  </a:cubicBezTo>
                  <a:cubicBezTo>
                    <a:pt x="721" y="1333"/>
                    <a:pt x="202" y="3035"/>
                    <a:pt x="202" y="3035"/>
                  </a:cubicBezTo>
                  <a:cubicBezTo>
                    <a:pt x="144" y="3199"/>
                    <a:pt x="116" y="3362"/>
                    <a:pt x="96" y="3535"/>
                  </a:cubicBezTo>
                  <a:cubicBezTo>
                    <a:pt x="0" y="4632"/>
                    <a:pt x="731" y="5612"/>
                    <a:pt x="1798" y="5660"/>
                  </a:cubicBezTo>
                  <a:lnTo>
                    <a:pt x="2068" y="5660"/>
                  </a:lnTo>
                  <a:cubicBezTo>
                    <a:pt x="2606" y="5622"/>
                    <a:pt x="3097" y="5334"/>
                    <a:pt x="3385" y="4882"/>
                  </a:cubicBezTo>
                  <a:cubicBezTo>
                    <a:pt x="3654" y="4449"/>
                    <a:pt x="3741" y="3930"/>
                    <a:pt x="3625" y="3439"/>
                  </a:cubicBezTo>
                  <a:cubicBezTo>
                    <a:pt x="3606" y="3353"/>
                    <a:pt x="3577" y="3266"/>
                    <a:pt x="3539" y="3189"/>
                  </a:cubicBezTo>
                  <a:cubicBezTo>
                    <a:pt x="3443" y="2987"/>
                    <a:pt x="3366" y="2776"/>
                    <a:pt x="3318" y="2555"/>
                  </a:cubicBezTo>
                  <a:cubicBezTo>
                    <a:pt x="3270" y="2247"/>
                    <a:pt x="3298" y="1920"/>
                    <a:pt x="3395" y="1622"/>
                  </a:cubicBezTo>
                  <a:cubicBezTo>
                    <a:pt x="3500" y="1314"/>
                    <a:pt x="3664" y="1026"/>
                    <a:pt x="3856" y="756"/>
                  </a:cubicBezTo>
                  <a:cubicBezTo>
                    <a:pt x="3895" y="699"/>
                    <a:pt x="4039" y="487"/>
                    <a:pt x="4183" y="314"/>
                  </a:cubicBezTo>
                  <a:cubicBezTo>
                    <a:pt x="4299" y="199"/>
                    <a:pt x="4212" y="6"/>
                    <a:pt x="4049" y="6"/>
                  </a:cubicBezTo>
                  <a:cubicBezTo>
                    <a:pt x="3988" y="3"/>
                    <a:pt x="3927" y="1"/>
                    <a:pt x="3866" y="1"/>
                  </a:cubicBezTo>
                  <a:close/>
                </a:path>
              </a:pathLst>
            </a:custGeom>
            <a:solidFill>
              <a:srgbClr val="BCCA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5"/>
            <p:cNvSpPr/>
            <p:nvPr/>
          </p:nvSpPr>
          <p:spPr>
            <a:xfrm>
              <a:off x="3229900" y="1964972"/>
              <a:ext cx="90497" cy="130088"/>
            </a:xfrm>
            <a:custGeom>
              <a:rect b="b" l="l" r="r" t="t"/>
              <a:pathLst>
                <a:path extrusionOk="0" h="4978" w="3463">
                  <a:moveTo>
                    <a:pt x="3028" y="1"/>
                  </a:moveTo>
                  <a:cubicBezTo>
                    <a:pt x="2419" y="1"/>
                    <a:pt x="1824" y="173"/>
                    <a:pt x="1309" y="487"/>
                  </a:cubicBezTo>
                  <a:cubicBezTo>
                    <a:pt x="809" y="1026"/>
                    <a:pt x="434" y="1660"/>
                    <a:pt x="193" y="2353"/>
                  </a:cubicBezTo>
                  <a:cubicBezTo>
                    <a:pt x="145" y="2516"/>
                    <a:pt x="107" y="2680"/>
                    <a:pt x="97" y="2853"/>
                  </a:cubicBezTo>
                  <a:cubicBezTo>
                    <a:pt x="1" y="3949"/>
                    <a:pt x="722" y="4930"/>
                    <a:pt x="1789" y="4978"/>
                  </a:cubicBezTo>
                  <a:lnTo>
                    <a:pt x="2068" y="4978"/>
                  </a:lnTo>
                  <a:cubicBezTo>
                    <a:pt x="2232" y="4968"/>
                    <a:pt x="2395" y="4939"/>
                    <a:pt x="2549" y="4882"/>
                  </a:cubicBezTo>
                  <a:cubicBezTo>
                    <a:pt x="2818" y="4449"/>
                    <a:pt x="2905" y="3930"/>
                    <a:pt x="2789" y="3439"/>
                  </a:cubicBezTo>
                  <a:cubicBezTo>
                    <a:pt x="2770" y="3353"/>
                    <a:pt x="2741" y="3266"/>
                    <a:pt x="2703" y="3189"/>
                  </a:cubicBezTo>
                  <a:cubicBezTo>
                    <a:pt x="2607" y="2987"/>
                    <a:pt x="2530" y="2776"/>
                    <a:pt x="2482" y="2555"/>
                  </a:cubicBezTo>
                  <a:cubicBezTo>
                    <a:pt x="2434" y="2247"/>
                    <a:pt x="2462" y="1920"/>
                    <a:pt x="2559" y="1622"/>
                  </a:cubicBezTo>
                  <a:cubicBezTo>
                    <a:pt x="2664" y="1314"/>
                    <a:pt x="2828" y="1026"/>
                    <a:pt x="3020" y="756"/>
                  </a:cubicBezTo>
                  <a:cubicBezTo>
                    <a:pt x="3059" y="699"/>
                    <a:pt x="3203" y="487"/>
                    <a:pt x="3347" y="314"/>
                  </a:cubicBezTo>
                  <a:cubicBezTo>
                    <a:pt x="3463" y="199"/>
                    <a:pt x="3376" y="6"/>
                    <a:pt x="3213" y="6"/>
                  </a:cubicBezTo>
                  <a:cubicBezTo>
                    <a:pt x="3151" y="3"/>
                    <a:pt x="3089" y="1"/>
                    <a:pt x="3028" y="1"/>
                  </a:cubicBezTo>
                  <a:close/>
                </a:path>
              </a:pathLst>
            </a:custGeom>
            <a:solidFill>
              <a:srgbClr val="CAD5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5"/>
            <p:cNvSpPr/>
            <p:nvPr/>
          </p:nvSpPr>
          <p:spPr>
            <a:xfrm>
              <a:off x="3227887" y="2142542"/>
              <a:ext cx="60340" cy="31176"/>
            </a:xfrm>
            <a:custGeom>
              <a:rect b="b" l="l" r="r" t="t"/>
              <a:pathLst>
                <a:path extrusionOk="0" h="1193" w="2309">
                  <a:moveTo>
                    <a:pt x="87" y="0"/>
                  </a:moveTo>
                  <a:cubicBezTo>
                    <a:pt x="49" y="375"/>
                    <a:pt x="20" y="769"/>
                    <a:pt x="1" y="1193"/>
                  </a:cubicBezTo>
                  <a:lnTo>
                    <a:pt x="2309" y="1193"/>
                  </a:lnTo>
                  <a:cubicBezTo>
                    <a:pt x="2289" y="779"/>
                    <a:pt x="2261" y="375"/>
                    <a:pt x="2222" y="0"/>
                  </a:cubicBezTo>
                  <a:close/>
                </a:path>
              </a:pathLst>
            </a:custGeom>
            <a:solidFill>
              <a:srgbClr val="C1CA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5"/>
            <p:cNvSpPr/>
            <p:nvPr/>
          </p:nvSpPr>
          <p:spPr>
            <a:xfrm>
              <a:off x="3227887" y="2142542"/>
              <a:ext cx="29948" cy="31176"/>
            </a:xfrm>
            <a:custGeom>
              <a:rect b="b" l="l" r="r" t="t"/>
              <a:pathLst>
                <a:path extrusionOk="0" h="1193" w="1146">
                  <a:moveTo>
                    <a:pt x="87" y="0"/>
                  </a:moveTo>
                  <a:cubicBezTo>
                    <a:pt x="49" y="375"/>
                    <a:pt x="20" y="769"/>
                    <a:pt x="1" y="1193"/>
                  </a:cubicBezTo>
                  <a:lnTo>
                    <a:pt x="1068" y="1193"/>
                  </a:lnTo>
                  <a:cubicBezTo>
                    <a:pt x="1078" y="769"/>
                    <a:pt x="1107" y="375"/>
                    <a:pt x="1145" y="0"/>
                  </a:cubicBezTo>
                  <a:close/>
                </a:path>
              </a:pathLst>
            </a:custGeom>
            <a:solidFill>
              <a:srgbClr val="B8C2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9" name="Google Shape;799;p35"/>
          <p:cNvGrpSpPr/>
          <p:nvPr/>
        </p:nvGrpSpPr>
        <p:grpSpPr>
          <a:xfrm>
            <a:off x="6655934" y="2801870"/>
            <a:ext cx="306583" cy="437923"/>
            <a:chOff x="1341612" y="3340055"/>
            <a:chExt cx="259399" cy="370524"/>
          </a:xfrm>
        </p:grpSpPr>
        <p:sp>
          <p:nvSpPr>
            <p:cNvPr id="800" name="Google Shape;800;p35"/>
            <p:cNvSpPr/>
            <p:nvPr/>
          </p:nvSpPr>
          <p:spPr>
            <a:xfrm>
              <a:off x="1383954" y="3340055"/>
              <a:ext cx="43615" cy="35664"/>
            </a:xfrm>
            <a:custGeom>
              <a:rect b="b" l="l" r="r" t="t"/>
              <a:pathLst>
                <a:path extrusionOk="0" h="2382" w="2913">
                  <a:moveTo>
                    <a:pt x="999" y="0"/>
                  </a:moveTo>
                  <a:cubicBezTo>
                    <a:pt x="452" y="0"/>
                    <a:pt x="11" y="442"/>
                    <a:pt x="11" y="989"/>
                  </a:cubicBezTo>
                  <a:lnTo>
                    <a:pt x="11" y="2019"/>
                  </a:lnTo>
                  <a:cubicBezTo>
                    <a:pt x="0" y="2260"/>
                    <a:pt x="179" y="2381"/>
                    <a:pt x="360" y="2381"/>
                  </a:cubicBezTo>
                  <a:cubicBezTo>
                    <a:pt x="542" y="2381"/>
                    <a:pt x="726" y="2260"/>
                    <a:pt x="726" y="2019"/>
                  </a:cubicBezTo>
                  <a:lnTo>
                    <a:pt x="726" y="989"/>
                  </a:lnTo>
                  <a:cubicBezTo>
                    <a:pt x="726" y="841"/>
                    <a:pt x="852" y="736"/>
                    <a:pt x="999" y="736"/>
                  </a:cubicBezTo>
                  <a:lnTo>
                    <a:pt x="1924" y="736"/>
                  </a:lnTo>
                  <a:cubicBezTo>
                    <a:pt x="2071" y="736"/>
                    <a:pt x="2197" y="841"/>
                    <a:pt x="2197" y="989"/>
                  </a:cubicBezTo>
                  <a:lnTo>
                    <a:pt x="2197" y="2019"/>
                  </a:lnTo>
                  <a:cubicBezTo>
                    <a:pt x="2197" y="2260"/>
                    <a:pt x="2376" y="2381"/>
                    <a:pt x="2555" y="2381"/>
                  </a:cubicBezTo>
                  <a:cubicBezTo>
                    <a:pt x="2733" y="2381"/>
                    <a:pt x="2912" y="2260"/>
                    <a:pt x="2912" y="2019"/>
                  </a:cubicBezTo>
                  <a:lnTo>
                    <a:pt x="2912" y="989"/>
                  </a:lnTo>
                  <a:cubicBezTo>
                    <a:pt x="2912" y="442"/>
                    <a:pt x="2471" y="0"/>
                    <a:pt x="1924" y="0"/>
                  </a:cubicBezTo>
                  <a:close/>
                </a:path>
              </a:pathLst>
            </a:custGeom>
            <a:solidFill>
              <a:srgbClr val="344D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5"/>
            <p:cNvSpPr/>
            <p:nvPr/>
          </p:nvSpPr>
          <p:spPr>
            <a:xfrm>
              <a:off x="1363966" y="3403329"/>
              <a:ext cx="237045" cy="307251"/>
            </a:xfrm>
            <a:custGeom>
              <a:rect b="b" l="l" r="r" t="t"/>
              <a:pathLst>
                <a:path extrusionOk="0" h="20521" w="15832">
                  <a:moveTo>
                    <a:pt x="736" y="0"/>
                  </a:moveTo>
                  <a:cubicBezTo>
                    <a:pt x="337" y="0"/>
                    <a:pt x="0" y="337"/>
                    <a:pt x="0" y="757"/>
                  </a:cubicBezTo>
                  <a:lnTo>
                    <a:pt x="0" y="19763"/>
                  </a:lnTo>
                  <a:cubicBezTo>
                    <a:pt x="0" y="20184"/>
                    <a:pt x="337" y="20520"/>
                    <a:pt x="736" y="20520"/>
                  </a:cubicBezTo>
                  <a:lnTo>
                    <a:pt x="15075" y="20520"/>
                  </a:lnTo>
                  <a:cubicBezTo>
                    <a:pt x="15495" y="20520"/>
                    <a:pt x="15832" y="20184"/>
                    <a:pt x="15832" y="19763"/>
                  </a:cubicBezTo>
                  <a:lnTo>
                    <a:pt x="15832" y="757"/>
                  </a:lnTo>
                  <a:cubicBezTo>
                    <a:pt x="15832" y="337"/>
                    <a:pt x="15495" y="0"/>
                    <a:pt x="15075" y="0"/>
                  </a:cubicBezTo>
                  <a:close/>
                </a:path>
              </a:pathLst>
            </a:custGeom>
            <a:solidFill>
              <a:srgbClr val="EEF1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5"/>
            <p:cNvSpPr/>
            <p:nvPr/>
          </p:nvSpPr>
          <p:spPr>
            <a:xfrm>
              <a:off x="1341612" y="3371841"/>
              <a:ext cx="237045" cy="306936"/>
            </a:xfrm>
            <a:custGeom>
              <a:rect b="b" l="l" r="r" t="t"/>
              <a:pathLst>
                <a:path extrusionOk="0" h="20500" w="15832">
                  <a:moveTo>
                    <a:pt x="736" y="1"/>
                  </a:moveTo>
                  <a:cubicBezTo>
                    <a:pt x="337" y="1"/>
                    <a:pt x="1" y="337"/>
                    <a:pt x="1" y="737"/>
                  </a:cubicBezTo>
                  <a:lnTo>
                    <a:pt x="1" y="19764"/>
                  </a:lnTo>
                  <a:cubicBezTo>
                    <a:pt x="1" y="20163"/>
                    <a:pt x="337" y="20500"/>
                    <a:pt x="736" y="20500"/>
                  </a:cubicBezTo>
                  <a:lnTo>
                    <a:pt x="15075" y="20500"/>
                  </a:lnTo>
                  <a:cubicBezTo>
                    <a:pt x="15495" y="20500"/>
                    <a:pt x="15832" y="20163"/>
                    <a:pt x="15832" y="19743"/>
                  </a:cubicBezTo>
                  <a:lnTo>
                    <a:pt x="15832" y="737"/>
                  </a:lnTo>
                  <a:cubicBezTo>
                    <a:pt x="15832" y="337"/>
                    <a:pt x="15495" y="1"/>
                    <a:pt x="15075" y="1"/>
                  </a:cubicBezTo>
                  <a:close/>
                </a:path>
              </a:pathLst>
            </a:custGeom>
            <a:solidFill>
              <a:srgbClr val="FBFC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5"/>
            <p:cNvSpPr/>
            <p:nvPr/>
          </p:nvSpPr>
          <p:spPr>
            <a:xfrm>
              <a:off x="1556303" y="3371841"/>
              <a:ext cx="22354" cy="306936"/>
            </a:xfrm>
            <a:custGeom>
              <a:rect b="b" l="l" r="r" t="t"/>
              <a:pathLst>
                <a:path extrusionOk="0" h="20500" w="1493">
                  <a:moveTo>
                    <a:pt x="0" y="1"/>
                  </a:moveTo>
                  <a:lnTo>
                    <a:pt x="0" y="20500"/>
                  </a:lnTo>
                  <a:lnTo>
                    <a:pt x="736" y="20500"/>
                  </a:lnTo>
                  <a:cubicBezTo>
                    <a:pt x="1156" y="20500"/>
                    <a:pt x="1493" y="20163"/>
                    <a:pt x="1493" y="19743"/>
                  </a:cubicBezTo>
                  <a:lnTo>
                    <a:pt x="1493" y="737"/>
                  </a:lnTo>
                  <a:cubicBezTo>
                    <a:pt x="1493" y="337"/>
                    <a:pt x="1156" y="1"/>
                    <a:pt x="736" y="1"/>
                  </a:cubicBezTo>
                  <a:close/>
                </a:path>
              </a:pathLst>
            </a:custGeom>
            <a:solidFill>
              <a:srgbClr val="F5F7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5"/>
            <p:cNvSpPr/>
            <p:nvPr/>
          </p:nvSpPr>
          <p:spPr>
            <a:xfrm>
              <a:off x="1379387" y="3455583"/>
              <a:ext cx="44708" cy="44708"/>
            </a:xfrm>
            <a:custGeom>
              <a:rect b="b" l="l" r="r" t="t"/>
              <a:pathLst>
                <a:path extrusionOk="0" h="2986" w="2986">
                  <a:moveTo>
                    <a:pt x="190" y="0"/>
                  </a:moveTo>
                  <a:cubicBezTo>
                    <a:pt x="85" y="0"/>
                    <a:pt x="0" y="84"/>
                    <a:pt x="0" y="190"/>
                  </a:cubicBezTo>
                  <a:lnTo>
                    <a:pt x="0" y="2797"/>
                  </a:lnTo>
                  <a:cubicBezTo>
                    <a:pt x="0" y="2902"/>
                    <a:pt x="85" y="2986"/>
                    <a:pt x="190" y="2986"/>
                  </a:cubicBezTo>
                  <a:lnTo>
                    <a:pt x="2797" y="2986"/>
                  </a:lnTo>
                  <a:cubicBezTo>
                    <a:pt x="2902" y="2986"/>
                    <a:pt x="2986" y="2902"/>
                    <a:pt x="2986" y="2797"/>
                  </a:cubicBezTo>
                  <a:lnTo>
                    <a:pt x="2986" y="190"/>
                  </a:lnTo>
                  <a:cubicBezTo>
                    <a:pt x="2986" y="84"/>
                    <a:pt x="2902" y="0"/>
                    <a:pt x="2797" y="0"/>
                  </a:cubicBezTo>
                  <a:close/>
                </a:path>
              </a:pathLst>
            </a:custGeom>
            <a:solidFill>
              <a:srgbClr val="D1DB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5"/>
            <p:cNvSpPr/>
            <p:nvPr/>
          </p:nvSpPr>
          <p:spPr>
            <a:xfrm>
              <a:off x="1379387" y="3527975"/>
              <a:ext cx="44708" cy="44723"/>
            </a:xfrm>
            <a:custGeom>
              <a:rect b="b" l="l" r="r" t="t"/>
              <a:pathLst>
                <a:path extrusionOk="0" h="2987" w="2986">
                  <a:moveTo>
                    <a:pt x="190" y="1"/>
                  </a:moveTo>
                  <a:cubicBezTo>
                    <a:pt x="85" y="1"/>
                    <a:pt x="0" y="85"/>
                    <a:pt x="0" y="190"/>
                  </a:cubicBezTo>
                  <a:lnTo>
                    <a:pt x="0" y="2776"/>
                  </a:lnTo>
                  <a:cubicBezTo>
                    <a:pt x="0" y="2881"/>
                    <a:pt x="85" y="2986"/>
                    <a:pt x="190" y="2986"/>
                  </a:cubicBezTo>
                  <a:lnTo>
                    <a:pt x="2797" y="2986"/>
                  </a:lnTo>
                  <a:cubicBezTo>
                    <a:pt x="2902" y="2986"/>
                    <a:pt x="2986" y="2881"/>
                    <a:pt x="2986" y="2776"/>
                  </a:cubicBezTo>
                  <a:lnTo>
                    <a:pt x="2986" y="190"/>
                  </a:lnTo>
                  <a:cubicBezTo>
                    <a:pt x="2986" y="85"/>
                    <a:pt x="2902" y="1"/>
                    <a:pt x="2797" y="1"/>
                  </a:cubicBezTo>
                  <a:close/>
                </a:path>
              </a:pathLst>
            </a:custGeom>
            <a:solidFill>
              <a:srgbClr val="B2C2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5"/>
            <p:cNvSpPr/>
            <p:nvPr/>
          </p:nvSpPr>
          <p:spPr>
            <a:xfrm>
              <a:off x="1379387" y="3600067"/>
              <a:ext cx="44708" cy="44708"/>
            </a:xfrm>
            <a:custGeom>
              <a:rect b="b" l="l" r="r" t="t"/>
              <a:pathLst>
                <a:path extrusionOk="0" h="2986" w="2986">
                  <a:moveTo>
                    <a:pt x="190" y="1"/>
                  </a:moveTo>
                  <a:cubicBezTo>
                    <a:pt x="85" y="1"/>
                    <a:pt x="0" y="85"/>
                    <a:pt x="0" y="211"/>
                  </a:cubicBezTo>
                  <a:lnTo>
                    <a:pt x="0" y="2797"/>
                  </a:lnTo>
                  <a:cubicBezTo>
                    <a:pt x="0" y="2902"/>
                    <a:pt x="85" y="2986"/>
                    <a:pt x="190" y="2986"/>
                  </a:cubicBezTo>
                  <a:lnTo>
                    <a:pt x="2797" y="2986"/>
                  </a:lnTo>
                  <a:cubicBezTo>
                    <a:pt x="2902" y="2986"/>
                    <a:pt x="2986" y="2902"/>
                    <a:pt x="2986" y="2797"/>
                  </a:cubicBezTo>
                  <a:lnTo>
                    <a:pt x="2986" y="211"/>
                  </a:lnTo>
                  <a:cubicBezTo>
                    <a:pt x="2986" y="85"/>
                    <a:pt x="2902" y="1"/>
                    <a:pt x="2797" y="1"/>
                  </a:cubicBezTo>
                  <a:close/>
                </a:path>
              </a:pathLst>
            </a:custGeom>
            <a:solidFill>
              <a:srgbClr val="BEC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5"/>
            <p:cNvSpPr/>
            <p:nvPr/>
          </p:nvSpPr>
          <p:spPr>
            <a:xfrm>
              <a:off x="1444233" y="3459041"/>
              <a:ext cx="103894" cy="11035"/>
            </a:xfrm>
            <a:custGeom>
              <a:rect b="b" l="l" r="r" t="t"/>
              <a:pathLst>
                <a:path extrusionOk="0" h="737" w="6939">
                  <a:moveTo>
                    <a:pt x="484" y="1"/>
                  </a:moveTo>
                  <a:cubicBezTo>
                    <a:pt x="0" y="1"/>
                    <a:pt x="0" y="736"/>
                    <a:pt x="484" y="736"/>
                  </a:cubicBezTo>
                  <a:lnTo>
                    <a:pt x="6455" y="736"/>
                  </a:lnTo>
                  <a:cubicBezTo>
                    <a:pt x="6939" y="736"/>
                    <a:pt x="6939" y="1"/>
                    <a:pt x="6455" y="1"/>
                  </a:cubicBezTo>
                  <a:close/>
                </a:path>
              </a:pathLst>
            </a:custGeom>
            <a:solidFill>
              <a:srgbClr val="546C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5"/>
            <p:cNvSpPr/>
            <p:nvPr/>
          </p:nvSpPr>
          <p:spPr>
            <a:xfrm>
              <a:off x="1444233" y="3482967"/>
              <a:ext cx="103894" cy="10720"/>
            </a:xfrm>
            <a:custGeom>
              <a:rect b="b" l="l" r="r" t="t"/>
              <a:pathLst>
                <a:path extrusionOk="0" h="716" w="6939">
                  <a:moveTo>
                    <a:pt x="484" y="0"/>
                  </a:moveTo>
                  <a:cubicBezTo>
                    <a:pt x="0" y="0"/>
                    <a:pt x="0" y="715"/>
                    <a:pt x="484" y="715"/>
                  </a:cubicBezTo>
                  <a:lnTo>
                    <a:pt x="6455" y="715"/>
                  </a:lnTo>
                  <a:cubicBezTo>
                    <a:pt x="6939" y="715"/>
                    <a:pt x="6939" y="0"/>
                    <a:pt x="6455" y="0"/>
                  </a:cubicBezTo>
                  <a:close/>
                </a:path>
              </a:pathLst>
            </a:custGeom>
            <a:solidFill>
              <a:srgbClr val="546C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5"/>
            <p:cNvSpPr/>
            <p:nvPr/>
          </p:nvSpPr>
          <p:spPr>
            <a:xfrm>
              <a:off x="1444233" y="3531433"/>
              <a:ext cx="103894" cy="10735"/>
            </a:xfrm>
            <a:custGeom>
              <a:rect b="b" l="l" r="r" t="t"/>
              <a:pathLst>
                <a:path extrusionOk="0" h="717" w="6939">
                  <a:moveTo>
                    <a:pt x="464" y="1"/>
                  </a:moveTo>
                  <a:cubicBezTo>
                    <a:pt x="1" y="1"/>
                    <a:pt x="7" y="716"/>
                    <a:pt x="484" y="716"/>
                  </a:cubicBezTo>
                  <a:lnTo>
                    <a:pt x="6455" y="716"/>
                  </a:lnTo>
                  <a:cubicBezTo>
                    <a:pt x="6939" y="716"/>
                    <a:pt x="6939" y="1"/>
                    <a:pt x="6455" y="1"/>
                  </a:cubicBezTo>
                  <a:lnTo>
                    <a:pt x="484" y="1"/>
                  </a:lnTo>
                  <a:cubicBezTo>
                    <a:pt x="477" y="1"/>
                    <a:pt x="471" y="1"/>
                    <a:pt x="464" y="1"/>
                  </a:cubicBezTo>
                  <a:close/>
                </a:path>
              </a:pathLst>
            </a:custGeom>
            <a:solidFill>
              <a:srgbClr val="546C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5"/>
            <p:cNvSpPr/>
            <p:nvPr/>
          </p:nvSpPr>
          <p:spPr>
            <a:xfrm>
              <a:off x="1444233" y="3555359"/>
              <a:ext cx="103894" cy="10720"/>
            </a:xfrm>
            <a:custGeom>
              <a:rect b="b" l="l" r="r" t="t"/>
              <a:pathLst>
                <a:path extrusionOk="0" h="716" w="6939">
                  <a:moveTo>
                    <a:pt x="464" y="1"/>
                  </a:moveTo>
                  <a:cubicBezTo>
                    <a:pt x="1" y="1"/>
                    <a:pt x="7" y="716"/>
                    <a:pt x="484" y="716"/>
                  </a:cubicBezTo>
                  <a:lnTo>
                    <a:pt x="6455" y="716"/>
                  </a:lnTo>
                  <a:cubicBezTo>
                    <a:pt x="6939" y="716"/>
                    <a:pt x="6939" y="1"/>
                    <a:pt x="6455" y="1"/>
                  </a:cubicBezTo>
                  <a:lnTo>
                    <a:pt x="484" y="1"/>
                  </a:lnTo>
                  <a:cubicBezTo>
                    <a:pt x="477" y="1"/>
                    <a:pt x="471" y="1"/>
                    <a:pt x="464" y="1"/>
                  </a:cubicBezTo>
                  <a:close/>
                </a:path>
              </a:pathLst>
            </a:custGeom>
            <a:solidFill>
              <a:srgbClr val="546C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5"/>
            <p:cNvSpPr/>
            <p:nvPr/>
          </p:nvSpPr>
          <p:spPr>
            <a:xfrm>
              <a:off x="1444233" y="3603526"/>
              <a:ext cx="103894" cy="11035"/>
            </a:xfrm>
            <a:custGeom>
              <a:rect b="b" l="l" r="r" t="t"/>
              <a:pathLst>
                <a:path extrusionOk="0" h="737" w="6939">
                  <a:moveTo>
                    <a:pt x="484" y="1"/>
                  </a:moveTo>
                  <a:cubicBezTo>
                    <a:pt x="0" y="1"/>
                    <a:pt x="0" y="737"/>
                    <a:pt x="484" y="737"/>
                  </a:cubicBezTo>
                  <a:lnTo>
                    <a:pt x="6455" y="737"/>
                  </a:lnTo>
                  <a:cubicBezTo>
                    <a:pt x="6939" y="737"/>
                    <a:pt x="6939" y="1"/>
                    <a:pt x="6455" y="1"/>
                  </a:cubicBezTo>
                  <a:close/>
                </a:path>
              </a:pathLst>
            </a:custGeom>
            <a:solidFill>
              <a:srgbClr val="546C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5"/>
            <p:cNvSpPr/>
            <p:nvPr/>
          </p:nvSpPr>
          <p:spPr>
            <a:xfrm>
              <a:off x="1444233" y="3627452"/>
              <a:ext cx="103894" cy="11035"/>
            </a:xfrm>
            <a:custGeom>
              <a:rect b="b" l="l" r="r" t="t"/>
              <a:pathLst>
                <a:path extrusionOk="0" h="737" w="6939">
                  <a:moveTo>
                    <a:pt x="484" y="1"/>
                  </a:moveTo>
                  <a:cubicBezTo>
                    <a:pt x="0" y="1"/>
                    <a:pt x="0" y="736"/>
                    <a:pt x="484" y="736"/>
                  </a:cubicBezTo>
                  <a:lnTo>
                    <a:pt x="6455" y="736"/>
                  </a:lnTo>
                  <a:cubicBezTo>
                    <a:pt x="6939" y="736"/>
                    <a:pt x="6939" y="1"/>
                    <a:pt x="6455" y="1"/>
                  </a:cubicBezTo>
                  <a:close/>
                </a:path>
              </a:pathLst>
            </a:custGeom>
            <a:solidFill>
              <a:srgbClr val="546C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5"/>
            <p:cNvSpPr/>
            <p:nvPr/>
          </p:nvSpPr>
          <p:spPr>
            <a:xfrm>
              <a:off x="1390183" y="3448845"/>
              <a:ext cx="55413" cy="37087"/>
            </a:xfrm>
            <a:custGeom>
              <a:rect b="b" l="l" r="r" t="t"/>
              <a:pathLst>
                <a:path extrusionOk="0" h="2477" w="3701">
                  <a:moveTo>
                    <a:pt x="3156" y="0"/>
                  </a:moveTo>
                  <a:cubicBezTo>
                    <a:pt x="3077" y="0"/>
                    <a:pt x="2995" y="28"/>
                    <a:pt x="2917" y="93"/>
                  </a:cubicBezTo>
                  <a:lnTo>
                    <a:pt x="1130" y="1607"/>
                  </a:lnTo>
                  <a:lnTo>
                    <a:pt x="772" y="1228"/>
                  </a:lnTo>
                  <a:cubicBezTo>
                    <a:pt x="722" y="1155"/>
                    <a:pt x="653" y="1124"/>
                    <a:pt x="580" y="1124"/>
                  </a:cubicBezTo>
                  <a:cubicBezTo>
                    <a:pt x="319" y="1124"/>
                    <a:pt x="0" y="1515"/>
                    <a:pt x="247" y="1712"/>
                  </a:cubicBezTo>
                  <a:lnTo>
                    <a:pt x="856" y="2364"/>
                  </a:lnTo>
                  <a:cubicBezTo>
                    <a:pt x="922" y="2440"/>
                    <a:pt x="1010" y="2477"/>
                    <a:pt x="1103" y="2477"/>
                  </a:cubicBezTo>
                  <a:cubicBezTo>
                    <a:pt x="1189" y="2477"/>
                    <a:pt x="1280" y="2445"/>
                    <a:pt x="1361" y="2385"/>
                  </a:cubicBezTo>
                  <a:lnTo>
                    <a:pt x="3400" y="640"/>
                  </a:lnTo>
                  <a:cubicBezTo>
                    <a:pt x="3701" y="406"/>
                    <a:pt x="3458" y="0"/>
                    <a:pt x="3156" y="0"/>
                  </a:cubicBezTo>
                  <a:close/>
                </a:path>
              </a:pathLst>
            </a:custGeom>
            <a:solidFill>
              <a:srgbClr val="546C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5"/>
            <p:cNvSpPr/>
            <p:nvPr/>
          </p:nvSpPr>
          <p:spPr>
            <a:xfrm>
              <a:off x="1390183" y="3521686"/>
              <a:ext cx="54874" cy="37147"/>
            </a:xfrm>
            <a:custGeom>
              <a:rect b="b" l="l" r="r" t="t"/>
              <a:pathLst>
                <a:path extrusionOk="0" h="2481" w="3665">
                  <a:moveTo>
                    <a:pt x="3137" y="0"/>
                  </a:moveTo>
                  <a:cubicBezTo>
                    <a:pt x="3064" y="0"/>
                    <a:pt x="2988" y="25"/>
                    <a:pt x="2917" y="85"/>
                  </a:cubicBezTo>
                  <a:lnTo>
                    <a:pt x="2917" y="106"/>
                  </a:lnTo>
                  <a:lnTo>
                    <a:pt x="1130" y="1619"/>
                  </a:lnTo>
                  <a:lnTo>
                    <a:pt x="772" y="1220"/>
                  </a:lnTo>
                  <a:cubicBezTo>
                    <a:pt x="722" y="1146"/>
                    <a:pt x="653" y="1116"/>
                    <a:pt x="580" y="1116"/>
                  </a:cubicBezTo>
                  <a:cubicBezTo>
                    <a:pt x="319" y="1116"/>
                    <a:pt x="0" y="1506"/>
                    <a:pt x="247" y="1703"/>
                  </a:cubicBezTo>
                  <a:lnTo>
                    <a:pt x="856" y="2355"/>
                  </a:lnTo>
                  <a:cubicBezTo>
                    <a:pt x="927" y="2437"/>
                    <a:pt x="1023" y="2480"/>
                    <a:pt x="1124" y="2480"/>
                  </a:cubicBezTo>
                  <a:cubicBezTo>
                    <a:pt x="1204" y="2480"/>
                    <a:pt x="1286" y="2453"/>
                    <a:pt x="1361" y="2397"/>
                  </a:cubicBezTo>
                  <a:lnTo>
                    <a:pt x="3379" y="652"/>
                  </a:lnTo>
                  <a:cubicBezTo>
                    <a:pt x="3665" y="400"/>
                    <a:pt x="3427" y="0"/>
                    <a:pt x="3137" y="0"/>
                  </a:cubicBezTo>
                  <a:close/>
                </a:path>
              </a:pathLst>
            </a:custGeom>
            <a:solidFill>
              <a:srgbClr val="546C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5"/>
            <p:cNvSpPr/>
            <p:nvPr/>
          </p:nvSpPr>
          <p:spPr>
            <a:xfrm>
              <a:off x="1390183" y="3595216"/>
              <a:ext cx="55413" cy="37267"/>
            </a:xfrm>
            <a:custGeom>
              <a:rect b="b" l="l" r="r" t="t"/>
              <a:pathLst>
                <a:path extrusionOk="0" h="2489" w="3701">
                  <a:moveTo>
                    <a:pt x="3155" y="1"/>
                  </a:moveTo>
                  <a:cubicBezTo>
                    <a:pt x="3077" y="1"/>
                    <a:pt x="2995" y="28"/>
                    <a:pt x="2917" y="93"/>
                  </a:cubicBezTo>
                  <a:lnTo>
                    <a:pt x="2917" y="114"/>
                  </a:lnTo>
                  <a:lnTo>
                    <a:pt x="1130" y="1628"/>
                  </a:lnTo>
                  <a:lnTo>
                    <a:pt x="772" y="1229"/>
                  </a:lnTo>
                  <a:cubicBezTo>
                    <a:pt x="722" y="1155"/>
                    <a:pt x="653" y="1125"/>
                    <a:pt x="580" y="1125"/>
                  </a:cubicBezTo>
                  <a:cubicBezTo>
                    <a:pt x="319" y="1125"/>
                    <a:pt x="0" y="1515"/>
                    <a:pt x="247" y="1712"/>
                  </a:cubicBezTo>
                  <a:lnTo>
                    <a:pt x="856" y="2364"/>
                  </a:lnTo>
                  <a:cubicBezTo>
                    <a:pt x="927" y="2446"/>
                    <a:pt x="1023" y="2489"/>
                    <a:pt x="1124" y="2489"/>
                  </a:cubicBezTo>
                  <a:cubicBezTo>
                    <a:pt x="1204" y="2489"/>
                    <a:pt x="1286" y="2462"/>
                    <a:pt x="1361" y="2406"/>
                  </a:cubicBezTo>
                  <a:lnTo>
                    <a:pt x="3400" y="661"/>
                  </a:lnTo>
                  <a:cubicBezTo>
                    <a:pt x="3701" y="410"/>
                    <a:pt x="3458" y="1"/>
                    <a:pt x="3155" y="1"/>
                  </a:cubicBezTo>
                  <a:close/>
                </a:path>
              </a:pathLst>
            </a:custGeom>
            <a:solidFill>
              <a:srgbClr val="546C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5"/>
            <p:cNvSpPr/>
            <p:nvPr/>
          </p:nvSpPr>
          <p:spPr>
            <a:xfrm>
              <a:off x="1368682" y="3362409"/>
              <a:ext cx="74309" cy="38734"/>
            </a:xfrm>
            <a:custGeom>
              <a:rect b="b" l="l" r="r" t="t"/>
              <a:pathLst>
                <a:path extrusionOk="0" h="2587" w="4963">
                  <a:moveTo>
                    <a:pt x="736" y="0"/>
                  </a:moveTo>
                  <a:cubicBezTo>
                    <a:pt x="316" y="0"/>
                    <a:pt x="1" y="336"/>
                    <a:pt x="1" y="736"/>
                  </a:cubicBezTo>
                  <a:lnTo>
                    <a:pt x="1" y="2250"/>
                  </a:lnTo>
                  <a:cubicBezTo>
                    <a:pt x="1" y="2439"/>
                    <a:pt x="148" y="2586"/>
                    <a:pt x="337" y="2586"/>
                  </a:cubicBezTo>
                  <a:lnTo>
                    <a:pt x="4626" y="2586"/>
                  </a:lnTo>
                  <a:cubicBezTo>
                    <a:pt x="4815" y="2586"/>
                    <a:pt x="4962" y="2439"/>
                    <a:pt x="4962" y="2250"/>
                  </a:cubicBezTo>
                  <a:lnTo>
                    <a:pt x="4962" y="736"/>
                  </a:lnTo>
                  <a:cubicBezTo>
                    <a:pt x="4962" y="336"/>
                    <a:pt x="4647" y="0"/>
                    <a:pt x="4227" y="0"/>
                  </a:cubicBezTo>
                  <a:close/>
                </a:path>
              </a:pathLst>
            </a:custGeom>
            <a:solidFill>
              <a:srgbClr val="546C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5"/>
            <p:cNvSpPr/>
            <p:nvPr/>
          </p:nvSpPr>
          <p:spPr>
            <a:xfrm>
              <a:off x="1409602" y="3362409"/>
              <a:ext cx="33389" cy="38734"/>
            </a:xfrm>
            <a:custGeom>
              <a:rect b="b" l="l" r="r" t="t"/>
              <a:pathLst>
                <a:path extrusionOk="0" h="2587" w="2230">
                  <a:moveTo>
                    <a:pt x="1" y="0"/>
                  </a:moveTo>
                  <a:cubicBezTo>
                    <a:pt x="400" y="0"/>
                    <a:pt x="737" y="336"/>
                    <a:pt x="737" y="736"/>
                  </a:cubicBezTo>
                  <a:lnTo>
                    <a:pt x="737" y="2250"/>
                  </a:lnTo>
                  <a:cubicBezTo>
                    <a:pt x="737" y="2439"/>
                    <a:pt x="589" y="2586"/>
                    <a:pt x="400" y="2586"/>
                  </a:cubicBezTo>
                  <a:lnTo>
                    <a:pt x="1893" y="2586"/>
                  </a:lnTo>
                  <a:cubicBezTo>
                    <a:pt x="2082" y="2586"/>
                    <a:pt x="2229" y="2439"/>
                    <a:pt x="2229" y="2250"/>
                  </a:cubicBezTo>
                  <a:lnTo>
                    <a:pt x="2229" y="736"/>
                  </a:lnTo>
                  <a:cubicBezTo>
                    <a:pt x="2229" y="336"/>
                    <a:pt x="1893" y="0"/>
                    <a:pt x="1494" y="0"/>
                  </a:cubicBezTo>
                  <a:close/>
                </a:path>
              </a:pathLst>
            </a:custGeom>
            <a:solidFill>
              <a:srgbClr val="435D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1" name="Shape 821"/>
        <p:cNvGrpSpPr/>
        <p:nvPr/>
      </p:nvGrpSpPr>
      <p:grpSpPr>
        <a:xfrm>
          <a:off x="0" y="0"/>
          <a:ext cx="0" cy="0"/>
          <a:chOff x="0" y="0"/>
          <a:chExt cx="0" cy="0"/>
        </a:xfrm>
      </p:grpSpPr>
      <p:sp>
        <p:nvSpPr>
          <p:cNvPr id="822" name="Google Shape;822;p36"/>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Architecture Design</a:t>
            </a:r>
            <a:endParaRPr/>
          </a:p>
        </p:txBody>
      </p:sp>
      <p:cxnSp>
        <p:nvCxnSpPr>
          <p:cNvPr id="823" name="Google Shape;823;p36"/>
          <p:cNvCxnSpPr>
            <a:endCxn id="824" idx="2"/>
          </p:cNvCxnSpPr>
          <p:nvPr/>
        </p:nvCxnSpPr>
        <p:spPr>
          <a:xfrm>
            <a:off x="726258" y="3020819"/>
            <a:ext cx="1932000" cy="0"/>
          </a:xfrm>
          <a:prstGeom prst="straightConnector1">
            <a:avLst/>
          </a:prstGeom>
          <a:noFill/>
          <a:ln cap="rnd" cmpd="sng" w="9525">
            <a:solidFill>
              <a:schemeClr val="dk1"/>
            </a:solidFill>
            <a:prstDash val="solid"/>
            <a:round/>
            <a:headEnd len="med" w="med" type="none"/>
            <a:tailEnd len="med" w="med" type="oval"/>
          </a:ln>
        </p:spPr>
      </p:cxnSp>
      <p:sp>
        <p:nvSpPr>
          <p:cNvPr id="825" name="Google Shape;825;p36"/>
          <p:cNvSpPr/>
          <p:nvPr/>
        </p:nvSpPr>
        <p:spPr>
          <a:xfrm>
            <a:off x="826295" y="2533769"/>
            <a:ext cx="974100" cy="974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6"/>
          <p:cNvSpPr/>
          <p:nvPr/>
        </p:nvSpPr>
        <p:spPr>
          <a:xfrm>
            <a:off x="2658258" y="2533769"/>
            <a:ext cx="974100" cy="974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6"/>
          <p:cNvSpPr txBox="1"/>
          <p:nvPr>
            <p:ph idx="4294967295" type="subTitle"/>
          </p:nvPr>
        </p:nvSpPr>
        <p:spPr>
          <a:xfrm>
            <a:off x="2559375" y="3890042"/>
            <a:ext cx="2205600" cy="61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000000"/>
                </a:solidFill>
              </a:rPr>
              <a:t>Testing and Fine-Tuning</a:t>
            </a:r>
            <a:endParaRPr sz="1300">
              <a:solidFill>
                <a:srgbClr val="000000"/>
              </a:solidFill>
            </a:endParaRPr>
          </a:p>
          <a:p>
            <a:pPr indent="0" lvl="0" marL="0" rtl="0" algn="l">
              <a:spcBef>
                <a:spcPts val="0"/>
              </a:spcBef>
              <a:spcAft>
                <a:spcPts val="0"/>
              </a:spcAft>
              <a:buNone/>
            </a:pPr>
            <a:r>
              <a:rPr lang="en" sz="900">
                <a:solidFill>
                  <a:srgbClr val="667A8C"/>
                </a:solidFill>
              </a:rPr>
              <a:t>Continuous Improvement</a:t>
            </a:r>
            <a:endParaRPr sz="900">
              <a:solidFill>
                <a:srgbClr val="667A8C"/>
              </a:solidFill>
            </a:endParaRPr>
          </a:p>
        </p:txBody>
      </p:sp>
      <p:sp>
        <p:nvSpPr>
          <p:cNvPr id="827" name="Google Shape;827;p36"/>
          <p:cNvSpPr txBox="1"/>
          <p:nvPr>
            <p:ph idx="4294967295" type="subTitle"/>
          </p:nvPr>
        </p:nvSpPr>
        <p:spPr>
          <a:xfrm>
            <a:off x="2559375" y="3538517"/>
            <a:ext cx="2205600" cy="37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oppins Black"/>
                <a:ea typeface="Poppins Black"/>
                <a:cs typeface="Poppins Black"/>
                <a:sym typeface="Poppins Black"/>
              </a:rPr>
              <a:t>Step 10</a:t>
            </a:r>
            <a:endParaRPr>
              <a:latin typeface="Poppins Black"/>
              <a:ea typeface="Poppins Black"/>
              <a:cs typeface="Poppins Black"/>
              <a:sym typeface="Poppins Black"/>
            </a:endParaRPr>
          </a:p>
        </p:txBody>
      </p:sp>
      <p:sp>
        <p:nvSpPr>
          <p:cNvPr id="828" name="Google Shape;828;p36"/>
          <p:cNvSpPr txBox="1"/>
          <p:nvPr>
            <p:ph idx="4294967295" type="subTitle"/>
          </p:nvPr>
        </p:nvSpPr>
        <p:spPr>
          <a:xfrm>
            <a:off x="727415" y="1495532"/>
            <a:ext cx="2205600" cy="37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oppins Black"/>
                <a:ea typeface="Poppins Black"/>
                <a:cs typeface="Poppins Black"/>
                <a:sym typeface="Poppins Black"/>
              </a:rPr>
              <a:t>Step 9</a:t>
            </a:r>
            <a:endParaRPr>
              <a:latin typeface="Poppins Black"/>
              <a:ea typeface="Poppins Black"/>
              <a:cs typeface="Poppins Black"/>
              <a:sym typeface="Poppins Black"/>
            </a:endParaRPr>
          </a:p>
        </p:txBody>
      </p:sp>
      <p:sp>
        <p:nvSpPr>
          <p:cNvPr id="829" name="Google Shape;829;p36"/>
          <p:cNvSpPr txBox="1"/>
          <p:nvPr>
            <p:ph idx="4294967295" type="subTitle"/>
          </p:nvPr>
        </p:nvSpPr>
        <p:spPr>
          <a:xfrm>
            <a:off x="727415" y="1847056"/>
            <a:ext cx="2205600" cy="61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Alert Mechanism</a:t>
            </a:r>
            <a:endParaRPr sz="1400"/>
          </a:p>
          <a:p>
            <a:pPr indent="0" lvl="0" marL="0" rtl="0" algn="l">
              <a:spcBef>
                <a:spcPts val="0"/>
              </a:spcBef>
              <a:spcAft>
                <a:spcPts val="0"/>
              </a:spcAft>
              <a:buNone/>
            </a:pPr>
            <a:r>
              <a:rPr lang="en" sz="900">
                <a:solidFill>
                  <a:srgbClr val="667A8C"/>
                </a:solidFill>
              </a:rPr>
              <a:t>Alert Design</a:t>
            </a:r>
            <a:endParaRPr sz="900">
              <a:solidFill>
                <a:srgbClr val="667A8C"/>
              </a:solidFill>
            </a:endParaRPr>
          </a:p>
        </p:txBody>
      </p:sp>
      <p:grpSp>
        <p:nvGrpSpPr>
          <p:cNvPr id="830" name="Google Shape;830;p36"/>
          <p:cNvGrpSpPr/>
          <p:nvPr/>
        </p:nvGrpSpPr>
        <p:grpSpPr>
          <a:xfrm>
            <a:off x="1113190" y="2835124"/>
            <a:ext cx="400298" cy="371412"/>
            <a:chOff x="3420379" y="4286557"/>
            <a:chExt cx="368939" cy="342283"/>
          </a:xfrm>
        </p:grpSpPr>
        <p:sp>
          <p:nvSpPr>
            <p:cNvPr id="831" name="Google Shape;831;p36"/>
            <p:cNvSpPr/>
            <p:nvPr/>
          </p:nvSpPr>
          <p:spPr>
            <a:xfrm>
              <a:off x="3420379" y="4364589"/>
              <a:ext cx="368939" cy="186011"/>
            </a:xfrm>
            <a:custGeom>
              <a:rect b="b" l="l" r="r" t="t"/>
              <a:pathLst>
                <a:path extrusionOk="0" h="7118" w="14118">
                  <a:moveTo>
                    <a:pt x="6736" y="0"/>
                  </a:moveTo>
                  <a:cubicBezTo>
                    <a:pt x="3255" y="0"/>
                    <a:pt x="885" y="2333"/>
                    <a:pt x="145" y="3168"/>
                  </a:cubicBezTo>
                  <a:cubicBezTo>
                    <a:pt x="1" y="3332"/>
                    <a:pt x="10" y="3572"/>
                    <a:pt x="155" y="3726"/>
                  </a:cubicBezTo>
                  <a:cubicBezTo>
                    <a:pt x="2641" y="6265"/>
                    <a:pt x="5001" y="7118"/>
                    <a:pt x="7047" y="7118"/>
                  </a:cubicBezTo>
                  <a:cubicBezTo>
                    <a:pt x="7256" y="7118"/>
                    <a:pt x="7462" y="7109"/>
                    <a:pt x="7665" y="7092"/>
                  </a:cubicBezTo>
                  <a:cubicBezTo>
                    <a:pt x="10838" y="6832"/>
                    <a:pt x="13184" y="4611"/>
                    <a:pt x="13954" y="3774"/>
                  </a:cubicBezTo>
                  <a:cubicBezTo>
                    <a:pt x="14117" y="3611"/>
                    <a:pt x="14107" y="3341"/>
                    <a:pt x="13925" y="3188"/>
                  </a:cubicBezTo>
                  <a:cubicBezTo>
                    <a:pt x="11703" y="1226"/>
                    <a:pt x="9665" y="332"/>
                    <a:pt x="7867" y="82"/>
                  </a:cubicBezTo>
                  <a:cubicBezTo>
                    <a:pt x="7478" y="26"/>
                    <a:pt x="7101" y="0"/>
                    <a:pt x="6736" y="0"/>
                  </a:cubicBezTo>
                  <a:close/>
                </a:path>
              </a:pathLst>
            </a:custGeom>
            <a:solidFill>
              <a:srgbClr val="E5EA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6"/>
            <p:cNvSpPr/>
            <p:nvPr/>
          </p:nvSpPr>
          <p:spPr>
            <a:xfrm>
              <a:off x="3465379" y="4366706"/>
              <a:ext cx="323938" cy="183215"/>
            </a:xfrm>
            <a:custGeom>
              <a:rect b="b" l="l" r="r" t="t"/>
              <a:pathLst>
                <a:path extrusionOk="0" h="7011" w="12396">
                  <a:moveTo>
                    <a:pt x="6145" y="1"/>
                  </a:moveTo>
                  <a:cubicBezTo>
                    <a:pt x="2981" y="251"/>
                    <a:pt x="837" y="2366"/>
                    <a:pt x="135" y="3145"/>
                  </a:cubicBezTo>
                  <a:cubicBezTo>
                    <a:pt x="0" y="3309"/>
                    <a:pt x="0" y="3549"/>
                    <a:pt x="154" y="3712"/>
                  </a:cubicBezTo>
                  <a:cubicBezTo>
                    <a:pt x="2202" y="5799"/>
                    <a:pt x="4173" y="6741"/>
                    <a:pt x="5943" y="7011"/>
                  </a:cubicBezTo>
                  <a:cubicBezTo>
                    <a:pt x="9116" y="6751"/>
                    <a:pt x="11462" y="4530"/>
                    <a:pt x="12232" y="3693"/>
                  </a:cubicBezTo>
                  <a:cubicBezTo>
                    <a:pt x="12395" y="3530"/>
                    <a:pt x="12385" y="3260"/>
                    <a:pt x="12212" y="3107"/>
                  </a:cubicBezTo>
                  <a:cubicBezTo>
                    <a:pt x="9981" y="1145"/>
                    <a:pt x="7943" y="260"/>
                    <a:pt x="6145" y="1"/>
                  </a:cubicBezTo>
                  <a:close/>
                </a:path>
              </a:pathLst>
            </a:custGeom>
            <a:solidFill>
              <a:srgbClr val="EAEE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6"/>
            <p:cNvSpPr/>
            <p:nvPr/>
          </p:nvSpPr>
          <p:spPr>
            <a:xfrm>
              <a:off x="3497522" y="4366497"/>
              <a:ext cx="207597" cy="182144"/>
            </a:xfrm>
            <a:custGeom>
              <a:rect b="b" l="l" r="r" t="t"/>
              <a:pathLst>
                <a:path extrusionOk="0" h="6970" w="7944">
                  <a:moveTo>
                    <a:pt x="4113" y="1"/>
                  </a:moveTo>
                  <a:cubicBezTo>
                    <a:pt x="3808" y="1"/>
                    <a:pt x="3499" y="41"/>
                    <a:pt x="3193" y="124"/>
                  </a:cubicBezTo>
                  <a:cubicBezTo>
                    <a:pt x="3078" y="153"/>
                    <a:pt x="2972" y="191"/>
                    <a:pt x="2866" y="230"/>
                  </a:cubicBezTo>
                  <a:cubicBezTo>
                    <a:pt x="828" y="1009"/>
                    <a:pt x="1" y="3451"/>
                    <a:pt x="1145" y="5307"/>
                  </a:cubicBezTo>
                  <a:cubicBezTo>
                    <a:pt x="1812" y="6395"/>
                    <a:pt x="2957" y="6969"/>
                    <a:pt x="4116" y="6969"/>
                  </a:cubicBezTo>
                  <a:cubicBezTo>
                    <a:pt x="4944" y="6969"/>
                    <a:pt x="5780" y="6676"/>
                    <a:pt x="6453" y="6067"/>
                  </a:cubicBezTo>
                  <a:cubicBezTo>
                    <a:pt x="7646" y="4980"/>
                    <a:pt x="7944" y="3220"/>
                    <a:pt x="7165" y="1807"/>
                  </a:cubicBezTo>
                  <a:cubicBezTo>
                    <a:pt x="6539" y="671"/>
                    <a:pt x="5361" y="1"/>
                    <a:pt x="4113" y="1"/>
                  </a:cubicBezTo>
                  <a:close/>
                </a:path>
              </a:pathLst>
            </a:custGeom>
            <a:solidFill>
              <a:srgbClr val="526A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6"/>
            <p:cNvSpPr/>
            <p:nvPr/>
          </p:nvSpPr>
          <p:spPr>
            <a:xfrm>
              <a:off x="3533455" y="4366497"/>
              <a:ext cx="171664" cy="164504"/>
            </a:xfrm>
            <a:custGeom>
              <a:rect b="b" l="l" r="r" t="t"/>
              <a:pathLst>
                <a:path extrusionOk="0" h="6295" w="6569">
                  <a:moveTo>
                    <a:pt x="2738" y="1"/>
                  </a:moveTo>
                  <a:cubicBezTo>
                    <a:pt x="2433" y="1"/>
                    <a:pt x="2124" y="41"/>
                    <a:pt x="1818" y="124"/>
                  </a:cubicBezTo>
                  <a:cubicBezTo>
                    <a:pt x="1703" y="153"/>
                    <a:pt x="1597" y="191"/>
                    <a:pt x="1491" y="230"/>
                  </a:cubicBezTo>
                  <a:cubicBezTo>
                    <a:pt x="299" y="1316"/>
                    <a:pt x="1" y="3076"/>
                    <a:pt x="780" y="4480"/>
                  </a:cubicBezTo>
                  <a:cubicBezTo>
                    <a:pt x="1399" y="5618"/>
                    <a:pt x="2585" y="6295"/>
                    <a:pt x="3837" y="6295"/>
                  </a:cubicBezTo>
                  <a:cubicBezTo>
                    <a:pt x="4140" y="6295"/>
                    <a:pt x="4447" y="6255"/>
                    <a:pt x="4751" y="6172"/>
                  </a:cubicBezTo>
                  <a:cubicBezTo>
                    <a:pt x="4857" y="6144"/>
                    <a:pt x="4972" y="6105"/>
                    <a:pt x="5078" y="6067"/>
                  </a:cubicBezTo>
                  <a:cubicBezTo>
                    <a:pt x="6271" y="4980"/>
                    <a:pt x="6569" y="3220"/>
                    <a:pt x="5790" y="1807"/>
                  </a:cubicBezTo>
                  <a:cubicBezTo>
                    <a:pt x="5164" y="671"/>
                    <a:pt x="3986" y="1"/>
                    <a:pt x="2738" y="1"/>
                  </a:cubicBezTo>
                  <a:close/>
                </a:path>
              </a:pathLst>
            </a:custGeom>
            <a:solidFill>
              <a:srgbClr val="697D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6"/>
            <p:cNvSpPr/>
            <p:nvPr/>
          </p:nvSpPr>
          <p:spPr>
            <a:xfrm>
              <a:off x="3571922" y="4428483"/>
              <a:ext cx="64338" cy="58328"/>
            </a:xfrm>
            <a:custGeom>
              <a:rect b="b" l="l" r="r" t="t"/>
              <a:pathLst>
                <a:path extrusionOk="0" h="2232" w="2462">
                  <a:moveTo>
                    <a:pt x="1247" y="0"/>
                  </a:moveTo>
                  <a:cubicBezTo>
                    <a:pt x="826" y="0"/>
                    <a:pt x="428" y="242"/>
                    <a:pt x="241" y="646"/>
                  </a:cubicBezTo>
                  <a:cubicBezTo>
                    <a:pt x="0" y="1166"/>
                    <a:pt x="193" y="1781"/>
                    <a:pt x="673" y="2070"/>
                  </a:cubicBezTo>
                  <a:cubicBezTo>
                    <a:pt x="854" y="2179"/>
                    <a:pt x="1053" y="2232"/>
                    <a:pt x="1251" y="2232"/>
                  </a:cubicBezTo>
                  <a:cubicBezTo>
                    <a:pt x="1591" y="2232"/>
                    <a:pt x="1926" y="2077"/>
                    <a:pt x="2145" y="1791"/>
                  </a:cubicBezTo>
                  <a:cubicBezTo>
                    <a:pt x="2241" y="1666"/>
                    <a:pt x="2308" y="1512"/>
                    <a:pt x="2347" y="1358"/>
                  </a:cubicBezTo>
                  <a:cubicBezTo>
                    <a:pt x="2462" y="800"/>
                    <a:pt x="2145" y="243"/>
                    <a:pt x="1606" y="60"/>
                  </a:cubicBezTo>
                  <a:cubicBezTo>
                    <a:pt x="1487" y="20"/>
                    <a:pt x="1367" y="0"/>
                    <a:pt x="1247" y="0"/>
                  </a:cubicBezTo>
                  <a:close/>
                </a:path>
              </a:pathLst>
            </a:custGeom>
            <a:solidFill>
              <a:srgbClr val="1D1D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6"/>
            <p:cNvSpPr/>
            <p:nvPr/>
          </p:nvSpPr>
          <p:spPr>
            <a:xfrm>
              <a:off x="3627688" y="4396105"/>
              <a:ext cx="32718" cy="32692"/>
            </a:xfrm>
            <a:custGeom>
              <a:rect b="b" l="l" r="r" t="t"/>
              <a:pathLst>
                <a:path extrusionOk="0" h="1251" w="1252">
                  <a:moveTo>
                    <a:pt x="626" y="1"/>
                  </a:moveTo>
                  <a:cubicBezTo>
                    <a:pt x="280" y="1"/>
                    <a:pt x="1" y="280"/>
                    <a:pt x="1" y="626"/>
                  </a:cubicBezTo>
                  <a:cubicBezTo>
                    <a:pt x="1" y="972"/>
                    <a:pt x="280" y="1251"/>
                    <a:pt x="626" y="1251"/>
                  </a:cubicBezTo>
                  <a:cubicBezTo>
                    <a:pt x="972" y="1251"/>
                    <a:pt x="1251" y="972"/>
                    <a:pt x="1251" y="626"/>
                  </a:cubicBezTo>
                  <a:cubicBezTo>
                    <a:pt x="1251" y="280"/>
                    <a:pt x="972" y="1"/>
                    <a:pt x="626" y="1"/>
                  </a:cubicBezTo>
                  <a:close/>
                </a:path>
              </a:pathLst>
            </a:custGeom>
            <a:solidFill>
              <a:srgbClr val="EAEE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6"/>
            <p:cNvSpPr/>
            <p:nvPr/>
          </p:nvSpPr>
          <p:spPr>
            <a:xfrm>
              <a:off x="3598812" y="4286557"/>
              <a:ext cx="11838" cy="48763"/>
            </a:xfrm>
            <a:custGeom>
              <a:rect b="b" l="l" r="r" t="t"/>
              <a:pathLst>
                <a:path extrusionOk="0" h="1866" w="453">
                  <a:moveTo>
                    <a:pt x="221" y="0"/>
                  </a:moveTo>
                  <a:cubicBezTo>
                    <a:pt x="106" y="0"/>
                    <a:pt x="10" y="96"/>
                    <a:pt x="10" y="212"/>
                  </a:cubicBezTo>
                  <a:lnTo>
                    <a:pt x="10" y="1635"/>
                  </a:lnTo>
                  <a:cubicBezTo>
                    <a:pt x="0" y="1789"/>
                    <a:pt x="113" y="1866"/>
                    <a:pt x="226" y="1866"/>
                  </a:cubicBezTo>
                  <a:cubicBezTo>
                    <a:pt x="339" y="1866"/>
                    <a:pt x="452" y="1789"/>
                    <a:pt x="442" y="1635"/>
                  </a:cubicBezTo>
                  <a:lnTo>
                    <a:pt x="442" y="212"/>
                  </a:lnTo>
                  <a:cubicBezTo>
                    <a:pt x="442" y="96"/>
                    <a:pt x="346" y="0"/>
                    <a:pt x="221" y="0"/>
                  </a:cubicBezTo>
                  <a:close/>
                </a:path>
              </a:pathLst>
            </a:custGeom>
            <a:solidFill>
              <a:srgbClr val="889C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6"/>
            <p:cNvSpPr/>
            <p:nvPr/>
          </p:nvSpPr>
          <p:spPr>
            <a:xfrm>
              <a:off x="3511817" y="4300982"/>
              <a:ext cx="27073" cy="46673"/>
            </a:xfrm>
            <a:custGeom>
              <a:rect b="b" l="l" r="r" t="t"/>
              <a:pathLst>
                <a:path extrusionOk="0" h="1786" w="1036">
                  <a:moveTo>
                    <a:pt x="283" y="1"/>
                  </a:moveTo>
                  <a:cubicBezTo>
                    <a:pt x="144" y="1"/>
                    <a:pt x="1" y="130"/>
                    <a:pt x="79" y="304"/>
                  </a:cubicBezTo>
                  <a:lnTo>
                    <a:pt x="560" y="1631"/>
                  </a:lnTo>
                  <a:cubicBezTo>
                    <a:pt x="592" y="1740"/>
                    <a:pt x="674" y="1786"/>
                    <a:pt x="757" y="1786"/>
                  </a:cubicBezTo>
                  <a:cubicBezTo>
                    <a:pt x="895" y="1786"/>
                    <a:pt x="1035" y="1660"/>
                    <a:pt x="964" y="1487"/>
                  </a:cubicBezTo>
                  <a:lnTo>
                    <a:pt x="483" y="160"/>
                  </a:lnTo>
                  <a:cubicBezTo>
                    <a:pt x="450" y="48"/>
                    <a:pt x="367" y="1"/>
                    <a:pt x="283" y="1"/>
                  </a:cubicBezTo>
                  <a:close/>
                </a:path>
              </a:pathLst>
            </a:custGeom>
            <a:solidFill>
              <a:srgbClr val="889C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6"/>
            <p:cNvSpPr/>
            <p:nvPr/>
          </p:nvSpPr>
          <p:spPr>
            <a:xfrm>
              <a:off x="3431590" y="4338665"/>
              <a:ext cx="39721" cy="39852"/>
            </a:xfrm>
            <a:custGeom>
              <a:rect b="b" l="l" r="r" t="t"/>
              <a:pathLst>
                <a:path extrusionOk="0" h="1525" w="1520">
                  <a:moveTo>
                    <a:pt x="302" y="1"/>
                  </a:moveTo>
                  <a:cubicBezTo>
                    <a:pt x="144" y="1"/>
                    <a:pt x="0" y="187"/>
                    <a:pt x="129" y="352"/>
                  </a:cubicBezTo>
                  <a:lnTo>
                    <a:pt x="1043" y="1439"/>
                  </a:lnTo>
                  <a:cubicBezTo>
                    <a:pt x="1091" y="1499"/>
                    <a:pt x="1149" y="1524"/>
                    <a:pt x="1207" y="1524"/>
                  </a:cubicBezTo>
                  <a:cubicBezTo>
                    <a:pt x="1369" y="1524"/>
                    <a:pt x="1519" y="1324"/>
                    <a:pt x="1370" y="1160"/>
                  </a:cubicBezTo>
                  <a:lnTo>
                    <a:pt x="456" y="74"/>
                  </a:lnTo>
                  <a:cubicBezTo>
                    <a:pt x="410" y="22"/>
                    <a:pt x="355" y="1"/>
                    <a:pt x="302" y="1"/>
                  </a:cubicBezTo>
                  <a:close/>
                </a:path>
              </a:pathLst>
            </a:custGeom>
            <a:solidFill>
              <a:srgbClr val="889C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6"/>
            <p:cNvSpPr/>
            <p:nvPr/>
          </p:nvSpPr>
          <p:spPr>
            <a:xfrm>
              <a:off x="3738281" y="4341514"/>
              <a:ext cx="38153" cy="39800"/>
            </a:xfrm>
            <a:custGeom>
              <a:rect b="b" l="l" r="r" t="t"/>
              <a:pathLst>
                <a:path extrusionOk="0" h="1523" w="1460">
                  <a:moveTo>
                    <a:pt x="1146" y="0"/>
                  </a:moveTo>
                  <a:cubicBezTo>
                    <a:pt x="1088" y="0"/>
                    <a:pt x="1029" y="26"/>
                    <a:pt x="981" y="90"/>
                  </a:cubicBezTo>
                  <a:lnTo>
                    <a:pt x="77" y="1167"/>
                  </a:lnTo>
                  <a:cubicBezTo>
                    <a:pt x="0" y="1263"/>
                    <a:pt x="10" y="1397"/>
                    <a:pt x="106" y="1474"/>
                  </a:cubicBezTo>
                  <a:cubicBezTo>
                    <a:pt x="143" y="1507"/>
                    <a:pt x="189" y="1522"/>
                    <a:pt x="235" y="1522"/>
                  </a:cubicBezTo>
                  <a:cubicBezTo>
                    <a:pt x="297" y="1522"/>
                    <a:pt x="360" y="1495"/>
                    <a:pt x="404" y="1445"/>
                  </a:cubicBezTo>
                  <a:lnTo>
                    <a:pt x="1317" y="368"/>
                  </a:lnTo>
                  <a:cubicBezTo>
                    <a:pt x="1459" y="205"/>
                    <a:pt x="1308" y="0"/>
                    <a:pt x="1146" y="0"/>
                  </a:cubicBezTo>
                  <a:close/>
                </a:path>
              </a:pathLst>
            </a:custGeom>
            <a:solidFill>
              <a:srgbClr val="889C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6"/>
            <p:cNvSpPr/>
            <p:nvPr/>
          </p:nvSpPr>
          <p:spPr>
            <a:xfrm>
              <a:off x="3670389" y="4301819"/>
              <a:ext cx="26185" cy="46333"/>
            </a:xfrm>
            <a:custGeom>
              <a:rect b="b" l="l" r="r" t="t"/>
              <a:pathLst>
                <a:path extrusionOk="0" h="1773" w="1002">
                  <a:moveTo>
                    <a:pt x="761" y="0"/>
                  </a:moveTo>
                  <a:cubicBezTo>
                    <a:pt x="674" y="0"/>
                    <a:pt x="590" y="56"/>
                    <a:pt x="559" y="147"/>
                  </a:cubicBezTo>
                  <a:lnTo>
                    <a:pt x="79" y="1474"/>
                  </a:lnTo>
                  <a:cubicBezTo>
                    <a:pt x="1" y="1648"/>
                    <a:pt x="143" y="1773"/>
                    <a:pt x="282" y="1773"/>
                  </a:cubicBezTo>
                  <a:cubicBezTo>
                    <a:pt x="367" y="1773"/>
                    <a:pt x="450" y="1727"/>
                    <a:pt x="482" y="1618"/>
                  </a:cubicBezTo>
                  <a:lnTo>
                    <a:pt x="963" y="291"/>
                  </a:lnTo>
                  <a:cubicBezTo>
                    <a:pt x="1002" y="176"/>
                    <a:pt x="944" y="51"/>
                    <a:pt x="829" y="12"/>
                  </a:cubicBezTo>
                  <a:cubicBezTo>
                    <a:pt x="807" y="4"/>
                    <a:pt x="784" y="0"/>
                    <a:pt x="761" y="0"/>
                  </a:cubicBezTo>
                  <a:close/>
                </a:path>
              </a:pathLst>
            </a:custGeom>
            <a:solidFill>
              <a:srgbClr val="889C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6"/>
            <p:cNvSpPr/>
            <p:nvPr/>
          </p:nvSpPr>
          <p:spPr>
            <a:xfrm>
              <a:off x="3597296" y="4581071"/>
              <a:ext cx="11342" cy="47770"/>
            </a:xfrm>
            <a:custGeom>
              <a:rect b="b" l="l" r="r" t="t"/>
              <a:pathLst>
                <a:path extrusionOk="0" h="1828" w="434">
                  <a:moveTo>
                    <a:pt x="212" y="0"/>
                  </a:moveTo>
                  <a:cubicBezTo>
                    <a:pt x="97" y="0"/>
                    <a:pt x="0" y="96"/>
                    <a:pt x="0" y="212"/>
                  </a:cubicBezTo>
                  <a:lnTo>
                    <a:pt x="0" y="1625"/>
                  </a:lnTo>
                  <a:cubicBezTo>
                    <a:pt x="10" y="1760"/>
                    <a:pt x="111" y="1827"/>
                    <a:pt x="213" y="1827"/>
                  </a:cubicBezTo>
                  <a:cubicBezTo>
                    <a:pt x="315" y="1827"/>
                    <a:pt x="419" y="1760"/>
                    <a:pt x="433" y="1625"/>
                  </a:cubicBezTo>
                  <a:lnTo>
                    <a:pt x="433" y="212"/>
                  </a:lnTo>
                  <a:cubicBezTo>
                    <a:pt x="433" y="96"/>
                    <a:pt x="337" y="0"/>
                    <a:pt x="212" y="0"/>
                  </a:cubicBezTo>
                  <a:close/>
                </a:path>
              </a:pathLst>
            </a:custGeom>
            <a:solidFill>
              <a:srgbClr val="889C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6"/>
            <p:cNvSpPr/>
            <p:nvPr/>
          </p:nvSpPr>
          <p:spPr>
            <a:xfrm>
              <a:off x="3669161" y="4568553"/>
              <a:ext cx="26315" cy="46150"/>
            </a:xfrm>
            <a:custGeom>
              <a:rect b="b" l="l" r="r" t="t"/>
              <a:pathLst>
                <a:path extrusionOk="0" h="1766" w="1007">
                  <a:moveTo>
                    <a:pt x="260" y="0"/>
                  </a:moveTo>
                  <a:cubicBezTo>
                    <a:pt x="130" y="0"/>
                    <a:pt x="0" y="114"/>
                    <a:pt x="49" y="277"/>
                  </a:cubicBezTo>
                  <a:lnTo>
                    <a:pt x="529" y="1614"/>
                  </a:lnTo>
                  <a:cubicBezTo>
                    <a:pt x="562" y="1721"/>
                    <a:pt x="641" y="1765"/>
                    <a:pt x="723" y="1765"/>
                  </a:cubicBezTo>
                  <a:cubicBezTo>
                    <a:pt x="861" y="1765"/>
                    <a:pt x="1006" y="1636"/>
                    <a:pt x="933" y="1460"/>
                  </a:cubicBezTo>
                  <a:lnTo>
                    <a:pt x="453" y="133"/>
                  </a:lnTo>
                  <a:cubicBezTo>
                    <a:pt x="413" y="40"/>
                    <a:pt x="337" y="0"/>
                    <a:pt x="260" y="0"/>
                  </a:cubicBezTo>
                  <a:close/>
                </a:path>
              </a:pathLst>
            </a:custGeom>
            <a:solidFill>
              <a:srgbClr val="889C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6"/>
            <p:cNvSpPr/>
            <p:nvPr/>
          </p:nvSpPr>
          <p:spPr>
            <a:xfrm>
              <a:off x="3736922" y="4537586"/>
              <a:ext cx="39512" cy="39695"/>
            </a:xfrm>
            <a:custGeom>
              <a:rect b="b" l="l" r="r" t="t"/>
              <a:pathLst>
                <a:path extrusionOk="0" h="1519" w="1512">
                  <a:moveTo>
                    <a:pt x="299" y="0"/>
                  </a:moveTo>
                  <a:cubicBezTo>
                    <a:pt x="142" y="0"/>
                    <a:pt x="0" y="189"/>
                    <a:pt x="129" y="347"/>
                  </a:cubicBezTo>
                  <a:lnTo>
                    <a:pt x="1033" y="1433"/>
                  </a:lnTo>
                  <a:cubicBezTo>
                    <a:pt x="1080" y="1493"/>
                    <a:pt x="1139" y="1518"/>
                    <a:pt x="1197" y="1518"/>
                  </a:cubicBezTo>
                  <a:cubicBezTo>
                    <a:pt x="1359" y="1518"/>
                    <a:pt x="1512" y="1318"/>
                    <a:pt x="1369" y="1154"/>
                  </a:cubicBezTo>
                  <a:lnTo>
                    <a:pt x="456" y="77"/>
                  </a:lnTo>
                  <a:cubicBezTo>
                    <a:pt x="409" y="23"/>
                    <a:pt x="353" y="0"/>
                    <a:pt x="299" y="0"/>
                  </a:cubicBezTo>
                  <a:close/>
                </a:path>
              </a:pathLst>
            </a:custGeom>
            <a:solidFill>
              <a:srgbClr val="889C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6"/>
            <p:cNvSpPr/>
            <p:nvPr/>
          </p:nvSpPr>
          <p:spPr>
            <a:xfrm>
              <a:off x="3431068" y="4534476"/>
              <a:ext cx="38336" cy="39774"/>
            </a:xfrm>
            <a:custGeom>
              <a:rect b="b" l="l" r="r" t="t"/>
              <a:pathLst>
                <a:path extrusionOk="0" h="1522" w="1467">
                  <a:moveTo>
                    <a:pt x="1223" y="0"/>
                  </a:moveTo>
                  <a:cubicBezTo>
                    <a:pt x="1164" y="0"/>
                    <a:pt x="1105" y="24"/>
                    <a:pt x="1063" y="71"/>
                  </a:cubicBezTo>
                  <a:lnTo>
                    <a:pt x="149" y="1158"/>
                  </a:lnTo>
                  <a:cubicBezTo>
                    <a:pt x="0" y="1322"/>
                    <a:pt x="151" y="1522"/>
                    <a:pt x="313" y="1522"/>
                  </a:cubicBezTo>
                  <a:cubicBezTo>
                    <a:pt x="370" y="1522"/>
                    <a:pt x="429" y="1497"/>
                    <a:pt x="476" y="1437"/>
                  </a:cubicBezTo>
                  <a:lnTo>
                    <a:pt x="1390" y="350"/>
                  </a:lnTo>
                  <a:cubicBezTo>
                    <a:pt x="1467" y="264"/>
                    <a:pt x="1457" y="129"/>
                    <a:pt x="1361" y="52"/>
                  </a:cubicBezTo>
                  <a:cubicBezTo>
                    <a:pt x="1322" y="17"/>
                    <a:pt x="1272" y="0"/>
                    <a:pt x="1223" y="0"/>
                  </a:cubicBezTo>
                  <a:close/>
                </a:path>
              </a:pathLst>
            </a:custGeom>
            <a:solidFill>
              <a:srgbClr val="889C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6"/>
            <p:cNvSpPr/>
            <p:nvPr/>
          </p:nvSpPr>
          <p:spPr>
            <a:xfrm>
              <a:off x="3510223" y="4567926"/>
              <a:ext cx="26289" cy="46359"/>
            </a:xfrm>
            <a:custGeom>
              <a:rect b="b" l="l" r="r" t="t"/>
              <a:pathLst>
                <a:path extrusionOk="0" h="1774" w="1006">
                  <a:moveTo>
                    <a:pt x="760" y="1"/>
                  </a:moveTo>
                  <a:cubicBezTo>
                    <a:pt x="671" y="1"/>
                    <a:pt x="591" y="54"/>
                    <a:pt x="553" y="138"/>
                  </a:cubicBezTo>
                  <a:lnTo>
                    <a:pt x="73" y="1474"/>
                  </a:lnTo>
                  <a:cubicBezTo>
                    <a:pt x="1" y="1648"/>
                    <a:pt x="142" y="1773"/>
                    <a:pt x="279" y="1773"/>
                  </a:cubicBezTo>
                  <a:cubicBezTo>
                    <a:pt x="362" y="1773"/>
                    <a:pt x="444" y="1727"/>
                    <a:pt x="476" y="1619"/>
                  </a:cubicBezTo>
                  <a:lnTo>
                    <a:pt x="957" y="292"/>
                  </a:lnTo>
                  <a:cubicBezTo>
                    <a:pt x="1005" y="176"/>
                    <a:pt x="948" y="51"/>
                    <a:pt x="832" y="13"/>
                  </a:cubicBezTo>
                  <a:cubicBezTo>
                    <a:pt x="808" y="5"/>
                    <a:pt x="784" y="1"/>
                    <a:pt x="760" y="1"/>
                  </a:cubicBezTo>
                  <a:close/>
                </a:path>
              </a:pathLst>
            </a:custGeom>
            <a:solidFill>
              <a:srgbClr val="889C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7" name="Google Shape;847;p36"/>
          <p:cNvGrpSpPr/>
          <p:nvPr/>
        </p:nvGrpSpPr>
        <p:grpSpPr>
          <a:xfrm>
            <a:off x="2945146" y="2820854"/>
            <a:ext cx="400307" cy="399951"/>
            <a:chOff x="1750184" y="2413530"/>
            <a:chExt cx="359730" cy="359441"/>
          </a:xfrm>
        </p:grpSpPr>
        <p:sp>
          <p:nvSpPr>
            <p:cNvPr id="848" name="Google Shape;848;p36"/>
            <p:cNvSpPr/>
            <p:nvPr/>
          </p:nvSpPr>
          <p:spPr>
            <a:xfrm>
              <a:off x="1867074" y="2496981"/>
              <a:ext cx="58000" cy="64965"/>
            </a:xfrm>
            <a:custGeom>
              <a:rect b="b" l="l" r="r" t="t"/>
              <a:pathLst>
                <a:path extrusionOk="0" h="2481" w="2215">
                  <a:moveTo>
                    <a:pt x="1203" y="0"/>
                  </a:moveTo>
                  <a:lnTo>
                    <a:pt x="335" y="878"/>
                  </a:lnTo>
                  <a:cubicBezTo>
                    <a:pt x="1" y="1202"/>
                    <a:pt x="1" y="1736"/>
                    <a:pt x="335" y="2070"/>
                  </a:cubicBezTo>
                  <a:lnTo>
                    <a:pt x="745" y="2481"/>
                  </a:lnTo>
                  <a:lnTo>
                    <a:pt x="2214" y="1011"/>
                  </a:lnTo>
                  <a:lnTo>
                    <a:pt x="1203" y="0"/>
                  </a:lnTo>
                  <a:close/>
                </a:path>
              </a:pathLst>
            </a:custGeom>
            <a:solidFill>
              <a:srgbClr val="B5C4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6"/>
            <p:cNvSpPr/>
            <p:nvPr/>
          </p:nvSpPr>
          <p:spPr>
            <a:xfrm>
              <a:off x="1824863" y="2413530"/>
              <a:ext cx="285050" cy="285312"/>
            </a:xfrm>
            <a:custGeom>
              <a:rect b="b" l="l" r="r" t="t"/>
              <a:pathLst>
                <a:path extrusionOk="0" h="10896" w="10886">
                  <a:moveTo>
                    <a:pt x="2033" y="1"/>
                  </a:moveTo>
                  <a:cubicBezTo>
                    <a:pt x="1851" y="1"/>
                    <a:pt x="1670" y="29"/>
                    <a:pt x="1498" y="77"/>
                  </a:cubicBezTo>
                  <a:cubicBezTo>
                    <a:pt x="1336" y="125"/>
                    <a:pt x="1279" y="335"/>
                    <a:pt x="1403" y="449"/>
                  </a:cubicBezTo>
                  <a:lnTo>
                    <a:pt x="2519" y="1565"/>
                  </a:lnTo>
                  <a:cubicBezTo>
                    <a:pt x="2586" y="1632"/>
                    <a:pt x="2643" y="1718"/>
                    <a:pt x="2672" y="1804"/>
                  </a:cubicBezTo>
                  <a:cubicBezTo>
                    <a:pt x="2843" y="2243"/>
                    <a:pt x="2510" y="2720"/>
                    <a:pt x="2033" y="2720"/>
                  </a:cubicBezTo>
                  <a:cubicBezTo>
                    <a:pt x="1956" y="2720"/>
                    <a:pt x="1870" y="2701"/>
                    <a:pt x="1794" y="2672"/>
                  </a:cubicBezTo>
                  <a:cubicBezTo>
                    <a:pt x="1708" y="2643"/>
                    <a:pt x="1622" y="2586"/>
                    <a:pt x="1556" y="2519"/>
                  </a:cubicBezTo>
                  <a:lnTo>
                    <a:pt x="439" y="1403"/>
                  </a:lnTo>
                  <a:cubicBezTo>
                    <a:pt x="397" y="1360"/>
                    <a:pt x="341" y="1340"/>
                    <a:pt x="285" y="1340"/>
                  </a:cubicBezTo>
                  <a:cubicBezTo>
                    <a:pt x="192" y="1340"/>
                    <a:pt x="101" y="1397"/>
                    <a:pt x="77" y="1499"/>
                  </a:cubicBezTo>
                  <a:cubicBezTo>
                    <a:pt x="20" y="1680"/>
                    <a:pt x="1" y="1861"/>
                    <a:pt x="1" y="2042"/>
                  </a:cubicBezTo>
                  <a:cubicBezTo>
                    <a:pt x="1" y="3120"/>
                    <a:pt x="831" y="4008"/>
                    <a:pt x="1909" y="4065"/>
                  </a:cubicBezTo>
                  <a:lnTo>
                    <a:pt x="2042" y="4084"/>
                  </a:lnTo>
                  <a:cubicBezTo>
                    <a:pt x="2242" y="4084"/>
                    <a:pt x="2443" y="4055"/>
                    <a:pt x="2634" y="3989"/>
                  </a:cubicBezTo>
                  <a:cubicBezTo>
                    <a:pt x="2681" y="3979"/>
                    <a:pt x="2719" y="3960"/>
                    <a:pt x="2758" y="3950"/>
                  </a:cubicBezTo>
                  <a:lnTo>
                    <a:pt x="6946" y="8138"/>
                  </a:lnTo>
                  <a:cubicBezTo>
                    <a:pt x="6927" y="8177"/>
                    <a:pt x="6917" y="8215"/>
                    <a:pt x="6907" y="8262"/>
                  </a:cubicBezTo>
                  <a:cubicBezTo>
                    <a:pt x="6841" y="8453"/>
                    <a:pt x="6812" y="8654"/>
                    <a:pt x="6812" y="8854"/>
                  </a:cubicBezTo>
                  <a:lnTo>
                    <a:pt x="6831" y="8987"/>
                  </a:lnTo>
                  <a:cubicBezTo>
                    <a:pt x="6888" y="10065"/>
                    <a:pt x="7776" y="10895"/>
                    <a:pt x="8854" y="10895"/>
                  </a:cubicBezTo>
                  <a:cubicBezTo>
                    <a:pt x="9035" y="10895"/>
                    <a:pt x="9216" y="10876"/>
                    <a:pt x="9388" y="10819"/>
                  </a:cubicBezTo>
                  <a:cubicBezTo>
                    <a:pt x="9569" y="10781"/>
                    <a:pt x="9617" y="10552"/>
                    <a:pt x="9483" y="10438"/>
                  </a:cubicBezTo>
                  <a:lnTo>
                    <a:pt x="8367" y="9331"/>
                  </a:lnTo>
                  <a:cubicBezTo>
                    <a:pt x="8300" y="9264"/>
                    <a:pt x="8243" y="9178"/>
                    <a:pt x="8214" y="9092"/>
                  </a:cubicBezTo>
                  <a:cubicBezTo>
                    <a:pt x="8043" y="8644"/>
                    <a:pt x="8367" y="8177"/>
                    <a:pt x="8844" y="8177"/>
                  </a:cubicBezTo>
                  <a:cubicBezTo>
                    <a:pt x="8920" y="8177"/>
                    <a:pt x="9006" y="8186"/>
                    <a:pt x="9083" y="8224"/>
                  </a:cubicBezTo>
                  <a:cubicBezTo>
                    <a:pt x="9178" y="8253"/>
                    <a:pt x="9254" y="8301"/>
                    <a:pt x="9331" y="8377"/>
                  </a:cubicBezTo>
                  <a:lnTo>
                    <a:pt x="10437" y="9484"/>
                  </a:lnTo>
                  <a:cubicBezTo>
                    <a:pt x="10485" y="9531"/>
                    <a:pt x="10543" y="9553"/>
                    <a:pt x="10600" y="9553"/>
                  </a:cubicBezTo>
                  <a:cubicBezTo>
                    <a:pt x="10692" y="9553"/>
                    <a:pt x="10780" y="9494"/>
                    <a:pt x="10809" y="9388"/>
                  </a:cubicBezTo>
                  <a:cubicBezTo>
                    <a:pt x="10867" y="9216"/>
                    <a:pt x="10886" y="9035"/>
                    <a:pt x="10886" y="8854"/>
                  </a:cubicBezTo>
                  <a:cubicBezTo>
                    <a:pt x="10886" y="7785"/>
                    <a:pt x="10046" y="6898"/>
                    <a:pt x="8978" y="6831"/>
                  </a:cubicBezTo>
                  <a:lnTo>
                    <a:pt x="8844" y="6812"/>
                  </a:lnTo>
                  <a:cubicBezTo>
                    <a:pt x="8644" y="6812"/>
                    <a:pt x="8443" y="6851"/>
                    <a:pt x="8253" y="6908"/>
                  </a:cubicBezTo>
                  <a:lnTo>
                    <a:pt x="8129" y="6946"/>
                  </a:lnTo>
                  <a:lnTo>
                    <a:pt x="3941" y="2758"/>
                  </a:lnTo>
                  <a:cubicBezTo>
                    <a:pt x="3960" y="2720"/>
                    <a:pt x="3969" y="2682"/>
                    <a:pt x="3979" y="2643"/>
                  </a:cubicBezTo>
                  <a:cubicBezTo>
                    <a:pt x="4045" y="2453"/>
                    <a:pt x="4074" y="2252"/>
                    <a:pt x="4074" y="2052"/>
                  </a:cubicBezTo>
                  <a:lnTo>
                    <a:pt x="4065" y="1909"/>
                  </a:lnTo>
                  <a:cubicBezTo>
                    <a:pt x="3998" y="840"/>
                    <a:pt x="3111" y="10"/>
                    <a:pt x="2033" y="1"/>
                  </a:cubicBezTo>
                  <a:close/>
                </a:path>
              </a:pathLst>
            </a:custGeom>
            <a:solidFill>
              <a:srgbClr val="CDD7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6"/>
            <p:cNvSpPr/>
            <p:nvPr/>
          </p:nvSpPr>
          <p:spPr>
            <a:xfrm>
              <a:off x="1893808" y="2482737"/>
              <a:ext cx="147160" cy="146898"/>
            </a:xfrm>
            <a:custGeom>
              <a:rect b="b" l="l" r="r" t="t"/>
              <a:pathLst>
                <a:path extrusionOk="0" h="5610" w="5620">
                  <a:moveTo>
                    <a:pt x="1365" y="0"/>
                  </a:moveTo>
                  <a:lnTo>
                    <a:pt x="1" y="1346"/>
                  </a:lnTo>
                  <a:cubicBezTo>
                    <a:pt x="39" y="1336"/>
                    <a:pt x="77" y="1317"/>
                    <a:pt x="115" y="1307"/>
                  </a:cubicBezTo>
                  <a:lnTo>
                    <a:pt x="4303" y="5495"/>
                  </a:lnTo>
                  <a:cubicBezTo>
                    <a:pt x="4294" y="5534"/>
                    <a:pt x="4274" y="5572"/>
                    <a:pt x="4265" y="5610"/>
                  </a:cubicBezTo>
                  <a:lnTo>
                    <a:pt x="5620" y="4255"/>
                  </a:lnTo>
                  <a:lnTo>
                    <a:pt x="5620" y="4255"/>
                  </a:lnTo>
                  <a:lnTo>
                    <a:pt x="5505" y="4303"/>
                  </a:lnTo>
                  <a:lnTo>
                    <a:pt x="1327" y="115"/>
                  </a:lnTo>
                  <a:cubicBezTo>
                    <a:pt x="1336" y="77"/>
                    <a:pt x="1346" y="39"/>
                    <a:pt x="1365" y="0"/>
                  </a:cubicBezTo>
                  <a:close/>
                </a:path>
              </a:pathLst>
            </a:custGeom>
            <a:solidFill>
              <a:srgbClr val="9BAF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6"/>
            <p:cNvSpPr/>
            <p:nvPr/>
          </p:nvSpPr>
          <p:spPr>
            <a:xfrm>
              <a:off x="1787654" y="2492294"/>
              <a:ext cx="245065" cy="246767"/>
            </a:xfrm>
            <a:custGeom>
              <a:rect b="b" l="l" r="r" t="t"/>
              <a:pathLst>
                <a:path extrusionOk="0" h="9424" w="9359">
                  <a:moveTo>
                    <a:pt x="6073" y="0"/>
                  </a:moveTo>
                  <a:cubicBezTo>
                    <a:pt x="5922" y="0"/>
                    <a:pt x="5772" y="60"/>
                    <a:pt x="5657" y="179"/>
                  </a:cubicBezTo>
                  <a:lnTo>
                    <a:pt x="2853" y="2984"/>
                  </a:lnTo>
                  <a:cubicBezTo>
                    <a:pt x="2557" y="3270"/>
                    <a:pt x="2557" y="3747"/>
                    <a:pt x="2853" y="4033"/>
                  </a:cubicBezTo>
                  <a:lnTo>
                    <a:pt x="2957" y="4148"/>
                  </a:lnTo>
                  <a:lnTo>
                    <a:pt x="0" y="7105"/>
                  </a:lnTo>
                  <a:lnTo>
                    <a:pt x="2318" y="9423"/>
                  </a:lnTo>
                  <a:lnTo>
                    <a:pt x="5266" y="6456"/>
                  </a:lnTo>
                  <a:cubicBezTo>
                    <a:pt x="5414" y="6604"/>
                    <a:pt x="5607" y="6678"/>
                    <a:pt x="5799" y="6678"/>
                  </a:cubicBezTo>
                  <a:cubicBezTo>
                    <a:pt x="5991" y="6678"/>
                    <a:pt x="6182" y="6604"/>
                    <a:pt x="6325" y="6456"/>
                  </a:cubicBezTo>
                  <a:lnTo>
                    <a:pt x="9130" y="3652"/>
                  </a:lnTo>
                  <a:cubicBezTo>
                    <a:pt x="9359" y="3423"/>
                    <a:pt x="9359" y="3041"/>
                    <a:pt x="9120" y="2812"/>
                  </a:cubicBezTo>
                  <a:lnTo>
                    <a:pt x="9101" y="2793"/>
                  </a:lnTo>
                  <a:cubicBezTo>
                    <a:pt x="8984" y="2676"/>
                    <a:pt x="8829" y="2616"/>
                    <a:pt x="8673" y="2616"/>
                  </a:cubicBezTo>
                  <a:cubicBezTo>
                    <a:pt x="8537" y="2616"/>
                    <a:pt x="8401" y="2662"/>
                    <a:pt x="8290" y="2755"/>
                  </a:cubicBezTo>
                  <a:cubicBezTo>
                    <a:pt x="8287" y="2758"/>
                    <a:pt x="8284" y="2761"/>
                    <a:pt x="8280" y="2764"/>
                  </a:cubicBezTo>
                  <a:lnTo>
                    <a:pt x="8280" y="2764"/>
                  </a:lnTo>
                  <a:cubicBezTo>
                    <a:pt x="8490" y="2525"/>
                    <a:pt x="8481" y="2173"/>
                    <a:pt x="8252" y="1944"/>
                  </a:cubicBezTo>
                  <a:lnTo>
                    <a:pt x="8224" y="1925"/>
                  </a:lnTo>
                  <a:cubicBezTo>
                    <a:pt x="8185" y="1877"/>
                    <a:pt x="8138" y="1839"/>
                    <a:pt x="8080" y="1811"/>
                  </a:cubicBezTo>
                  <a:cubicBezTo>
                    <a:pt x="7994" y="1767"/>
                    <a:pt x="7900" y="1746"/>
                    <a:pt x="7807" y="1746"/>
                  </a:cubicBezTo>
                  <a:cubicBezTo>
                    <a:pt x="7655" y="1746"/>
                    <a:pt x="7506" y="1803"/>
                    <a:pt x="7394" y="1915"/>
                  </a:cubicBezTo>
                  <a:cubicBezTo>
                    <a:pt x="7623" y="1677"/>
                    <a:pt x="7623" y="1305"/>
                    <a:pt x="7394" y="1066"/>
                  </a:cubicBezTo>
                  <a:lnTo>
                    <a:pt x="7365" y="1047"/>
                  </a:lnTo>
                  <a:cubicBezTo>
                    <a:pt x="7250" y="928"/>
                    <a:pt x="7098" y="868"/>
                    <a:pt x="6945" y="868"/>
                  </a:cubicBezTo>
                  <a:cubicBezTo>
                    <a:pt x="6793" y="868"/>
                    <a:pt x="6640" y="928"/>
                    <a:pt x="6525" y="1047"/>
                  </a:cubicBezTo>
                  <a:cubicBezTo>
                    <a:pt x="6754" y="809"/>
                    <a:pt x="6754" y="437"/>
                    <a:pt x="6525" y="198"/>
                  </a:cubicBezTo>
                  <a:lnTo>
                    <a:pt x="6497" y="179"/>
                  </a:lnTo>
                  <a:cubicBezTo>
                    <a:pt x="6378" y="60"/>
                    <a:pt x="6225" y="0"/>
                    <a:pt x="6073" y="0"/>
                  </a:cubicBezTo>
                  <a:close/>
                </a:path>
              </a:pathLst>
            </a:custGeom>
            <a:solidFill>
              <a:srgbClr val="DFE5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6"/>
            <p:cNvSpPr/>
            <p:nvPr/>
          </p:nvSpPr>
          <p:spPr>
            <a:xfrm>
              <a:off x="1806141" y="2613871"/>
              <a:ext cx="106442" cy="106442"/>
            </a:xfrm>
            <a:custGeom>
              <a:rect b="b" l="l" r="r" t="t"/>
              <a:pathLst>
                <a:path extrusionOk="0" h="4065" w="4065">
                  <a:moveTo>
                    <a:pt x="1746" y="1"/>
                  </a:moveTo>
                  <a:lnTo>
                    <a:pt x="0" y="1747"/>
                  </a:lnTo>
                  <a:lnTo>
                    <a:pt x="2318" y="4065"/>
                  </a:lnTo>
                  <a:lnTo>
                    <a:pt x="4064" y="2310"/>
                  </a:lnTo>
                  <a:lnTo>
                    <a:pt x="1746" y="1"/>
                  </a:lnTo>
                  <a:close/>
                </a:path>
              </a:pathLst>
            </a:custGeom>
            <a:solidFill>
              <a:srgbClr val="B5C4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6"/>
            <p:cNvSpPr/>
            <p:nvPr/>
          </p:nvSpPr>
          <p:spPr>
            <a:xfrm>
              <a:off x="1923790" y="2515075"/>
              <a:ext cx="52972" cy="46321"/>
            </a:xfrm>
            <a:custGeom>
              <a:rect b="b" l="l" r="r" t="t"/>
              <a:pathLst>
                <a:path extrusionOk="0" h="1769" w="2023">
                  <a:moveTo>
                    <a:pt x="1741" y="1"/>
                  </a:moveTo>
                  <a:cubicBezTo>
                    <a:pt x="1588" y="1"/>
                    <a:pt x="1438" y="60"/>
                    <a:pt x="1326" y="177"/>
                  </a:cubicBezTo>
                  <a:lnTo>
                    <a:pt x="77" y="1408"/>
                  </a:lnTo>
                  <a:cubicBezTo>
                    <a:pt x="0" y="1494"/>
                    <a:pt x="0" y="1627"/>
                    <a:pt x="77" y="1704"/>
                  </a:cubicBezTo>
                  <a:cubicBezTo>
                    <a:pt x="120" y="1747"/>
                    <a:pt x="172" y="1768"/>
                    <a:pt x="225" y="1768"/>
                  </a:cubicBezTo>
                  <a:cubicBezTo>
                    <a:pt x="277" y="1768"/>
                    <a:pt x="329" y="1747"/>
                    <a:pt x="372" y="1704"/>
                  </a:cubicBezTo>
                  <a:lnTo>
                    <a:pt x="2023" y="72"/>
                  </a:lnTo>
                  <a:cubicBezTo>
                    <a:pt x="1934" y="24"/>
                    <a:pt x="1837" y="1"/>
                    <a:pt x="1741" y="1"/>
                  </a:cubicBezTo>
                  <a:close/>
                </a:path>
              </a:pathLst>
            </a:custGeom>
            <a:solidFill>
              <a:srgbClr val="B5C4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6"/>
            <p:cNvSpPr/>
            <p:nvPr/>
          </p:nvSpPr>
          <p:spPr>
            <a:xfrm>
              <a:off x="1944215" y="2537882"/>
              <a:ext cx="55277" cy="46766"/>
            </a:xfrm>
            <a:custGeom>
              <a:rect b="b" l="l" r="r" t="t"/>
              <a:pathLst>
                <a:path extrusionOk="0" h="1786" w="2111">
                  <a:moveTo>
                    <a:pt x="1839" y="0"/>
                  </a:moveTo>
                  <a:cubicBezTo>
                    <a:pt x="1686" y="0"/>
                    <a:pt x="1533" y="62"/>
                    <a:pt x="1415" y="174"/>
                  </a:cubicBezTo>
                  <a:lnTo>
                    <a:pt x="174" y="1415"/>
                  </a:lnTo>
                  <a:cubicBezTo>
                    <a:pt x="0" y="1567"/>
                    <a:pt x="146" y="1785"/>
                    <a:pt x="313" y="1785"/>
                  </a:cubicBezTo>
                  <a:cubicBezTo>
                    <a:pt x="367" y="1785"/>
                    <a:pt x="422" y="1763"/>
                    <a:pt x="470" y="1710"/>
                  </a:cubicBezTo>
                  <a:lnTo>
                    <a:pt x="2111" y="70"/>
                  </a:lnTo>
                  <a:cubicBezTo>
                    <a:pt x="2025" y="23"/>
                    <a:pt x="1932" y="0"/>
                    <a:pt x="1839" y="0"/>
                  </a:cubicBezTo>
                  <a:close/>
                </a:path>
              </a:pathLst>
            </a:custGeom>
            <a:solidFill>
              <a:srgbClr val="B5C4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6"/>
            <p:cNvSpPr/>
            <p:nvPr/>
          </p:nvSpPr>
          <p:spPr>
            <a:xfrm>
              <a:off x="1968252" y="2560611"/>
              <a:ext cx="53993" cy="46243"/>
            </a:xfrm>
            <a:custGeom>
              <a:rect b="b" l="l" r="r" t="t"/>
              <a:pathLst>
                <a:path extrusionOk="0" h="1766" w="2062">
                  <a:moveTo>
                    <a:pt x="1790" y="0"/>
                  </a:moveTo>
                  <a:cubicBezTo>
                    <a:pt x="1653" y="0"/>
                    <a:pt x="1516" y="50"/>
                    <a:pt x="1403" y="146"/>
                  </a:cubicBezTo>
                  <a:lnTo>
                    <a:pt x="134" y="1415"/>
                  </a:lnTo>
                  <a:cubicBezTo>
                    <a:pt x="1" y="1570"/>
                    <a:pt x="132" y="1766"/>
                    <a:pt x="290" y="1766"/>
                  </a:cubicBezTo>
                  <a:cubicBezTo>
                    <a:pt x="336" y="1766"/>
                    <a:pt x="385" y="1749"/>
                    <a:pt x="430" y="1711"/>
                  </a:cubicBezTo>
                  <a:lnTo>
                    <a:pt x="2061" y="70"/>
                  </a:lnTo>
                  <a:cubicBezTo>
                    <a:pt x="1976" y="23"/>
                    <a:pt x="1883" y="0"/>
                    <a:pt x="1790" y="0"/>
                  </a:cubicBezTo>
                  <a:close/>
                </a:path>
              </a:pathLst>
            </a:custGeom>
            <a:solidFill>
              <a:srgbClr val="B5C4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6"/>
            <p:cNvSpPr/>
            <p:nvPr/>
          </p:nvSpPr>
          <p:spPr>
            <a:xfrm>
              <a:off x="1792630" y="2614945"/>
              <a:ext cx="116707" cy="115869"/>
            </a:xfrm>
            <a:custGeom>
              <a:rect b="b" l="l" r="r" t="t"/>
              <a:pathLst>
                <a:path extrusionOk="0" h="4425" w="4457">
                  <a:moveTo>
                    <a:pt x="1122" y="0"/>
                  </a:moveTo>
                  <a:cubicBezTo>
                    <a:pt x="1065" y="0"/>
                    <a:pt x="1007" y="22"/>
                    <a:pt x="964" y="65"/>
                  </a:cubicBezTo>
                  <a:lnTo>
                    <a:pt x="1" y="1028"/>
                  </a:lnTo>
                  <a:lnTo>
                    <a:pt x="3407" y="4425"/>
                  </a:lnTo>
                  <a:lnTo>
                    <a:pt x="4370" y="3471"/>
                  </a:lnTo>
                  <a:cubicBezTo>
                    <a:pt x="4456" y="3375"/>
                    <a:pt x="4456" y="3242"/>
                    <a:pt x="4370" y="3156"/>
                  </a:cubicBezTo>
                  <a:lnTo>
                    <a:pt x="1279" y="65"/>
                  </a:lnTo>
                  <a:cubicBezTo>
                    <a:pt x="1236" y="22"/>
                    <a:pt x="1179" y="0"/>
                    <a:pt x="1122" y="0"/>
                  </a:cubicBezTo>
                  <a:close/>
                </a:path>
              </a:pathLst>
            </a:custGeom>
            <a:solidFill>
              <a:srgbClr val="EBEF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6"/>
            <p:cNvSpPr/>
            <p:nvPr/>
          </p:nvSpPr>
          <p:spPr>
            <a:xfrm>
              <a:off x="1750184" y="2637621"/>
              <a:ext cx="135900" cy="135350"/>
            </a:xfrm>
            <a:custGeom>
              <a:rect b="b" l="l" r="r" t="t"/>
              <a:pathLst>
                <a:path extrusionOk="0" h="5169" w="5190">
                  <a:moveTo>
                    <a:pt x="1784" y="0"/>
                  </a:moveTo>
                  <a:lnTo>
                    <a:pt x="86" y="1698"/>
                  </a:lnTo>
                  <a:cubicBezTo>
                    <a:pt x="0" y="1784"/>
                    <a:pt x="0" y="1927"/>
                    <a:pt x="86" y="2013"/>
                  </a:cubicBezTo>
                  <a:lnTo>
                    <a:pt x="3177" y="5104"/>
                  </a:lnTo>
                  <a:cubicBezTo>
                    <a:pt x="3220" y="5147"/>
                    <a:pt x="3277" y="5168"/>
                    <a:pt x="3334" y="5168"/>
                  </a:cubicBezTo>
                  <a:cubicBezTo>
                    <a:pt x="3392" y="5168"/>
                    <a:pt x="3449" y="5147"/>
                    <a:pt x="3492" y="5104"/>
                  </a:cubicBezTo>
                  <a:lnTo>
                    <a:pt x="5190" y="3396"/>
                  </a:lnTo>
                  <a:lnTo>
                    <a:pt x="1784" y="0"/>
                  </a:lnTo>
                  <a:close/>
                </a:path>
              </a:pathLst>
            </a:custGeom>
            <a:solidFill>
              <a:srgbClr val="5368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6"/>
            <p:cNvSpPr/>
            <p:nvPr/>
          </p:nvSpPr>
          <p:spPr>
            <a:xfrm>
              <a:off x="1750184" y="2665586"/>
              <a:ext cx="107673" cy="107385"/>
            </a:xfrm>
            <a:custGeom>
              <a:rect b="b" l="l" r="r" t="t"/>
              <a:pathLst>
                <a:path extrusionOk="0" h="4101" w="4112">
                  <a:moveTo>
                    <a:pt x="716" y="1"/>
                  </a:moveTo>
                  <a:lnTo>
                    <a:pt x="86" y="630"/>
                  </a:lnTo>
                  <a:cubicBezTo>
                    <a:pt x="0" y="716"/>
                    <a:pt x="0" y="859"/>
                    <a:pt x="86" y="945"/>
                  </a:cubicBezTo>
                  <a:lnTo>
                    <a:pt x="3177" y="4036"/>
                  </a:lnTo>
                  <a:cubicBezTo>
                    <a:pt x="3220" y="4079"/>
                    <a:pt x="3277" y="4100"/>
                    <a:pt x="3334" y="4100"/>
                  </a:cubicBezTo>
                  <a:cubicBezTo>
                    <a:pt x="3392" y="4100"/>
                    <a:pt x="3449" y="4079"/>
                    <a:pt x="3492" y="4036"/>
                  </a:cubicBezTo>
                  <a:lnTo>
                    <a:pt x="4112" y="3406"/>
                  </a:lnTo>
                  <a:lnTo>
                    <a:pt x="716" y="1"/>
                  </a:lnTo>
                  <a:close/>
                </a:path>
              </a:pathLst>
            </a:custGeom>
            <a:solidFill>
              <a:srgbClr val="3951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62" name="Shape 862"/>
        <p:cNvGrpSpPr/>
        <p:nvPr/>
      </p:nvGrpSpPr>
      <p:grpSpPr>
        <a:xfrm>
          <a:off x="0" y="0"/>
          <a:ext cx="0" cy="0"/>
          <a:chOff x="0" y="0"/>
          <a:chExt cx="0" cy="0"/>
        </a:xfrm>
      </p:grpSpPr>
      <p:pic>
        <p:nvPicPr>
          <p:cNvPr id="863" name="Google Shape;863;p37"/>
          <p:cNvPicPr preferRelativeResize="0"/>
          <p:nvPr/>
        </p:nvPicPr>
        <p:blipFill>
          <a:blip r:embed="rId4">
            <a:alphaModFix/>
          </a:blip>
          <a:stretch>
            <a:fillRect/>
          </a:stretch>
        </p:blipFill>
        <p:spPr>
          <a:xfrm>
            <a:off x="4983725" y="274725"/>
            <a:ext cx="3370476" cy="47691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7" name="Shape 867"/>
        <p:cNvGrpSpPr/>
        <p:nvPr/>
      </p:nvGrpSpPr>
      <p:grpSpPr>
        <a:xfrm>
          <a:off x="0" y="0"/>
          <a:ext cx="0" cy="0"/>
          <a:chOff x="0" y="0"/>
          <a:chExt cx="0" cy="0"/>
        </a:xfrm>
      </p:grpSpPr>
      <p:sp>
        <p:nvSpPr>
          <p:cNvPr id="868" name="Google Shape;868;p38"/>
          <p:cNvSpPr/>
          <p:nvPr/>
        </p:nvSpPr>
        <p:spPr>
          <a:xfrm>
            <a:off x="4254325" y="2246000"/>
            <a:ext cx="3540900" cy="2724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8"/>
          <p:cNvSpPr txBox="1"/>
          <p:nvPr>
            <p:ph type="title"/>
          </p:nvPr>
        </p:nvSpPr>
        <p:spPr>
          <a:xfrm flipH="1">
            <a:off x="3870700" y="1379471"/>
            <a:ext cx="4502100" cy="1696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Applications</a:t>
            </a:r>
            <a:endParaRPr sz="5000"/>
          </a:p>
        </p:txBody>
      </p:sp>
      <p:grpSp>
        <p:nvGrpSpPr>
          <p:cNvPr id="870" name="Google Shape;870;p38"/>
          <p:cNvGrpSpPr/>
          <p:nvPr/>
        </p:nvGrpSpPr>
        <p:grpSpPr>
          <a:xfrm>
            <a:off x="719874" y="881551"/>
            <a:ext cx="3382053" cy="3380397"/>
            <a:chOff x="719878" y="1032266"/>
            <a:chExt cx="3382053" cy="3078966"/>
          </a:xfrm>
        </p:grpSpPr>
        <p:sp>
          <p:nvSpPr>
            <p:cNvPr id="871" name="Google Shape;871;p38"/>
            <p:cNvSpPr/>
            <p:nvPr/>
          </p:nvSpPr>
          <p:spPr>
            <a:xfrm flipH="1">
              <a:off x="719878" y="3834800"/>
              <a:ext cx="3083924" cy="276432"/>
            </a:xfrm>
            <a:custGeom>
              <a:rect b="b" l="l" r="r" t="t"/>
              <a:pathLst>
                <a:path extrusionOk="0" h="9441" w="161716">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8"/>
            <p:cNvSpPr/>
            <p:nvPr/>
          </p:nvSpPr>
          <p:spPr>
            <a:xfrm rot="3863858">
              <a:off x="3581854" y="1890967"/>
              <a:ext cx="391677" cy="531400"/>
            </a:xfrm>
            <a:custGeom>
              <a:rect b="b" l="l" r="r" t="t"/>
              <a:pathLst>
                <a:path extrusionOk="0" h="18149" w="13377">
                  <a:moveTo>
                    <a:pt x="7756" y="0"/>
                  </a:moveTo>
                  <a:cubicBezTo>
                    <a:pt x="6728" y="0"/>
                    <a:pt x="5615" y="269"/>
                    <a:pt x="4403" y="836"/>
                  </a:cubicBezTo>
                  <a:cubicBezTo>
                    <a:pt x="2402" y="1737"/>
                    <a:pt x="1101" y="2904"/>
                    <a:pt x="567" y="4272"/>
                  </a:cubicBezTo>
                  <a:cubicBezTo>
                    <a:pt x="0" y="5740"/>
                    <a:pt x="0" y="7307"/>
                    <a:pt x="567" y="8775"/>
                  </a:cubicBezTo>
                  <a:lnTo>
                    <a:pt x="4970" y="7374"/>
                  </a:lnTo>
                  <a:cubicBezTo>
                    <a:pt x="4670" y="6507"/>
                    <a:pt x="4637" y="5806"/>
                    <a:pt x="4804" y="5306"/>
                  </a:cubicBezTo>
                  <a:cubicBezTo>
                    <a:pt x="5004" y="4839"/>
                    <a:pt x="5371" y="4439"/>
                    <a:pt x="5838" y="4238"/>
                  </a:cubicBezTo>
                  <a:cubicBezTo>
                    <a:pt x="6091" y="4100"/>
                    <a:pt x="6376" y="4026"/>
                    <a:pt x="6671" y="4026"/>
                  </a:cubicBezTo>
                  <a:cubicBezTo>
                    <a:pt x="6803" y="4026"/>
                    <a:pt x="6938" y="4041"/>
                    <a:pt x="7072" y="4072"/>
                  </a:cubicBezTo>
                  <a:cubicBezTo>
                    <a:pt x="7405" y="4205"/>
                    <a:pt x="7706" y="4472"/>
                    <a:pt x="7839" y="4839"/>
                  </a:cubicBezTo>
                  <a:cubicBezTo>
                    <a:pt x="8006" y="5239"/>
                    <a:pt x="7906" y="5806"/>
                    <a:pt x="7539" y="6540"/>
                  </a:cubicBezTo>
                  <a:cubicBezTo>
                    <a:pt x="7072" y="7474"/>
                    <a:pt x="6672" y="8442"/>
                    <a:pt x="6305" y="9409"/>
                  </a:cubicBezTo>
                  <a:cubicBezTo>
                    <a:pt x="6171" y="9909"/>
                    <a:pt x="6104" y="10410"/>
                    <a:pt x="6138" y="10910"/>
                  </a:cubicBezTo>
                  <a:cubicBezTo>
                    <a:pt x="6205" y="11544"/>
                    <a:pt x="6405" y="12178"/>
                    <a:pt x="6672" y="12745"/>
                  </a:cubicBezTo>
                  <a:lnTo>
                    <a:pt x="6872" y="13145"/>
                  </a:lnTo>
                  <a:lnTo>
                    <a:pt x="10975" y="11277"/>
                  </a:lnTo>
                  <a:cubicBezTo>
                    <a:pt x="10741" y="10810"/>
                    <a:pt x="10641" y="10276"/>
                    <a:pt x="10641" y="9776"/>
                  </a:cubicBezTo>
                  <a:cubicBezTo>
                    <a:pt x="10774" y="9075"/>
                    <a:pt x="11041" y="8375"/>
                    <a:pt x="11408" y="7774"/>
                  </a:cubicBezTo>
                  <a:cubicBezTo>
                    <a:pt x="11942" y="6807"/>
                    <a:pt x="12309" y="5806"/>
                    <a:pt x="12509" y="4739"/>
                  </a:cubicBezTo>
                  <a:cubicBezTo>
                    <a:pt x="12609" y="4038"/>
                    <a:pt x="12509" y="3371"/>
                    <a:pt x="12209" y="2737"/>
                  </a:cubicBezTo>
                  <a:cubicBezTo>
                    <a:pt x="11575" y="1270"/>
                    <a:pt x="10207" y="269"/>
                    <a:pt x="8640" y="69"/>
                  </a:cubicBezTo>
                  <a:cubicBezTo>
                    <a:pt x="8352" y="23"/>
                    <a:pt x="8058" y="0"/>
                    <a:pt x="7756" y="0"/>
                  </a:cubicBezTo>
                  <a:close/>
                  <a:moveTo>
                    <a:pt x="11608" y="12311"/>
                  </a:moveTo>
                  <a:lnTo>
                    <a:pt x="7239" y="14279"/>
                  </a:lnTo>
                  <a:lnTo>
                    <a:pt x="8973" y="18148"/>
                  </a:lnTo>
                  <a:lnTo>
                    <a:pt x="13376" y="16180"/>
                  </a:lnTo>
                  <a:lnTo>
                    <a:pt x="11608" y="1231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8"/>
            <p:cNvSpPr/>
            <p:nvPr/>
          </p:nvSpPr>
          <p:spPr>
            <a:xfrm rot="3863858">
              <a:off x="3183681" y="1870301"/>
              <a:ext cx="393638" cy="364183"/>
            </a:xfrm>
            <a:custGeom>
              <a:rect b="b" l="l" r="r" t="t"/>
              <a:pathLst>
                <a:path extrusionOk="0" h="12438" w="13444">
                  <a:moveTo>
                    <a:pt x="5395" y="0"/>
                  </a:moveTo>
                  <a:cubicBezTo>
                    <a:pt x="4946" y="0"/>
                    <a:pt x="4496" y="86"/>
                    <a:pt x="4070" y="262"/>
                  </a:cubicBezTo>
                  <a:cubicBezTo>
                    <a:pt x="3003" y="696"/>
                    <a:pt x="2102" y="1430"/>
                    <a:pt x="1468" y="2397"/>
                  </a:cubicBezTo>
                  <a:cubicBezTo>
                    <a:pt x="434" y="3765"/>
                    <a:pt x="1" y="5032"/>
                    <a:pt x="134" y="6200"/>
                  </a:cubicBezTo>
                  <a:cubicBezTo>
                    <a:pt x="334" y="7400"/>
                    <a:pt x="935" y="8468"/>
                    <a:pt x="1869" y="9235"/>
                  </a:cubicBezTo>
                  <a:lnTo>
                    <a:pt x="4370" y="6633"/>
                  </a:lnTo>
                  <a:cubicBezTo>
                    <a:pt x="3937" y="6266"/>
                    <a:pt x="3603" y="5799"/>
                    <a:pt x="3470" y="5266"/>
                  </a:cubicBezTo>
                  <a:cubicBezTo>
                    <a:pt x="3403" y="4865"/>
                    <a:pt x="3503" y="4465"/>
                    <a:pt x="3770" y="4131"/>
                  </a:cubicBezTo>
                  <a:cubicBezTo>
                    <a:pt x="3937" y="3865"/>
                    <a:pt x="4204" y="3664"/>
                    <a:pt x="4537" y="3564"/>
                  </a:cubicBezTo>
                  <a:cubicBezTo>
                    <a:pt x="4586" y="3559"/>
                    <a:pt x="4635" y="3556"/>
                    <a:pt x="4683" y="3556"/>
                  </a:cubicBezTo>
                  <a:cubicBezTo>
                    <a:pt x="4933" y="3556"/>
                    <a:pt x="5175" y="3630"/>
                    <a:pt x="5371" y="3798"/>
                  </a:cubicBezTo>
                  <a:cubicBezTo>
                    <a:pt x="5638" y="3998"/>
                    <a:pt x="5771" y="4398"/>
                    <a:pt x="5805" y="5065"/>
                  </a:cubicBezTo>
                  <a:cubicBezTo>
                    <a:pt x="5838" y="5866"/>
                    <a:pt x="5905" y="6667"/>
                    <a:pt x="6072" y="7467"/>
                  </a:cubicBezTo>
                  <a:cubicBezTo>
                    <a:pt x="6138" y="7867"/>
                    <a:pt x="6305" y="8234"/>
                    <a:pt x="6505" y="8568"/>
                  </a:cubicBezTo>
                  <a:cubicBezTo>
                    <a:pt x="6805" y="8968"/>
                    <a:pt x="7172" y="9335"/>
                    <a:pt x="7573" y="9602"/>
                  </a:cubicBezTo>
                  <a:lnTo>
                    <a:pt x="7840" y="9836"/>
                  </a:lnTo>
                  <a:lnTo>
                    <a:pt x="9941" y="7000"/>
                  </a:lnTo>
                  <a:cubicBezTo>
                    <a:pt x="9574" y="6767"/>
                    <a:pt x="9307" y="6466"/>
                    <a:pt x="9107" y="6133"/>
                  </a:cubicBezTo>
                  <a:cubicBezTo>
                    <a:pt x="8940" y="5599"/>
                    <a:pt x="8840" y="5032"/>
                    <a:pt x="8874" y="4465"/>
                  </a:cubicBezTo>
                  <a:cubicBezTo>
                    <a:pt x="8874" y="3598"/>
                    <a:pt x="8740" y="2764"/>
                    <a:pt x="8473" y="1963"/>
                  </a:cubicBezTo>
                  <a:cubicBezTo>
                    <a:pt x="8273" y="1463"/>
                    <a:pt x="7940" y="1029"/>
                    <a:pt x="7506" y="696"/>
                  </a:cubicBezTo>
                  <a:cubicBezTo>
                    <a:pt x="6881" y="238"/>
                    <a:pt x="6140" y="0"/>
                    <a:pt x="5395" y="0"/>
                  </a:cubicBezTo>
                  <a:close/>
                  <a:moveTo>
                    <a:pt x="10742" y="7434"/>
                  </a:moveTo>
                  <a:lnTo>
                    <a:pt x="8507" y="10469"/>
                  </a:lnTo>
                  <a:lnTo>
                    <a:pt x="11209" y="12437"/>
                  </a:lnTo>
                  <a:lnTo>
                    <a:pt x="13444" y="9402"/>
                  </a:lnTo>
                  <a:lnTo>
                    <a:pt x="10742" y="7434"/>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8"/>
            <p:cNvSpPr/>
            <p:nvPr/>
          </p:nvSpPr>
          <p:spPr>
            <a:xfrm flipH="1">
              <a:off x="2288267" y="3141187"/>
              <a:ext cx="355547" cy="788393"/>
            </a:xfrm>
            <a:custGeom>
              <a:rect b="b" l="l" r="r" t="t"/>
              <a:pathLst>
                <a:path extrusionOk="0" h="26926" w="12143">
                  <a:moveTo>
                    <a:pt x="5573" y="1"/>
                  </a:moveTo>
                  <a:cubicBezTo>
                    <a:pt x="4842" y="1"/>
                    <a:pt x="4119" y="410"/>
                    <a:pt x="3837" y="1374"/>
                  </a:cubicBezTo>
                  <a:cubicBezTo>
                    <a:pt x="3803" y="1441"/>
                    <a:pt x="1602" y="8112"/>
                    <a:pt x="201" y="12982"/>
                  </a:cubicBezTo>
                  <a:cubicBezTo>
                    <a:pt x="1" y="13616"/>
                    <a:pt x="167" y="14283"/>
                    <a:pt x="601" y="14750"/>
                  </a:cubicBezTo>
                  <a:cubicBezTo>
                    <a:pt x="4404" y="18886"/>
                    <a:pt x="6505" y="22689"/>
                    <a:pt x="8173" y="25925"/>
                  </a:cubicBezTo>
                  <a:cubicBezTo>
                    <a:pt x="8507" y="26525"/>
                    <a:pt x="9141" y="26926"/>
                    <a:pt x="9841" y="26926"/>
                  </a:cubicBezTo>
                  <a:cubicBezTo>
                    <a:pt x="11242" y="26926"/>
                    <a:pt x="12143" y="25458"/>
                    <a:pt x="11509" y="24190"/>
                  </a:cubicBezTo>
                  <a:cubicBezTo>
                    <a:pt x="9507" y="20154"/>
                    <a:pt x="7006" y="16418"/>
                    <a:pt x="4070" y="13016"/>
                  </a:cubicBezTo>
                  <a:cubicBezTo>
                    <a:pt x="5471" y="8346"/>
                    <a:pt x="7373" y="2608"/>
                    <a:pt x="7373" y="2541"/>
                  </a:cubicBezTo>
                  <a:cubicBezTo>
                    <a:pt x="7926" y="1044"/>
                    <a:pt x="6740" y="1"/>
                    <a:pt x="557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8"/>
            <p:cNvSpPr/>
            <p:nvPr/>
          </p:nvSpPr>
          <p:spPr>
            <a:xfrm flipH="1">
              <a:off x="2263848" y="3845547"/>
              <a:ext cx="424882" cy="127983"/>
            </a:xfrm>
            <a:custGeom>
              <a:rect b="b" l="l" r="r" t="t"/>
              <a:pathLst>
                <a:path extrusionOk="0" h="4371" w="14511">
                  <a:moveTo>
                    <a:pt x="7672" y="1"/>
                  </a:moveTo>
                  <a:lnTo>
                    <a:pt x="0" y="4371"/>
                  </a:lnTo>
                  <a:lnTo>
                    <a:pt x="14511" y="4371"/>
                  </a:lnTo>
                  <a:lnTo>
                    <a:pt x="14110" y="268"/>
                  </a:lnTo>
                  <a:lnTo>
                    <a:pt x="767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8"/>
            <p:cNvSpPr/>
            <p:nvPr/>
          </p:nvSpPr>
          <p:spPr>
            <a:xfrm flipH="1">
              <a:off x="1995262" y="2858548"/>
              <a:ext cx="800925" cy="620355"/>
            </a:xfrm>
            <a:custGeom>
              <a:rect b="b" l="l" r="r" t="t"/>
              <a:pathLst>
                <a:path extrusionOk="0" h="21187" w="27354">
                  <a:moveTo>
                    <a:pt x="14994" y="0"/>
                  </a:moveTo>
                  <a:cubicBezTo>
                    <a:pt x="13554" y="0"/>
                    <a:pt x="12061" y="221"/>
                    <a:pt x="10575" y="686"/>
                  </a:cubicBezTo>
                  <a:cubicBezTo>
                    <a:pt x="3970" y="2754"/>
                    <a:pt x="1" y="8859"/>
                    <a:pt x="1736" y="14329"/>
                  </a:cubicBezTo>
                  <a:cubicBezTo>
                    <a:pt x="3054" y="18569"/>
                    <a:pt x="7398" y="21186"/>
                    <a:pt x="12361" y="21186"/>
                  </a:cubicBezTo>
                  <a:cubicBezTo>
                    <a:pt x="13801" y="21186"/>
                    <a:pt x="15294" y="20966"/>
                    <a:pt x="16780" y="20500"/>
                  </a:cubicBezTo>
                  <a:cubicBezTo>
                    <a:pt x="23384" y="18432"/>
                    <a:pt x="27354" y="12328"/>
                    <a:pt x="25653" y="6857"/>
                  </a:cubicBezTo>
                  <a:cubicBezTo>
                    <a:pt x="24308" y="2617"/>
                    <a:pt x="19958" y="0"/>
                    <a:pt x="149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8"/>
            <p:cNvSpPr/>
            <p:nvPr/>
          </p:nvSpPr>
          <p:spPr>
            <a:xfrm flipH="1">
              <a:off x="2407407" y="2264281"/>
              <a:ext cx="1030451" cy="705209"/>
            </a:xfrm>
            <a:custGeom>
              <a:rect b="b" l="l" r="r" t="t"/>
              <a:pathLst>
                <a:path extrusionOk="0" h="24085" w="35193">
                  <a:moveTo>
                    <a:pt x="33324" y="0"/>
                  </a:moveTo>
                  <a:cubicBezTo>
                    <a:pt x="32290" y="0"/>
                    <a:pt x="31456" y="868"/>
                    <a:pt x="31456" y="1902"/>
                  </a:cubicBezTo>
                  <a:cubicBezTo>
                    <a:pt x="31456" y="2335"/>
                    <a:pt x="31323" y="12543"/>
                    <a:pt x="21582" y="18013"/>
                  </a:cubicBezTo>
                  <a:cubicBezTo>
                    <a:pt x="16504" y="16572"/>
                    <a:pt x="13208" y="16119"/>
                    <a:pt x="10859" y="16119"/>
                  </a:cubicBezTo>
                  <a:cubicBezTo>
                    <a:pt x="8642" y="16119"/>
                    <a:pt x="7269" y="16523"/>
                    <a:pt x="6038" y="16879"/>
                  </a:cubicBezTo>
                  <a:cubicBezTo>
                    <a:pt x="5571" y="17046"/>
                    <a:pt x="5104" y="17146"/>
                    <a:pt x="4670" y="17246"/>
                  </a:cubicBezTo>
                  <a:cubicBezTo>
                    <a:pt x="3836" y="17380"/>
                    <a:pt x="3203" y="18080"/>
                    <a:pt x="3136" y="18914"/>
                  </a:cubicBezTo>
                  <a:cubicBezTo>
                    <a:pt x="3002" y="19614"/>
                    <a:pt x="2535" y="20215"/>
                    <a:pt x="1868" y="20482"/>
                  </a:cubicBezTo>
                  <a:cubicBezTo>
                    <a:pt x="0" y="21282"/>
                    <a:pt x="534" y="24084"/>
                    <a:pt x="2602" y="24084"/>
                  </a:cubicBezTo>
                  <a:cubicBezTo>
                    <a:pt x="2836" y="24084"/>
                    <a:pt x="3103" y="24051"/>
                    <a:pt x="3336" y="23951"/>
                  </a:cubicBezTo>
                  <a:cubicBezTo>
                    <a:pt x="4804" y="23317"/>
                    <a:pt x="5971" y="22150"/>
                    <a:pt x="6505" y="20649"/>
                  </a:cubicBezTo>
                  <a:lnTo>
                    <a:pt x="7105" y="20482"/>
                  </a:lnTo>
                  <a:cubicBezTo>
                    <a:pt x="8063" y="20193"/>
                    <a:pt x="9139" y="19876"/>
                    <a:pt x="10920" y="19876"/>
                  </a:cubicBezTo>
                  <a:cubicBezTo>
                    <a:pt x="13047" y="19876"/>
                    <a:pt x="16178" y="20328"/>
                    <a:pt x="21316" y="21816"/>
                  </a:cubicBezTo>
                  <a:cubicBezTo>
                    <a:pt x="21469" y="21863"/>
                    <a:pt x="21631" y="21885"/>
                    <a:pt x="21796" y="21885"/>
                  </a:cubicBezTo>
                  <a:cubicBezTo>
                    <a:pt x="22095" y="21885"/>
                    <a:pt x="22403" y="21812"/>
                    <a:pt x="22683" y="21683"/>
                  </a:cubicBezTo>
                  <a:cubicBezTo>
                    <a:pt x="35125" y="15245"/>
                    <a:pt x="35192" y="2402"/>
                    <a:pt x="35192" y="1868"/>
                  </a:cubicBezTo>
                  <a:cubicBezTo>
                    <a:pt x="35159" y="834"/>
                    <a:pt x="34325" y="0"/>
                    <a:pt x="333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8"/>
            <p:cNvSpPr/>
            <p:nvPr/>
          </p:nvSpPr>
          <p:spPr>
            <a:xfrm flipH="1">
              <a:off x="1103540" y="1032266"/>
              <a:ext cx="1999326" cy="2401399"/>
            </a:xfrm>
            <a:custGeom>
              <a:rect b="b" l="l" r="r" t="t"/>
              <a:pathLst>
                <a:path extrusionOk="0" h="82015" w="68283">
                  <a:moveTo>
                    <a:pt x="32431" y="1"/>
                  </a:moveTo>
                  <a:cubicBezTo>
                    <a:pt x="31731" y="1"/>
                    <a:pt x="31017" y="27"/>
                    <a:pt x="30289" y="81"/>
                  </a:cubicBezTo>
                  <a:cubicBezTo>
                    <a:pt x="1" y="2282"/>
                    <a:pt x="9474" y="38675"/>
                    <a:pt x="13010" y="52785"/>
                  </a:cubicBezTo>
                  <a:cubicBezTo>
                    <a:pt x="15345" y="61992"/>
                    <a:pt x="15312" y="68963"/>
                    <a:pt x="14978" y="73000"/>
                  </a:cubicBezTo>
                  <a:cubicBezTo>
                    <a:pt x="14711" y="75735"/>
                    <a:pt x="16279" y="78337"/>
                    <a:pt x="18814" y="79337"/>
                  </a:cubicBezTo>
                  <a:cubicBezTo>
                    <a:pt x="23488" y="81187"/>
                    <a:pt x="29281" y="82015"/>
                    <a:pt x="35737" y="82015"/>
                  </a:cubicBezTo>
                  <a:cubicBezTo>
                    <a:pt x="42322" y="82015"/>
                    <a:pt x="49596" y="81154"/>
                    <a:pt x="57075" y="79638"/>
                  </a:cubicBezTo>
                  <a:cubicBezTo>
                    <a:pt x="63613" y="78337"/>
                    <a:pt x="68283" y="72566"/>
                    <a:pt x="68216" y="65895"/>
                  </a:cubicBezTo>
                  <a:cubicBezTo>
                    <a:pt x="68149" y="59490"/>
                    <a:pt x="67649" y="53085"/>
                    <a:pt x="66748" y="46781"/>
                  </a:cubicBezTo>
                  <a:cubicBezTo>
                    <a:pt x="64995" y="34607"/>
                    <a:pt x="57871" y="1"/>
                    <a:pt x="324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8"/>
            <p:cNvSpPr/>
            <p:nvPr/>
          </p:nvSpPr>
          <p:spPr>
            <a:xfrm flipH="1">
              <a:off x="1103540" y="1033672"/>
              <a:ext cx="1207214" cy="2390946"/>
            </a:xfrm>
            <a:custGeom>
              <a:rect b="b" l="l" r="r" t="t"/>
              <a:pathLst>
                <a:path extrusionOk="0" h="81658" w="41230">
                  <a:moveTo>
                    <a:pt x="7075" y="0"/>
                  </a:moveTo>
                  <a:cubicBezTo>
                    <a:pt x="4584" y="0"/>
                    <a:pt x="2260" y="1362"/>
                    <a:pt x="1035" y="3569"/>
                  </a:cubicBezTo>
                  <a:cubicBezTo>
                    <a:pt x="0" y="5603"/>
                    <a:pt x="34" y="8072"/>
                    <a:pt x="1602" y="10507"/>
                  </a:cubicBezTo>
                  <a:cubicBezTo>
                    <a:pt x="6772" y="18579"/>
                    <a:pt x="19147" y="46366"/>
                    <a:pt x="17279" y="61543"/>
                  </a:cubicBezTo>
                  <a:cubicBezTo>
                    <a:pt x="16446" y="68415"/>
                    <a:pt x="12109" y="73919"/>
                    <a:pt x="15878" y="81658"/>
                  </a:cubicBezTo>
                  <a:cubicBezTo>
                    <a:pt x="20615" y="81258"/>
                    <a:pt x="25352" y="80557"/>
                    <a:pt x="30022" y="79590"/>
                  </a:cubicBezTo>
                  <a:cubicBezTo>
                    <a:pt x="36560" y="78289"/>
                    <a:pt x="41230" y="72485"/>
                    <a:pt x="41163" y="65813"/>
                  </a:cubicBezTo>
                  <a:cubicBezTo>
                    <a:pt x="41096" y="59442"/>
                    <a:pt x="40629" y="53071"/>
                    <a:pt x="39729" y="46733"/>
                  </a:cubicBezTo>
                  <a:cubicBezTo>
                    <a:pt x="37994" y="34924"/>
                    <a:pt x="31289" y="2134"/>
                    <a:pt x="7739" y="33"/>
                  </a:cubicBezTo>
                  <a:cubicBezTo>
                    <a:pt x="7517" y="11"/>
                    <a:pt x="7295" y="0"/>
                    <a:pt x="70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8"/>
            <p:cNvSpPr/>
            <p:nvPr/>
          </p:nvSpPr>
          <p:spPr>
            <a:xfrm flipH="1">
              <a:off x="1261740" y="1056656"/>
              <a:ext cx="1087108" cy="1909905"/>
            </a:xfrm>
            <a:custGeom>
              <a:rect b="b" l="l" r="r" t="t"/>
              <a:pathLst>
                <a:path extrusionOk="0" h="65229" w="37128">
                  <a:moveTo>
                    <a:pt x="2397" y="0"/>
                  </a:moveTo>
                  <a:cubicBezTo>
                    <a:pt x="1675" y="0"/>
                    <a:pt x="943" y="27"/>
                    <a:pt x="201" y="82"/>
                  </a:cubicBezTo>
                  <a:cubicBezTo>
                    <a:pt x="101" y="115"/>
                    <a:pt x="1" y="182"/>
                    <a:pt x="34" y="282"/>
                  </a:cubicBezTo>
                  <a:cubicBezTo>
                    <a:pt x="34" y="382"/>
                    <a:pt x="101" y="482"/>
                    <a:pt x="234" y="482"/>
                  </a:cubicBezTo>
                  <a:cubicBezTo>
                    <a:pt x="971" y="427"/>
                    <a:pt x="1699" y="400"/>
                    <a:pt x="2416" y="400"/>
                  </a:cubicBezTo>
                  <a:cubicBezTo>
                    <a:pt x="19607" y="400"/>
                    <a:pt x="30970" y="16105"/>
                    <a:pt x="35292" y="45981"/>
                  </a:cubicBezTo>
                  <a:cubicBezTo>
                    <a:pt x="36193" y="52286"/>
                    <a:pt x="36693" y="58657"/>
                    <a:pt x="36760" y="65062"/>
                  </a:cubicBezTo>
                  <a:cubicBezTo>
                    <a:pt x="36760" y="65157"/>
                    <a:pt x="36821" y="65222"/>
                    <a:pt x="36941" y="65228"/>
                  </a:cubicBezTo>
                  <a:lnTo>
                    <a:pt x="36941" y="65228"/>
                  </a:lnTo>
                  <a:cubicBezTo>
                    <a:pt x="37036" y="65222"/>
                    <a:pt x="37127" y="65157"/>
                    <a:pt x="37127" y="65062"/>
                  </a:cubicBezTo>
                  <a:cubicBezTo>
                    <a:pt x="37027" y="58657"/>
                    <a:pt x="36527" y="52252"/>
                    <a:pt x="35626" y="45914"/>
                  </a:cubicBezTo>
                  <a:cubicBezTo>
                    <a:pt x="31302" y="15807"/>
                    <a:pt x="19812" y="0"/>
                    <a:pt x="2397" y="0"/>
                  </a:cubicBezTo>
                  <a:close/>
                  <a:moveTo>
                    <a:pt x="36941" y="65228"/>
                  </a:moveTo>
                  <a:cubicBezTo>
                    <a:pt x="36937" y="65228"/>
                    <a:pt x="36932" y="65228"/>
                    <a:pt x="36927" y="65228"/>
                  </a:cubicBezTo>
                  <a:lnTo>
                    <a:pt x="36960" y="65228"/>
                  </a:lnTo>
                  <a:cubicBezTo>
                    <a:pt x="36954" y="65228"/>
                    <a:pt x="36948" y="65228"/>
                    <a:pt x="36941" y="6522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8"/>
            <p:cNvSpPr/>
            <p:nvPr/>
          </p:nvSpPr>
          <p:spPr>
            <a:xfrm flipH="1">
              <a:off x="965807" y="2887857"/>
              <a:ext cx="800925" cy="620326"/>
            </a:xfrm>
            <a:custGeom>
              <a:rect b="b" l="l" r="r" t="t"/>
              <a:pathLst>
                <a:path extrusionOk="0" h="21186" w="27354">
                  <a:moveTo>
                    <a:pt x="14994" y="0"/>
                  </a:moveTo>
                  <a:cubicBezTo>
                    <a:pt x="13553" y="0"/>
                    <a:pt x="12060" y="221"/>
                    <a:pt x="10575" y="686"/>
                  </a:cubicBezTo>
                  <a:cubicBezTo>
                    <a:pt x="3970" y="2754"/>
                    <a:pt x="0" y="8858"/>
                    <a:pt x="1735" y="14329"/>
                  </a:cubicBezTo>
                  <a:cubicBezTo>
                    <a:pt x="3053" y="18569"/>
                    <a:pt x="7398" y="21186"/>
                    <a:pt x="12360" y="21186"/>
                  </a:cubicBezTo>
                  <a:cubicBezTo>
                    <a:pt x="13801" y="21186"/>
                    <a:pt x="15293" y="20965"/>
                    <a:pt x="16779" y="20500"/>
                  </a:cubicBezTo>
                  <a:cubicBezTo>
                    <a:pt x="23384" y="18432"/>
                    <a:pt x="27353" y="12328"/>
                    <a:pt x="25652" y="6857"/>
                  </a:cubicBezTo>
                  <a:cubicBezTo>
                    <a:pt x="24308" y="2617"/>
                    <a:pt x="19958" y="0"/>
                    <a:pt x="149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8"/>
            <p:cNvSpPr/>
            <p:nvPr/>
          </p:nvSpPr>
          <p:spPr>
            <a:xfrm flipH="1">
              <a:off x="1174836" y="3143442"/>
              <a:ext cx="355547" cy="786139"/>
            </a:xfrm>
            <a:custGeom>
              <a:rect b="b" l="l" r="r" t="t"/>
              <a:pathLst>
                <a:path extrusionOk="0" h="26849" w="12143">
                  <a:moveTo>
                    <a:pt x="5551" y="0"/>
                  </a:moveTo>
                  <a:cubicBezTo>
                    <a:pt x="4837" y="0"/>
                    <a:pt x="4131" y="389"/>
                    <a:pt x="3837" y="1297"/>
                  </a:cubicBezTo>
                  <a:cubicBezTo>
                    <a:pt x="3804" y="1364"/>
                    <a:pt x="1602" y="8035"/>
                    <a:pt x="201" y="12905"/>
                  </a:cubicBezTo>
                  <a:cubicBezTo>
                    <a:pt x="1" y="13539"/>
                    <a:pt x="168" y="14206"/>
                    <a:pt x="601" y="14673"/>
                  </a:cubicBezTo>
                  <a:cubicBezTo>
                    <a:pt x="4404" y="18809"/>
                    <a:pt x="6505" y="22612"/>
                    <a:pt x="8173" y="25848"/>
                  </a:cubicBezTo>
                  <a:cubicBezTo>
                    <a:pt x="8507" y="26448"/>
                    <a:pt x="9141" y="26849"/>
                    <a:pt x="9841" y="26849"/>
                  </a:cubicBezTo>
                  <a:cubicBezTo>
                    <a:pt x="11242" y="26849"/>
                    <a:pt x="12143" y="25381"/>
                    <a:pt x="11509" y="24113"/>
                  </a:cubicBezTo>
                  <a:cubicBezTo>
                    <a:pt x="9508" y="20077"/>
                    <a:pt x="7006" y="16341"/>
                    <a:pt x="4070" y="12939"/>
                  </a:cubicBezTo>
                  <a:cubicBezTo>
                    <a:pt x="5471" y="8269"/>
                    <a:pt x="7373" y="2531"/>
                    <a:pt x="7373" y="2464"/>
                  </a:cubicBezTo>
                  <a:cubicBezTo>
                    <a:pt x="7866" y="1004"/>
                    <a:pt x="6699" y="0"/>
                    <a:pt x="55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8"/>
            <p:cNvSpPr/>
            <p:nvPr/>
          </p:nvSpPr>
          <p:spPr>
            <a:xfrm flipH="1">
              <a:off x="946277" y="1120135"/>
              <a:ext cx="678564" cy="1140280"/>
            </a:xfrm>
            <a:custGeom>
              <a:rect b="b" l="l" r="r" t="t"/>
              <a:pathLst>
                <a:path extrusionOk="0" h="38944" w="23175">
                  <a:moveTo>
                    <a:pt x="2484" y="0"/>
                  </a:moveTo>
                  <a:cubicBezTo>
                    <a:pt x="1240" y="0"/>
                    <a:pt x="0" y="1256"/>
                    <a:pt x="758" y="2750"/>
                  </a:cubicBezTo>
                  <a:lnTo>
                    <a:pt x="1726" y="4652"/>
                  </a:lnTo>
                  <a:cubicBezTo>
                    <a:pt x="1225" y="6120"/>
                    <a:pt x="1059" y="7687"/>
                    <a:pt x="1325" y="9255"/>
                  </a:cubicBezTo>
                  <a:cubicBezTo>
                    <a:pt x="1392" y="9555"/>
                    <a:pt x="1526" y="9856"/>
                    <a:pt x="1726" y="10122"/>
                  </a:cubicBezTo>
                  <a:cubicBezTo>
                    <a:pt x="3861" y="12691"/>
                    <a:pt x="13634" y="17828"/>
                    <a:pt x="19071" y="20096"/>
                  </a:cubicBezTo>
                  <a:cubicBezTo>
                    <a:pt x="16770" y="30771"/>
                    <a:pt x="8631" y="35207"/>
                    <a:pt x="8264" y="35407"/>
                  </a:cubicBezTo>
                  <a:cubicBezTo>
                    <a:pt x="6529" y="36308"/>
                    <a:pt x="7196" y="38943"/>
                    <a:pt x="9164" y="38943"/>
                  </a:cubicBezTo>
                  <a:cubicBezTo>
                    <a:pt x="9465" y="38943"/>
                    <a:pt x="9765" y="38876"/>
                    <a:pt x="10032" y="38710"/>
                  </a:cubicBezTo>
                  <a:cubicBezTo>
                    <a:pt x="10465" y="38476"/>
                    <a:pt x="20906" y="32872"/>
                    <a:pt x="23041" y="19196"/>
                  </a:cubicBezTo>
                  <a:cubicBezTo>
                    <a:pt x="23174" y="18328"/>
                    <a:pt x="22674" y="17461"/>
                    <a:pt x="21840" y="17161"/>
                  </a:cubicBezTo>
                  <a:cubicBezTo>
                    <a:pt x="17070" y="15393"/>
                    <a:pt x="7396" y="10256"/>
                    <a:pt x="4995" y="8088"/>
                  </a:cubicBezTo>
                  <a:cubicBezTo>
                    <a:pt x="4895" y="7220"/>
                    <a:pt x="5061" y="6386"/>
                    <a:pt x="5462" y="5619"/>
                  </a:cubicBezTo>
                  <a:cubicBezTo>
                    <a:pt x="5795" y="5052"/>
                    <a:pt x="5829" y="4352"/>
                    <a:pt x="5495" y="3785"/>
                  </a:cubicBezTo>
                  <a:lnTo>
                    <a:pt x="4094" y="1049"/>
                  </a:lnTo>
                  <a:cubicBezTo>
                    <a:pt x="3718" y="309"/>
                    <a:pt x="3101" y="0"/>
                    <a:pt x="24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8"/>
            <p:cNvSpPr/>
            <p:nvPr/>
          </p:nvSpPr>
          <p:spPr>
            <a:xfrm flipH="1">
              <a:off x="1392650" y="1275642"/>
              <a:ext cx="173865" cy="133078"/>
            </a:xfrm>
            <a:custGeom>
              <a:rect b="b" l="l" r="r" t="t"/>
              <a:pathLst>
                <a:path extrusionOk="0" h="4545" w="5938">
                  <a:moveTo>
                    <a:pt x="4657" y="0"/>
                  </a:moveTo>
                  <a:cubicBezTo>
                    <a:pt x="4567" y="0"/>
                    <a:pt x="4471" y="13"/>
                    <a:pt x="4370" y="41"/>
                  </a:cubicBezTo>
                  <a:cubicBezTo>
                    <a:pt x="2002" y="675"/>
                    <a:pt x="468" y="3010"/>
                    <a:pt x="401" y="3110"/>
                  </a:cubicBezTo>
                  <a:cubicBezTo>
                    <a:pt x="1" y="3711"/>
                    <a:pt x="434" y="4545"/>
                    <a:pt x="1201" y="4545"/>
                  </a:cubicBezTo>
                  <a:cubicBezTo>
                    <a:pt x="1502" y="4545"/>
                    <a:pt x="1802" y="4378"/>
                    <a:pt x="1969" y="4111"/>
                  </a:cubicBezTo>
                  <a:cubicBezTo>
                    <a:pt x="1969" y="4111"/>
                    <a:pt x="3203" y="2276"/>
                    <a:pt x="4837" y="1843"/>
                  </a:cubicBezTo>
                  <a:cubicBezTo>
                    <a:pt x="5937" y="1537"/>
                    <a:pt x="5638" y="0"/>
                    <a:pt x="46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8"/>
            <p:cNvSpPr/>
            <p:nvPr/>
          </p:nvSpPr>
          <p:spPr>
            <a:xfrm flipH="1">
              <a:off x="1150417" y="3845547"/>
              <a:ext cx="424882" cy="127983"/>
            </a:xfrm>
            <a:custGeom>
              <a:rect b="b" l="l" r="r" t="t"/>
              <a:pathLst>
                <a:path extrusionOk="0" h="4371" w="14511">
                  <a:moveTo>
                    <a:pt x="7673" y="1"/>
                  </a:moveTo>
                  <a:lnTo>
                    <a:pt x="0" y="4371"/>
                  </a:lnTo>
                  <a:lnTo>
                    <a:pt x="14511" y="4371"/>
                  </a:lnTo>
                  <a:lnTo>
                    <a:pt x="14110" y="268"/>
                  </a:lnTo>
                  <a:lnTo>
                    <a:pt x="767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8"/>
            <p:cNvSpPr/>
            <p:nvPr/>
          </p:nvSpPr>
          <p:spPr>
            <a:xfrm flipH="1">
              <a:off x="1759880" y="1812666"/>
              <a:ext cx="607531" cy="526249"/>
            </a:xfrm>
            <a:custGeom>
              <a:rect b="b" l="l" r="r" t="t"/>
              <a:pathLst>
                <a:path extrusionOk="0" h="17973" w="20749">
                  <a:moveTo>
                    <a:pt x="10586" y="1"/>
                  </a:moveTo>
                  <a:cubicBezTo>
                    <a:pt x="10252" y="1"/>
                    <a:pt x="9914" y="16"/>
                    <a:pt x="9574" y="47"/>
                  </a:cubicBezTo>
                  <a:cubicBezTo>
                    <a:pt x="4104" y="547"/>
                    <a:pt x="1" y="4917"/>
                    <a:pt x="434" y="9854"/>
                  </a:cubicBezTo>
                  <a:cubicBezTo>
                    <a:pt x="872" y="14515"/>
                    <a:pt x="5094" y="17973"/>
                    <a:pt x="10157" y="17973"/>
                  </a:cubicBezTo>
                  <a:cubicBezTo>
                    <a:pt x="10493" y="17973"/>
                    <a:pt x="10833" y="17957"/>
                    <a:pt x="11175" y="17926"/>
                  </a:cubicBezTo>
                  <a:cubicBezTo>
                    <a:pt x="16646" y="17459"/>
                    <a:pt x="20749" y="13056"/>
                    <a:pt x="20315" y="8119"/>
                  </a:cubicBezTo>
                  <a:cubicBezTo>
                    <a:pt x="19908" y="3487"/>
                    <a:pt x="15655" y="1"/>
                    <a:pt x="1058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8"/>
            <p:cNvSpPr/>
            <p:nvPr/>
          </p:nvSpPr>
          <p:spPr>
            <a:xfrm flipH="1">
              <a:off x="2035288" y="1959886"/>
              <a:ext cx="198313" cy="284572"/>
            </a:xfrm>
            <a:custGeom>
              <a:rect b="b" l="l" r="r" t="t"/>
              <a:pathLst>
                <a:path extrusionOk="0" h="9719" w="6773">
                  <a:moveTo>
                    <a:pt x="2422" y="0"/>
                  </a:moveTo>
                  <a:cubicBezTo>
                    <a:pt x="2280" y="0"/>
                    <a:pt x="2140" y="18"/>
                    <a:pt x="2002" y="56"/>
                  </a:cubicBezTo>
                  <a:cubicBezTo>
                    <a:pt x="568" y="456"/>
                    <a:pt x="1" y="2958"/>
                    <a:pt x="735" y="5593"/>
                  </a:cubicBezTo>
                  <a:cubicBezTo>
                    <a:pt x="1430" y="8012"/>
                    <a:pt x="2948" y="9718"/>
                    <a:pt x="4319" y="9718"/>
                  </a:cubicBezTo>
                  <a:cubicBezTo>
                    <a:pt x="4460" y="9718"/>
                    <a:pt x="4600" y="9700"/>
                    <a:pt x="4737" y="9663"/>
                  </a:cubicBezTo>
                  <a:cubicBezTo>
                    <a:pt x="6205" y="9229"/>
                    <a:pt x="6772" y="6761"/>
                    <a:pt x="6005" y="4092"/>
                  </a:cubicBezTo>
                  <a:cubicBezTo>
                    <a:pt x="5340" y="1703"/>
                    <a:pt x="3798" y="0"/>
                    <a:pt x="24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8"/>
            <p:cNvSpPr/>
            <p:nvPr/>
          </p:nvSpPr>
          <p:spPr>
            <a:xfrm flipH="1">
              <a:off x="1786232" y="1745790"/>
              <a:ext cx="643692" cy="379820"/>
            </a:xfrm>
            <a:custGeom>
              <a:rect b="b" l="l" r="r" t="t"/>
              <a:pathLst>
                <a:path extrusionOk="0" h="12972" w="21984">
                  <a:moveTo>
                    <a:pt x="10141" y="1"/>
                  </a:moveTo>
                  <a:cubicBezTo>
                    <a:pt x="8797" y="1"/>
                    <a:pt x="7434" y="207"/>
                    <a:pt x="6105" y="663"/>
                  </a:cubicBezTo>
                  <a:cubicBezTo>
                    <a:pt x="1" y="2731"/>
                    <a:pt x="1168" y="12972"/>
                    <a:pt x="1168" y="12972"/>
                  </a:cubicBezTo>
                  <a:cubicBezTo>
                    <a:pt x="7473" y="12171"/>
                    <a:pt x="19948" y="8602"/>
                    <a:pt x="21983" y="7168"/>
                  </a:cubicBezTo>
                  <a:cubicBezTo>
                    <a:pt x="20699" y="3370"/>
                    <a:pt x="15577" y="1"/>
                    <a:pt x="101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8"/>
            <p:cNvSpPr/>
            <p:nvPr/>
          </p:nvSpPr>
          <p:spPr>
            <a:xfrm flipH="1">
              <a:off x="1748139" y="2051357"/>
              <a:ext cx="611454" cy="356748"/>
            </a:xfrm>
            <a:custGeom>
              <a:rect b="b" l="l" r="r" t="t"/>
              <a:pathLst>
                <a:path extrusionOk="0" h="12184" w="20883">
                  <a:moveTo>
                    <a:pt x="20882" y="1"/>
                  </a:moveTo>
                  <a:lnTo>
                    <a:pt x="20882" y="1"/>
                  </a:lnTo>
                  <a:cubicBezTo>
                    <a:pt x="17980" y="1602"/>
                    <a:pt x="7806" y="4104"/>
                    <a:pt x="1" y="5571"/>
                  </a:cubicBezTo>
                  <a:cubicBezTo>
                    <a:pt x="1" y="5571"/>
                    <a:pt x="3951" y="12184"/>
                    <a:pt x="9644" y="12184"/>
                  </a:cubicBezTo>
                  <a:cubicBezTo>
                    <a:pt x="10163" y="12184"/>
                    <a:pt x="10696" y="12129"/>
                    <a:pt x="11242" y="12009"/>
                  </a:cubicBezTo>
                  <a:cubicBezTo>
                    <a:pt x="19214" y="10275"/>
                    <a:pt x="20682" y="5104"/>
                    <a:pt x="20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8"/>
            <p:cNvSpPr/>
            <p:nvPr/>
          </p:nvSpPr>
          <p:spPr>
            <a:xfrm flipH="1">
              <a:off x="2455280" y="1953854"/>
              <a:ext cx="437590" cy="428484"/>
            </a:xfrm>
            <a:custGeom>
              <a:rect b="b" l="l" r="r" t="t"/>
              <a:pathLst>
                <a:path extrusionOk="0" h="14634" w="14945">
                  <a:moveTo>
                    <a:pt x="6033" y="0"/>
                  </a:moveTo>
                  <a:cubicBezTo>
                    <a:pt x="5019" y="0"/>
                    <a:pt x="4046" y="267"/>
                    <a:pt x="3203" y="829"/>
                  </a:cubicBezTo>
                  <a:cubicBezTo>
                    <a:pt x="368" y="2697"/>
                    <a:pt x="1" y="7133"/>
                    <a:pt x="2369" y="10703"/>
                  </a:cubicBezTo>
                  <a:cubicBezTo>
                    <a:pt x="4025" y="13198"/>
                    <a:pt x="6577" y="14633"/>
                    <a:pt x="8931" y="14633"/>
                  </a:cubicBezTo>
                  <a:cubicBezTo>
                    <a:pt x="9945" y="14633"/>
                    <a:pt x="10922" y="14367"/>
                    <a:pt x="11776" y="13805"/>
                  </a:cubicBezTo>
                  <a:cubicBezTo>
                    <a:pt x="14578" y="11937"/>
                    <a:pt x="14945" y="7500"/>
                    <a:pt x="12610" y="3931"/>
                  </a:cubicBezTo>
                  <a:cubicBezTo>
                    <a:pt x="10954" y="1436"/>
                    <a:pt x="8386" y="0"/>
                    <a:pt x="60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8"/>
            <p:cNvSpPr/>
            <p:nvPr/>
          </p:nvSpPr>
          <p:spPr>
            <a:xfrm flipH="1">
              <a:off x="2656463" y="2057154"/>
              <a:ext cx="130911" cy="237490"/>
            </a:xfrm>
            <a:custGeom>
              <a:rect b="b" l="l" r="r" t="t"/>
              <a:pathLst>
                <a:path extrusionOk="0" h="8111" w="4471">
                  <a:moveTo>
                    <a:pt x="1423" y="1"/>
                  </a:moveTo>
                  <a:cubicBezTo>
                    <a:pt x="1405" y="1"/>
                    <a:pt x="1386" y="2"/>
                    <a:pt x="1368" y="3"/>
                  </a:cubicBezTo>
                  <a:cubicBezTo>
                    <a:pt x="400" y="69"/>
                    <a:pt x="0" y="1937"/>
                    <a:pt x="467" y="4172"/>
                  </a:cubicBezTo>
                  <a:cubicBezTo>
                    <a:pt x="926" y="6366"/>
                    <a:pt x="2059" y="8110"/>
                    <a:pt x="3047" y="8110"/>
                  </a:cubicBezTo>
                  <a:cubicBezTo>
                    <a:pt x="3066" y="8110"/>
                    <a:pt x="3084" y="8110"/>
                    <a:pt x="3102" y="8109"/>
                  </a:cubicBezTo>
                  <a:cubicBezTo>
                    <a:pt x="4070" y="8008"/>
                    <a:pt x="4470" y="6174"/>
                    <a:pt x="4003" y="3939"/>
                  </a:cubicBezTo>
                  <a:cubicBezTo>
                    <a:pt x="3545" y="1745"/>
                    <a:pt x="2411" y="1"/>
                    <a:pt x="14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8"/>
            <p:cNvSpPr/>
            <p:nvPr/>
          </p:nvSpPr>
          <p:spPr>
            <a:xfrm flipH="1">
              <a:off x="2486522" y="1886686"/>
              <a:ext cx="429772" cy="265950"/>
            </a:xfrm>
            <a:custGeom>
              <a:rect b="b" l="l" r="r" t="t"/>
              <a:pathLst>
                <a:path extrusionOk="0" h="9083" w="14678">
                  <a:moveTo>
                    <a:pt x="4919" y="1"/>
                  </a:moveTo>
                  <a:cubicBezTo>
                    <a:pt x="4646" y="1"/>
                    <a:pt x="4374" y="18"/>
                    <a:pt x="4103" y="54"/>
                  </a:cubicBezTo>
                  <a:cubicBezTo>
                    <a:pt x="0" y="554"/>
                    <a:pt x="667" y="8894"/>
                    <a:pt x="667" y="8894"/>
                  </a:cubicBezTo>
                  <a:cubicBezTo>
                    <a:pt x="1779" y="9025"/>
                    <a:pt x="3174" y="9083"/>
                    <a:pt x="4655" y="9083"/>
                  </a:cubicBezTo>
                  <a:cubicBezTo>
                    <a:pt x="8817" y="9083"/>
                    <a:pt x="13644" y="8626"/>
                    <a:pt x="14677" y="8060"/>
                  </a:cubicBezTo>
                  <a:cubicBezTo>
                    <a:pt x="13705" y="4296"/>
                    <a:pt x="9223" y="1"/>
                    <a:pt x="49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8"/>
            <p:cNvSpPr/>
            <p:nvPr/>
          </p:nvSpPr>
          <p:spPr>
            <a:xfrm flipH="1">
              <a:off x="2463098" y="2205691"/>
              <a:ext cx="411208" cy="227593"/>
            </a:xfrm>
            <a:custGeom>
              <a:rect b="b" l="l" r="r" t="t"/>
              <a:pathLst>
                <a:path extrusionOk="0" h="7773" w="14044">
                  <a:moveTo>
                    <a:pt x="14044" y="0"/>
                  </a:moveTo>
                  <a:lnTo>
                    <a:pt x="14044" y="0"/>
                  </a:lnTo>
                  <a:cubicBezTo>
                    <a:pt x="12672" y="520"/>
                    <a:pt x="8838" y="739"/>
                    <a:pt x="4844" y="739"/>
                  </a:cubicBezTo>
                  <a:cubicBezTo>
                    <a:pt x="3203" y="739"/>
                    <a:pt x="1535" y="702"/>
                    <a:pt x="0" y="634"/>
                  </a:cubicBezTo>
                  <a:lnTo>
                    <a:pt x="0" y="634"/>
                  </a:lnTo>
                  <a:cubicBezTo>
                    <a:pt x="0" y="634"/>
                    <a:pt x="3103" y="7706"/>
                    <a:pt x="7472" y="7772"/>
                  </a:cubicBezTo>
                  <a:cubicBezTo>
                    <a:pt x="7496" y="7772"/>
                    <a:pt x="7519" y="7772"/>
                    <a:pt x="7542" y="7772"/>
                  </a:cubicBezTo>
                  <a:cubicBezTo>
                    <a:pt x="12852" y="7772"/>
                    <a:pt x="13878" y="3985"/>
                    <a:pt x="140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8"/>
            <p:cNvSpPr/>
            <p:nvPr/>
          </p:nvSpPr>
          <p:spPr>
            <a:xfrm flipH="1">
              <a:off x="1789512" y="1471905"/>
              <a:ext cx="638977" cy="219102"/>
            </a:xfrm>
            <a:custGeom>
              <a:rect b="b" l="l" r="r" t="t"/>
              <a:pathLst>
                <a:path extrusionOk="0" h="7483" w="21823">
                  <a:moveTo>
                    <a:pt x="2744" y="1"/>
                  </a:moveTo>
                  <a:cubicBezTo>
                    <a:pt x="1176" y="1"/>
                    <a:pt x="1" y="2198"/>
                    <a:pt x="1620" y="3412"/>
                  </a:cubicBezTo>
                  <a:cubicBezTo>
                    <a:pt x="5511" y="6050"/>
                    <a:pt x="10120" y="7482"/>
                    <a:pt x="14833" y="7482"/>
                  </a:cubicBezTo>
                  <a:cubicBezTo>
                    <a:pt x="14887" y="7482"/>
                    <a:pt x="14942" y="7482"/>
                    <a:pt x="14996" y="7482"/>
                  </a:cubicBezTo>
                  <a:cubicBezTo>
                    <a:pt x="16530" y="7482"/>
                    <a:pt x="18031" y="7348"/>
                    <a:pt x="19533" y="7048"/>
                  </a:cubicBezTo>
                  <a:cubicBezTo>
                    <a:pt x="21822" y="6609"/>
                    <a:pt x="21339" y="3338"/>
                    <a:pt x="19249" y="3338"/>
                  </a:cubicBezTo>
                  <a:cubicBezTo>
                    <a:pt x="19116" y="3338"/>
                    <a:pt x="18977" y="3351"/>
                    <a:pt x="18832" y="3379"/>
                  </a:cubicBezTo>
                  <a:cubicBezTo>
                    <a:pt x="17564" y="3615"/>
                    <a:pt x="16288" y="3731"/>
                    <a:pt x="15020" y="3731"/>
                  </a:cubicBezTo>
                  <a:cubicBezTo>
                    <a:pt x="11083" y="3731"/>
                    <a:pt x="7218" y="2605"/>
                    <a:pt x="3888" y="410"/>
                  </a:cubicBezTo>
                  <a:cubicBezTo>
                    <a:pt x="3506" y="123"/>
                    <a:pt x="3114" y="1"/>
                    <a:pt x="27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8"/>
            <p:cNvSpPr/>
            <p:nvPr/>
          </p:nvSpPr>
          <p:spPr>
            <a:xfrm flipH="1">
              <a:off x="2573542" y="1356015"/>
              <a:ext cx="458993" cy="241209"/>
            </a:xfrm>
            <a:custGeom>
              <a:rect b="b" l="l" r="r" t="t"/>
              <a:pathLst>
                <a:path extrusionOk="0" h="8238" w="15676">
                  <a:moveTo>
                    <a:pt x="7800" y="0"/>
                  </a:moveTo>
                  <a:cubicBezTo>
                    <a:pt x="6982" y="0"/>
                    <a:pt x="6138" y="114"/>
                    <a:pt x="5304" y="399"/>
                  </a:cubicBezTo>
                  <a:cubicBezTo>
                    <a:pt x="3069" y="1166"/>
                    <a:pt x="1402" y="2967"/>
                    <a:pt x="434" y="5736"/>
                  </a:cubicBezTo>
                  <a:cubicBezTo>
                    <a:pt x="1" y="6937"/>
                    <a:pt x="901" y="8204"/>
                    <a:pt x="2202" y="8237"/>
                  </a:cubicBezTo>
                  <a:cubicBezTo>
                    <a:pt x="2969" y="8237"/>
                    <a:pt x="3670" y="7737"/>
                    <a:pt x="3937" y="7003"/>
                  </a:cubicBezTo>
                  <a:cubicBezTo>
                    <a:pt x="4537" y="5335"/>
                    <a:pt x="5371" y="4335"/>
                    <a:pt x="6505" y="3934"/>
                  </a:cubicBezTo>
                  <a:cubicBezTo>
                    <a:pt x="6921" y="3796"/>
                    <a:pt x="7365" y="3738"/>
                    <a:pt x="7814" y="3738"/>
                  </a:cubicBezTo>
                  <a:cubicBezTo>
                    <a:pt x="9524" y="3738"/>
                    <a:pt x="11315" y="4579"/>
                    <a:pt x="11976" y="5002"/>
                  </a:cubicBezTo>
                  <a:cubicBezTo>
                    <a:pt x="12323" y="5211"/>
                    <a:pt x="12665" y="5302"/>
                    <a:pt x="12986" y="5302"/>
                  </a:cubicBezTo>
                  <a:cubicBezTo>
                    <a:pt x="14608" y="5302"/>
                    <a:pt x="15676" y="2975"/>
                    <a:pt x="13977" y="1833"/>
                  </a:cubicBezTo>
                  <a:cubicBezTo>
                    <a:pt x="13818" y="1753"/>
                    <a:pt x="11010" y="0"/>
                    <a:pt x="78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8"/>
            <p:cNvSpPr/>
            <p:nvPr/>
          </p:nvSpPr>
          <p:spPr>
            <a:xfrm flipH="1">
              <a:off x="2199373" y="2420080"/>
              <a:ext cx="355547" cy="101104"/>
            </a:xfrm>
            <a:custGeom>
              <a:rect b="b" l="l" r="r" t="t"/>
              <a:pathLst>
                <a:path extrusionOk="0" h="3453" w="12143">
                  <a:moveTo>
                    <a:pt x="5228" y="0"/>
                  </a:moveTo>
                  <a:cubicBezTo>
                    <a:pt x="3956" y="0"/>
                    <a:pt x="2867" y="227"/>
                    <a:pt x="1968" y="684"/>
                  </a:cubicBezTo>
                  <a:cubicBezTo>
                    <a:pt x="1101" y="1084"/>
                    <a:pt x="400" y="1818"/>
                    <a:pt x="67" y="2719"/>
                  </a:cubicBezTo>
                  <a:cubicBezTo>
                    <a:pt x="0" y="3019"/>
                    <a:pt x="167" y="3319"/>
                    <a:pt x="467" y="3419"/>
                  </a:cubicBezTo>
                  <a:cubicBezTo>
                    <a:pt x="501" y="3419"/>
                    <a:pt x="567" y="3452"/>
                    <a:pt x="601" y="3452"/>
                  </a:cubicBezTo>
                  <a:cubicBezTo>
                    <a:pt x="867" y="3452"/>
                    <a:pt x="1101" y="3286"/>
                    <a:pt x="1168" y="3052"/>
                  </a:cubicBezTo>
                  <a:cubicBezTo>
                    <a:pt x="1435" y="2418"/>
                    <a:pt x="1935" y="1918"/>
                    <a:pt x="2569" y="1651"/>
                  </a:cubicBezTo>
                  <a:cubicBezTo>
                    <a:pt x="3138" y="1359"/>
                    <a:pt x="3991" y="1116"/>
                    <a:pt x="5228" y="1116"/>
                  </a:cubicBezTo>
                  <a:cubicBezTo>
                    <a:pt x="6675" y="1116"/>
                    <a:pt x="8648" y="1448"/>
                    <a:pt x="11308" y="2418"/>
                  </a:cubicBezTo>
                  <a:cubicBezTo>
                    <a:pt x="11375" y="2440"/>
                    <a:pt x="11443" y="2451"/>
                    <a:pt x="11510" y="2451"/>
                  </a:cubicBezTo>
                  <a:cubicBezTo>
                    <a:pt x="11745" y="2451"/>
                    <a:pt x="11964" y="2319"/>
                    <a:pt x="12042" y="2085"/>
                  </a:cubicBezTo>
                  <a:cubicBezTo>
                    <a:pt x="12142" y="1785"/>
                    <a:pt x="11975" y="1451"/>
                    <a:pt x="11709" y="1351"/>
                  </a:cubicBezTo>
                  <a:cubicBezTo>
                    <a:pt x="9190" y="453"/>
                    <a:pt x="7025" y="0"/>
                    <a:pt x="522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8"/>
            <p:cNvSpPr/>
            <p:nvPr/>
          </p:nvSpPr>
          <p:spPr>
            <a:xfrm flipH="1">
              <a:off x="2537323" y="2460603"/>
              <a:ext cx="1063655" cy="881972"/>
            </a:xfrm>
            <a:custGeom>
              <a:rect b="b" l="l" r="r" t="t"/>
              <a:pathLst>
                <a:path extrusionOk="0" h="30122" w="36327">
                  <a:moveTo>
                    <a:pt x="18681" y="0"/>
                  </a:moveTo>
                  <a:cubicBezTo>
                    <a:pt x="12143" y="567"/>
                    <a:pt x="5805" y="2435"/>
                    <a:pt x="1" y="5471"/>
                  </a:cubicBezTo>
                  <a:cubicBezTo>
                    <a:pt x="67" y="5459"/>
                    <a:pt x="136" y="5453"/>
                    <a:pt x="209" y="5453"/>
                  </a:cubicBezTo>
                  <a:cubicBezTo>
                    <a:pt x="3703" y="5453"/>
                    <a:pt x="14805" y="19372"/>
                    <a:pt x="17713" y="30122"/>
                  </a:cubicBezTo>
                  <a:cubicBezTo>
                    <a:pt x="23184" y="28087"/>
                    <a:pt x="29555" y="26719"/>
                    <a:pt x="36327" y="25652"/>
                  </a:cubicBezTo>
                  <a:cubicBezTo>
                    <a:pt x="32224" y="14311"/>
                    <a:pt x="24685" y="1468"/>
                    <a:pt x="186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8"/>
            <p:cNvSpPr/>
            <p:nvPr/>
          </p:nvSpPr>
          <p:spPr>
            <a:xfrm flipH="1">
              <a:off x="3053998" y="2458436"/>
              <a:ext cx="606564" cy="293239"/>
            </a:xfrm>
            <a:custGeom>
              <a:rect b="b" l="l" r="r" t="t"/>
              <a:pathLst>
                <a:path extrusionOk="0" h="10015" w="20716">
                  <a:moveTo>
                    <a:pt x="19328" y="0"/>
                  </a:moveTo>
                  <a:cubicBezTo>
                    <a:pt x="12202" y="0"/>
                    <a:pt x="2036" y="5245"/>
                    <a:pt x="2036" y="5245"/>
                  </a:cubicBezTo>
                  <a:cubicBezTo>
                    <a:pt x="1" y="6546"/>
                    <a:pt x="535" y="8981"/>
                    <a:pt x="1669" y="10015"/>
                  </a:cubicBezTo>
                  <a:cubicBezTo>
                    <a:pt x="2736" y="8480"/>
                    <a:pt x="14678" y="4477"/>
                    <a:pt x="19181" y="3944"/>
                  </a:cubicBezTo>
                  <a:cubicBezTo>
                    <a:pt x="16946" y="1876"/>
                    <a:pt x="19014" y="374"/>
                    <a:pt x="20716" y="74"/>
                  </a:cubicBezTo>
                  <a:cubicBezTo>
                    <a:pt x="20269" y="24"/>
                    <a:pt x="19805" y="0"/>
                    <a:pt x="193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8"/>
            <p:cNvSpPr/>
            <p:nvPr/>
          </p:nvSpPr>
          <p:spPr>
            <a:xfrm flipH="1">
              <a:off x="3299130" y="2735747"/>
              <a:ext cx="148508" cy="233742"/>
            </a:xfrm>
            <a:custGeom>
              <a:rect b="b" l="l" r="r" t="t"/>
              <a:pathLst>
                <a:path extrusionOk="0" h="7983" w="5072">
                  <a:moveTo>
                    <a:pt x="2755" y="0"/>
                  </a:moveTo>
                  <a:cubicBezTo>
                    <a:pt x="2043" y="0"/>
                    <a:pt x="1336" y="387"/>
                    <a:pt x="1035" y="1278"/>
                  </a:cubicBezTo>
                  <a:cubicBezTo>
                    <a:pt x="835" y="1911"/>
                    <a:pt x="1" y="5080"/>
                    <a:pt x="1368" y="7148"/>
                  </a:cubicBezTo>
                  <a:cubicBezTo>
                    <a:pt x="1702" y="7682"/>
                    <a:pt x="2302" y="7982"/>
                    <a:pt x="2936" y="7982"/>
                  </a:cubicBezTo>
                  <a:cubicBezTo>
                    <a:pt x="3303" y="7982"/>
                    <a:pt x="3637" y="7882"/>
                    <a:pt x="3937" y="7682"/>
                  </a:cubicBezTo>
                  <a:cubicBezTo>
                    <a:pt x="4804" y="7115"/>
                    <a:pt x="5071" y="5981"/>
                    <a:pt x="4504" y="5114"/>
                  </a:cubicBezTo>
                  <a:cubicBezTo>
                    <a:pt x="4237" y="4747"/>
                    <a:pt x="4304" y="3412"/>
                    <a:pt x="4604" y="2345"/>
                  </a:cubicBezTo>
                  <a:cubicBezTo>
                    <a:pt x="4969" y="927"/>
                    <a:pt x="3856" y="0"/>
                    <a:pt x="27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3" name="Shape 903"/>
        <p:cNvGrpSpPr/>
        <p:nvPr/>
      </p:nvGrpSpPr>
      <p:grpSpPr>
        <a:xfrm>
          <a:off x="0" y="0"/>
          <a:ext cx="0" cy="0"/>
          <a:chOff x="0" y="0"/>
          <a:chExt cx="0" cy="0"/>
        </a:xfrm>
      </p:grpSpPr>
      <p:sp>
        <p:nvSpPr>
          <p:cNvPr id="904" name="Google Shape;904;p39"/>
          <p:cNvSpPr/>
          <p:nvPr/>
        </p:nvSpPr>
        <p:spPr>
          <a:xfrm>
            <a:off x="720000" y="1830918"/>
            <a:ext cx="2250600" cy="2724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9"/>
          <p:cNvSpPr txBox="1"/>
          <p:nvPr>
            <p:ph idx="1" type="subTitle"/>
          </p:nvPr>
        </p:nvSpPr>
        <p:spPr>
          <a:xfrm>
            <a:off x="720000" y="2370778"/>
            <a:ext cx="3261300" cy="180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374151"/>
                </a:solidFill>
              </a:rPr>
              <a:t>Preventing Accidents: To prevent Accidents due to drowsy driving .</a:t>
            </a:r>
            <a:endParaRPr sz="1300">
              <a:solidFill>
                <a:srgbClr val="374151"/>
              </a:solidFill>
            </a:endParaRPr>
          </a:p>
          <a:p>
            <a:pPr indent="0" lvl="0" marL="0" rtl="0" algn="l">
              <a:spcBef>
                <a:spcPts val="1600"/>
              </a:spcBef>
              <a:spcAft>
                <a:spcPts val="1600"/>
              </a:spcAft>
              <a:buNone/>
            </a:pPr>
            <a:r>
              <a:rPr lang="en" sz="1300">
                <a:solidFill>
                  <a:srgbClr val="374151"/>
                </a:solidFill>
              </a:rPr>
              <a:t>Drowsiness detection can help in reducing accidents on roads which are mainly caused by drowsy driver behind the wheels</a:t>
            </a:r>
            <a:endParaRPr sz="1300">
              <a:solidFill>
                <a:srgbClr val="374151"/>
              </a:solidFill>
            </a:endParaRPr>
          </a:p>
        </p:txBody>
      </p:sp>
      <p:sp>
        <p:nvSpPr>
          <p:cNvPr id="906" name="Google Shape;906;p39"/>
          <p:cNvSpPr txBox="1"/>
          <p:nvPr>
            <p:ph type="title"/>
          </p:nvPr>
        </p:nvSpPr>
        <p:spPr>
          <a:xfrm>
            <a:off x="780350" y="927850"/>
            <a:ext cx="3261300" cy="110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Automotive Safety</a:t>
            </a:r>
            <a:endParaRPr/>
          </a:p>
        </p:txBody>
      </p:sp>
      <p:pic>
        <p:nvPicPr>
          <p:cNvPr id="907" name="Google Shape;907;p39"/>
          <p:cNvPicPr preferRelativeResize="0"/>
          <p:nvPr/>
        </p:nvPicPr>
        <p:blipFill rotWithShape="1">
          <a:blip r:embed="rId3">
            <a:alphaModFix/>
          </a:blip>
          <a:srcRect b="0" l="16692" r="16698" t="0"/>
          <a:stretch/>
        </p:blipFill>
        <p:spPr>
          <a:xfrm>
            <a:off x="4485700" y="539550"/>
            <a:ext cx="4059000" cy="4064400"/>
          </a:xfrm>
          <a:prstGeom prst="ellipse">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1" name="Shape 911"/>
        <p:cNvGrpSpPr/>
        <p:nvPr/>
      </p:nvGrpSpPr>
      <p:grpSpPr>
        <a:xfrm>
          <a:off x="0" y="0"/>
          <a:ext cx="0" cy="0"/>
          <a:chOff x="0" y="0"/>
          <a:chExt cx="0" cy="0"/>
        </a:xfrm>
      </p:grpSpPr>
      <p:sp>
        <p:nvSpPr>
          <p:cNvPr id="912" name="Google Shape;912;p40"/>
          <p:cNvSpPr/>
          <p:nvPr/>
        </p:nvSpPr>
        <p:spPr>
          <a:xfrm>
            <a:off x="3270375" y="649875"/>
            <a:ext cx="4615200" cy="2724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40"/>
          <p:cNvSpPr txBox="1"/>
          <p:nvPr>
            <p:ph idx="1" type="subTitle"/>
          </p:nvPr>
        </p:nvSpPr>
        <p:spPr>
          <a:xfrm>
            <a:off x="4536750" y="1240725"/>
            <a:ext cx="3539400" cy="29934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300">
                <a:solidFill>
                  <a:srgbClr val="374151"/>
                </a:solidFill>
              </a:rPr>
              <a:t>A Drowsiness</a:t>
            </a:r>
            <a:r>
              <a:rPr lang="en" sz="1300">
                <a:solidFill>
                  <a:srgbClr val="374151"/>
                </a:solidFill>
              </a:rPr>
              <a:t> monitoring system is a useful tool for keeping students engaged and attentive during lectures or study sessions. </a:t>
            </a:r>
            <a:endParaRPr sz="1300">
              <a:solidFill>
                <a:srgbClr val="374151"/>
              </a:solidFill>
            </a:endParaRPr>
          </a:p>
          <a:p>
            <a:pPr indent="0" lvl="0" marL="0" marR="0" rtl="0" algn="l">
              <a:lnSpc>
                <a:spcPct val="100000"/>
              </a:lnSpc>
              <a:spcBef>
                <a:spcPts val="1600"/>
              </a:spcBef>
              <a:spcAft>
                <a:spcPts val="0"/>
              </a:spcAft>
              <a:buNone/>
            </a:pPr>
            <a:r>
              <a:rPr lang="en" sz="1300">
                <a:solidFill>
                  <a:srgbClr val="374151"/>
                </a:solidFill>
              </a:rPr>
              <a:t>The device detects drowsiness in students by monitoring facial expressions and head movements and issues a discreet signal, allowing instructors to act and re-engage the learner. </a:t>
            </a:r>
            <a:endParaRPr sz="1300">
              <a:solidFill>
                <a:srgbClr val="374151"/>
              </a:solidFill>
            </a:endParaRPr>
          </a:p>
          <a:p>
            <a:pPr indent="0" lvl="0" marL="0" marR="0" rtl="0" algn="l">
              <a:lnSpc>
                <a:spcPct val="100000"/>
              </a:lnSpc>
              <a:spcBef>
                <a:spcPts val="1600"/>
              </a:spcBef>
              <a:spcAft>
                <a:spcPts val="1600"/>
              </a:spcAft>
              <a:buNone/>
            </a:pPr>
            <a:r>
              <a:rPr lang="en" sz="1300">
                <a:solidFill>
                  <a:srgbClr val="374151"/>
                </a:solidFill>
              </a:rPr>
              <a:t>This application improves learning experience and knowledge retention.</a:t>
            </a:r>
            <a:endParaRPr sz="1300">
              <a:solidFill>
                <a:srgbClr val="374151"/>
              </a:solidFill>
            </a:endParaRPr>
          </a:p>
        </p:txBody>
      </p:sp>
      <p:sp>
        <p:nvSpPr>
          <p:cNvPr id="914" name="Google Shape;914;p40"/>
          <p:cNvSpPr txBox="1"/>
          <p:nvPr>
            <p:ph type="title"/>
          </p:nvPr>
        </p:nvSpPr>
        <p:spPr>
          <a:xfrm>
            <a:off x="3193450" y="231975"/>
            <a:ext cx="5807100" cy="110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Education &amp; learning </a:t>
            </a:r>
            <a:endParaRPr/>
          </a:p>
        </p:txBody>
      </p:sp>
      <p:pic>
        <p:nvPicPr>
          <p:cNvPr id="915" name="Google Shape;915;p40"/>
          <p:cNvPicPr preferRelativeResize="0"/>
          <p:nvPr/>
        </p:nvPicPr>
        <p:blipFill rotWithShape="1">
          <a:blip r:embed="rId3">
            <a:alphaModFix/>
          </a:blip>
          <a:srcRect b="0" l="12545" r="12553" t="0"/>
          <a:stretch/>
        </p:blipFill>
        <p:spPr>
          <a:xfrm>
            <a:off x="411650" y="1037375"/>
            <a:ext cx="3753900" cy="3759000"/>
          </a:xfrm>
          <a:prstGeom prst="ellipse">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9" name="Shape 919"/>
        <p:cNvGrpSpPr/>
        <p:nvPr/>
      </p:nvGrpSpPr>
      <p:grpSpPr>
        <a:xfrm>
          <a:off x="0" y="0"/>
          <a:ext cx="0" cy="0"/>
          <a:chOff x="0" y="0"/>
          <a:chExt cx="0" cy="0"/>
        </a:xfrm>
      </p:grpSpPr>
      <p:sp>
        <p:nvSpPr>
          <p:cNvPr id="920" name="Google Shape;920;p41"/>
          <p:cNvSpPr/>
          <p:nvPr/>
        </p:nvSpPr>
        <p:spPr>
          <a:xfrm>
            <a:off x="768075" y="1092068"/>
            <a:ext cx="2250600" cy="2724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41"/>
          <p:cNvSpPr txBox="1"/>
          <p:nvPr>
            <p:ph idx="1" type="subTitle"/>
          </p:nvPr>
        </p:nvSpPr>
        <p:spPr>
          <a:xfrm>
            <a:off x="614250" y="1592025"/>
            <a:ext cx="3766500" cy="28053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300">
                <a:solidFill>
                  <a:srgbClr val="374151"/>
                </a:solidFill>
              </a:rPr>
              <a:t>In healthcare, a drowsiness detection system addresses a critical concern - the alertness of medical professionals, especially post-extended surgical procedures.</a:t>
            </a:r>
            <a:endParaRPr sz="1300">
              <a:solidFill>
                <a:srgbClr val="374151"/>
              </a:solidFill>
            </a:endParaRPr>
          </a:p>
          <a:p>
            <a:pPr indent="0" lvl="0" marL="0" marR="0" rtl="0" algn="l">
              <a:lnSpc>
                <a:spcPct val="100000"/>
              </a:lnSpc>
              <a:spcBef>
                <a:spcPts val="1600"/>
              </a:spcBef>
              <a:spcAft>
                <a:spcPts val="0"/>
              </a:spcAft>
              <a:buNone/>
            </a:pPr>
            <a:r>
              <a:rPr lang="en" sz="1300">
                <a:solidFill>
                  <a:srgbClr val="374151"/>
                </a:solidFill>
              </a:rPr>
              <a:t> These demanding operations often lead to fatigue, potentially compromising patient safety. </a:t>
            </a:r>
            <a:endParaRPr sz="1300">
              <a:solidFill>
                <a:srgbClr val="374151"/>
              </a:solidFill>
            </a:endParaRPr>
          </a:p>
          <a:p>
            <a:pPr indent="0" lvl="0" marL="0" marR="0" rtl="0" algn="l">
              <a:lnSpc>
                <a:spcPct val="100000"/>
              </a:lnSpc>
              <a:spcBef>
                <a:spcPts val="1600"/>
              </a:spcBef>
              <a:spcAft>
                <a:spcPts val="1600"/>
              </a:spcAft>
              <a:buNone/>
            </a:pPr>
            <a:r>
              <a:rPr lang="en" sz="1300">
                <a:solidFill>
                  <a:srgbClr val="374151"/>
                </a:solidFill>
              </a:rPr>
              <a:t>By monitoring physiological indicators like eye movements, the system ensures doctors remain alert. If signs of drowsiness arise, it discreetly alerts, allowing for timely interventions and safeguarding patient care.</a:t>
            </a:r>
            <a:endParaRPr sz="1300">
              <a:solidFill>
                <a:srgbClr val="374151"/>
              </a:solidFill>
            </a:endParaRPr>
          </a:p>
        </p:txBody>
      </p:sp>
      <p:sp>
        <p:nvSpPr>
          <p:cNvPr id="922" name="Google Shape;922;p41"/>
          <p:cNvSpPr txBox="1"/>
          <p:nvPr>
            <p:ph type="title"/>
          </p:nvPr>
        </p:nvSpPr>
        <p:spPr>
          <a:xfrm>
            <a:off x="720000" y="650475"/>
            <a:ext cx="3261300" cy="65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Healthcare</a:t>
            </a:r>
            <a:endParaRPr/>
          </a:p>
        </p:txBody>
      </p:sp>
      <p:pic>
        <p:nvPicPr>
          <p:cNvPr id="923" name="Google Shape;923;p41"/>
          <p:cNvPicPr preferRelativeResize="0"/>
          <p:nvPr/>
        </p:nvPicPr>
        <p:blipFill rotWithShape="1">
          <a:blip r:embed="rId3">
            <a:alphaModFix/>
          </a:blip>
          <a:srcRect b="0" l="14842" r="14849" t="0"/>
          <a:stretch/>
        </p:blipFill>
        <p:spPr>
          <a:xfrm>
            <a:off x="4485700" y="539550"/>
            <a:ext cx="4059000" cy="4064400"/>
          </a:xfrm>
          <a:prstGeom prst="ellipse">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7" name="Shape 927"/>
        <p:cNvGrpSpPr/>
        <p:nvPr/>
      </p:nvGrpSpPr>
      <p:grpSpPr>
        <a:xfrm>
          <a:off x="0" y="0"/>
          <a:ext cx="0" cy="0"/>
          <a:chOff x="0" y="0"/>
          <a:chExt cx="0" cy="0"/>
        </a:xfrm>
      </p:grpSpPr>
      <p:sp>
        <p:nvSpPr>
          <p:cNvPr id="928" name="Google Shape;928;p42"/>
          <p:cNvSpPr/>
          <p:nvPr/>
        </p:nvSpPr>
        <p:spPr>
          <a:xfrm>
            <a:off x="4799000" y="712593"/>
            <a:ext cx="2250600" cy="2724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42"/>
          <p:cNvSpPr txBox="1"/>
          <p:nvPr>
            <p:ph idx="1" type="subTitle"/>
          </p:nvPr>
        </p:nvSpPr>
        <p:spPr>
          <a:xfrm>
            <a:off x="4799000" y="1284449"/>
            <a:ext cx="3261300" cy="2574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300">
                <a:solidFill>
                  <a:srgbClr val="374151"/>
                </a:solidFill>
              </a:rPr>
              <a:t>Within industrial environments, where heavy machinery is operated, the drowsiness detection system plays a pivotal role in ensuring worker safety. </a:t>
            </a:r>
            <a:endParaRPr sz="1300">
              <a:solidFill>
                <a:srgbClr val="374151"/>
              </a:solidFill>
            </a:endParaRPr>
          </a:p>
          <a:p>
            <a:pPr indent="0" lvl="0" marL="0" marR="0" rtl="0" algn="l">
              <a:lnSpc>
                <a:spcPct val="100000"/>
              </a:lnSpc>
              <a:spcBef>
                <a:spcPts val="1600"/>
              </a:spcBef>
              <a:spcAft>
                <a:spcPts val="0"/>
              </a:spcAft>
              <a:buNone/>
            </a:pPr>
            <a:r>
              <a:rPr lang="en" sz="1300">
                <a:solidFill>
                  <a:srgbClr val="374151"/>
                </a:solidFill>
              </a:rPr>
              <a:t>By monitoring factors like eye closure duration and head position, the system alerts supervisors when signs of worker fatigue are detected.</a:t>
            </a:r>
            <a:endParaRPr sz="1300">
              <a:solidFill>
                <a:srgbClr val="374151"/>
              </a:solidFill>
            </a:endParaRPr>
          </a:p>
          <a:p>
            <a:pPr indent="0" lvl="0" marL="0" marR="0" rtl="0" algn="l">
              <a:lnSpc>
                <a:spcPct val="100000"/>
              </a:lnSpc>
              <a:spcBef>
                <a:spcPts val="1600"/>
              </a:spcBef>
              <a:spcAft>
                <a:spcPts val="1600"/>
              </a:spcAft>
              <a:buNone/>
            </a:pPr>
            <a:r>
              <a:rPr lang="en" sz="1300">
                <a:solidFill>
                  <a:srgbClr val="374151"/>
                </a:solidFill>
              </a:rPr>
              <a:t> This proactive approach prevents accidents and maintains productivity levels, ultimately creating a safer work environment.</a:t>
            </a:r>
            <a:endParaRPr sz="1300">
              <a:solidFill>
                <a:srgbClr val="374151"/>
              </a:solidFill>
            </a:endParaRPr>
          </a:p>
        </p:txBody>
      </p:sp>
      <p:sp>
        <p:nvSpPr>
          <p:cNvPr id="930" name="Google Shape;930;p42"/>
          <p:cNvSpPr txBox="1"/>
          <p:nvPr>
            <p:ph type="title"/>
          </p:nvPr>
        </p:nvSpPr>
        <p:spPr>
          <a:xfrm>
            <a:off x="4866050" y="331775"/>
            <a:ext cx="2116500" cy="6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Industry</a:t>
            </a:r>
            <a:endParaRPr/>
          </a:p>
        </p:txBody>
      </p:sp>
      <p:pic>
        <p:nvPicPr>
          <p:cNvPr id="931" name="Google Shape;931;p42"/>
          <p:cNvPicPr preferRelativeResize="0"/>
          <p:nvPr/>
        </p:nvPicPr>
        <p:blipFill rotWithShape="1">
          <a:blip r:embed="rId3">
            <a:alphaModFix/>
          </a:blip>
          <a:srcRect b="0" l="20990" r="20990" t="0"/>
          <a:stretch/>
        </p:blipFill>
        <p:spPr>
          <a:xfrm>
            <a:off x="82475" y="808700"/>
            <a:ext cx="4059000" cy="4064400"/>
          </a:xfrm>
          <a:prstGeom prst="ellipse">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5"/>
          <p:cNvSpPr txBox="1"/>
          <p:nvPr>
            <p:ph type="title"/>
          </p:nvPr>
        </p:nvSpPr>
        <p:spPr>
          <a:xfrm>
            <a:off x="720000" y="390930"/>
            <a:ext cx="7704000" cy="61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a:t>
            </a:r>
            <a:endParaRPr/>
          </a:p>
        </p:txBody>
      </p:sp>
      <p:grpSp>
        <p:nvGrpSpPr>
          <p:cNvPr id="225" name="Google Shape;225;p25"/>
          <p:cNvGrpSpPr/>
          <p:nvPr/>
        </p:nvGrpSpPr>
        <p:grpSpPr>
          <a:xfrm>
            <a:off x="2164675" y="2113405"/>
            <a:ext cx="1225800" cy="1299918"/>
            <a:chOff x="2164675" y="2113405"/>
            <a:chExt cx="1225800" cy="1299918"/>
          </a:xfrm>
        </p:grpSpPr>
        <p:grpSp>
          <p:nvGrpSpPr>
            <p:cNvPr id="226" name="Google Shape;226;p25"/>
            <p:cNvGrpSpPr/>
            <p:nvPr/>
          </p:nvGrpSpPr>
          <p:grpSpPr>
            <a:xfrm>
              <a:off x="2459117" y="2113405"/>
              <a:ext cx="508078" cy="661187"/>
              <a:chOff x="4902701" y="2879989"/>
              <a:chExt cx="272560" cy="354676"/>
            </a:xfrm>
          </p:grpSpPr>
          <p:sp>
            <p:nvSpPr>
              <p:cNvPr id="227" name="Google Shape;227;p25"/>
              <p:cNvSpPr/>
              <p:nvPr/>
            </p:nvSpPr>
            <p:spPr>
              <a:xfrm>
                <a:off x="4902701" y="3081273"/>
                <a:ext cx="272560" cy="153392"/>
              </a:xfrm>
              <a:custGeom>
                <a:rect b="b" l="l" r="r" t="t"/>
                <a:pathLst>
                  <a:path extrusionOk="0" h="5858" w="10409">
                    <a:moveTo>
                      <a:pt x="3673" y="0"/>
                    </a:moveTo>
                    <a:lnTo>
                      <a:pt x="3673" y="1040"/>
                    </a:lnTo>
                    <a:cubicBezTo>
                      <a:pt x="3673" y="1326"/>
                      <a:pt x="3482" y="1574"/>
                      <a:pt x="3206" y="1660"/>
                    </a:cubicBezTo>
                    <a:lnTo>
                      <a:pt x="935" y="2328"/>
                    </a:lnTo>
                    <a:cubicBezTo>
                      <a:pt x="372" y="2490"/>
                      <a:pt x="0" y="2996"/>
                      <a:pt x="0" y="3577"/>
                    </a:cubicBezTo>
                    <a:lnTo>
                      <a:pt x="0" y="5209"/>
                    </a:lnTo>
                    <a:cubicBezTo>
                      <a:pt x="0" y="5571"/>
                      <a:pt x="286" y="5858"/>
                      <a:pt x="649" y="5858"/>
                    </a:cubicBezTo>
                    <a:lnTo>
                      <a:pt x="9760" y="5858"/>
                    </a:lnTo>
                    <a:cubicBezTo>
                      <a:pt x="10113" y="5858"/>
                      <a:pt x="10408" y="5571"/>
                      <a:pt x="10408" y="5209"/>
                    </a:cubicBezTo>
                    <a:lnTo>
                      <a:pt x="10408" y="3577"/>
                    </a:lnTo>
                    <a:cubicBezTo>
                      <a:pt x="10408" y="2996"/>
                      <a:pt x="10027" y="2490"/>
                      <a:pt x="9464" y="2328"/>
                    </a:cubicBezTo>
                    <a:lnTo>
                      <a:pt x="7184" y="1660"/>
                    </a:lnTo>
                    <a:cubicBezTo>
                      <a:pt x="6907" y="1574"/>
                      <a:pt x="6716" y="1317"/>
                      <a:pt x="6716" y="1030"/>
                    </a:cubicBezTo>
                    <a:lnTo>
                      <a:pt x="6716" y="0"/>
                    </a:lnTo>
                    <a:close/>
                  </a:path>
                </a:pathLst>
              </a:custGeom>
              <a:solidFill>
                <a:srgbClr val="E7EC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5"/>
              <p:cNvSpPr/>
              <p:nvPr/>
            </p:nvSpPr>
            <p:spPr>
              <a:xfrm>
                <a:off x="4902701" y="3123483"/>
                <a:ext cx="272560" cy="111182"/>
              </a:xfrm>
              <a:custGeom>
                <a:rect b="b" l="l" r="r" t="t"/>
                <a:pathLst>
                  <a:path extrusionOk="0" h="4246" w="10409">
                    <a:moveTo>
                      <a:pt x="3320" y="0"/>
                    </a:moveTo>
                    <a:cubicBezTo>
                      <a:pt x="3282" y="19"/>
                      <a:pt x="3244" y="29"/>
                      <a:pt x="3206" y="48"/>
                    </a:cubicBezTo>
                    <a:lnTo>
                      <a:pt x="935" y="716"/>
                    </a:lnTo>
                    <a:cubicBezTo>
                      <a:pt x="372" y="878"/>
                      <a:pt x="0" y="1384"/>
                      <a:pt x="0" y="1965"/>
                    </a:cubicBezTo>
                    <a:lnTo>
                      <a:pt x="0" y="3597"/>
                    </a:lnTo>
                    <a:cubicBezTo>
                      <a:pt x="0" y="3959"/>
                      <a:pt x="286" y="4246"/>
                      <a:pt x="649" y="4246"/>
                    </a:cubicBezTo>
                    <a:lnTo>
                      <a:pt x="9760" y="4246"/>
                    </a:lnTo>
                    <a:cubicBezTo>
                      <a:pt x="10113" y="4246"/>
                      <a:pt x="10408" y="3959"/>
                      <a:pt x="10408" y="3597"/>
                    </a:cubicBezTo>
                    <a:lnTo>
                      <a:pt x="10408" y="1965"/>
                    </a:lnTo>
                    <a:cubicBezTo>
                      <a:pt x="10408" y="1384"/>
                      <a:pt x="10027" y="878"/>
                      <a:pt x="9464" y="716"/>
                    </a:cubicBezTo>
                    <a:lnTo>
                      <a:pt x="7184" y="48"/>
                    </a:lnTo>
                    <a:cubicBezTo>
                      <a:pt x="7146" y="29"/>
                      <a:pt x="7107" y="19"/>
                      <a:pt x="7069" y="0"/>
                    </a:cubicBezTo>
                    <a:lnTo>
                      <a:pt x="5200" y="344"/>
                    </a:lnTo>
                    <a:lnTo>
                      <a:pt x="3320" y="0"/>
                    </a:lnTo>
                    <a:close/>
                  </a:path>
                </a:pathLst>
              </a:custGeom>
              <a:solidFill>
                <a:srgbClr val="6F80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5"/>
              <p:cNvSpPr/>
              <p:nvPr/>
            </p:nvSpPr>
            <p:spPr>
              <a:xfrm>
                <a:off x="4966644" y="3123483"/>
                <a:ext cx="143913" cy="43781"/>
              </a:xfrm>
              <a:custGeom>
                <a:rect b="b" l="l" r="r" t="t"/>
                <a:pathLst>
                  <a:path extrusionOk="0" h="1672" w="5496">
                    <a:moveTo>
                      <a:pt x="878" y="0"/>
                    </a:moveTo>
                    <a:cubicBezTo>
                      <a:pt x="840" y="19"/>
                      <a:pt x="802" y="29"/>
                      <a:pt x="764" y="48"/>
                    </a:cubicBezTo>
                    <a:lnTo>
                      <a:pt x="0" y="267"/>
                    </a:lnTo>
                    <a:cubicBezTo>
                      <a:pt x="39" y="372"/>
                      <a:pt x="105" y="468"/>
                      <a:pt x="191" y="544"/>
                    </a:cubicBezTo>
                    <a:lnTo>
                      <a:pt x="1260" y="1460"/>
                    </a:lnTo>
                    <a:cubicBezTo>
                      <a:pt x="1423" y="1602"/>
                      <a:pt x="1624" y="1671"/>
                      <a:pt x="1823" y="1671"/>
                    </a:cubicBezTo>
                    <a:cubicBezTo>
                      <a:pt x="2077" y="1671"/>
                      <a:pt x="2329" y="1559"/>
                      <a:pt x="2500" y="1345"/>
                    </a:cubicBezTo>
                    <a:lnTo>
                      <a:pt x="2748" y="1031"/>
                    </a:lnTo>
                    <a:lnTo>
                      <a:pt x="2996" y="1345"/>
                    </a:lnTo>
                    <a:cubicBezTo>
                      <a:pt x="3167" y="1559"/>
                      <a:pt x="3419" y="1671"/>
                      <a:pt x="3675" y="1671"/>
                    </a:cubicBezTo>
                    <a:cubicBezTo>
                      <a:pt x="3875" y="1671"/>
                      <a:pt x="4078" y="1602"/>
                      <a:pt x="4246" y="1460"/>
                    </a:cubicBezTo>
                    <a:lnTo>
                      <a:pt x="5314" y="544"/>
                    </a:lnTo>
                    <a:cubicBezTo>
                      <a:pt x="5400" y="468"/>
                      <a:pt x="5457" y="372"/>
                      <a:pt x="5495" y="267"/>
                    </a:cubicBezTo>
                    <a:lnTo>
                      <a:pt x="4732" y="48"/>
                    </a:lnTo>
                    <a:cubicBezTo>
                      <a:pt x="4694" y="29"/>
                      <a:pt x="4656" y="19"/>
                      <a:pt x="4627" y="0"/>
                    </a:cubicBezTo>
                    <a:lnTo>
                      <a:pt x="2748" y="344"/>
                    </a:lnTo>
                    <a:lnTo>
                      <a:pt x="878" y="0"/>
                    </a:lnTo>
                    <a:close/>
                  </a:path>
                </a:pathLst>
              </a:custGeom>
              <a:solidFill>
                <a:srgbClr val="52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5"/>
              <p:cNvSpPr/>
              <p:nvPr/>
            </p:nvSpPr>
            <p:spPr>
              <a:xfrm>
                <a:off x="4998878" y="3081273"/>
                <a:ext cx="79445" cy="22676"/>
              </a:xfrm>
              <a:custGeom>
                <a:rect b="b" l="l" r="r" t="t"/>
                <a:pathLst>
                  <a:path extrusionOk="0" h="866" w="3034">
                    <a:moveTo>
                      <a:pt x="0" y="0"/>
                    </a:moveTo>
                    <a:lnTo>
                      <a:pt x="0" y="487"/>
                    </a:lnTo>
                    <a:cubicBezTo>
                      <a:pt x="472" y="739"/>
                      <a:pt x="995" y="866"/>
                      <a:pt x="1517" y="866"/>
                    </a:cubicBezTo>
                    <a:cubicBezTo>
                      <a:pt x="2039" y="866"/>
                      <a:pt x="2562" y="739"/>
                      <a:pt x="3034" y="487"/>
                    </a:cubicBezTo>
                    <a:lnTo>
                      <a:pt x="3034" y="0"/>
                    </a:ln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5"/>
              <p:cNvSpPr/>
              <p:nvPr/>
            </p:nvSpPr>
            <p:spPr>
              <a:xfrm>
                <a:off x="4942397" y="2933616"/>
                <a:ext cx="187904" cy="158917"/>
              </a:xfrm>
              <a:custGeom>
                <a:rect b="b" l="l" r="r" t="t"/>
                <a:pathLst>
                  <a:path extrusionOk="0" h="6069" w="7176">
                    <a:moveTo>
                      <a:pt x="860" y="1"/>
                    </a:moveTo>
                    <a:lnTo>
                      <a:pt x="860" y="2386"/>
                    </a:lnTo>
                    <a:lnTo>
                      <a:pt x="755" y="2386"/>
                    </a:lnTo>
                    <a:cubicBezTo>
                      <a:pt x="745" y="2386"/>
                      <a:pt x="736" y="2385"/>
                      <a:pt x="727" y="2385"/>
                    </a:cubicBezTo>
                    <a:cubicBezTo>
                      <a:pt x="4" y="2385"/>
                      <a:pt x="1" y="3474"/>
                      <a:pt x="718" y="3474"/>
                    </a:cubicBezTo>
                    <a:cubicBezTo>
                      <a:pt x="730" y="3474"/>
                      <a:pt x="742" y="3474"/>
                      <a:pt x="755" y="3473"/>
                    </a:cubicBezTo>
                    <a:lnTo>
                      <a:pt x="869" y="3473"/>
                    </a:lnTo>
                    <a:cubicBezTo>
                      <a:pt x="993" y="4933"/>
                      <a:pt x="2214" y="6068"/>
                      <a:pt x="3684" y="6068"/>
                    </a:cubicBezTo>
                    <a:cubicBezTo>
                      <a:pt x="5153" y="6068"/>
                      <a:pt x="6374" y="4933"/>
                      <a:pt x="6488" y="3473"/>
                    </a:cubicBezTo>
                    <a:lnTo>
                      <a:pt x="6603" y="3473"/>
                    </a:lnTo>
                    <a:cubicBezTo>
                      <a:pt x="6609" y="3474"/>
                      <a:pt x="6615" y="3474"/>
                      <a:pt x="6621" y="3474"/>
                    </a:cubicBezTo>
                    <a:cubicBezTo>
                      <a:pt x="6927" y="3474"/>
                      <a:pt x="7175" y="3238"/>
                      <a:pt x="7175" y="2930"/>
                    </a:cubicBezTo>
                    <a:cubicBezTo>
                      <a:pt x="7175" y="2630"/>
                      <a:pt x="6927" y="2386"/>
                      <a:pt x="6620" y="2386"/>
                    </a:cubicBezTo>
                    <a:cubicBezTo>
                      <a:pt x="6614" y="2386"/>
                      <a:pt x="6609" y="2386"/>
                      <a:pt x="6603" y="2386"/>
                    </a:cubicBezTo>
                    <a:lnTo>
                      <a:pt x="6498" y="2386"/>
                    </a:lnTo>
                    <a:lnTo>
                      <a:pt x="6498" y="1"/>
                    </a:lnTo>
                    <a:close/>
                  </a:path>
                </a:pathLst>
              </a:custGeom>
              <a:solidFill>
                <a:srgbClr val="ECF0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5"/>
              <p:cNvSpPr/>
              <p:nvPr/>
            </p:nvSpPr>
            <p:spPr>
              <a:xfrm>
                <a:off x="4947163" y="2933616"/>
                <a:ext cx="142656" cy="159074"/>
              </a:xfrm>
              <a:custGeom>
                <a:rect b="b" l="l" r="r" t="t"/>
                <a:pathLst>
                  <a:path extrusionOk="0" h="6075" w="5448">
                    <a:moveTo>
                      <a:pt x="678" y="1"/>
                    </a:moveTo>
                    <a:lnTo>
                      <a:pt x="678" y="2386"/>
                    </a:lnTo>
                    <a:lnTo>
                      <a:pt x="601" y="2386"/>
                    </a:lnTo>
                    <a:cubicBezTo>
                      <a:pt x="595" y="2386"/>
                      <a:pt x="589" y="2386"/>
                      <a:pt x="583" y="2386"/>
                    </a:cubicBezTo>
                    <a:cubicBezTo>
                      <a:pt x="304" y="2386"/>
                      <a:pt x="66" y="2593"/>
                      <a:pt x="29" y="2872"/>
                    </a:cubicBezTo>
                    <a:cubicBezTo>
                      <a:pt x="0" y="3197"/>
                      <a:pt x="248" y="3473"/>
                      <a:pt x="573" y="3473"/>
                    </a:cubicBezTo>
                    <a:lnTo>
                      <a:pt x="687" y="3473"/>
                    </a:lnTo>
                    <a:cubicBezTo>
                      <a:pt x="800" y="4963"/>
                      <a:pt x="2044" y="6075"/>
                      <a:pt x="3486" y="6075"/>
                    </a:cubicBezTo>
                    <a:cubicBezTo>
                      <a:pt x="3632" y="6075"/>
                      <a:pt x="3781" y="6063"/>
                      <a:pt x="3931" y="6040"/>
                    </a:cubicBezTo>
                    <a:cubicBezTo>
                      <a:pt x="2567" y="5820"/>
                      <a:pt x="1546" y="4637"/>
                      <a:pt x="1546" y="3254"/>
                    </a:cubicBezTo>
                    <a:lnTo>
                      <a:pt x="1546" y="1737"/>
                    </a:lnTo>
                    <a:cubicBezTo>
                      <a:pt x="1546" y="1260"/>
                      <a:pt x="1937" y="869"/>
                      <a:pt x="2414" y="869"/>
                    </a:cubicBezTo>
                    <a:lnTo>
                      <a:pt x="5018" y="869"/>
                    </a:lnTo>
                    <a:cubicBezTo>
                      <a:pt x="5257" y="869"/>
                      <a:pt x="5448" y="678"/>
                      <a:pt x="5448" y="440"/>
                    </a:cubicBezTo>
                    <a:lnTo>
                      <a:pt x="5448" y="1"/>
                    </a:lnTo>
                    <a:close/>
                  </a:path>
                </a:pathLst>
              </a:custGeom>
              <a:solidFill>
                <a:srgbClr val="E7EC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5"/>
              <p:cNvSpPr/>
              <p:nvPr/>
            </p:nvSpPr>
            <p:spPr>
              <a:xfrm>
                <a:off x="4976883" y="3106175"/>
                <a:ext cx="61980" cy="49725"/>
              </a:xfrm>
              <a:custGeom>
                <a:rect b="b" l="l" r="r" t="t"/>
                <a:pathLst>
                  <a:path extrusionOk="0" h="1899" w="2367">
                    <a:moveTo>
                      <a:pt x="500" y="1"/>
                    </a:moveTo>
                    <a:cubicBezTo>
                      <a:pt x="420" y="1"/>
                      <a:pt x="345" y="46"/>
                      <a:pt x="306" y="117"/>
                    </a:cubicBezTo>
                    <a:lnTo>
                      <a:pt x="39" y="661"/>
                    </a:lnTo>
                    <a:cubicBezTo>
                      <a:pt x="1" y="738"/>
                      <a:pt x="20" y="823"/>
                      <a:pt x="77" y="871"/>
                    </a:cubicBezTo>
                    <a:lnTo>
                      <a:pt x="1155" y="1797"/>
                    </a:lnTo>
                    <a:cubicBezTo>
                      <a:pt x="1235" y="1864"/>
                      <a:pt x="1337" y="1898"/>
                      <a:pt x="1438" y="1898"/>
                    </a:cubicBezTo>
                    <a:cubicBezTo>
                      <a:pt x="1564" y="1898"/>
                      <a:pt x="1690" y="1845"/>
                      <a:pt x="1775" y="1739"/>
                    </a:cubicBezTo>
                    <a:lnTo>
                      <a:pt x="2367" y="1005"/>
                    </a:lnTo>
                    <a:lnTo>
                      <a:pt x="611" y="32"/>
                    </a:lnTo>
                    <a:cubicBezTo>
                      <a:pt x="575" y="10"/>
                      <a:pt x="537" y="1"/>
                      <a:pt x="500" y="1"/>
                    </a:cubicBezTo>
                    <a:close/>
                  </a:path>
                </a:pathLst>
              </a:custGeom>
              <a:solidFill>
                <a:srgbClr val="6F80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5"/>
              <p:cNvSpPr/>
              <p:nvPr/>
            </p:nvSpPr>
            <p:spPr>
              <a:xfrm>
                <a:off x="5038836" y="3106175"/>
                <a:ext cx="61718" cy="49725"/>
              </a:xfrm>
              <a:custGeom>
                <a:rect b="b" l="l" r="r" t="t"/>
                <a:pathLst>
                  <a:path extrusionOk="0" h="1899" w="2357">
                    <a:moveTo>
                      <a:pt x="1861" y="1"/>
                    </a:moveTo>
                    <a:cubicBezTo>
                      <a:pt x="1825" y="1"/>
                      <a:pt x="1789" y="10"/>
                      <a:pt x="1756" y="32"/>
                    </a:cubicBezTo>
                    <a:lnTo>
                      <a:pt x="1" y="1005"/>
                    </a:lnTo>
                    <a:lnTo>
                      <a:pt x="582" y="1739"/>
                    </a:lnTo>
                    <a:cubicBezTo>
                      <a:pt x="667" y="1845"/>
                      <a:pt x="793" y="1898"/>
                      <a:pt x="921" y="1898"/>
                    </a:cubicBezTo>
                    <a:cubicBezTo>
                      <a:pt x="1024" y="1898"/>
                      <a:pt x="1127" y="1864"/>
                      <a:pt x="1212" y="1797"/>
                    </a:cubicBezTo>
                    <a:lnTo>
                      <a:pt x="2281" y="871"/>
                    </a:lnTo>
                    <a:cubicBezTo>
                      <a:pt x="2338" y="823"/>
                      <a:pt x="2357" y="738"/>
                      <a:pt x="2319" y="661"/>
                    </a:cubicBezTo>
                    <a:lnTo>
                      <a:pt x="2052" y="117"/>
                    </a:lnTo>
                    <a:cubicBezTo>
                      <a:pt x="2012" y="46"/>
                      <a:pt x="1938" y="1"/>
                      <a:pt x="1861" y="1"/>
                    </a:cubicBezTo>
                    <a:close/>
                  </a:path>
                </a:pathLst>
              </a:custGeom>
              <a:solidFill>
                <a:srgbClr val="6F80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5"/>
              <p:cNvSpPr/>
              <p:nvPr/>
            </p:nvSpPr>
            <p:spPr>
              <a:xfrm>
                <a:off x="4999114" y="2996512"/>
                <a:ext cx="11260" cy="17073"/>
              </a:xfrm>
              <a:custGeom>
                <a:rect b="b" l="l" r="r" t="t"/>
                <a:pathLst>
                  <a:path extrusionOk="0" h="652" w="430">
                    <a:moveTo>
                      <a:pt x="215" y="1"/>
                    </a:moveTo>
                    <a:cubicBezTo>
                      <a:pt x="108" y="1"/>
                      <a:pt x="1" y="75"/>
                      <a:pt x="1" y="222"/>
                    </a:cubicBezTo>
                    <a:lnTo>
                      <a:pt x="1" y="442"/>
                    </a:lnTo>
                    <a:cubicBezTo>
                      <a:pt x="1" y="556"/>
                      <a:pt x="96" y="652"/>
                      <a:pt x="211" y="652"/>
                    </a:cubicBezTo>
                    <a:cubicBezTo>
                      <a:pt x="335" y="652"/>
                      <a:pt x="430" y="556"/>
                      <a:pt x="430" y="432"/>
                    </a:cubicBezTo>
                    <a:lnTo>
                      <a:pt x="430" y="222"/>
                    </a:lnTo>
                    <a:cubicBezTo>
                      <a:pt x="430" y="75"/>
                      <a:pt x="323" y="1"/>
                      <a:pt x="215" y="1"/>
                    </a:cubicBezTo>
                    <a:close/>
                  </a:path>
                </a:pathLst>
              </a:custGeom>
              <a:solidFill>
                <a:srgbClr val="21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5"/>
              <p:cNvSpPr/>
              <p:nvPr/>
            </p:nvSpPr>
            <p:spPr>
              <a:xfrm>
                <a:off x="5067064" y="2996512"/>
                <a:ext cx="11521" cy="17073"/>
              </a:xfrm>
              <a:custGeom>
                <a:rect b="b" l="l" r="r" t="t"/>
                <a:pathLst>
                  <a:path extrusionOk="0" h="652" w="440">
                    <a:moveTo>
                      <a:pt x="220" y="1"/>
                    </a:moveTo>
                    <a:cubicBezTo>
                      <a:pt x="110" y="1"/>
                      <a:pt x="1" y="75"/>
                      <a:pt x="1" y="222"/>
                    </a:cubicBezTo>
                    <a:lnTo>
                      <a:pt x="1" y="442"/>
                    </a:lnTo>
                    <a:cubicBezTo>
                      <a:pt x="1" y="556"/>
                      <a:pt x="96" y="652"/>
                      <a:pt x="220" y="652"/>
                    </a:cubicBezTo>
                    <a:cubicBezTo>
                      <a:pt x="344" y="652"/>
                      <a:pt x="439" y="556"/>
                      <a:pt x="439" y="432"/>
                    </a:cubicBezTo>
                    <a:lnTo>
                      <a:pt x="439" y="222"/>
                    </a:lnTo>
                    <a:cubicBezTo>
                      <a:pt x="439" y="75"/>
                      <a:pt x="330" y="1"/>
                      <a:pt x="220" y="1"/>
                    </a:cubicBezTo>
                    <a:close/>
                  </a:path>
                </a:pathLst>
              </a:custGeom>
              <a:solidFill>
                <a:srgbClr val="21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5"/>
              <p:cNvSpPr/>
              <p:nvPr/>
            </p:nvSpPr>
            <p:spPr>
              <a:xfrm>
                <a:off x="4991363" y="2979099"/>
                <a:ext cx="26525" cy="11521"/>
              </a:xfrm>
              <a:custGeom>
                <a:rect b="b" l="l" r="r" t="t"/>
                <a:pathLst>
                  <a:path extrusionOk="0" h="440" w="1013">
                    <a:moveTo>
                      <a:pt x="287" y="0"/>
                    </a:moveTo>
                    <a:cubicBezTo>
                      <a:pt x="1" y="0"/>
                      <a:pt x="1" y="430"/>
                      <a:pt x="287" y="439"/>
                    </a:cubicBezTo>
                    <a:lnTo>
                      <a:pt x="726" y="439"/>
                    </a:lnTo>
                    <a:cubicBezTo>
                      <a:pt x="1012" y="430"/>
                      <a:pt x="1012" y="0"/>
                      <a:pt x="726" y="0"/>
                    </a:cubicBezTo>
                    <a:close/>
                  </a:path>
                </a:pathLst>
              </a:custGeom>
              <a:solidFill>
                <a:srgbClr val="3951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5"/>
              <p:cNvSpPr/>
              <p:nvPr/>
            </p:nvSpPr>
            <p:spPr>
              <a:xfrm>
                <a:off x="5059575" y="2979099"/>
                <a:ext cx="26499" cy="11521"/>
              </a:xfrm>
              <a:custGeom>
                <a:rect b="b" l="l" r="r" t="t"/>
                <a:pathLst>
                  <a:path extrusionOk="0" h="440" w="1012">
                    <a:moveTo>
                      <a:pt x="287" y="0"/>
                    </a:moveTo>
                    <a:cubicBezTo>
                      <a:pt x="0" y="0"/>
                      <a:pt x="0" y="439"/>
                      <a:pt x="287" y="439"/>
                    </a:cubicBezTo>
                    <a:lnTo>
                      <a:pt x="725" y="439"/>
                    </a:lnTo>
                    <a:cubicBezTo>
                      <a:pt x="1012" y="430"/>
                      <a:pt x="1012" y="0"/>
                      <a:pt x="725" y="0"/>
                    </a:cubicBezTo>
                    <a:close/>
                  </a:path>
                </a:pathLst>
              </a:custGeom>
              <a:solidFill>
                <a:srgbClr val="3951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5"/>
              <p:cNvSpPr/>
              <p:nvPr/>
            </p:nvSpPr>
            <p:spPr>
              <a:xfrm>
                <a:off x="5013097" y="3033538"/>
                <a:ext cx="51244" cy="22781"/>
              </a:xfrm>
              <a:custGeom>
                <a:rect b="b" l="l" r="r" t="t"/>
                <a:pathLst>
                  <a:path extrusionOk="0" h="870" w="1957">
                    <a:moveTo>
                      <a:pt x="125" y="1"/>
                    </a:moveTo>
                    <a:cubicBezTo>
                      <a:pt x="58" y="1"/>
                      <a:pt x="1" y="58"/>
                      <a:pt x="10" y="125"/>
                    </a:cubicBezTo>
                    <a:cubicBezTo>
                      <a:pt x="87" y="545"/>
                      <a:pt x="487" y="869"/>
                      <a:pt x="984" y="869"/>
                    </a:cubicBezTo>
                    <a:cubicBezTo>
                      <a:pt x="1470" y="869"/>
                      <a:pt x="1871" y="545"/>
                      <a:pt x="1947" y="125"/>
                    </a:cubicBezTo>
                    <a:cubicBezTo>
                      <a:pt x="1957" y="58"/>
                      <a:pt x="1909" y="1"/>
                      <a:pt x="183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5"/>
              <p:cNvSpPr/>
              <p:nvPr/>
            </p:nvSpPr>
            <p:spPr>
              <a:xfrm>
                <a:off x="5033102" y="3172188"/>
                <a:ext cx="11260" cy="11260"/>
              </a:xfrm>
              <a:custGeom>
                <a:rect b="b" l="l" r="r" t="t"/>
                <a:pathLst>
                  <a:path extrusionOk="0" h="430" w="430">
                    <a:moveTo>
                      <a:pt x="220" y="1"/>
                    </a:moveTo>
                    <a:cubicBezTo>
                      <a:pt x="95" y="1"/>
                      <a:pt x="0" y="96"/>
                      <a:pt x="0" y="220"/>
                    </a:cubicBezTo>
                    <a:cubicBezTo>
                      <a:pt x="0" y="334"/>
                      <a:pt x="95" y="430"/>
                      <a:pt x="220" y="430"/>
                    </a:cubicBezTo>
                    <a:cubicBezTo>
                      <a:pt x="334" y="430"/>
                      <a:pt x="429" y="334"/>
                      <a:pt x="429" y="220"/>
                    </a:cubicBezTo>
                    <a:cubicBezTo>
                      <a:pt x="429" y="96"/>
                      <a:pt x="334" y="1"/>
                      <a:pt x="220" y="1"/>
                    </a:cubicBezTo>
                    <a:close/>
                  </a:path>
                </a:pathLst>
              </a:custGeom>
              <a:solidFill>
                <a:srgbClr val="EDF1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5"/>
              <p:cNvSpPr/>
              <p:nvPr/>
            </p:nvSpPr>
            <p:spPr>
              <a:xfrm>
                <a:off x="5033102" y="3206150"/>
                <a:ext cx="11260" cy="11521"/>
              </a:xfrm>
              <a:custGeom>
                <a:rect b="b" l="l" r="r" t="t"/>
                <a:pathLst>
                  <a:path extrusionOk="0" h="440" w="430">
                    <a:moveTo>
                      <a:pt x="220" y="1"/>
                    </a:moveTo>
                    <a:cubicBezTo>
                      <a:pt x="95" y="1"/>
                      <a:pt x="0" y="96"/>
                      <a:pt x="0" y="220"/>
                    </a:cubicBezTo>
                    <a:cubicBezTo>
                      <a:pt x="0" y="344"/>
                      <a:pt x="95" y="440"/>
                      <a:pt x="220" y="440"/>
                    </a:cubicBezTo>
                    <a:cubicBezTo>
                      <a:pt x="334" y="440"/>
                      <a:pt x="429" y="344"/>
                      <a:pt x="429" y="220"/>
                    </a:cubicBezTo>
                    <a:cubicBezTo>
                      <a:pt x="429" y="96"/>
                      <a:pt x="334" y="1"/>
                      <a:pt x="220" y="1"/>
                    </a:cubicBezTo>
                    <a:close/>
                  </a:path>
                </a:pathLst>
              </a:custGeom>
              <a:solidFill>
                <a:srgbClr val="EDF1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5"/>
              <p:cNvSpPr/>
              <p:nvPr/>
            </p:nvSpPr>
            <p:spPr>
              <a:xfrm>
                <a:off x="4944413" y="2922383"/>
                <a:ext cx="188637" cy="76460"/>
              </a:xfrm>
              <a:custGeom>
                <a:rect b="b" l="l" r="r" t="t"/>
                <a:pathLst>
                  <a:path extrusionOk="0" h="2920" w="7204">
                    <a:moveTo>
                      <a:pt x="1174" y="1"/>
                    </a:moveTo>
                    <a:cubicBezTo>
                      <a:pt x="516" y="1"/>
                      <a:pt x="0" y="583"/>
                      <a:pt x="105" y="1241"/>
                    </a:cubicBezTo>
                    <a:lnTo>
                      <a:pt x="353" y="2920"/>
                    </a:lnTo>
                    <a:lnTo>
                      <a:pt x="840" y="2863"/>
                    </a:lnTo>
                    <a:cubicBezTo>
                      <a:pt x="1050" y="2834"/>
                      <a:pt x="1212" y="2653"/>
                      <a:pt x="1222" y="2433"/>
                    </a:cubicBezTo>
                    <a:lnTo>
                      <a:pt x="1222" y="1298"/>
                    </a:lnTo>
                    <a:cubicBezTo>
                      <a:pt x="1222" y="1060"/>
                      <a:pt x="1412" y="869"/>
                      <a:pt x="1651" y="869"/>
                    </a:cubicBezTo>
                    <a:lnTo>
                      <a:pt x="5553" y="869"/>
                    </a:lnTo>
                    <a:cubicBezTo>
                      <a:pt x="5791" y="869"/>
                      <a:pt x="5991" y="1060"/>
                      <a:pt x="5991" y="1298"/>
                    </a:cubicBezTo>
                    <a:lnTo>
                      <a:pt x="5991" y="2433"/>
                    </a:lnTo>
                    <a:cubicBezTo>
                      <a:pt x="5991" y="2653"/>
                      <a:pt x="6154" y="2834"/>
                      <a:pt x="6373" y="2863"/>
                    </a:cubicBezTo>
                    <a:lnTo>
                      <a:pt x="6860" y="2920"/>
                    </a:lnTo>
                    <a:lnTo>
                      <a:pt x="7108" y="1241"/>
                    </a:lnTo>
                    <a:cubicBezTo>
                      <a:pt x="7203" y="583"/>
                      <a:pt x="6697" y="1"/>
                      <a:pt x="6030" y="1"/>
                    </a:cubicBezTo>
                    <a:close/>
                  </a:path>
                </a:pathLst>
              </a:custGeom>
              <a:solidFill>
                <a:srgbClr val="21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5"/>
              <p:cNvSpPr/>
              <p:nvPr/>
            </p:nvSpPr>
            <p:spPr>
              <a:xfrm>
                <a:off x="4976385" y="2879989"/>
                <a:ext cx="150668" cy="65148"/>
              </a:xfrm>
              <a:custGeom>
                <a:rect b="b" l="l" r="r" t="t"/>
                <a:pathLst>
                  <a:path extrusionOk="0" h="2488" w="5754">
                    <a:moveTo>
                      <a:pt x="5093" y="0"/>
                    </a:moveTo>
                    <a:cubicBezTo>
                      <a:pt x="5059" y="0"/>
                      <a:pt x="5024" y="8"/>
                      <a:pt x="4990" y="26"/>
                    </a:cubicBezTo>
                    <a:cubicBezTo>
                      <a:pt x="4770" y="151"/>
                      <a:pt x="4351" y="313"/>
                      <a:pt x="3683" y="313"/>
                    </a:cubicBezTo>
                    <a:lnTo>
                      <a:pt x="1517" y="313"/>
                    </a:lnTo>
                    <a:cubicBezTo>
                      <a:pt x="678" y="313"/>
                      <a:pt x="1" y="1000"/>
                      <a:pt x="1" y="1839"/>
                    </a:cubicBezTo>
                    <a:cubicBezTo>
                      <a:pt x="1" y="2192"/>
                      <a:pt x="287" y="2488"/>
                      <a:pt x="649" y="2488"/>
                    </a:cubicBezTo>
                    <a:lnTo>
                      <a:pt x="4122" y="2488"/>
                    </a:lnTo>
                    <a:cubicBezTo>
                      <a:pt x="4933" y="2488"/>
                      <a:pt x="5753" y="1524"/>
                      <a:pt x="5305" y="151"/>
                    </a:cubicBezTo>
                    <a:cubicBezTo>
                      <a:pt x="5270" y="60"/>
                      <a:pt x="5184" y="0"/>
                      <a:pt x="5093" y="0"/>
                    </a:cubicBezTo>
                    <a:close/>
                  </a:path>
                </a:pathLst>
              </a:custGeom>
              <a:solidFill>
                <a:srgbClr val="576D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5"/>
              <p:cNvSpPr/>
              <p:nvPr/>
            </p:nvSpPr>
            <p:spPr>
              <a:xfrm>
                <a:off x="4936427" y="3183421"/>
                <a:ext cx="17256" cy="51244"/>
              </a:xfrm>
              <a:custGeom>
                <a:rect b="b" l="l" r="r" t="t"/>
                <a:pathLst>
                  <a:path extrusionOk="0" h="1957" w="659">
                    <a:moveTo>
                      <a:pt x="658" y="1"/>
                    </a:moveTo>
                    <a:cubicBezTo>
                      <a:pt x="296" y="1"/>
                      <a:pt x="0" y="297"/>
                      <a:pt x="0" y="659"/>
                    </a:cubicBezTo>
                    <a:lnTo>
                      <a:pt x="0" y="1957"/>
                    </a:lnTo>
                    <a:lnTo>
                      <a:pt x="658" y="1957"/>
                    </a:lnTo>
                    <a:lnTo>
                      <a:pt x="658" y="1"/>
                    </a:lnTo>
                    <a:close/>
                  </a:path>
                </a:pathLst>
              </a:custGeom>
              <a:solidFill>
                <a:srgbClr val="52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5"/>
              <p:cNvSpPr/>
              <p:nvPr/>
            </p:nvSpPr>
            <p:spPr>
              <a:xfrm>
                <a:off x="5123781" y="3183421"/>
                <a:ext cx="16994" cy="51244"/>
              </a:xfrm>
              <a:custGeom>
                <a:rect b="b" l="l" r="r" t="t"/>
                <a:pathLst>
                  <a:path extrusionOk="0" h="1957" w="649">
                    <a:moveTo>
                      <a:pt x="0" y="1"/>
                    </a:moveTo>
                    <a:lnTo>
                      <a:pt x="0" y="1957"/>
                    </a:lnTo>
                    <a:lnTo>
                      <a:pt x="649" y="1957"/>
                    </a:lnTo>
                    <a:lnTo>
                      <a:pt x="649" y="659"/>
                    </a:lnTo>
                    <a:cubicBezTo>
                      <a:pt x="649" y="297"/>
                      <a:pt x="363" y="1"/>
                      <a:pt x="0" y="1"/>
                    </a:cubicBezTo>
                    <a:close/>
                  </a:path>
                </a:pathLst>
              </a:custGeom>
              <a:solidFill>
                <a:srgbClr val="52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5"/>
              <p:cNvSpPr/>
              <p:nvPr/>
            </p:nvSpPr>
            <p:spPr>
              <a:xfrm>
                <a:off x="4953657" y="3127725"/>
                <a:ext cx="22755" cy="106940"/>
              </a:xfrm>
              <a:custGeom>
                <a:rect b="b" l="l" r="r" t="t"/>
                <a:pathLst>
                  <a:path extrusionOk="0" h="4084" w="869">
                    <a:moveTo>
                      <a:pt x="869" y="0"/>
                    </a:moveTo>
                    <a:lnTo>
                      <a:pt x="0" y="258"/>
                    </a:lnTo>
                    <a:lnTo>
                      <a:pt x="0" y="4084"/>
                    </a:lnTo>
                    <a:lnTo>
                      <a:pt x="869" y="4084"/>
                    </a:lnTo>
                    <a:lnTo>
                      <a:pt x="869" y="0"/>
                    </a:lnTo>
                    <a:close/>
                  </a:path>
                </a:pathLst>
              </a:custGeom>
              <a:solidFill>
                <a:srgbClr val="F4F7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5"/>
              <p:cNvSpPr/>
              <p:nvPr/>
            </p:nvSpPr>
            <p:spPr>
              <a:xfrm>
                <a:off x="5101288" y="3127725"/>
                <a:ext cx="22755" cy="106940"/>
              </a:xfrm>
              <a:custGeom>
                <a:rect b="b" l="l" r="r" t="t"/>
                <a:pathLst>
                  <a:path extrusionOk="0" h="4084" w="869">
                    <a:moveTo>
                      <a:pt x="0" y="0"/>
                    </a:moveTo>
                    <a:lnTo>
                      <a:pt x="0" y="4084"/>
                    </a:lnTo>
                    <a:lnTo>
                      <a:pt x="869" y="4084"/>
                    </a:lnTo>
                    <a:lnTo>
                      <a:pt x="869" y="258"/>
                    </a:lnTo>
                    <a:lnTo>
                      <a:pt x="0" y="0"/>
                    </a:lnTo>
                    <a:close/>
                  </a:path>
                </a:pathLst>
              </a:custGeom>
              <a:solidFill>
                <a:srgbClr val="F4F7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5"/>
              <p:cNvSpPr/>
              <p:nvPr/>
            </p:nvSpPr>
            <p:spPr>
              <a:xfrm>
                <a:off x="4953657" y="3183421"/>
                <a:ext cx="11260" cy="51244"/>
              </a:xfrm>
              <a:custGeom>
                <a:rect b="b" l="l" r="r" t="t"/>
                <a:pathLst>
                  <a:path extrusionOk="0" h="1957" w="430">
                    <a:moveTo>
                      <a:pt x="0" y="1"/>
                    </a:moveTo>
                    <a:lnTo>
                      <a:pt x="0" y="1957"/>
                    </a:lnTo>
                    <a:lnTo>
                      <a:pt x="430" y="1957"/>
                    </a:lnTo>
                    <a:lnTo>
                      <a:pt x="430" y="440"/>
                    </a:lnTo>
                    <a:cubicBezTo>
                      <a:pt x="430" y="201"/>
                      <a:pt x="239" y="1"/>
                      <a:pt x="0" y="1"/>
                    </a:cubicBezTo>
                    <a:close/>
                  </a:path>
                </a:pathLst>
              </a:custGeom>
              <a:solidFill>
                <a:srgbClr val="F1F4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5"/>
              <p:cNvSpPr/>
              <p:nvPr/>
            </p:nvSpPr>
            <p:spPr>
              <a:xfrm>
                <a:off x="5112521" y="3183421"/>
                <a:ext cx="11286" cy="51244"/>
              </a:xfrm>
              <a:custGeom>
                <a:rect b="b" l="l" r="r" t="t"/>
                <a:pathLst>
                  <a:path extrusionOk="0" h="1957" w="431">
                    <a:moveTo>
                      <a:pt x="430" y="1"/>
                    </a:moveTo>
                    <a:cubicBezTo>
                      <a:pt x="192" y="1"/>
                      <a:pt x="1" y="201"/>
                      <a:pt x="1" y="440"/>
                    </a:cubicBezTo>
                    <a:lnTo>
                      <a:pt x="1" y="1957"/>
                    </a:lnTo>
                    <a:lnTo>
                      <a:pt x="430" y="1957"/>
                    </a:lnTo>
                    <a:lnTo>
                      <a:pt x="430" y="1"/>
                    </a:lnTo>
                    <a:close/>
                  </a:path>
                </a:pathLst>
              </a:custGeom>
              <a:solidFill>
                <a:srgbClr val="F1F4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5"/>
              <p:cNvSpPr/>
              <p:nvPr/>
            </p:nvSpPr>
            <p:spPr>
              <a:xfrm>
                <a:off x="5010112" y="2880172"/>
                <a:ext cx="110448" cy="44488"/>
              </a:xfrm>
              <a:custGeom>
                <a:rect b="b" l="l" r="r" t="t"/>
                <a:pathLst>
                  <a:path extrusionOk="0" h="1699" w="4218">
                    <a:moveTo>
                      <a:pt x="3811" y="1"/>
                    </a:moveTo>
                    <a:cubicBezTo>
                      <a:pt x="3775" y="1"/>
                      <a:pt x="3738" y="10"/>
                      <a:pt x="3702" y="29"/>
                    </a:cubicBezTo>
                    <a:cubicBezTo>
                      <a:pt x="3482" y="153"/>
                      <a:pt x="3063" y="315"/>
                      <a:pt x="2395" y="315"/>
                    </a:cubicBezTo>
                    <a:lnTo>
                      <a:pt x="229" y="315"/>
                    </a:lnTo>
                    <a:lnTo>
                      <a:pt x="182" y="344"/>
                    </a:lnTo>
                    <a:cubicBezTo>
                      <a:pt x="67" y="563"/>
                      <a:pt x="0" y="811"/>
                      <a:pt x="0" y="1059"/>
                    </a:cubicBezTo>
                    <a:lnTo>
                      <a:pt x="0" y="1069"/>
                    </a:lnTo>
                    <a:cubicBezTo>
                      <a:pt x="10" y="1374"/>
                      <a:pt x="277" y="1613"/>
                      <a:pt x="582" y="1613"/>
                    </a:cubicBezTo>
                    <a:lnTo>
                      <a:pt x="3521" y="1613"/>
                    </a:lnTo>
                    <a:cubicBezTo>
                      <a:pt x="3673" y="1613"/>
                      <a:pt x="3826" y="1641"/>
                      <a:pt x="3959" y="1699"/>
                    </a:cubicBezTo>
                    <a:cubicBezTo>
                      <a:pt x="4160" y="1298"/>
                      <a:pt x="4217" y="764"/>
                      <a:pt x="4017" y="144"/>
                    </a:cubicBezTo>
                    <a:cubicBezTo>
                      <a:pt x="3983" y="55"/>
                      <a:pt x="3901" y="1"/>
                      <a:pt x="3811" y="1"/>
                    </a:cubicBezTo>
                    <a:close/>
                  </a:path>
                </a:pathLst>
              </a:custGeom>
              <a:solidFill>
                <a:srgbClr val="3951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1" name="Google Shape;251;p25"/>
            <p:cNvSpPr txBox="1"/>
            <p:nvPr/>
          </p:nvSpPr>
          <p:spPr>
            <a:xfrm>
              <a:off x="2164675" y="2827424"/>
              <a:ext cx="1225800" cy="58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latin typeface="Poppins"/>
                  <a:ea typeface="Poppins"/>
                  <a:cs typeface="Poppins"/>
                  <a:sym typeface="Poppins"/>
                </a:rPr>
                <a:t>Arin Balyan</a:t>
              </a:r>
              <a:endParaRPr sz="900">
                <a:latin typeface="Poppins"/>
                <a:ea typeface="Poppins"/>
                <a:cs typeface="Poppins"/>
                <a:sym typeface="Poppins"/>
              </a:endParaRPr>
            </a:p>
            <a:p>
              <a:pPr indent="0" lvl="0" marL="0" rtl="0" algn="ctr">
                <a:spcBef>
                  <a:spcPts val="0"/>
                </a:spcBef>
                <a:spcAft>
                  <a:spcPts val="0"/>
                </a:spcAft>
                <a:buNone/>
              </a:pPr>
              <a:r>
                <a:rPr lang="en" sz="900">
                  <a:latin typeface="Poppins"/>
                  <a:ea typeface="Poppins"/>
                  <a:cs typeface="Poppins"/>
                  <a:sym typeface="Poppins"/>
                </a:rPr>
                <a:t>22BAI10041</a:t>
              </a:r>
              <a:endParaRPr sz="900">
                <a:latin typeface="Poppins"/>
                <a:ea typeface="Poppins"/>
                <a:cs typeface="Poppins"/>
                <a:sym typeface="Poppins"/>
              </a:endParaRPr>
            </a:p>
            <a:p>
              <a:pPr indent="0" lvl="0" marL="0" rtl="0" algn="ctr">
                <a:spcBef>
                  <a:spcPts val="0"/>
                </a:spcBef>
                <a:spcAft>
                  <a:spcPts val="0"/>
                </a:spcAft>
                <a:buNone/>
              </a:pPr>
              <a:r>
                <a:rPr b="1" lang="en" sz="900">
                  <a:latin typeface="Poppins"/>
                  <a:ea typeface="Poppins"/>
                  <a:cs typeface="Poppins"/>
                  <a:sym typeface="Poppins"/>
                </a:rPr>
                <a:t>Real-life Applications</a:t>
              </a:r>
              <a:endParaRPr b="1" sz="900">
                <a:latin typeface="Poppins"/>
                <a:ea typeface="Poppins"/>
                <a:cs typeface="Poppins"/>
                <a:sym typeface="Poppins"/>
              </a:endParaRPr>
            </a:p>
          </p:txBody>
        </p:sp>
      </p:grpSp>
      <p:grpSp>
        <p:nvGrpSpPr>
          <p:cNvPr id="252" name="Google Shape;252;p25"/>
          <p:cNvGrpSpPr/>
          <p:nvPr/>
        </p:nvGrpSpPr>
        <p:grpSpPr>
          <a:xfrm>
            <a:off x="5637600" y="2120885"/>
            <a:ext cx="1225800" cy="1508733"/>
            <a:chOff x="5637600" y="2120885"/>
            <a:chExt cx="1225800" cy="1508733"/>
          </a:xfrm>
        </p:grpSpPr>
        <p:grpSp>
          <p:nvGrpSpPr>
            <p:cNvPr id="253" name="Google Shape;253;p25"/>
            <p:cNvGrpSpPr/>
            <p:nvPr/>
          </p:nvGrpSpPr>
          <p:grpSpPr>
            <a:xfrm>
              <a:off x="6010599" y="2120885"/>
              <a:ext cx="479420" cy="645901"/>
              <a:chOff x="7614550" y="2879911"/>
              <a:chExt cx="263316" cy="354754"/>
            </a:xfrm>
          </p:grpSpPr>
          <p:sp>
            <p:nvSpPr>
              <p:cNvPr id="254" name="Google Shape;254;p25"/>
              <p:cNvSpPr/>
              <p:nvPr/>
            </p:nvSpPr>
            <p:spPr>
              <a:xfrm>
                <a:off x="7614550" y="3086013"/>
                <a:ext cx="263316" cy="148652"/>
              </a:xfrm>
              <a:custGeom>
                <a:rect b="b" l="l" r="r" t="t"/>
                <a:pathLst>
                  <a:path extrusionOk="0" h="5677" w="10056">
                    <a:moveTo>
                      <a:pt x="3721" y="0"/>
                    </a:moveTo>
                    <a:lnTo>
                      <a:pt x="3721" y="1126"/>
                    </a:lnTo>
                    <a:cubicBezTo>
                      <a:pt x="3712" y="1498"/>
                      <a:pt x="3483" y="1822"/>
                      <a:pt x="3130" y="1946"/>
                    </a:cubicBezTo>
                    <a:lnTo>
                      <a:pt x="879" y="2748"/>
                    </a:lnTo>
                    <a:cubicBezTo>
                      <a:pt x="354" y="2929"/>
                      <a:pt x="1" y="3425"/>
                      <a:pt x="1" y="3978"/>
                    </a:cubicBezTo>
                    <a:lnTo>
                      <a:pt x="1" y="5018"/>
                    </a:lnTo>
                    <a:cubicBezTo>
                      <a:pt x="1" y="5381"/>
                      <a:pt x="297" y="5677"/>
                      <a:pt x="659" y="5677"/>
                    </a:cubicBezTo>
                    <a:lnTo>
                      <a:pt x="9398" y="5677"/>
                    </a:lnTo>
                    <a:cubicBezTo>
                      <a:pt x="9760" y="5677"/>
                      <a:pt x="10056" y="5381"/>
                      <a:pt x="10056" y="5018"/>
                    </a:cubicBezTo>
                    <a:lnTo>
                      <a:pt x="10056" y="3978"/>
                    </a:lnTo>
                    <a:cubicBezTo>
                      <a:pt x="10056" y="3425"/>
                      <a:pt x="9703" y="2929"/>
                      <a:pt x="9178" y="2748"/>
                    </a:cubicBezTo>
                    <a:lnTo>
                      <a:pt x="6927" y="1946"/>
                    </a:lnTo>
                    <a:cubicBezTo>
                      <a:pt x="6574" y="1822"/>
                      <a:pt x="6345" y="1498"/>
                      <a:pt x="6345" y="1126"/>
                    </a:cubicBezTo>
                    <a:lnTo>
                      <a:pt x="6345" y="0"/>
                    </a:lnTo>
                    <a:close/>
                  </a:path>
                </a:pathLst>
              </a:custGeom>
              <a:solidFill>
                <a:srgbClr val="E7EC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5"/>
              <p:cNvSpPr/>
              <p:nvPr/>
            </p:nvSpPr>
            <p:spPr>
              <a:xfrm>
                <a:off x="7614550" y="3137728"/>
                <a:ext cx="263081" cy="96937"/>
              </a:xfrm>
              <a:custGeom>
                <a:rect b="b" l="l" r="r" t="t"/>
                <a:pathLst>
                  <a:path extrusionOk="0" h="3702" w="10047">
                    <a:moveTo>
                      <a:pt x="3063" y="0"/>
                    </a:moveTo>
                    <a:lnTo>
                      <a:pt x="879" y="773"/>
                    </a:lnTo>
                    <a:cubicBezTo>
                      <a:pt x="354" y="954"/>
                      <a:pt x="1" y="1450"/>
                      <a:pt x="1" y="2003"/>
                    </a:cubicBezTo>
                    <a:lnTo>
                      <a:pt x="1" y="3043"/>
                    </a:lnTo>
                    <a:cubicBezTo>
                      <a:pt x="1" y="3406"/>
                      <a:pt x="297" y="3702"/>
                      <a:pt x="659" y="3702"/>
                    </a:cubicBezTo>
                    <a:lnTo>
                      <a:pt x="9398" y="3702"/>
                    </a:lnTo>
                    <a:cubicBezTo>
                      <a:pt x="9760" y="3702"/>
                      <a:pt x="10046" y="3406"/>
                      <a:pt x="10046" y="3043"/>
                    </a:cubicBezTo>
                    <a:lnTo>
                      <a:pt x="10046" y="2003"/>
                    </a:lnTo>
                    <a:cubicBezTo>
                      <a:pt x="10046" y="1450"/>
                      <a:pt x="9703" y="954"/>
                      <a:pt x="9178" y="773"/>
                    </a:cubicBezTo>
                    <a:lnTo>
                      <a:pt x="6994" y="0"/>
                    </a:lnTo>
                    <a:cubicBezTo>
                      <a:pt x="6994" y="1088"/>
                      <a:pt x="6116" y="1965"/>
                      <a:pt x="5028" y="1965"/>
                    </a:cubicBezTo>
                    <a:cubicBezTo>
                      <a:pt x="3941" y="1965"/>
                      <a:pt x="3063" y="1088"/>
                      <a:pt x="3063" y="0"/>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5"/>
              <p:cNvSpPr/>
              <p:nvPr/>
            </p:nvSpPr>
            <p:spPr>
              <a:xfrm>
                <a:off x="7683495" y="3137728"/>
                <a:ext cx="125426" cy="62477"/>
              </a:xfrm>
              <a:custGeom>
                <a:rect b="b" l="l" r="r" t="t"/>
                <a:pathLst>
                  <a:path extrusionOk="0" h="2386" w="4790">
                    <a:moveTo>
                      <a:pt x="430" y="0"/>
                    </a:moveTo>
                    <a:lnTo>
                      <a:pt x="1" y="153"/>
                    </a:lnTo>
                    <a:cubicBezTo>
                      <a:pt x="87" y="1412"/>
                      <a:pt x="1136" y="2385"/>
                      <a:pt x="2395" y="2385"/>
                    </a:cubicBezTo>
                    <a:cubicBezTo>
                      <a:pt x="3655" y="2385"/>
                      <a:pt x="4704" y="1412"/>
                      <a:pt x="4790" y="153"/>
                    </a:cubicBezTo>
                    <a:lnTo>
                      <a:pt x="4361" y="0"/>
                    </a:lnTo>
                    <a:cubicBezTo>
                      <a:pt x="4361" y="1088"/>
                      <a:pt x="3483" y="1965"/>
                      <a:pt x="2395" y="1965"/>
                    </a:cubicBezTo>
                    <a:cubicBezTo>
                      <a:pt x="1308" y="1965"/>
                      <a:pt x="430" y="1088"/>
                      <a:pt x="430" y="0"/>
                    </a:cubicBezTo>
                    <a:close/>
                  </a:path>
                </a:pathLst>
              </a:custGeom>
              <a:solidFill>
                <a:srgbClr val="A2B5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5"/>
              <p:cNvSpPr/>
              <p:nvPr/>
            </p:nvSpPr>
            <p:spPr>
              <a:xfrm>
                <a:off x="7711985" y="3085751"/>
                <a:ext cx="68709" cy="23069"/>
              </a:xfrm>
              <a:custGeom>
                <a:rect b="b" l="l" r="r" t="t"/>
                <a:pathLst>
                  <a:path extrusionOk="0" h="881" w="2624">
                    <a:moveTo>
                      <a:pt x="0" y="1"/>
                    </a:moveTo>
                    <a:lnTo>
                      <a:pt x="0" y="602"/>
                    </a:lnTo>
                    <a:cubicBezTo>
                      <a:pt x="415" y="788"/>
                      <a:pt x="861" y="881"/>
                      <a:pt x="1309" y="881"/>
                    </a:cubicBezTo>
                    <a:cubicBezTo>
                      <a:pt x="1756" y="881"/>
                      <a:pt x="2204" y="788"/>
                      <a:pt x="2624" y="602"/>
                    </a:cubicBezTo>
                    <a:lnTo>
                      <a:pt x="2624" y="1"/>
                    </a:ln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5"/>
              <p:cNvSpPr/>
              <p:nvPr/>
            </p:nvSpPr>
            <p:spPr>
              <a:xfrm>
                <a:off x="7780668" y="3023064"/>
                <a:ext cx="45745" cy="211601"/>
              </a:xfrm>
              <a:custGeom>
                <a:rect b="b" l="l" r="r" t="t"/>
                <a:pathLst>
                  <a:path extrusionOk="0" h="8081" w="1747">
                    <a:moveTo>
                      <a:pt x="1" y="0"/>
                    </a:moveTo>
                    <a:lnTo>
                      <a:pt x="1" y="8081"/>
                    </a:lnTo>
                    <a:lnTo>
                      <a:pt x="1527" y="8081"/>
                    </a:lnTo>
                    <a:lnTo>
                      <a:pt x="1117" y="4179"/>
                    </a:lnTo>
                    <a:cubicBezTo>
                      <a:pt x="1098" y="4007"/>
                      <a:pt x="1089" y="3845"/>
                      <a:pt x="1089" y="3683"/>
                    </a:cubicBezTo>
                    <a:lnTo>
                      <a:pt x="1089" y="3520"/>
                    </a:lnTo>
                    <a:cubicBezTo>
                      <a:pt x="1089" y="3206"/>
                      <a:pt x="1117" y="2900"/>
                      <a:pt x="1184" y="2605"/>
                    </a:cubicBezTo>
                    <a:lnTo>
                      <a:pt x="1747" y="0"/>
                    </a:lnTo>
                    <a:close/>
                  </a:path>
                </a:pathLst>
              </a:custGeom>
              <a:solidFill>
                <a:srgbClr val="576D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5"/>
              <p:cNvSpPr/>
              <p:nvPr/>
            </p:nvSpPr>
            <p:spPr>
              <a:xfrm>
                <a:off x="7780668" y="3102981"/>
                <a:ext cx="29275" cy="23017"/>
              </a:xfrm>
              <a:custGeom>
                <a:rect b="b" l="l" r="r" t="t"/>
                <a:pathLst>
                  <a:path extrusionOk="0" h="879" w="1118">
                    <a:moveTo>
                      <a:pt x="1" y="1"/>
                    </a:moveTo>
                    <a:lnTo>
                      <a:pt x="1" y="879"/>
                    </a:lnTo>
                    <a:lnTo>
                      <a:pt x="1098" y="879"/>
                    </a:lnTo>
                    <a:cubicBezTo>
                      <a:pt x="1089" y="793"/>
                      <a:pt x="1089" y="707"/>
                      <a:pt x="1089" y="631"/>
                    </a:cubicBezTo>
                    <a:lnTo>
                      <a:pt x="1089" y="468"/>
                    </a:lnTo>
                    <a:cubicBezTo>
                      <a:pt x="1089" y="316"/>
                      <a:pt x="1098" y="154"/>
                      <a:pt x="1117" y="1"/>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5"/>
              <p:cNvSpPr/>
              <p:nvPr/>
            </p:nvSpPr>
            <p:spPr>
              <a:xfrm>
                <a:off x="7666030" y="3023064"/>
                <a:ext cx="45719" cy="211601"/>
              </a:xfrm>
              <a:custGeom>
                <a:rect b="b" l="l" r="r" t="t"/>
                <a:pathLst>
                  <a:path extrusionOk="0" h="8081" w="1746">
                    <a:moveTo>
                      <a:pt x="0" y="0"/>
                    </a:moveTo>
                    <a:lnTo>
                      <a:pt x="563" y="2605"/>
                    </a:lnTo>
                    <a:cubicBezTo>
                      <a:pt x="630" y="2900"/>
                      <a:pt x="658" y="3206"/>
                      <a:pt x="658" y="3520"/>
                    </a:cubicBezTo>
                    <a:lnTo>
                      <a:pt x="658" y="3683"/>
                    </a:lnTo>
                    <a:cubicBezTo>
                      <a:pt x="658" y="3845"/>
                      <a:pt x="649" y="4007"/>
                      <a:pt x="630" y="4179"/>
                    </a:cubicBezTo>
                    <a:lnTo>
                      <a:pt x="220" y="8081"/>
                    </a:lnTo>
                    <a:lnTo>
                      <a:pt x="1746" y="8081"/>
                    </a:lnTo>
                    <a:lnTo>
                      <a:pt x="1746" y="0"/>
                    </a:lnTo>
                    <a:close/>
                  </a:path>
                </a:pathLst>
              </a:custGeom>
              <a:solidFill>
                <a:srgbClr val="576D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5"/>
              <p:cNvSpPr/>
              <p:nvPr/>
            </p:nvSpPr>
            <p:spPr>
              <a:xfrm>
                <a:off x="7628559" y="2879911"/>
                <a:ext cx="235325" cy="137419"/>
              </a:xfrm>
              <a:custGeom>
                <a:rect b="b" l="l" r="r" t="t"/>
                <a:pathLst>
                  <a:path extrusionOk="0" h="5248" w="8987">
                    <a:moveTo>
                      <a:pt x="4493" y="1"/>
                    </a:moveTo>
                    <a:cubicBezTo>
                      <a:pt x="1794" y="1"/>
                      <a:pt x="0" y="2787"/>
                      <a:pt x="1116" y="5248"/>
                    </a:cubicBezTo>
                    <a:lnTo>
                      <a:pt x="7871" y="5248"/>
                    </a:lnTo>
                    <a:cubicBezTo>
                      <a:pt x="8987" y="2787"/>
                      <a:pt x="7193" y="1"/>
                      <a:pt x="4493" y="1"/>
                    </a:cubicBezTo>
                    <a:close/>
                  </a:path>
                </a:pathLst>
              </a:custGeom>
              <a:solidFill>
                <a:srgbClr val="21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5"/>
              <p:cNvSpPr/>
              <p:nvPr/>
            </p:nvSpPr>
            <p:spPr>
              <a:xfrm>
                <a:off x="7650031" y="2920131"/>
                <a:ext cx="192381" cy="177142"/>
              </a:xfrm>
              <a:custGeom>
                <a:rect b="b" l="l" r="r" t="t"/>
                <a:pathLst>
                  <a:path extrusionOk="0" h="6765" w="7347">
                    <a:moveTo>
                      <a:pt x="3673" y="1"/>
                    </a:moveTo>
                    <a:cubicBezTo>
                      <a:pt x="2109" y="1"/>
                      <a:pt x="831" y="1270"/>
                      <a:pt x="831" y="2834"/>
                    </a:cubicBezTo>
                    <a:lnTo>
                      <a:pt x="831" y="3054"/>
                    </a:lnTo>
                    <a:lnTo>
                      <a:pt x="726" y="3054"/>
                    </a:lnTo>
                    <a:cubicBezTo>
                      <a:pt x="1" y="3054"/>
                      <a:pt x="1" y="4151"/>
                      <a:pt x="726" y="4151"/>
                    </a:cubicBezTo>
                    <a:lnTo>
                      <a:pt x="840" y="4151"/>
                    </a:lnTo>
                    <a:cubicBezTo>
                      <a:pt x="955" y="5629"/>
                      <a:pt x="2185" y="6765"/>
                      <a:pt x="3673" y="6765"/>
                    </a:cubicBezTo>
                    <a:cubicBezTo>
                      <a:pt x="5152" y="6765"/>
                      <a:pt x="6383" y="5629"/>
                      <a:pt x="6497" y="4151"/>
                    </a:cubicBezTo>
                    <a:lnTo>
                      <a:pt x="6621" y="4151"/>
                    </a:lnTo>
                    <a:cubicBezTo>
                      <a:pt x="7346" y="4151"/>
                      <a:pt x="7346" y="3054"/>
                      <a:pt x="6621" y="3054"/>
                    </a:cubicBezTo>
                    <a:lnTo>
                      <a:pt x="6516" y="3054"/>
                    </a:lnTo>
                    <a:lnTo>
                      <a:pt x="6516" y="2834"/>
                    </a:lnTo>
                    <a:cubicBezTo>
                      <a:pt x="6516" y="1270"/>
                      <a:pt x="5238" y="1"/>
                      <a:pt x="3673" y="1"/>
                    </a:cubicBezTo>
                    <a:close/>
                  </a:path>
                </a:pathLst>
              </a:custGeom>
              <a:solidFill>
                <a:srgbClr val="ECF0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5"/>
              <p:cNvSpPr/>
              <p:nvPr/>
            </p:nvSpPr>
            <p:spPr>
              <a:xfrm>
                <a:off x="7650188" y="2920052"/>
                <a:ext cx="170229" cy="177456"/>
              </a:xfrm>
              <a:custGeom>
                <a:rect b="b" l="l" r="r" t="t"/>
                <a:pathLst>
                  <a:path extrusionOk="0" h="6777" w="6501">
                    <a:moveTo>
                      <a:pt x="3677" y="0"/>
                    </a:moveTo>
                    <a:cubicBezTo>
                      <a:pt x="3629" y="0"/>
                      <a:pt x="3582" y="1"/>
                      <a:pt x="3534" y="4"/>
                    </a:cubicBezTo>
                    <a:cubicBezTo>
                      <a:pt x="2007" y="71"/>
                      <a:pt x="825" y="1273"/>
                      <a:pt x="825" y="2894"/>
                    </a:cubicBezTo>
                    <a:lnTo>
                      <a:pt x="825" y="3057"/>
                    </a:lnTo>
                    <a:lnTo>
                      <a:pt x="748" y="3057"/>
                    </a:lnTo>
                    <a:cubicBezTo>
                      <a:pt x="742" y="3056"/>
                      <a:pt x="736" y="3056"/>
                      <a:pt x="729" y="3056"/>
                    </a:cubicBezTo>
                    <a:cubicBezTo>
                      <a:pt x="23" y="3056"/>
                      <a:pt x="1" y="4125"/>
                      <a:pt x="720" y="4154"/>
                    </a:cubicBezTo>
                    <a:lnTo>
                      <a:pt x="844" y="4154"/>
                    </a:lnTo>
                    <a:cubicBezTo>
                      <a:pt x="947" y="5649"/>
                      <a:pt x="2194" y="6776"/>
                      <a:pt x="3648" y="6776"/>
                    </a:cubicBezTo>
                    <a:cubicBezTo>
                      <a:pt x="3799" y="6776"/>
                      <a:pt x="3952" y="6764"/>
                      <a:pt x="4106" y="6739"/>
                    </a:cubicBezTo>
                    <a:cubicBezTo>
                      <a:pt x="2723" y="6520"/>
                      <a:pt x="1702" y="5327"/>
                      <a:pt x="1702" y="3934"/>
                    </a:cubicBezTo>
                    <a:lnTo>
                      <a:pt x="1702" y="2837"/>
                    </a:lnTo>
                    <a:cubicBezTo>
                      <a:pt x="1702" y="2627"/>
                      <a:pt x="1721" y="2417"/>
                      <a:pt x="1769" y="2208"/>
                    </a:cubicBezTo>
                    <a:cubicBezTo>
                      <a:pt x="1872" y="1796"/>
                      <a:pt x="2235" y="1538"/>
                      <a:pt x="2619" y="1538"/>
                    </a:cubicBezTo>
                    <a:cubicBezTo>
                      <a:pt x="2770" y="1538"/>
                      <a:pt x="2924" y="1578"/>
                      <a:pt x="3066" y="1664"/>
                    </a:cubicBezTo>
                    <a:cubicBezTo>
                      <a:pt x="4116" y="2255"/>
                      <a:pt x="5289" y="2580"/>
                      <a:pt x="6501" y="2618"/>
                    </a:cubicBezTo>
                    <a:cubicBezTo>
                      <a:pt x="6381" y="1130"/>
                      <a:pt x="5142" y="0"/>
                      <a:pt x="3677" y="0"/>
                    </a:cubicBezTo>
                    <a:close/>
                  </a:path>
                </a:pathLst>
              </a:custGeom>
              <a:solidFill>
                <a:srgbClr val="E7EC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5"/>
              <p:cNvSpPr/>
              <p:nvPr/>
            </p:nvSpPr>
            <p:spPr>
              <a:xfrm>
                <a:off x="7720468" y="3037309"/>
                <a:ext cx="51506" cy="22755"/>
              </a:xfrm>
              <a:custGeom>
                <a:rect b="b" l="l" r="r" t="t"/>
                <a:pathLst>
                  <a:path extrusionOk="0" h="869" w="1967">
                    <a:moveTo>
                      <a:pt x="144" y="0"/>
                    </a:moveTo>
                    <a:cubicBezTo>
                      <a:pt x="68" y="0"/>
                      <a:pt x="1" y="76"/>
                      <a:pt x="20" y="153"/>
                    </a:cubicBezTo>
                    <a:cubicBezTo>
                      <a:pt x="96" y="563"/>
                      <a:pt x="497" y="868"/>
                      <a:pt x="983" y="868"/>
                    </a:cubicBezTo>
                    <a:cubicBezTo>
                      <a:pt x="1470" y="868"/>
                      <a:pt x="1871" y="563"/>
                      <a:pt x="1957" y="153"/>
                    </a:cubicBezTo>
                    <a:cubicBezTo>
                      <a:pt x="1966" y="76"/>
                      <a:pt x="1909" y="0"/>
                      <a:pt x="182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5"/>
              <p:cNvSpPr/>
              <p:nvPr/>
            </p:nvSpPr>
            <p:spPr>
              <a:xfrm>
                <a:off x="7706250" y="3000204"/>
                <a:ext cx="11260" cy="17125"/>
              </a:xfrm>
              <a:custGeom>
                <a:rect b="b" l="l" r="r" t="t"/>
                <a:pathLst>
                  <a:path extrusionOk="0" h="654" w="430">
                    <a:moveTo>
                      <a:pt x="215" y="0"/>
                    </a:moveTo>
                    <a:cubicBezTo>
                      <a:pt x="107" y="0"/>
                      <a:pt x="0" y="72"/>
                      <a:pt x="0" y="215"/>
                    </a:cubicBezTo>
                    <a:lnTo>
                      <a:pt x="0" y="434"/>
                    </a:lnTo>
                    <a:cubicBezTo>
                      <a:pt x="0" y="558"/>
                      <a:pt x="95" y="654"/>
                      <a:pt x="219" y="654"/>
                    </a:cubicBezTo>
                    <a:cubicBezTo>
                      <a:pt x="334" y="654"/>
                      <a:pt x="429" y="549"/>
                      <a:pt x="429" y="434"/>
                    </a:cubicBezTo>
                    <a:lnTo>
                      <a:pt x="429" y="215"/>
                    </a:lnTo>
                    <a:cubicBezTo>
                      <a:pt x="429" y="72"/>
                      <a:pt x="322" y="0"/>
                      <a:pt x="215" y="0"/>
                    </a:cubicBezTo>
                    <a:close/>
                  </a:path>
                </a:pathLst>
              </a:custGeom>
              <a:solidFill>
                <a:srgbClr val="21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5"/>
              <p:cNvSpPr/>
              <p:nvPr/>
            </p:nvSpPr>
            <p:spPr>
              <a:xfrm>
                <a:off x="7774933" y="3000204"/>
                <a:ext cx="11260" cy="17125"/>
              </a:xfrm>
              <a:custGeom>
                <a:rect b="b" l="l" r="r" t="t"/>
                <a:pathLst>
                  <a:path extrusionOk="0" h="654" w="430">
                    <a:moveTo>
                      <a:pt x="215" y="0"/>
                    </a:moveTo>
                    <a:cubicBezTo>
                      <a:pt x="108" y="0"/>
                      <a:pt x="1" y="72"/>
                      <a:pt x="1" y="215"/>
                    </a:cubicBezTo>
                    <a:lnTo>
                      <a:pt x="1" y="434"/>
                    </a:lnTo>
                    <a:cubicBezTo>
                      <a:pt x="1" y="558"/>
                      <a:pt x="96" y="654"/>
                      <a:pt x="220" y="654"/>
                    </a:cubicBezTo>
                    <a:cubicBezTo>
                      <a:pt x="334" y="654"/>
                      <a:pt x="430" y="558"/>
                      <a:pt x="430" y="434"/>
                    </a:cubicBezTo>
                    <a:lnTo>
                      <a:pt x="430" y="215"/>
                    </a:lnTo>
                    <a:cubicBezTo>
                      <a:pt x="430" y="72"/>
                      <a:pt x="323" y="0"/>
                      <a:pt x="215" y="0"/>
                    </a:cubicBezTo>
                    <a:close/>
                  </a:path>
                </a:pathLst>
              </a:custGeom>
              <a:solidFill>
                <a:srgbClr val="21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5"/>
              <p:cNvSpPr/>
              <p:nvPr/>
            </p:nvSpPr>
            <p:spPr>
              <a:xfrm>
                <a:off x="7698237" y="2981535"/>
                <a:ext cx="27206" cy="12831"/>
              </a:xfrm>
              <a:custGeom>
                <a:rect b="b" l="l" r="r" t="t"/>
                <a:pathLst>
                  <a:path extrusionOk="0" h="490" w="1039">
                    <a:moveTo>
                      <a:pt x="751" y="0"/>
                    </a:moveTo>
                    <a:cubicBezTo>
                      <a:pt x="740" y="0"/>
                      <a:pt x="728" y="1"/>
                      <a:pt x="716" y="3"/>
                    </a:cubicBezTo>
                    <a:lnTo>
                      <a:pt x="277" y="50"/>
                    </a:lnTo>
                    <a:cubicBezTo>
                      <a:pt x="1" y="79"/>
                      <a:pt x="20" y="489"/>
                      <a:pt x="306" y="489"/>
                    </a:cubicBezTo>
                    <a:lnTo>
                      <a:pt x="325" y="489"/>
                    </a:lnTo>
                    <a:lnTo>
                      <a:pt x="764" y="432"/>
                    </a:lnTo>
                    <a:cubicBezTo>
                      <a:pt x="1038" y="404"/>
                      <a:pt x="1006" y="0"/>
                      <a:pt x="751" y="0"/>
                    </a:cubicBezTo>
                    <a:close/>
                  </a:path>
                </a:pathLst>
              </a:custGeom>
              <a:solidFill>
                <a:srgbClr val="3951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5"/>
              <p:cNvSpPr/>
              <p:nvPr/>
            </p:nvSpPr>
            <p:spPr>
              <a:xfrm>
                <a:off x="7766921" y="2981561"/>
                <a:ext cx="27285" cy="12804"/>
              </a:xfrm>
              <a:custGeom>
                <a:rect b="b" l="l" r="r" t="t"/>
                <a:pathLst>
                  <a:path extrusionOk="0" h="489" w="1042">
                    <a:moveTo>
                      <a:pt x="299" y="0"/>
                    </a:moveTo>
                    <a:cubicBezTo>
                      <a:pt x="37" y="0"/>
                      <a:pt x="1" y="404"/>
                      <a:pt x="278" y="440"/>
                    </a:cubicBezTo>
                    <a:lnTo>
                      <a:pt x="717" y="488"/>
                    </a:lnTo>
                    <a:lnTo>
                      <a:pt x="736" y="488"/>
                    </a:lnTo>
                    <a:cubicBezTo>
                      <a:pt x="1012" y="488"/>
                      <a:pt x="1041" y="78"/>
                      <a:pt x="764" y="49"/>
                    </a:cubicBezTo>
                    <a:lnTo>
                      <a:pt x="326" y="2"/>
                    </a:lnTo>
                    <a:cubicBezTo>
                      <a:pt x="316" y="1"/>
                      <a:pt x="307" y="0"/>
                      <a:pt x="299" y="0"/>
                    </a:cubicBezTo>
                    <a:close/>
                  </a:path>
                </a:pathLst>
              </a:custGeom>
              <a:solidFill>
                <a:srgbClr val="3951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5"/>
              <p:cNvSpPr/>
              <p:nvPr/>
            </p:nvSpPr>
            <p:spPr>
              <a:xfrm>
                <a:off x="7681008" y="2879911"/>
                <a:ext cx="162399" cy="97199"/>
              </a:xfrm>
              <a:custGeom>
                <a:rect b="b" l="l" r="r" t="t"/>
                <a:pathLst>
                  <a:path extrusionOk="0" h="3712" w="6202">
                    <a:moveTo>
                      <a:pt x="2490" y="1"/>
                    </a:moveTo>
                    <a:cubicBezTo>
                      <a:pt x="1565" y="1"/>
                      <a:pt x="678" y="344"/>
                      <a:pt x="1" y="974"/>
                    </a:cubicBezTo>
                    <a:cubicBezTo>
                      <a:pt x="1317" y="2701"/>
                      <a:pt x="3368" y="3712"/>
                      <a:pt x="5553" y="3712"/>
                    </a:cubicBezTo>
                    <a:cubicBezTo>
                      <a:pt x="5772" y="3712"/>
                      <a:pt x="5992" y="3702"/>
                      <a:pt x="6201" y="3683"/>
                    </a:cubicBezTo>
                    <a:cubicBezTo>
                      <a:pt x="6182" y="1642"/>
                      <a:pt x="4532" y="1"/>
                      <a:pt x="2490" y="1"/>
                    </a:cubicBezTo>
                    <a:close/>
                  </a:path>
                </a:pathLst>
              </a:custGeom>
              <a:solidFill>
                <a:srgbClr val="576D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5"/>
              <p:cNvSpPr/>
              <p:nvPr/>
            </p:nvSpPr>
            <p:spPr>
              <a:xfrm>
                <a:off x="7682762" y="3102981"/>
                <a:ext cx="29249" cy="23017"/>
              </a:xfrm>
              <a:custGeom>
                <a:rect b="b" l="l" r="r" t="t"/>
                <a:pathLst>
                  <a:path extrusionOk="0" h="879" w="1117">
                    <a:moveTo>
                      <a:pt x="0" y="1"/>
                    </a:moveTo>
                    <a:cubicBezTo>
                      <a:pt x="10" y="154"/>
                      <a:pt x="19" y="316"/>
                      <a:pt x="19" y="468"/>
                    </a:cubicBezTo>
                    <a:lnTo>
                      <a:pt x="19" y="631"/>
                    </a:lnTo>
                    <a:cubicBezTo>
                      <a:pt x="19" y="707"/>
                      <a:pt x="19" y="793"/>
                      <a:pt x="19" y="879"/>
                    </a:cubicBezTo>
                    <a:lnTo>
                      <a:pt x="1116" y="879"/>
                    </a:lnTo>
                    <a:lnTo>
                      <a:pt x="1116" y="1"/>
                    </a:ln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5"/>
              <p:cNvSpPr/>
              <p:nvPr/>
            </p:nvSpPr>
            <p:spPr>
              <a:xfrm>
                <a:off x="7682762" y="3102981"/>
                <a:ext cx="29249" cy="11783"/>
              </a:xfrm>
              <a:custGeom>
                <a:rect b="b" l="l" r="r" t="t"/>
                <a:pathLst>
                  <a:path extrusionOk="0" h="450" w="1117">
                    <a:moveTo>
                      <a:pt x="0" y="1"/>
                    </a:moveTo>
                    <a:cubicBezTo>
                      <a:pt x="10" y="154"/>
                      <a:pt x="19" y="297"/>
                      <a:pt x="19" y="449"/>
                    </a:cubicBezTo>
                    <a:lnTo>
                      <a:pt x="1116" y="449"/>
                    </a:lnTo>
                    <a:lnTo>
                      <a:pt x="1116" y="1"/>
                    </a:lnTo>
                    <a:close/>
                  </a:path>
                </a:pathLst>
              </a:custGeom>
              <a:solidFill>
                <a:srgbClr val="A2B5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5"/>
              <p:cNvSpPr/>
              <p:nvPr/>
            </p:nvSpPr>
            <p:spPr>
              <a:xfrm>
                <a:off x="7780432" y="3103242"/>
                <a:ext cx="29249" cy="11521"/>
              </a:xfrm>
              <a:custGeom>
                <a:rect b="b" l="l" r="r" t="t"/>
                <a:pathLst>
                  <a:path extrusionOk="0" h="440" w="1117">
                    <a:moveTo>
                      <a:pt x="0" y="1"/>
                    </a:moveTo>
                    <a:lnTo>
                      <a:pt x="0" y="439"/>
                    </a:lnTo>
                    <a:lnTo>
                      <a:pt x="1098" y="439"/>
                    </a:lnTo>
                    <a:cubicBezTo>
                      <a:pt x="1098" y="287"/>
                      <a:pt x="1107" y="144"/>
                      <a:pt x="1117" y="1"/>
                    </a:cubicBezTo>
                    <a:close/>
                  </a:path>
                </a:pathLst>
              </a:custGeom>
              <a:solidFill>
                <a:srgbClr val="A2B5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3" name="Google Shape;273;p25"/>
            <p:cNvSpPr txBox="1"/>
            <p:nvPr/>
          </p:nvSpPr>
          <p:spPr>
            <a:xfrm>
              <a:off x="5637600" y="2827418"/>
              <a:ext cx="1225800" cy="80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latin typeface="Poppins"/>
                  <a:ea typeface="Poppins"/>
                  <a:cs typeface="Poppins"/>
                  <a:sym typeface="Poppins"/>
                </a:rPr>
                <a:t>Mitali Rawat</a:t>
              </a:r>
              <a:endParaRPr sz="900">
                <a:latin typeface="Poppins"/>
                <a:ea typeface="Poppins"/>
                <a:cs typeface="Poppins"/>
                <a:sym typeface="Poppins"/>
              </a:endParaRPr>
            </a:p>
            <a:p>
              <a:pPr indent="0" lvl="0" marL="0" rtl="0" algn="ctr">
                <a:spcBef>
                  <a:spcPts val="0"/>
                </a:spcBef>
                <a:spcAft>
                  <a:spcPts val="0"/>
                </a:spcAft>
                <a:buNone/>
              </a:pPr>
              <a:r>
                <a:rPr lang="en" sz="900">
                  <a:latin typeface="Poppins"/>
                  <a:ea typeface="Poppins"/>
                  <a:cs typeface="Poppins"/>
                  <a:sym typeface="Poppins"/>
                </a:rPr>
                <a:t>22BAI10429</a:t>
              </a:r>
              <a:endParaRPr sz="900">
                <a:latin typeface="Poppins"/>
                <a:ea typeface="Poppins"/>
                <a:cs typeface="Poppins"/>
                <a:sym typeface="Poppins"/>
              </a:endParaRPr>
            </a:p>
            <a:p>
              <a:pPr indent="0" lvl="0" marL="0" rtl="0" algn="ctr">
                <a:spcBef>
                  <a:spcPts val="0"/>
                </a:spcBef>
                <a:spcAft>
                  <a:spcPts val="0"/>
                </a:spcAft>
                <a:buNone/>
              </a:pPr>
              <a:r>
                <a:rPr b="1" lang="en" sz="900">
                  <a:latin typeface="Poppins"/>
                  <a:ea typeface="Poppins"/>
                  <a:cs typeface="Poppins"/>
                  <a:sym typeface="Poppins"/>
                </a:rPr>
                <a:t>Problem Statement brainstorming</a:t>
              </a:r>
              <a:endParaRPr b="1" sz="900">
                <a:latin typeface="Poppins"/>
                <a:ea typeface="Poppins"/>
                <a:cs typeface="Poppins"/>
                <a:sym typeface="Poppins"/>
              </a:endParaRPr>
            </a:p>
          </p:txBody>
        </p:sp>
      </p:grpSp>
      <p:grpSp>
        <p:nvGrpSpPr>
          <p:cNvPr id="274" name="Google Shape;274;p25"/>
          <p:cNvGrpSpPr/>
          <p:nvPr/>
        </p:nvGrpSpPr>
        <p:grpSpPr>
          <a:xfrm>
            <a:off x="7232350" y="2155897"/>
            <a:ext cx="1393200" cy="1232226"/>
            <a:chOff x="7232350" y="2155897"/>
            <a:chExt cx="1393200" cy="1232226"/>
          </a:xfrm>
        </p:grpSpPr>
        <p:grpSp>
          <p:nvGrpSpPr>
            <p:cNvPr id="275" name="Google Shape;275;p25"/>
            <p:cNvGrpSpPr/>
            <p:nvPr/>
          </p:nvGrpSpPr>
          <p:grpSpPr>
            <a:xfrm>
              <a:off x="7711526" y="2155897"/>
              <a:ext cx="434841" cy="585857"/>
              <a:chOff x="8061450" y="3345742"/>
              <a:chExt cx="263316" cy="354807"/>
            </a:xfrm>
          </p:grpSpPr>
          <p:sp>
            <p:nvSpPr>
              <p:cNvPr id="276" name="Google Shape;276;p25"/>
              <p:cNvSpPr/>
              <p:nvPr/>
            </p:nvSpPr>
            <p:spPr>
              <a:xfrm>
                <a:off x="8075956" y="3345794"/>
                <a:ext cx="234591" cy="303039"/>
              </a:xfrm>
              <a:custGeom>
                <a:rect b="b" l="l" r="r" t="t"/>
                <a:pathLst>
                  <a:path extrusionOk="0" h="11573" w="8959">
                    <a:moveTo>
                      <a:pt x="4502" y="1"/>
                    </a:moveTo>
                    <a:cubicBezTo>
                      <a:pt x="4496" y="1"/>
                      <a:pt x="4490" y="1"/>
                      <a:pt x="4484" y="1"/>
                    </a:cubicBezTo>
                    <a:cubicBezTo>
                      <a:pt x="2271" y="1"/>
                      <a:pt x="449" y="1718"/>
                      <a:pt x="325" y="3922"/>
                    </a:cubicBezTo>
                    <a:lnTo>
                      <a:pt x="124" y="7423"/>
                    </a:lnTo>
                    <a:cubicBezTo>
                      <a:pt x="0" y="9674"/>
                      <a:pt x="1794" y="11573"/>
                      <a:pt x="4055" y="11573"/>
                    </a:cubicBezTo>
                    <a:lnTo>
                      <a:pt x="4904" y="11573"/>
                    </a:lnTo>
                    <a:cubicBezTo>
                      <a:pt x="7165" y="11573"/>
                      <a:pt x="8958" y="9674"/>
                      <a:pt x="8834" y="7423"/>
                    </a:cubicBezTo>
                    <a:lnTo>
                      <a:pt x="8634" y="3922"/>
                    </a:lnTo>
                    <a:cubicBezTo>
                      <a:pt x="8510" y="1724"/>
                      <a:pt x="6698" y="1"/>
                      <a:pt x="4502" y="1"/>
                    </a:cubicBezTo>
                    <a:close/>
                  </a:path>
                </a:pathLst>
              </a:custGeom>
              <a:solidFill>
                <a:srgbClr val="D4DD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5"/>
              <p:cNvSpPr/>
              <p:nvPr/>
            </p:nvSpPr>
            <p:spPr>
              <a:xfrm>
                <a:off x="8158884" y="3345742"/>
                <a:ext cx="151166" cy="301599"/>
              </a:xfrm>
              <a:custGeom>
                <a:rect b="b" l="l" r="r" t="t"/>
                <a:pathLst>
                  <a:path extrusionOk="0" h="11518" w="5773">
                    <a:moveTo>
                      <a:pt x="1291" y="1"/>
                    </a:moveTo>
                    <a:cubicBezTo>
                      <a:pt x="853" y="1"/>
                      <a:pt x="417" y="70"/>
                      <a:pt x="0" y="213"/>
                    </a:cubicBezTo>
                    <a:lnTo>
                      <a:pt x="0" y="661"/>
                    </a:lnTo>
                    <a:cubicBezTo>
                      <a:pt x="0" y="1377"/>
                      <a:pt x="582" y="1968"/>
                      <a:pt x="1307" y="1968"/>
                    </a:cubicBezTo>
                    <a:lnTo>
                      <a:pt x="1966" y="1968"/>
                    </a:lnTo>
                    <a:cubicBezTo>
                      <a:pt x="2204" y="1968"/>
                      <a:pt x="2405" y="2159"/>
                      <a:pt x="2405" y="2407"/>
                    </a:cubicBezTo>
                    <a:lnTo>
                      <a:pt x="2405" y="11517"/>
                    </a:lnTo>
                    <a:cubicBezTo>
                      <a:pt x="4370" y="11174"/>
                      <a:pt x="5772" y="9419"/>
                      <a:pt x="5658" y="7425"/>
                    </a:cubicBezTo>
                    <a:lnTo>
                      <a:pt x="5467" y="4038"/>
                    </a:lnTo>
                    <a:cubicBezTo>
                      <a:pt x="5362" y="2206"/>
                      <a:pt x="4122" y="604"/>
                      <a:pt x="2347" y="136"/>
                    </a:cubicBezTo>
                    <a:cubicBezTo>
                      <a:pt x="2001" y="47"/>
                      <a:pt x="1646" y="1"/>
                      <a:pt x="1291" y="1"/>
                    </a:cubicBezTo>
                    <a:close/>
                  </a:path>
                </a:pathLst>
              </a:custGeom>
              <a:solidFill>
                <a:srgbClr val="DAE2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5"/>
              <p:cNvSpPr/>
              <p:nvPr/>
            </p:nvSpPr>
            <p:spPr>
              <a:xfrm>
                <a:off x="8061450" y="3545900"/>
                <a:ext cx="263316" cy="154649"/>
              </a:xfrm>
              <a:custGeom>
                <a:rect b="b" l="l" r="r" t="t"/>
                <a:pathLst>
                  <a:path extrusionOk="0" h="5906" w="10056">
                    <a:moveTo>
                      <a:pt x="3721" y="0"/>
                    </a:moveTo>
                    <a:lnTo>
                      <a:pt x="3721" y="1135"/>
                    </a:lnTo>
                    <a:cubicBezTo>
                      <a:pt x="3712" y="1498"/>
                      <a:pt x="3483" y="1832"/>
                      <a:pt x="3130" y="1956"/>
                    </a:cubicBezTo>
                    <a:lnTo>
                      <a:pt x="879" y="2748"/>
                    </a:lnTo>
                    <a:cubicBezTo>
                      <a:pt x="354" y="2939"/>
                      <a:pt x="1" y="3435"/>
                      <a:pt x="1" y="3988"/>
                    </a:cubicBezTo>
                    <a:lnTo>
                      <a:pt x="1" y="5247"/>
                    </a:lnTo>
                    <a:cubicBezTo>
                      <a:pt x="1" y="5610"/>
                      <a:pt x="297" y="5905"/>
                      <a:pt x="659" y="5905"/>
                    </a:cubicBezTo>
                    <a:lnTo>
                      <a:pt x="9398" y="5905"/>
                    </a:lnTo>
                    <a:cubicBezTo>
                      <a:pt x="9760" y="5905"/>
                      <a:pt x="10056" y="5610"/>
                      <a:pt x="10056" y="5247"/>
                    </a:cubicBezTo>
                    <a:lnTo>
                      <a:pt x="10056" y="3988"/>
                    </a:lnTo>
                    <a:cubicBezTo>
                      <a:pt x="10056" y="3435"/>
                      <a:pt x="9703" y="2939"/>
                      <a:pt x="9178" y="2748"/>
                    </a:cubicBezTo>
                    <a:lnTo>
                      <a:pt x="6927" y="1956"/>
                    </a:lnTo>
                    <a:cubicBezTo>
                      <a:pt x="6574" y="1832"/>
                      <a:pt x="6345" y="1498"/>
                      <a:pt x="6345" y="1135"/>
                    </a:cubicBezTo>
                    <a:lnTo>
                      <a:pt x="6345" y="0"/>
                    </a:lnTo>
                    <a:close/>
                  </a:path>
                </a:pathLst>
              </a:custGeom>
              <a:solidFill>
                <a:srgbClr val="F2F4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5"/>
              <p:cNvSpPr/>
              <p:nvPr/>
            </p:nvSpPr>
            <p:spPr>
              <a:xfrm>
                <a:off x="8061711" y="3604842"/>
                <a:ext cx="263055" cy="95706"/>
              </a:xfrm>
              <a:custGeom>
                <a:rect b="b" l="l" r="r" t="t"/>
                <a:pathLst>
                  <a:path extrusionOk="0" h="3655" w="10046">
                    <a:moveTo>
                      <a:pt x="2290" y="1"/>
                    </a:moveTo>
                    <a:lnTo>
                      <a:pt x="869" y="497"/>
                    </a:lnTo>
                    <a:cubicBezTo>
                      <a:pt x="344" y="688"/>
                      <a:pt x="0" y="1184"/>
                      <a:pt x="0" y="1737"/>
                    </a:cubicBezTo>
                    <a:lnTo>
                      <a:pt x="0" y="2996"/>
                    </a:lnTo>
                    <a:cubicBezTo>
                      <a:pt x="0" y="3359"/>
                      <a:pt x="287" y="3654"/>
                      <a:pt x="649" y="3654"/>
                    </a:cubicBezTo>
                    <a:lnTo>
                      <a:pt x="9388" y="3654"/>
                    </a:lnTo>
                    <a:cubicBezTo>
                      <a:pt x="9750" y="3654"/>
                      <a:pt x="10046" y="3359"/>
                      <a:pt x="10046" y="2996"/>
                    </a:cubicBezTo>
                    <a:lnTo>
                      <a:pt x="10046" y="1737"/>
                    </a:lnTo>
                    <a:cubicBezTo>
                      <a:pt x="10046" y="1184"/>
                      <a:pt x="9693" y="688"/>
                      <a:pt x="9168" y="497"/>
                    </a:cubicBezTo>
                    <a:lnTo>
                      <a:pt x="7747" y="1"/>
                    </a:lnTo>
                    <a:cubicBezTo>
                      <a:pt x="7184" y="1122"/>
                      <a:pt x="6101" y="1682"/>
                      <a:pt x="5018" y="1682"/>
                    </a:cubicBezTo>
                    <a:cubicBezTo>
                      <a:pt x="3936" y="1682"/>
                      <a:pt x="2853" y="1122"/>
                      <a:pt x="2290" y="1"/>
                    </a:cubicBezTo>
                    <a:close/>
                  </a:path>
                </a:pathLst>
              </a:custGeom>
              <a:solidFill>
                <a:srgbClr val="909D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5"/>
              <p:cNvSpPr/>
              <p:nvPr/>
            </p:nvSpPr>
            <p:spPr>
              <a:xfrm>
                <a:off x="8110913" y="3604842"/>
                <a:ext cx="164651" cy="55486"/>
              </a:xfrm>
              <a:custGeom>
                <a:rect b="b" l="l" r="r" t="t"/>
                <a:pathLst>
                  <a:path extrusionOk="0" h="2119" w="6288">
                    <a:moveTo>
                      <a:pt x="411" y="1"/>
                    </a:moveTo>
                    <a:lnTo>
                      <a:pt x="1" y="144"/>
                    </a:lnTo>
                    <a:cubicBezTo>
                      <a:pt x="635" y="1460"/>
                      <a:pt x="1890" y="2119"/>
                      <a:pt x="3144" y="2119"/>
                    </a:cubicBezTo>
                    <a:cubicBezTo>
                      <a:pt x="4399" y="2119"/>
                      <a:pt x="5653" y="1460"/>
                      <a:pt x="6288" y="144"/>
                    </a:cubicBezTo>
                    <a:lnTo>
                      <a:pt x="5868" y="1"/>
                    </a:lnTo>
                    <a:cubicBezTo>
                      <a:pt x="5305" y="1122"/>
                      <a:pt x="4222" y="1682"/>
                      <a:pt x="3139" y="1682"/>
                    </a:cubicBezTo>
                    <a:cubicBezTo>
                      <a:pt x="2057" y="1682"/>
                      <a:pt x="974" y="1122"/>
                      <a:pt x="411" y="1"/>
                    </a:cubicBezTo>
                    <a:close/>
                  </a:path>
                </a:pathLst>
              </a:custGeom>
              <a:solidFill>
                <a:srgbClr val="6F80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5"/>
              <p:cNvSpPr/>
              <p:nvPr/>
            </p:nvSpPr>
            <p:spPr>
              <a:xfrm>
                <a:off x="8158884" y="3545900"/>
                <a:ext cx="68709" cy="23069"/>
              </a:xfrm>
              <a:custGeom>
                <a:rect b="b" l="l" r="r" t="t"/>
                <a:pathLst>
                  <a:path extrusionOk="0" h="881" w="2624">
                    <a:moveTo>
                      <a:pt x="0" y="0"/>
                    </a:moveTo>
                    <a:lnTo>
                      <a:pt x="0" y="601"/>
                    </a:lnTo>
                    <a:cubicBezTo>
                      <a:pt x="415" y="787"/>
                      <a:pt x="864" y="880"/>
                      <a:pt x="1312" y="880"/>
                    </a:cubicBezTo>
                    <a:cubicBezTo>
                      <a:pt x="1761" y="880"/>
                      <a:pt x="2209" y="787"/>
                      <a:pt x="2624" y="601"/>
                    </a:cubicBezTo>
                    <a:lnTo>
                      <a:pt x="2624" y="0"/>
                    </a:lnTo>
                    <a:close/>
                  </a:path>
                </a:pathLst>
              </a:custGeom>
              <a:solidFill>
                <a:srgbClr val="EEF1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5"/>
              <p:cNvSpPr/>
              <p:nvPr/>
            </p:nvSpPr>
            <p:spPr>
              <a:xfrm>
                <a:off x="8100937" y="3408743"/>
                <a:ext cx="184630" cy="148678"/>
              </a:xfrm>
              <a:custGeom>
                <a:rect b="b" l="l" r="r" t="t"/>
                <a:pathLst>
                  <a:path extrusionOk="0" h="5678" w="7051">
                    <a:moveTo>
                      <a:pt x="2433" y="1"/>
                    </a:moveTo>
                    <a:cubicBezTo>
                      <a:pt x="1584" y="1"/>
                      <a:pt x="897" y="688"/>
                      <a:pt x="906" y="1527"/>
                    </a:cubicBezTo>
                    <a:lnTo>
                      <a:pt x="906" y="1670"/>
                    </a:lnTo>
                    <a:cubicBezTo>
                      <a:pt x="906" y="1832"/>
                      <a:pt x="773" y="1966"/>
                      <a:pt x="601" y="1966"/>
                    </a:cubicBezTo>
                    <a:cubicBezTo>
                      <a:pt x="595" y="1966"/>
                      <a:pt x="589" y="1966"/>
                      <a:pt x="582" y="1966"/>
                    </a:cubicBezTo>
                    <a:cubicBezTo>
                      <a:pt x="304" y="1966"/>
                      <a:pt x="66" y="2173"/>
                      <a:pt x="29" y="2453"/>
                    </a:cubicBezTo>
                    <a:cubicBezTo>
                      <a:pt x="0" y="2777"/>
                      <a:pt x="248" y="3054"/>
                      <a:pt x="573" y="3054"/>
                    </a:cubicBezTo>
                    <a:lnTo>
                      <a:pt x="697" y="3054"/>
                    </a:lnTo>
                    <a:cubicBezTo>
                      <a:pt x="811" y="4532"/>
                      <a:pt x="2042" y="5677"/>
                      <a:pt x="3520" y="5677"/>
                    </a:cubicBezTo>
                    <a:cubicBezTo>
                      <a:pt x="5009" y="5677"/>
                      <a:pt x="6239" y="4532"/>
                      <a:pt x="6354" y="3054"/>
                    </a:cubicBezTo>
                    <a:lnTo>
                      <a:pt x="6468" y="3054"/>
                    </a:lnTo>
                    <a:cubicBezTo>
                      <a:pt x="6793" y="3054"/>
                      <a:pt x="7050" y="2777"/>
                      <a:pt x="7012" y="2453"/>
                    </a:cubicBezTo>
                    <a:cubicBezTo>
                      <a:pt x="6975" y="2173"/>
                      <a:pt x="6737" y="1966"/>
                      <a:pt x="6458" y="1966"/>
                    </a:cubicBezTo>
                    <a:cubicBezTo>
                      <a:pt x="6452" y="1966"/>
                      <a:pt x="6446" y="1966"/>
                      <a:pt x="6440" y="1966"/>
                    </a:cubicBezTo>
                    <a:cubicBezTo>
                      <a:pt x="6277" y="1966"/>
                      <a:pt x="6144" y="1832"/>
                      <a:pt x="6144" y="1670"/>
                    </a:cubicBezTo>
                    <a:lnTo>
                      <a:pt x="6144" y="1527"/>
                    </a:lnTo>
                    <a:cubicBezTo>
                      <a:pt x="6144" y="678"/>
                      <a:pt x="5457" y="1"/>
                      <a:pt x="4618" y="1"/>
                    </a:cubicBezTo>
                    <a:close/>
                  </a:path>
                </a:pathLst>
              </a:custGeom>
              <a:solidFill>
                <a:srgbClr val="F6F8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5"/>
              <p:cNvSpPr/>
              <p:nvPr/>
            </p:nvSpPr>
            <p:spPr>
              <a:xfrm>
                <a:off x="8153149" y="3460642"/>
                <a:ext cx="11495" cy="17073"/>
              </a:xfrm>
              <a:custGeom>
                <a:rect b="b" l="l" r="r" t="t"/>
                <a:pathLst>
                  <a:path extrusionOk="0" h="652" w="439">
                    <a:moveTo>
                      <a:pt x="219" y="1"/>
                    </a:moveTo>
                    <a:cubicBezTo>
                      <a:pt x="110" y="1"/>
                      <a:pt x="0" y="75"/>
                      <a:pt x="0" y="223"/>
                    </a:cubicBezTo>
                    <a:lnTo>
                      <a:pt x="0" y="432"/>
                    </a:lnTo>
                    <a:cubicBezTo>
                      <a:pt x="0" y="556"/>
                      <a:pt x="95" y="652"/>
                      <a:pt x="219" y="652"/>
                    </a:cubicBezTo>
                    <a:cubicBezTo>
                      <a:pt x="343" y="652"/>
                      <a:pt x="439" y="556"/>
                      <a:pt x="439" y="432"/>
                    </a:cubicBezTo>
                    <a:lnTo>
                      <a:pt x="439" y="223"/>
                    </a:lnTo>
                    <a:cubicBezTo>
                      <a:pt x="439" y="75"/>
                      <a:pt x="329" y="1"/>
                      <a:pt x="219" y="1"/>
                    </a:cubicBezTo>
                    <a:close/>
                  </a:path>
                </a:pathLst>
              </a:custGeom>
              <a:solidFill>
                <a:srgbClr val="3951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5"/>
              <p:cNvSpPr/>
              <p:nvPr/>
            </p:nvSpPr>
            <p:spPr>
              <a:xfrm>
                <a:off x="8221833" y="3460642"/>
                <a:ext cx="11521" cy="17073"/>
              </a:xfrm>
              <a:custGeom>
                <a:rect b="b" l="l" r="r" t="t"/>
                <a:pathLst>
                  <a:path extrusionOk="0" h="652" w="440">
                    <a:moveTo>
                      <a:pt x="220" y="1"/>
                    </a:moveTo>
                    <a:cubicBezTo>
                      <a:pt x="110" y="1"/>
                      <a:pt x="1" y="75"/>
                      <a:pt x="1" y="223"/>
                    </a:cubicBezTo>
                    <a:lnTo>
                      <a:pt x="1" y="432"/>
                    </a:lnTo>
                    <a:cubicBezTo>
                      <a:pt x="1" y="556"/>
                      <a:pt x="96" y="652"/>
                      <a:pt x="220" y="652"/>
                    </a:cubicBezTo>
                    <a:cubicBezTo>
                      <a:pt x="344" y="652"/>
                      <a:pt x="439" y="556"/>
                      <a:pt x="439" y="432"/>
                    </a:cubicBezTo>
                    <a:lnTo>
                      <a:pt x="439" y="223"/>
                    </a:lnTo>
                    <a:cubicBezTo>
                      <a:pt x="439" y="75"/>
                      <a:pt x="330" y="1"/>
                      <a:pt x="220" y="1"/>
                    </a:cubicBezTo>
                    <a:close/>
                  </a:path>
                </a:pathLst>
              </a:custGeom>
              <a:solidFill>
                <a:srgbClr val="3951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5"/>
              <p:cNvSpPr/>
              <p:nvPr/>
            </p:nvSpPr>
            <p:spPr>
              <a:xfrm>
                <a:off x="8167368" y="3500181"/>
                <a:ext cx="51480" cy="23017"/>
              </a:xfrm>
              <a:custGeom>
                <a:rect b="b" l="l" r="r" t="t"/>
                <a:pathLst>
                  <a:path extrusionOk="0" h="879" w="1966">
                    <a:moveTo>
                      <a:pt x="173" y="0"/>
                    </a:moveTo>
                    <a:cubicBezTo>
                      <a:pt x="77" y="0"/>
                      <a:pt x="1" y="86"/>
                      <a:pt x="20" y="182"/>
                    </a:cubicBezTo>
                    <a:cubicBezTo>
                      <a:pt x="115" y="573"/>
                      <a:pt x="516" y="878"/>
                      <a:pt x="983" y="878"/>
                    </a:cubicBezTo>
                    <a:cubicBezTo>
                      <a:pt x="1460" y="878"/>
                      <a:pt x="1852" y="582"/>
                      <a:pt x="1947" y="182"/>
                    </a:cubicBezTo>
                    <a:cubicBezTo>
                      <a:pt x="1966" y="86"/>
                      <a:pt x="1890" y="0"/>
                      <a:pt x="17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5"/>
              <p:cNvSpPr/>
              <p:nvPr/>
            </p:nvSpPr>
            <p:spPr>
              <a:xfrm>
                <a:off x="8119659" y="3358494"/>
                <a:ext cx="63970" cy="28385"/>
              </a:xfrm>
              <a:custGeom>
                <a:rect b="b" l="l" r="r" t="t"/>
                <a:pathLst>
                  <a:path extrusionOk="0" h="1084" w="2443">
                    <a:moveTo>
                      <a:pt x="704" y="1"/>
                    </a:moveTo>
                    <a:cubicBezTo>
                      <a:pt x="507" y="1"/>
                      <a:pt x="309" y="30"/>
                      <a:pt x="115" y="88"/>
                    </a:cubicBezTo>
                    <a:cubicBezTo>
                      <a:pt x="39" y="117"/>
                      <a:pt x="1" y="222"/>
                      <a:pt x="58" y="298"/>
                    </a:cubicBezTo>
                    <a:cubicBezTo>
                      <a:pt x="482" y="803"/>
                      <a:pt x="1103" y="1083"/>
                      <a:pt x="1744" y="1083"/>
                    </a:cubicBezTo>
                    <a:cubicBezTo>
                      <a:pt x="1938" y="1083"/>
                      <a:pt x="2135" y="1057"/>
                      <a:pt x="2328" y="1004"/>
                    </a:cubicBezTo>
                    <a:cubicBezTo>
                      <a:pt x="2414" y="966"/>
                      <a:pt x="2443" y="870"/>
                      <a:pt x="2395" y="794"/>
                    </a:cubicBezTo>
                    <a:cubicBezTo>
                      <a:pt x="2128" y="460"/>
                      <a:pt x="1766" y="222"/>
                      <a:pt x="1355" y="107"/>
                    </a:cubicBezTo>
                    <a:cubicBezTo>
                      <a:pt x="1144" y="37"/>
                      <a:pt x="924" y="1"/>
                      <a:pt x="704" y="1"/>
                    </a:cubicBezTo>
                    <a:close/>
                  </a:path>
                </a:pathLst>
              </a:custGeom>
              <a:solidFill>
                <a:srgbClr val="909D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5"/>
              <p:cNvSpPr/>
              <p:nvPr/>
            </p:nvSpPr>
            <p:spPr>
              <a:xfrm>
                <a:off x="8202587" y="3358494"/>
                <a:ext cx="63996" cy="28385"/>
              </a:xfrm>
              <a:custGeom>
                <a:rect b="b" l="l" r="r" t="t"/>
                <a:pathLst>
                  <a:path extrusionOk="0" h="1084" w="2444">
                    <a:moveTo>
                      <a:pt x="1740" y="1"/>
                    </a:moveTo>
                    <a:cubicBezTo>
                      <a:pt x="1519" y="1"/>
                      <a:pt x="1300" y="37"/>
                      <a:pt x="1088" y="107"/>
                    </a:cubicBezTo>
                    <a:cubicBezTo>
                      <a:pt x="678" y="222"/>
                      <a:pt x="316" y="460"/>
                      <a:pt x="58" y="794"/>
                    </a:cubicBezTo>
                    <a:cubicBezTo>
                      <a:pt x="1" y="870"/>
                      <a:pt x="39" y="966"/>
                      <a:pt x="115" y="1004"/>
                    </a:cubicBezTo>
                    <a:cubicBezTo>
                      <a:pt x="309" y="1057"/>
                      <a:pt x="505" y="1083"/>
                      <a:pt x="700" y="1083"/>
                    </a:cubicBezTo>
                    <a:cubicBezTo>
                      <a:pt x="1341" y="1083"/>
                      <a:pt x="1964" y="803"/>
                      <a:pt x="2395" y="298"/>
                    </a:cubicBezTo>
                    <a:cubicBezTo>
                      <a:pt x="2443" y="222"/>
                      <a:pt x="2415" y="117"/>
                      <a:pt x="2329" y="88"/>
                    </a:cubicBezTo>
                    <a:cubicBezTo>
                      <a:pt x="2135" y="30"/>
                      <a:pt x="1937" y="1"/>
                      <a:pt x="1740" y="1"/>
                    </a:cubicBezTo>
                    <a:close/>
                  </a:path>
                </a:pathLst>
              </a:custGeom>
              <a:solidFill>
                <a:srgbClr val="909D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5"/>
              <p:cNvSpPr/>
              <p:nvPr/>
            </p:nvSpPr>
            <p:spPr>
              <a:xfrm>
                <a:off x="8100937" y="3408743"/>
                <a:ext cx="120922" cy="148652"/>
              </a:xfrm>
              <a:custGeom>
                <a:rect b="b" l="l" r="r" t="t"/>
                <a:pathLst>
                  <a:path extrusionOk="0" h="5677" w="4618">
                    <a:moveTo>
                      <a:pt x="2433" y="1"/>
                    </a:moveTo>
                    <a:cubicBezTo>
                      <a:pt x="1584" y="1"/>
                      <a:pt x="897" y="678"/>
                      <a:pt x="906" y="1527"/>
                    </a:cubicBezTo>
                    <a:lnTo>
                      <a:pt x="906" y="1670"/>
                    </a:lnTo>
                    <a:cubicBezTo>
                      <a:pt x="897" y="1832"/>
                      <a:pt x="763" y="1966"/>
                      <a:pt x="601" y="1966"/>
                    </a:cubicBezTo>
                    <a:cubicBezTo>
                      <a:pt x="315" y="1966"/>
                      <a:pt x="67" y="2176"/>
                      <a:pt x="29" y="2453"/>
                    </a:cubicBezTo>
                    <a:cubicBezTo>
                      <a:pt x="0" y="2777"/>
                      <a:pt x="248" y="3054"/>
                      <a:pt x="573" y="3054"/>
                    </a:cubicBezTo>
                    <a:lnTo>
                      <a:pt x="697" y="3054"/>
                    </a:lnTo>
                    <a:cubicBezTo>
                      <a:pt x="800" y="4557"/>
                      <a:pt x="2054" y="5676"/>
                      <a:pt x="3501" y="5676"/>
                    </a:cubicBezTo>
                    <a:cubicBezTo>
                      <a:pt x="3652" y="5676"/>
                      <a:pt x="3805" y="5664"/>
                      <a:pt x="3959" y="5639"/>
                    </a:cubicBezTo>
                    <a:cubicBezTo>
                      <a:pt x="2576" y="5429"/>
                      <a:pt x="1555" y="4237"/>
                      <a:pt x="1555" y="2844"/>
                    </a:cubicBezTo>
                    <a:lnTo>
                      <a:pt x="1555" y="1308"/>
                    </a:lnTo>
                    <a:cubicBezTo>
                      <a:pt x="1555" y="821"/>
                      <a:pt x="1946" y="430"/>
                      <a:pt x="2433" y="430"/>
                    </a:cubicBezTo>
                    <a:lnTo>
                      <a:pt x="4179" y="430"/>
                    </a:lnTo>
                    <a:cubicBezTo>
                      <a:pt x="4417" y="430"/>
                      <a:pt x="4618" y="239"/>
                      <a:pt x="4618" y="1"/>
                    </a:cubicBezTo>
                    <a:close/>
                  </a:path>
                </a:pathLst>
              </a:custGeom>
              <a:solidFill>
                <a:srgbClr val="F2F4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5"/>
              <p:cNvSpPr/>
              <p:nvPr/>
            </p:nvSpPr>
            <p:spPr>
              <a:xfrm>
                <a:off x="8145137" y="3440034"/>
                <a:ext cx="27704" cy="14454"/>
              </a:xfrm>
              <a:custGeom>
                <a:rect b="b" l="l" r="r" t="t"/>
                <a:pathLst>
                  <a:path extrusionOk="0" h="552" w="1058">
                    <a:moveTo>
                      <a:pt x="747" y="1"/>
                    </a:moveTo>
                    <a:cubicBezTo>
                      <a:pt x="729" y="1"/>
                      <a:pt x="709" y="3"/>
                      <a:pt x="688" y="8"/>
                    </a:cubicBezTo>
                    <a:lnTo>
                      <a:pt x="249" y="122"/>
                    </a:lnTo>
                    <a:cubicBezTo>
                      <a:pt x="1" y="180"/>
                      <a:pt x="48" y="552"/>
                      <a:pt x="306" y="552"/>
                    </a:cubicBezTo>
                    <a:cubicBezTo>
                      <a:pt x="325" y="552"/>
                      <a:pt x="344" y="552"/>
                      <a:pt x="363" y="542"/>
                    </a:cubicBezTo>
                    <a:lnTo>
                      <a:pt x="793" y="437"/>
                    </a:lnTo>
                    <a:cubicBezTo>
                      <a:pt x="1058" y="366"/>
                      <a:pt x="987" y="1"/>
                      <a:pt x="747" y="1"/>
                    </a:cubicBezTo>
                    <a:close/>
                  </a:path>
                </a:pathLst>
              </a:custGeom>
              <a:solidFill>
                <a:srgbClr val="DAE2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5"/>
              <p:cNvSpPr/>
              <p:nvPr/>
            </p:nvSpPr>
            <p:spPr>
              <a:xfrm>
                <a:off x="8213401" y="3440034"/>
                <a:ext cx="27704" cy="14454"/>
              </a:xfrm>
              <a:custGeom>
                <a:rect b="b" l="l" r="r" t="t"/>
                <a:pathLst>
                  <a:path extrusionOk="0" h="552" w="1058">
                    <a:moveTo>
                      <a:pt x="310" y="1"/>
                    </a:moveTo>
                    <a:cubicBezTo>
                      <a:pt x="71" y="1"/>
                      <a:pt x="0" y="366"/>
                      <a:pt x="265" y="437"/>
                    </a:cubicBezTo>
                    <a:lnTo>
                      <a:pt x="704" y="542"/>
                    </a:lnTo>
                    <a:cubicBezTo>
                      <a:pt x="723" y="552"/>
                      <a:pt x="742" y="552"/>
                      <a:pt x="761" y="552"/>
                    </a:cubicBezTo>
                    <a:cubicBezTo>
                      <a:pt x="1019" y="552"/>
                      <a:pt x="1057" y="180"/>
                      <a:pt x="809" y="122"/>
                    </a:cubicBezTo>
                    <a:lnTo>
                      <a:pt x="370" y="8"/>
                    </a:lnTo>
                    <a:cubicBezTo>
                      <a:pt x="349" y="3"/>
                      <a:pt x="329" y="1"/>
                      <a:pt x="310" y="1"/>
                    </a:cubicBezTo>
                    <a:close/>
                  </a:path>
                </a:pathLst>
              </a:custGeom>
              <a:solidFill>
                <a:srgbClr val="DAE2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5"/>
              <p:cNvSpPr/>
              <p:nvPr/>
            </p:nvSpPr>
            <p:spPr>
              <a:xfrm>
                <a:off x="8181613" y="3368523"/>
                <a:ext cx="23017" cy="23017"/>
              </a:xfrm>
              <a:custGeom>
                <a:rect b="b" l="l" r="r" t="t"/>
                <a:pathLst>
                  <a:path extrusionOk="0" h="879" w="879">
                    <a:moveTo>
                      <a:pt x="439" y="1"/>
                    </a:moveTo>
                    <a:cubicBezTo>
                      <a:pt x="201" y="1"/>
                      <a:pt x="1" y="201"/>
                      <a:pt x="1" y="440"/>
                    </a:cubicBezTo>
                    <a:cubicBezTo>
                      <a:pt x="1" y="678"/>
                      <a:pt x="201" y="879"/>
                      <a:pt x="439" y="879"/>
                    </a:cubicBezTo>
                    <a:cubicBezTo>
                      <a:pt x="678" y="879"/>
                      <a:pt x="878" y="678"/>
                      <a:pt x="878" y="440"/>
                    </a:cubicBezTo>
                    <a:cubicBezTo>
                      <a:pt x="878" y="201"/>
                      <a:pt x="678" y="1"/>
                      <a:pt x="439" y="1"/>
                    </a:cubicBezTo>
                    <a:close/>
                  </a:path>
                </a:pathLst>
              </a:custGeom>
              <a:solidFill>
                <a:srgbClr val="6F80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2" name="Google Shape;292;p25"/>
            <p:cNvSpPr txBox="1"/>
            <p:nvPr/>
          </p:nvSpPr>
          <p:spPr>
            <a:xfrm>
              <a:off x="7232350" y="2802223"/>
              <a:ext cx="1393200" cy="58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latin typeface="Poppins"/>
                  <a:ea typeface="Poppins"/>
                  <a:cs typeface="Poppins"/>
                  <a:sym typeface="Poppins"/>
                </a:rPr>
                <a:t>Yamini Masand</a:t>
              </a:r>
              <a:endParaRPr sz="900">
                <a:latin typeface="Poppins"/>
                <a:ea typeface="Poppins"/>
                <a:cs typeface="Poppins"/>
                <a:sym typeface="Poppins"/>
              </a:endParaRPr>
            </a:p>
            <a:p>
              <a:pPr indent="0" lvl="0" marL="0" rtl="0" algn="ctr">
                <a:spcBef>
                  <a:spcPts val="0"/>
                </a:spcBef>
                <a:spcAft>
                  <a:spcPts val="0"/>
                </a:spcAft>
                <a:buNone/>
              </a:pPr>
              <a:r>
                <a:rPr lang="en" sz="900">
                  <a:latin typeface="Poppins"/>
                  <a:ea typeface="Poppins"/>
                  <a:cs typeface="Poppins"/>
                  <a:sym typeface="Poppins"/>
                </a:rPr>
                <a:t>22BAI10426</a:t>
              </a:r>
              <a:endParaRPr sz="900">
                <a:latin typeface="Poppins"/>
                <a:ea typeface="Poppins"/>
                <a:cs typeface="Poppins"/>
                <a:sym typeface="Poppins"/>
              </a:endParaRPr>
            </a:p>
            <a:p>
              <a:pPr indent="0" lvl="0" marL="0" rtl="0" algn="ctr">
                <a:spcBef>
                  <a:spcPts val="0"/>
                </a:spcBef>
                <a:spcAft>
                  <a:spcPts val="0"/>
                </a:spcAft>
                <a:buNone/>
              </a:pPr>
              <a:r>
                <a:rPr b="1" lang="en" sz="900">
                  <a:latin typeface="Poppins"/>
                  <a:ea typeface="Poppins"/>
                  <a:cs typeface="Poppins"/>
                  <a:sym typeface="Poppins"/>
                </a:rPr>
                <a:t> Citations &amp; Plagiarism management</a:t>
              </a:r>
              <a:endParaRPr b="1" sz="900">
                <a:latin typeface="Poppins"/>
                <a:ea typeface="Poppins"/>
                <a:cs typeface="Poppins"/>
                <a:sym typeface="Poppins"/>
              </a:endParaRPr>
            </a:p>
          </p:txBody>
        </p:sp>
      </p:grpSp>
      <p:grpSp>
        <p:nvGrpSpPr>
          <p:cNvPr id="293" name="Google Shape;293;p25"/>
          <p:cNvGrpSpPr/>
          <p:nvPr/>
        </p:nvGrpSpPr>
        <p:grpSpPr>
          <a:xfrm>
            <a:off x="3875400" y="2123115"/>
            <a:ext cx="1225800" cy="1450705"/>
            <a:chOff x="3875400" y="2123115"/>
            <a:chExt cx="1225800" cy="1450705"/>
          </a:xfrm>
        </p:grpSpPr>
        <p:grpSp>
          <p:nvGrpSpPr>
            <p:cNvPr id="294" name="Google Shape;294;p25"/>
            <p:cNvGrpSpPr/>
            <p:nvPr/>
          </p:nvGrpSpPr>
          <p:grpSpPr>
            <a:xfrm>
              <a:off x="4234250" y="2123115"/>
              <a:ext cx="508097" cy="651319"/>
              <a:chOff x="7603081" y="1973072"/>
              <a:chExt cx="276802" cy="354807"/>
            </a:xfrm>
          </p:grpSpPr>
          <p:sp>
            <p:nvSpPr>
              <p:cNvPr id="295" name="Google Shape;295;p25"/>
              <p:cNvSpPr/>
              <p:nvPr/>
            </p:nvSpPr>
            <p:spPr>
              <a:xfrm>
                <a:off x="7603081" y="2189465"/>
                <a:ext cx="276802" cy="138414"/>
              </a:xfrm>
              <a:custGeom>
                <a:rect b="b" l="l" r="r" t="t"/>
                <a:pathLst>
                  <a:path extrusionOk="0" h="5286" w="10571">
                    <a:moveTo>
                      <a:pt x="3081" y="1"/>
                    </a:moveTo>
                    <a:cubicBezTo>
                      <a:pt x="2967" y="1"/>
                      <a:pt x="2862" y="96"/>
                      <a:pt x="2862" y="220"/>
                    </a:cubicBezTo>
                    <a:lnTo>
                      <a:pt x="2862" y="1269"/>
                    </a:lnTo>
                    <a:cubicBezTo>
                      <a:pt x="2862" y="1565"/>
                      <a:pt x="2671" y="1823"/>
                      <a:pt x="2395" y="1909"/>
                    </a:cubicBezTo>
                    <a:lnTo>
                      <a:pt x="935" y="2357"/>
                    </a:lnTo>
                    <a:cubicBezTo>
                      <a:pt x="382" y="2529"/>
                      <a:pt x="0" y="3034"/>
                      <a:pt x="0" y="3616"/>
                    </a:cubicBezTo>
                    <a:lnTo>
                      <a:pt x="0" y="4627"/>
                    </a:lnTo>
                    <a:cubicBezTo>
                      <a:pt x="0" y="4990"/>
                      <a:pt x="296" y="5286"/>
                      <a:pt x="658" y="5286"/>
                    </a:cubicBezTo>
                    <a:lnTo>
                      <a:pt x="9912" y="5286"/>
                    </a:lnTo>
                    <a:cubicBezTo>
                      <a:pt x="10275" y="5286"/>
                      <a:pt x="10570" y="4990"/>
                      <a:pt x="10570" y="4627"/>
                    </a:cubicBezTo>
                    <a:lnTo>
                      <a:pt x="10570" y="3616"/>
                    </a:lnTo>
                    <a:cubicBezTo>
                      <a:pt x="10570" y="3034"/>
                      <a:pt x="10198" y="2529"/>
                      <a:pt x="9645" y="2357"/>
                    </a:cubicBezTo>
                    <a:lnTo>
                      <a:pt x="8176" y="1909"/>
                    </a:lnTo>
                    <a:cubicBezTo>
                      <a:pt x="7899" y="1823"/>
                      <a:pt x="7708" y="1565"/>
                      <a:pt x="7708" y="1269"/>
                    </a:cubicBezTo>
                    <a:lnTo>
                      <a:pt x="7708" y="220"/>
                    </a:lnTo>
                    <a:cubicBezTo>
                      <a:pt x="7708" y="96"/>
                      <a:pt x="7613" y="1"/>
                      <a:pt x="7489" y="1"/>
                    </a:cubicBezTo>
                    <a:close/>
                  </a:path>
                </a:pathLst>
              </a:custGeom>
              <a:solidFill>
                <a:srgbClr val="D1D8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5"/>
              <p:cNvSpPr/>
              <p:nvPr/>
            </p:nvSpPr>
            <p:spPr>
              <a:xfrm>
                <a:off x="7666527" y="2189465"/>
                <a:ext cx="149909" cy="92197"/>
              </a:xfrm>
              <a:custGeom>
                <a:rect b="b" l="l" r="r" t="t"/>
                <a:pathLst>
                  <a:path extrusionOk="0" h="3521" w="5725">
                    <a:moveTo>
                      <a:pt x="649" y="1"/>
                    </a:moveTo>
                    <a:cubicBezTo>
                      <a:pt x="525" y="1"/>
                      <a:pt x="429" y="96"/>
                      <a:pt x="429" y="220"/>
                    </a:cubicBezTo>
                    <a:lnTo>
                      <a:pt x="429" y="1269"/>
                    </a:lnTo>
                    <a:cubicBezTo>
                      <a:pt x="429" y="1556"/>
                      <a:pt x="258" y="1804"/>
                      <a:pt x="0" y="1899"/>
                    </a:cubicBezTo>
                    <a:cubicBezTo>
                      <a:pt x="344" y="2834"/>
                      <a:pt x="1488" y="3521"/>
                      <a:pt x="2862" y="3521"/>
                    </a:cubicBezTo>
                    <a:cubicBezTo>
                      <a:pt x="4226" y="3521"/>
                      <a:pt x="5390" y="2834"/>
                      <a:pt x="5724" y="1899"/>
                    </a:cubicBezTo>
                    <a:cubicBezTo>
                      <a:pt x="5457" y="1804"/>
                      <a:pt x="5276" y="1556"/>
                      <a:pt x="5276" y="1269"/>
                    </a:cubicBezTo>
                    <a:lnTo>
                      <a:pt x="5276" y="220"/>
                    </a:lnTo>
                    <a:cubicBezTo>
                      <a:pt x="5276" y="96"/>
                      <a:pt x="5180" y="1"/>
                      <a:pt x="5056" y="1"/>
                    </a:cubicBezTo>
                    <a:close/>
                  </a:path>
                </a:pathLst>
              </a:custGeom>
              <a:solidFill>
                <a:srgbClr val="F0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5"/>
              <p:cNvSpPr/>
              <p:nvPr/>
            </p:nvSpPr>
            <p:spPr>
              <a:xfrm>
                <a:off x="7679751" y="2189465"/>
                <a:ext cx="123698" cy="34564"/>
              </a:xfrm>
              <a:custGeom>
                <a:rect b="b" l="l" r="r" t="t"/>
                <a:pathLst>
                  <a:path extrusionOk="0" h="1320" w="4724">
                    <a:moveTo>
                      <a:pt x="163" y="1"/>
                    </a:moveTo>
                    <a:cubicBezTo>
                      <a:pt x="96" y="1"/>
                      <a:pt x="39" y="20"/>
                      <a:pt x="1" y="67"/>
                    </a:cubicBezTo>
                    <a:cubicBezTo>
                      <a:pt x="568" y="902"/>
                      <a:pt x="1465" y="1319"/>
                      <a:pt x="2362" y="1319"/>
                    </a:cubicBezTo>
                    <a:cubicBezTo>
                      <a:pt x="3259" y="1319"/>
                      <a:pt x="4155" y="902"/>
                      <a:pt x="4723" y="67"/>
                    </a:cubicBezTo>
                    <a:cubicBezTo>
                      <a:pt x="4685" y="20"/>
                      <a:pt x="4628" y="1"/>
                      <a:pt x="4561" y="1"/>
                    </a:cubicBezTo>
                    <a:close/>
                  </a:path>
                </a:pathLst>
              </a:custGeom>
              <a:solidFill>
                <a:srgbClr val="E8ED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5"/>
              <p:cNvSpPr/>
              <p:nvPr/>
            </p:nvSpPr>
            <p:spPr>
              <a:xfrm>
                <a:off x="7644532" y="2033585"/>
                <a:ext cx="189370" cy="155408"/>
              </a:xfrm>
              <a:custGeom>
                <a:rect b="b" l="l" r="r" t="t"/>
                <a:pathLst>
                  <a:path extrusionOk="0" h="5935" w="7232">
                    <a:moveTo>
                      <a:pt x="850" y="1"/>
                    </a:moveTo>
                    <a:lnTo>
                      <a:pt x="850" y="2204"/>
                    </a:lnTo>
                    <a:lnTo>
                      <a:pt x="735" y="2204"/>
                    </a:lnTo>
                    <a:cubicBezTo>
                      <a:pt x="1" y="2204"/>
                      <a:pt x="1" y="3311"/>
                      <a:pt x="735" y="3311"/>
                    </a:cubicBezTo>
                    <a:lnTo>
                      <a:pt x="859" y="3311"/>
                    </a:lnTo>
                    <a:cubicBezTo>
                      <a:pt x="974" y="4790"/>
                      <a:pt x="2214" y="5935"/>
                      <a:pt x="3712" y="5935"/>
                    </a:cubicBezTo>
                    <a:cubicBezTo>
                      <a:pt x="5200" y="5935"/>
                      <a:pt x="6440" y="4790"/>
                      <a:pt x="6564" y="3311"/>
                    </a:cubicBezTo>
                    <a:lnTo>
                      <a:pt x="6679" y="3311"/>
                    </a:lnTo>
                    <a:cubicBezTo>
                      <a:pt x="6984" y="3311"/>
                      <a:pt x="7232" y="3063"/>
                      <a:pt x="7232" y="2758"/>
                    </a:cubicBezTo>
                    <a:cubicBezTo>
                      <a:pt x="7232" y="2452"/>
                      <a:pt x="6984" y="2204"/>
                      <a:pt x="6679" y="2204"/>
                    </a:cubicBezTo>
                    <a:lnTo>
                      <a:pt x="6574" y="2204"/>
                    </a:lnTo>
                    <a:lnTo>
                      <a:pt x="6574" y="1"/>
                    </a:lnTo>
                    <a:close/>
                  </a:path>
                </a:pathLst>
              </a:custGeom>
              <a:solidFill>
                <a:srgbClr val="ECF0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5"/>
              <p:cNvSpPr/>
              <p:nvPr/>
            </p:nvSpPr>
            <p:spPr>
              <a:xfrm>
                <a:off x="7701249" y="2092292"/>
                <a:ext cx="11521" cy="17020"/>
              </a:xfrm>
              <a:custGeom>
                <a:rect b="b" l="l" r="r" t="t"/>
                <a:pathLst>
                  <a:path extrusionOk="0" h="650" w="440">
                    <a:moveTo>
                      <a:pt x="220" y="1"/>
                    </a:moveTo>
                    <a:cubicBezTo>
                      <a:pt x="115" y="1"/>
                      <a:pt x="10" y="67"/>
                      <a:pt x="0" y="201"/>
                    </a:cubicBezTo>
                    <a:lnTo>
                      <a:pt x="0" y="420"/>
                    </a:lnTo>
                    <a:cubicBezTo>
                      <a:pt x="0" y="544"/>
                      <a:pt x="96" y="649"/>
                      <a:pt x="220" y="649"/>
                    </a:cubicBezTo>
                    <a:cubicBezTo>
                      <a:pt x="334" y="640"/>
                      <a:pt x="439" y="544"/>
                      <a:pt x="439" y="420"/>
                    </a:cubicBezTo>
                    <a:lnTo>
                      <a:pt x="439" y="201"/>
                    </a:lnTo>
                    <a:cubicBezTo>
                      <a:pt x="430" y="67"/>
                      <a:pt x="325" y="1"/>
                      <a:pt x="220" y="1"/>
                    </a:cubicBezTo>
                    <a:close/>
                  </a:path>
                </a:pathLst>
              </a:custGeom>
              <a:solidFill>
                <a:srgbClr val="21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5"/>
              <p:cNvSpPr/>
              <p:nvPr/>
            </p:nvSpPr>
            <p:spPr>
              <a:xfrm>
                <a:off x="7770429" y="2092292"/>
                <a:ext cx="11521" cy="17020"/>
              </a:xfrm>
              <a:custGeom>
                <a:rect b="b" l="l" r="r" t="t"/>
                <a:pathLst>
                  <a:path extrusionOk="0" h="650" w="440">
                    <a:moveTo>
                      <a:pt x="220" y="1"/>
                    </a:moveTo>
                    <a:cubicBezTo>
                      <a:pt x="115" y="1"/>
                      <a:pt x="10" y="67"/>
                      <a:pt x="1" y="201"/>
                    </a:cubicBezTo>
                    <a:lnTo>
                      <a:pt x="1" y="420"/>
                    </a:lnTo>
                    <a:cubicBezTo>
                      <a:pt x="1" y="544"/>
                      <a:pt x="96" y="640"/>
                      <a:pt x="220" y="649"/>
                    </a:cubicBezTo>
                    <a:cubicBezTo>
                      <a:pt x="344" y="640"/>
                      <a:pt x="440" y="544"/>
                      <a:pt x="440" y="420"/>
                    </a:cubicBezTo>
                    <a:lnTo>
                      <a:pt x="440" y="201"/>
                    </a:lnTo>
                    <a:cubicBezTo>
                      <a:pt x="430" y="67"/>
                      <a:pt x="325" y="1"/>
                      <a:pt x="220" y="1"/>
                    </a:cubicBezTo>
                    <a:close/>
                  </a:path>
                </a:pathLst>
              </a:custGeom>
              <a:solidFill>
                <a:srgbClr val="21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5"/>
              <p:cNvSpPr/>
              <p:nvPr/>
            </p:nvSpPr>
            <p:spPr>
              <a:xfrm>
                <a:off x="7693995" y="2074067"/>
                <a:ext cx="25766" cy="11495"/>
              </a:xfrm>
              <a:custGeom>
                <a:rect b="b" l="l" r="r" t="t"/>
                <a:pathLst>
                  <a:path extrusionOk="0" h="439" w="984">
                    <a:moveTo>
                      <a:pt x="277" y="0"/>
                    </a:moveTo>
                    <a:cubicBezTo>
                      <a:pt x="1" y="19"/>
                      <a:pt x="1" y="420"/>
                      <a:pt x="277" y="439"/>
                    </a:cubicBezTo>
                    <a:lnTo>
                      <a:pt x="716" y="439"/>
                    </a:lnTo>
                    <a:cubicBezTo>
                      <a:pt x="983" y="420"/>
                      <a:pt x="983" y="19"/>
                      <a:pt x="716" y="0"/>
                    </a:cubicBezTo>
                    <a:close/>
                  </a:path>
                </a:pathLst>
              </a:custGeom>
              <a:solidFill>
                <a:srgbClr val="3951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5"/>
              <p:cNvSpPr/>
              <p:nvPr/>
            </p:nvSpPr>
            <p:spPr>
              <a:xfrm>
                <a:off x="7763202" y="2074067"/>
                <a:ext cx="25740" cy="11495"/>
              </a:xfrm>
              <a:custGeom>
                <a:rect b="b" l="l" r="r" t="t"/>
                <a:pathLst>
                  <a:path extrusionOk="0" h="439" w="983">
                    <a:moveTo>
                      <a:pt x="277" y="0"/>
                    </a:moveTo>
                    <a:cubicBezTo>
                      <a:pt x="0" y="19"/>
                      <a:pt x="0" y="420"/>
                      <a:pt x="277" y="439"/>
                    </a:cubicBezTo>
                    <a:lnTo>
                      <a:pt x="716" y="439"/>
                    </a:lnTo>
                    <a:cubicBezTo>
                      <a:pt x="983" y="420"/>
                      <a:pt x="983" y="19"/>
                      <a:pt x="716" y="0"/>
                    </a:cubicBezTo>
                    <a:close/>
                  </a:path>
                </a:pathLst>
              </a:custGeom>
              <a:solidFill>
                <a:srgbClr val="3951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5"/>
              <p:cNvSpPr/>
              <p:nvPr/>
            </p:nvSpPr>
            <p:spPr>
              <a:xfrm>
                <a:off x="7647281" y="2033585"/>
                <a:ext cx="140430" cy="155879"/>
              </a:xfrm>
              <a:custGeom>
                <a:rect b="b" l="l" r="r" t="t"/>
                <a:pathLst>
                  <a:path extrusionOk="0" h="5953" w="5363">
                    <a:moveTo>
                      <a:pt x="735" y="1"/>
                    </a:moveTo>
                    <a:lnTo>
                      <a:pt x="735" y="2204"/>
                    </a:lnTo>
                    <a:lnTo>
                      <a:pt x="649" y="2204"/>
                    </a:lnTo>
                    <a:cubicBezTo>
                      <a:pt x="392" y="2204"/>
                      <a:pt x="172" y="2367"/>
                      <a:pt x="96" y="2605"/>
                    </a:cubicBezTo>
                    <a:cubicBezTo>
                      <a:pt x="1" y="2958"/>
                      <a:pt x="258" y="3311"/>
                      <a:pt x="630" y="3311"/>
                    </a:cubicBezTo>
                    <a:lnTo>
                      <a:pt x="745" y="3311"/>
                    </a:lnTo>
                    <a:cubicBezTo>
                      <a:pt x="849" y="4816"/>
                      <a:pt x="2113" y="5952"/>
                      <a:pt x="3578" y="5952"/>
                    </a:cubicBezTo>
                    <a:cubicBezTo>
                      <a:pt x="3729" y="5952"/>
                      <a:pt x="3882" y="5940"/>
                      <a:pt x="4036" y="5915"/>
                    </a:cubicBezTo>
                    <a:cubicBezTo>
                      <a:pt x="2643" y="5696"/>
                      <a:pt x="1613" y="4494"/>
                      <a:pt x="1613" y="3092"/>
                    </a:cubicBezTo>
                    <a:lnTo>
                      <a:pt x="1613" y="1766"/>
                    </a:lnTo>
                    <a:cubicBezTo>
                      <a:pt x="1613" y="1155"/>
                      <a:pt x="2109" y="668"/>
                      <a:pt x="2720" y="668"/>
                    </a:cubicBezTo>
                    <a:lnTo>
                      <a:pt x="4923" y="668"/>
                    </a:lnTo>
                    <a:cubicBezTo>
                      <a:pt x="5162" y="668"/>
                      <a:pt x="5362" y="468"/>
                      <a:pt x="5362" y="230"/>
                    </a:cubicBezTo>
                    <a:lnTo>
                      <a:pt x="5362" y="1"/>
                    </a:lnTo>
                    <a:close/>
                  </a:path>
                </a:pathLst>
              </a:custGeom>
              <a:solidFill>
                <a:srgbClr val="E7EC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5"/>
              <p:cNvSpPr/>
              <p:nvPr/>
            </p:nvSpPr>
            <p:spPr>
              <a:xfrm>
                <a:off x="7652518" y="1983127"/>
                <a:ext cx="106206" cy="108694"/>
              </a:xfrm>
              <a:custGeom>
                <a:rect b="b" l="l" r="r" t="t"/>
                <a:pathLst>
                  <a:path extrusionOk="0" h="4151" w="4056">
                    <a:moveTo>
                      <a:pt x="1861" y="1"/>
                    </a:moveTo>
                    <a:cubicBezTo>
                      <a:pt x="755" y="230"/>
                      <a:pt x="1" y="1260"/>
                      <a:pt x="115" y="2386"/>
                    </a:cubicBezTo>
                    <a:lnTo>
                      <a:pt x="306" y="4150"/>
                    </a:lnTo>
                    <a:lnTo>
                      <a:pt x="526" y="4150"/>
                    </a:lnTo>
                    <a:cubicBezTo>
                      <a:pt x="774" y="4141"/>
                      <a:pt x="964" y="3950"/>
                      <a:pt x="964" y="3702"/>
                    </a:cubicBezTo>
                    <a:lnTo>
                      <a:pt x="964" y="2815"/>
                    </a:lnTo>
                    <a:cubicBezTo>
                      <a:pt x="964" y="2452"/>
                      <a:pt x="1260" y="2157"/>
                      <a:pt x="1623" y="2157"/>
                    </a:cubicBezTo>
                    <a:lnTo>
                      <a:pt x="4055" y="2157"/>
                    </a:lnTo>
                    <a:lnTo>
                      <a:pt x="1861" y="1"/>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5"/>
              <p:cNvSpPr/>
              <p:nvPr/>
            </p:nvSpPr>
            <p:spPr>
              <a:xfrm>
                <a:off x="7678023" y="2126018"/>
                <a:ext cx="126919" cy="86463"/>
              </a:xfrm>
              <a:custGeom>
                <a:rect b="b" l="l" r="r" t="t"/>
                <a:pathLst>
                  <a:path extrusionOk="0" h="3302" w="4847">
                    <a:moveTo>
                      <a:pt x="668" y="0"/>
                    </a:moveTo>
                    <a:cubicBezTo>
                      <a:pt x="296" y="0"/>
                      <a:pt x="0" y="296"/>
                      <a:pt x="0" y="659"/>
                    </a:cubicBezTo>
                    <a:lnTo>
                      <a:pt x="0" y="878"/>
                    </a:lnTo>
                    <a:cubicBezTo>
                      <a:pt x="0" y="2214"/>
                      <a:pt x="1088" y="3301"/>
                      <a:pt x="2423" y="3301"/>
                    </a:cubicBezTo>
                    <a:cubicBezTo>
                      <a:pt x="3768" y="3301"/>
                      <a:pt x="4846" y="2214"/>
                      <a:pt x="4846" y="878"/>
                    </a:cubicBezTo>
                    <a:lnTo>
                      <a:pt x="4846" y="659"/>
                    </a:lnTo>
                    <a:cubicBezTo>
                      <a:pt x="4846" y="296"/>
                      <a:pt x="4551" y="0"/>
                      <a:pt x="4188" y="0"/>
                    </a:cubicBezTo>
                    <a:close/>
                  </a:path>
                </a:pathLst>
              </a:custGeom>
              <a:solidFill>
                <a:srgbClr val="788A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5"/>
              <p:cNvSpPr/>
              <p:nvPr/>
            </p:nvSpPr>
            <p:spPr>
              <a:xfrm>
                <a:off x="7715493" y="2142881"/>
                <a:ext cx="51165" cy="17701"/>
              </a:xfrm>
              <a:custGeom>
                <a:rect b="b" l="l" r="r" t="t"/>
                <a:pathLst>
                  <a:path extrusionOk="0" h="676" w="1954">
                    <a:moveTo>
                      <a:pt x="323" y="0"/>
                    </a:moveTo>
                    <a:cubicBezTo>
                      <a:pt x="149" y="0"/>
                      <a:pt x="0" y="237"/>
                      <a:pt x="181" y="396"/>
                    </a:cubicBezTo>
                    <a:cubicBezTo>
                      <a:pt x="384" y="572"/>
                      <a:pt x="651" y="675"/>
                      <a:pt x="923" y="675"/>
                    </a:cubicBezTo>
                    <a:cubicBezTo>
                      <a:pt x="946" y="675"/>
                      <a:pt x="969" y="674"/>
                      <a:pt x="992" y="673"/>
                    </a:cubicBezTo>
                    <a:cubicBezTo>
                      <a:pt x="1015" y="674"/>
                      <a:pt x="1038" y="675"/>
                      <a:pt x="1061" y="675"/>
                    </a:cubicBezTo>
                    <a:cubicBezTo>
                      <a:pt x="1334" y="675"/>
                      <a:pt x="1601" y="572"/>
                      <a:pt x="1813" y="396"/>
                    </a:cubicBezTo>
                    <a:cubicBezTo>
                      <a:pt x="1954" y="233"/>
                      <a:pt x="1812" y="24"/>
                      <a:pt x="1643" y="24"/>
                    </a:cubicBezTo>
                    <a:cubicBezTo>
                      <a:pt x="1595" y="24"/>
                      <a:pt x="1545" y="41"/>
                      <a:pt x="1498" y="81"/>
                    </a:cubicBezTo>
                    <a:cubicBezTo>
                      <a:pt x="1345" y="186"/>
                      <a:pt x="1169" y="239"/>
                      <a:pt x="992" y="239"/>
                    </a:cubicBezTo>
                    <a:cubicBezTo>
                      <a:pt x="816" y="239"/>
                      <a:pt x="639" y="186"/>
                      <a:pt x="487" y="81"/>
                    </a:cubicBezTo>
                    <a:cubicBezTo>
                      <a:pt x="436" y="24"/>
                      <a:pt x="378" y="0"/>
                      <a:pt x="323" y="0"/>
                    </a:cubicBezTo>
                    <a:close/>
                  </a:path>
                </a:pathLst>
              </a:custGeom>
              <a:solidFill>
                <a:srgbClr val="E7EC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5"/>
              <p:cNvSpPr/>
              <p:nvPr/>
            </p:nvSpPr>
            <p:spPr>
              <a:xfrm>
                <a:off x="7678023" y="2126018"/>
                <a:ext cx="78215" cy="86463"/>
              </a:xfrm>
              <a:custGeom>
                <a:rect b="b" l="l" r="r" t="t"/>
                <a:pathLst>
                  <a:path extrusionOk="0" h="3302" w="2987">
                    <a:moveTo>
                      <a:pt x="668" y="0"/>
                    </a:moveTo>
                    <a:cubicBezTo>
                      <a:pt x="296" y="0"/>
                      <a:pt x="0" y="296"/>
                      <a:pt x="0" y="659"/>
                    </a:cubicBezTo>
                    <a:lnTo>
                      <a:pt x="0" y="878"/>
                    </a:lnTo>
                    <a:cubicBezTo>
                      <a:pt x="0" y="2247"/>
                      <a:pt x="1117" y="3301"/>
                      <a:pt x="2419" y="3301"/>
                    </a:cubicBezTo>
                    <a:cubicBezTo>
                      <a:pt x="2605" y="3301"/>
                      <a:pt x="2795" y="3280"/>
                      <a:pt x="2986" y="3234"/>
                    </a:cubicBezTo>
                    <a:cubicBezTo>
                      <a:pt x="1879" y="2986"/>
                      <a:pt x="1107" y="2004"/>
                      <a:pt x="1107" y="878"/>
                    </a:cubicBezTo>
                    <a:lnTo>
                      <a:pt x="1107" y="659"/>
                    </a:lnTo>
                    <a:cubicBezTo>
                      <a:pt x="1107" y="296"/>
                      <a:pt x="1402" y="0"/>
                      <a:pt x="1765" y="0"/>
                    </a:cubicBezTo>
                    <a:close/>
                  </a:path>
                </a:pathLst>
              </a:custGeom>
              <a:solidFill>
                <a:srgbClr val="3951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5"/>
              <p:cNvSpPr/>
              <p:nvPr/>
            </p:nvSpPr>
            <p:spPr>
              <a:xfrm>
                <a:off x="7666030" y="1973072"/>
                <a:ext cx="164625" cy="118749"/>
              </a:xfrm>
              <a:custGeom>
                <a:rect b="b" l="l" r="r" t="t"/>
                <a:pathLst>
                  <a:path extrusionOk="0" h="4535" w="6287">
                    <a:moveTo>
                      <a:pt x="123" y="1"/>
                    </a:moveTo>
                    <a:cubicBezTo>
                      <a:pt x="58" y="1"/>
                      <a:pt x="0" y="56"/>
                      <a:pt x="0" y="127"/>
                    </a:cubicBezTo>
                    <a:cubicBezTo>
                      <a:pt x="0" y="785"/>
                      <a:pt x="315" y="2541"/>
                      <a:pt x="3539" y="2541"/>
                    </a:cubicBezTo>
                    <a:lnTo>
                      <a:pt x="4646" y="2541"/>
                    </a:lnTo>
                    <a:cubicBezTo>
                      <a:pt x="5009" y="2541"/>
                      <a:pt x="5304" y="2836"/>
                      <a:pt x="5304" y="3199"/>
                    </a:cubicBezTo>
                    <a:lnTo>
                      <a:pt x="5304" y="4086"/>
                    </a:lnTo>
                    <a:cubicBezTo>
                      <a:pt x="5304" y="4325"/>
                      <a:pt x="5495" y="4525"/>
                      <a:pt x="5734" y="4525"/>
                    </a:cubicBezTo>
                    <a:lnTo>
                      <a:pt x="5963" y="4534"/>
                    </a:lnTo>
                    <a:lnTo>
                      <a:pt x="6153" y="2770"/>
                    </a:lnTo>
                    <a:cubicBezTo>
                      <a:pt x="6287" y="1463"/>
                      <a:pt x="5266" y="337"/>
                      <a:pt x="3959" y="337"/>
                    </a:cubicBezTo>
                    <a:lnTo>
                      <a:pt x="1784" y="337"/>
                    </a:lnTo>
                    <a:cubicBezTo>
                      <a:pt x="1221" y="337"/>
                      <a:pt x="573" y="251"/>
                      <a:pt x="191" y="22"/>
                    </a:cubicBezTo>
                    <a:cubicBezTo>
                      <a:pt x="169" y="7"/>
                      <a:pt x="146" y="1"/>
                      <a:pt x="123" y="1"/>
                    </a:cubicBezTo>
                    <a:close/>
                  </a:path>
                </a:pathLst>
              </a:custGeom>
              <a:solidFill>
                <a:srgbClr val="3951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9" name="Google Shape;309;p25"/>
            <p:cNvSpPr txBox="1"/>
            <p:nvPr/>
          </p:nvSpPr>
          <p:spPr>
            <a:xfrm>
              <a:off x="3875400" y="2827420"/>
              <a:ext cx="1225800" cy="74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latin typeface="Poppins"/>
                  <a:ea typeface="Poppins"/>
                  <a:cs typeface="Poppins"/>
                  <a:sym typeface="Poppins"/>
                </a:rPr>
                <a:t>Simar Kochar</a:t>
              </a:r>
              <a:endParaRPr sz="900">
                <a:latin typeface="Poppins"/>
                <a:ea typeface="Poppins"/>
                <a:cs typeface="Poppins"/>
                <a:sym typeface="Poppins"/>
              </a:endParaRPr>
            </a:p>
            <a:p>
              <a:pPr indent="0" lvl="0" marL="0" rtl="0" algn="ctr">
                <a:spcBef>
                  <a:spcPts val="0"/>
                </a:spcBef>
                <a:spcAft>
                  <a:spcPts val="0"/>
                </a:spcAft>
                <a:buNone/>
              </a:pPr>
              <a:r>
                <a:rPr lang="en" sz="900">
                  <a:latin typeface="Poppins"/>
                  <a:ea typeface="Poppins"/>
                  <a:cs typeface="Poppins"/>
                  <a:sym typeface="Poppins"/>
                </a:rPr>
                <a:t>22BAI10012</a:t>
              </a:r>
              <a:endParaRPr sz="900">
                <a:latin typeface="Poppins"/>
                <a:ea typeface="Poppins"/>
                <a:cs typeface="Poppins"/>
                <a:sym typeface="Poppins"/>
              </a:endParaRPr>
            </a:p>
            <a:p>
              <a:pPr indent="0" lvl="0" marL="0" rtl="0" algn="ctr">
                <a:spcBef>
                  <a:spcPts val="0"/>
                </a:spcBef>
                <a:spcAft>
                  <a:spcPts val="0"/>
                </a:spcAft>
                <a:buNone/>
              </a:pPr>
              <a:r>
                <a:rPr b="1" lang="en" sz="900">
                  <a:latin typeface="Poppins"/>
                  <a:ea typeface="Poppins"/>
                  <a:cs typeface="Poppins"/>
                  <a:sym typeface="Poppins"/>
                </a:rPr>
                <a:t>Hardware &amp; Software suit</a:t>
              </a:r>
              <a:endParaRPr b="1" sz="900">
                <a:latin typeface="Poppins"/>
                <a:ea typeface="Poppins"/>
                <a:cs typeface="Poppins"/>
                <a:sym typeface="Poppins"/>
              </a:endParaRPr>
            </a:p>
          </p:txBody>
        </p:sp>
      </p:grpSp>
      <p:grpSp>
        <p:nvGrpSpPr>
          <p:cNvPr id="310" name="Google Shape;310;p25"/>
          <p:cNvGrpSpPr/>
          <p:nvPr/>
        </p:nvGrpSpPr>
        <p:grpSpPr>
          <a:xfrm>
            <a:off x="518450" y="2125815"/>
            <a:ext cx="1225800" cy="1580851"/>
            <a:chOff x="518450" y="2125815"/>
            <a:chExt cx="1225800" cy="1580851"/>
          </a:xfrm>
        </p:grpSpPr>
        <p:sp>
          <p:nvSpPr>
            <p:cNvPr id="311" name="Google Shape;311;p25"/>
            <p:cNvSpPr txBox="1"/>
            <p:nvPr/>
          </p:nvSpPr>
          <p:spPr>
            <a:xfrm>
              <a:off x="518450" y="2830067"/>
              <a:ext cx="1225800" cy="87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latin typeface="Poppins"/>
                  <a:ea typeface="Poppins"/>
                  <a:cs typeface="Poppins"/>
                  <a:sym typeface="Poppins"/>
                </a:rPr>
                <a:t>Amankumar</a:t>
              </a:r>
              <a:br>
                <a:rPr lang="en" sz="900">
                  <a:latin typeface="Poppins"/>
                  <a:ea typeface="Poppins"/>
                  <a:cs typeface="Poppins"/>
                  <a:sym typeface="Poppins"/>
                </a:rPr>
              </a:br>
              <a:r>
                <a:rPr lang="en" sz="900">
                  <a:latin typeface="Poppins"/>
                  <a:ea typeface="Poppins"/>
                  <a:cs typeface="Poppins"/>
                  <a:sym typeface="Poppins"/>
                </a:rPr>
                <a:t>Verma</a:t>
              </a:r>
              <a:endParaRPr sz="900">
                <a:latin typeface="Poppins"/>
                <a:ea typeface="Poppins"/>
                <a:cs typeface="Poppins"/>
                <a:sym typeface="Poppins"/>
              </a:endParaRPr>
            </a:p>
            <a:p>
              <a:pPr indent="0" lvl="0" marL="0" rtl="0" algn="ctr">
                <a:spcBef>
                  <a:spcPts val="0"/>
                </a:spcBef>
                <a:spcAft>
                  <a:spcPts val="0"/>
                </a:spcAft>
                <a:buNone/>
              </a:pPr>
              <a:r>
                <a:rPr lang="en" sz="900">
                  <a:latin typeface="Poppins"/>
                  <a:ea typeface="Poppins"/>
                  <a:cs typeface="Poppins"/>
                  <a:sym typeface="Poppins"/>
                </a:rPr>
                <a:t>22BAI10014</a:t>
              </a:r>
              <a:endParaRPr sz="900">
                <a:latin typeface="Poppins"/>
                <a:ea typeface="Poppins"/>
                <a:cs typeface="Poppins"/>
                <a:sym typeface="Poppins"/>
              </a:endParaRPr>
            </a:p>
            <a:p>
              <a:pPr indent="0" lvl="0" marL="0" rtl="0" algn="ctr">
                <a:spcBef>
                  <a:spcPts val="0"/>
                </a:spcBef>
                <a:spcAft>
                  <a:spcPts val="0"/>
                </a:spcAft>
                <a:buNone/>
              </a:pPr>
              <a:r>
                <a:rPr b="1" lang="en" sz="900">
                  <a:latin typeface="Poppins"/>
                  <a:ea typeface="Poppins"/>
                  <a:cs typeface="Poppins"/>
                  <a:sym typeface="Poppins"/>
                </a:rPr>
                <a:t>Architecture Design</a:t>
              </a:r>
              <a:endParaRPr b="1" sz="900">
                <a:latin typeface="Poppins"/>
                <a:ea typeface="Poppins"/>
                <a:cs typeface="Poppins"/>
                <a:sym typeface="Poppins"/>
              </a:endParaRPr>
            </a:p>
          </p:txBody>
        </p:sp>
        <p:grpSp>
          <p:nvGrpSpPr>
            <p:cNvPr id="312" name="Google Shape;312;p25"/>
            <p:cNvGrpSpPr/>
            <p:nvPr/>
          </p:nvGrpSpPr>
          <p:grpSpPr>
            <a:xfrm>
              <a:off x="877304" y="2125815"/>
              <a:ext cx="508073" cy="645901"/>
              <a:chOff x="7147436" y="1502999"/>
              <a:chExt cx="279054" cy="354754"/>
            </a:xfrm>
          </p:grpSpPr>
          <p:sp>
            <p:nvSpPr>
              <p:cNvPr id="313" name="Google Shape;313;p25"/>
              <p:cNvSpPr/>
              <p:nvPr/>
            </p:nvSpPr>
            <p:spPr>
              <a:xfrm>
                <a:off x="7147436" y="1745576"/>
                <a:ext cx="279054" cy="112177"/>
              </a:xfrm>
              <a:custGeom>
                <a:rect b="b" l="l" r="r" t="t"/>
                <a:pathLst>
                  <a:path extrusionOk="0" h="4284" w="10657">
                    <a:moveTo>
                      <a:pt x="3234" y="0"/>
                    </a:moveTo>
                    <a:lnTo>
                      <a:pt x="954" y="668"/>
                    </a:lnTo>
                    <a:cubicBezTo>
                      <a:pt x="391" y="840"/>
                      <a:pt x="0" y="1355"/>
                      <a:pt x="0" y="1946"/>
                    </a:cubicBezTo>
                    <a:lnTo>
                      <a:pt x="0" y="3616"/>
                    </a:lnTo>
                    <a:cubicBezTo>
                      <a:pt x="0" y="3988"/>
                      <a:pt x="296" y="4284"/>
                      <a:pt x="668" y="4284"/>
                    </a:cubicBezTo>
                    <a:lnTo>
                      <a:pt x="9989" y="4284"/>
                    </a:lnTo>
                    <a:cubicBezTo>
                      <a:pt x="10361" y="4284"/>
                      <a:pt x="10656" y="3988"/>
                      <a:pt x="10656" y="3616"/>
                    </a:cubicBezTo>
                    <a:lnTo>
                      <a:pt x="10656" y="1946"/>
                    </a:lnTo>
                    <a:cubicBezTo>
                      <a:pt x="10656" y="1355"/>
                      <a:pt x="10265" y="840"/>
                      <a:pt x="9702" y="668"/>
                    </a:cubicBezTo>
                    <a:lnTo>
                      <a:pt x="7422" y="0"/>
                    </a:lnTo>
                    <a:lnTo>
                      <a:pt x="5696" y="1155"/>
                    </a:lnTo>
                    <a:cubicBezTo>
                      <a:pt x="5586" y="1226"/>
                      <a:pt x="5457" y="1262"/>
                      <a:pt x="5328" y="1262"/>
                    </a:cubicBezTo>
                    <a:cubicBezTo>
                      <a:pt x="5199" y="1262"/>
                      <a:pt x="5071" y="1226"/>
                      <a:pt x="4961" y="1155"/>
                    </a:cubicBezTo>
                    <a:lnTo>
                      <a:pt x="3234" y="0"/>
                    </a:lnTo>
                    <a:close/>
                  </a:path>
                </a:pathLst>
              </a:custGeom>
              <a:solidFill>
                <a:srgbClr val="C1CE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5"/>
              <p:cNvSpPr/>
              <p:nvPr/>
            </p:nvSpPr>
            <p:spPr>
              <a:xfrm>
                <a:off x="7187892" y="1694856"/>
                <a:ext cx="197618" cy="104688"/>
              </a:xfrm>
              <a:custGeom>
                <a:rect b="b" l="l" r="r" t="t"/>
                <a:pathLst>
                  <a:path extrusionOk="0" h="3998" w="7547">
                    <a:moveTo>
                      <a:pt x="1336" y="1"/>
                    </a:moveTo>
                    <a:cubicBezTo>
                      <a:pt x="602" y="1"/>
                      <a:pt x="1" y="602"/>
                      <a:pt x="1" y="1336"/>
                    </a:cubicBezTo>
                    <a:cubicBezTo>
                      <a:pt x="1" y="2805"/>
                      <a:pt x="1193" y="3998"/>
                      <a:pt x="2662" y="3998"/>
                    </a:cubicBezTo>
                    <a:lnTo>
                      <a:pt x="4885" y="3998"/>
                    </a:lnTo>
                    <a:cubicBezTo>
                      <a:pt x="6354" y="3998"/>
                      <a:pt x="7547" y="2805"/>
                      <a:pt x="7547" y="1336"/>
                    </a:cubicBezTo>
                    <a:cubicBezTo>
                      <a:pt x="7547" y="602"/>
                      <a:pt x="6955" y="10"/>
                      <a:pt x="6221" y="1"/>
                    </a:cubicBezTo>
                    <a:close/>
                  </a:path>
                </a:pathLst>
              </a:custGeom>
              <a:solidFill>
                <a:srgbClr val="ACBD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5"/>
              <p:cNvSpPr/>
              <p:nvPr/>
            </p:nvSpPr>
            <p:spPr>
              <a:xfrm>
                <a:off x="7206876" y="1712348"/>
                <a:ext cx="159912" cy="66274"/>
              </a:xfrm>
              <a:custGeom>
                <a:rect b="b" l="l" r="r" t="t"/>
                <a:pathLst>
                  <a:path extrusionOk="0" h="2531" w="6107">
                    <a:moveTo>
                      <a:pt x="668" y="0"/>
                    </a:moveTo>
                    <a:cubicBezTo>
                      <a:pt x="191" y="0"/>
                      <a:pt x="1" y="630"/>
                      <a:pt x="401" y="897"/>
                    </a:cubicBezTo>
                    <a:lnTo>
                      <a:pt x="2691" y="2424"/>
                    </a:lnTo>
                    <a:cubicBezTo>
                      <a:pt x="2801" y="2495"/>
                      <a:pt x="2929" y="2531"/>
                      <a:pt x="3058" y="2531"/>
                    </a:cubicBezTo>
                    <a:cubicBezTo>
                      <a:pt x="3187" y="2531"/>
                      <a:pt x="3316" y="2495"/>
                      <a:pt x="3426" y="2424"/>
                    </a:cubicBezTo>
                    <a:lnTo>
                      <a:pt x="5715" y="897"/>
                    </a:lnTo>
                    <a:cubicBezTo>
                      <a:pt x="6106" y="630"/>
                      <a:pt x="5925" y="0"/>
                      <a:pt x="5438" y="0"/>
                    </a:cubicBezTo>
                    <a:close/>
                  </a:path>
                </a:pathLst>
              </a:custGeom>
              <a:solidFill>
                <a:srgbClr val="BBC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5"/>
              <p:cNvSpPr/>
              <p:nvPr/>
            </p:nvSpPr>
            <p:spPr>
              <a:xfrm>
                <a:off x="7232118" y="1700852"/>
                <a:ext cx="109689" cy="77769"/>
              </a:xfrm>
              <a:custGeom>
                <a:rect b="b" l="l" r="r" t="t"/>
                <a:pathLst>
                  <a:path extrusionOk="0" h="2970" w="4189">
                    <a:moveTo>
                      <a:pt x="544" y="1"/>
                    </a:moveTo>
                    <a:lnTo>
                      <a:pt x="544" y="1050"/>
                    </a:lnTo>
                    <a:cubicBezTo>
                      <a:pt x="544" y="1346"/>
                      <a:pt x="344" y="1603"/>
                      <a:pt x="67" y="1689"/>
                    </a:cubicBezTo>
                    <a:lnTo>
                      <a:pt x="0" y="1708"/>
                    </a:lnTo>
                    <a:lnTo>
                      <a:pt x="1727" y="2863"/>
                    </a:lnTo>
                    <a:cubicBezTo>
                      <a:pt x="1837" y="2934"/>
                      <a:pt x="1965" y="2970"/>
                      <a:pt x="2094" y="2970"/>
                    </a:cubicBezTo>
                    <a:cubicBezTo>
                      <a:pt x="2223" y="2970"/>
                      <a:pt x="2352" y="2934"/>
                      <a:pt x="2462" y="2863"/>
                    </a:cubicBezTo>
                    <a:lnTo>
                      <a:pt x="4188" y="1708"/>
                    </a:lnTo>
                    <a:lnTo>
                      <a:pt x="4121" y="1689"/>
                    </a:lnTo>
                    <a:cubicBezTo>
                      <a:pt x="3845" y="1603"/>
                      <a:pt x="3644" y="1346"/>
                      <a:pt x="3644" y="1050"/>
                    </a:cubicBezTo>
                    <a:lnTo>
                      <a:pt x="3644" y="1"/>
                    </a:lnTo>
                    <a:close/>
                  </a:path>
                </a:pathLst>
              </a:custGeom>
              <a:solidFill>
                <a:srgbClr val="DAE2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5"/>
              <p:cNvSpPr/>
              <p:nvPr/>
            </p:nvSpPr>
            <p:spPr>
              <a:xfrm>
                <a:off x="7246101" y="1700852"/>
                <a:ext cx="81462" cy="23121"/>
              </a:xfrm>
              <a:custGeom>
                <a:rect b="b" l="l" r="r" t="t"/>
                <a:pathLst>
                  <a:path extrusionOk="0" h="883" w="3111">
                    <a:moveTo>
                      <a:pt x="0" y="1"/>
                    </a:moveTo>
                    <a:lnTo>
                      <a:pt x="0" y="497"/>
                    </a:lnTo>
                    <a:cubicBezTo>
                      <a:pt x="487" y="754"/>
                      <a:pt x="1021" y="883"/>
                      <a:pt x="1555" y="883"/>
                    </a:cubicBezTo>
                    <a:cubicBezTo>
                      <a:pt x="2090" y="883"/>
                      <a:pt x="2624" y="754"/>
                      <a:pt x="3110" y="497"/>
                    </a:cubicBezTo>
                    <a:lnTo>
                      <a:pt x="3110" y="1"/>
                    </a:lnTo>
                    <a:close/>
                  </a:path>
                </a:pathLst>
              </a:custGeom>
              <a:solidFill>
                <a:srgbClr val="D4DD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5"/>
              <p:cNvSpPr/>
              <p:nvPr/>
            </p:nvSpPr>
            <p:spPr>
              <a:xfrm>
                <a:off x="7189149" y="1543716"/>
                <a:ext cx="190627" cy="168658"/>
              </a:xfrm>
              <a:custGeom>
                <a:rect b="b" l="l" r="r" t="t"/>
                <a:pathLst>
                  <a:path extrusionOk="0" h="6441" w="7280">
                    <a:moveTo>
                      <a:pt x="6621" y="1"/>
                    </a:moveTo>
                    <a:lnTo>
                      <a:pt x="849" y="449"/>
                    </a:lnTo>
                    <a:lnTo>
                      <a:pt x="849" y="2672"/>
                    </a:lnTo>
                    <a:lnTo>
                      <a:pt x="735" y="2672"/>
                    </a:lnTo>
                    <a:cubicBezTo>
                      <a:pt x="0" y="2672"/>
                      <a:pt x="0" y="3779"/>
                      <a:pt x="735" y="3779"/>
                    </a:cubicBezTo>
                    <a:lnTo>
                      <a:pt x="859" y="3779"/>
                    </a:lnTo>
                    <a:cubicBezTo>
                      <a:pt x="973" y="5277"/>
                      <a:pt x="2223" y="6440"/>
                      <a:pt x="3730" y="6440"/>
                    </a:cubicBezTo>
                    <a:cubicBezTo>
                      <a:pt x="5238" y="6440"/>
                      <a:pt x="6488" y="5277"/>
                      <a:pt x="6602" y="3779"/>
                    </a:cubicBezTo>
                    <a:lnTo>
                      <a:pt x="6726" y="3779"/>
                    </a:lnTo>
                    <a:cubicBezTo>
                      <a:pt x="7031" y="3779"/>
                      <a:pt x="7279" y="3531"/>
                      <a:pt x="7279" y="3225"/>
                    </a:cubicBezTo>
                    <a:cubicBezTo>
                      <a:pt x="7279" y="2920"/>
                      <a:pt x="7031" y="2672"/>
                      <a:pt x="6726" y="2672"/>
                    </a:cubicBezTo>
                    <a:lnTo>
                      <a:pt x="6621" y="2672"/>
                    </a:lnTo>
                    <a:lnTo>
                      <a:pt x="6621" y="1"/>
                    </a:lnTo>
                    <a:close/>
                  </a:path>
                </a:pathLst>
              </a:custGeom>
              <a:solidFill>
                <a:srgbClr val="E0E7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5"/>
              <p:cNvSpPr/>
              <p:nvPr/>
            </p:nvSpPr>
            <p:spPr>
              <a:xfrm>
                <a:off x="7192893" y="1549713"/>
                <a:ext cx="146400" cy="162635"/>
              </a:xfrm>
              <a:custGeom>
                <a:rect b="b" l="l" r="r" t="t"/>
                <a:pathLst>
                  <a:path extrusionOk="0" h="6211" w="5591">
                    <a:moveTo>
                      <a:pt x="5591" y="1"/>
                    </a:moveTo>
                    <a:lnTo>
                      <a:pt x="697" y="220"/>
                    </a:lnTo>
                    <a:lnTo>
                      <a:pt x="697" y="2443"/>
                    </a:lnTo>
                    <a:lnTo>
                      <a:pt x="621" y="2443"/>
                    </a:lnTo>
                    <a:cubicBezTo>
                      <a:pt x="614" y="2443"/>
                      <a:pt x="608" y="2443"/>
                      <a:pt x="601" y="2443"/>
                    </a:cubicBezTo>
                    <a:cubicBezTo>
                      <a:pt x="314" y="2443"/>
                      <a:pt x="76" y="2650"/>
                      <a:pt x="39" y="2939"/>
                    </a:cubicBezTo>
                    <a:cubicBezTo>
                      <a:pt x="0" y="3264"/>
                      <a:pt x="258" y="3550"/>
                      <a:pt x="592" y="3550"/>
                    </a:cubicBezTo>
                    <a:lnTo>
                      <a:pt x="706" y="3550"/>
                    </a:lnTo>
                    <a:cubicBezTo>
                      <a:pt x="810" y="5072"/>
                      <a:pt x="2090" y="6210"/>
                      <a:pt x="3566" y="6210"/>
                    </a:cubicBezTo>
                    <a:cubicBezTo>
                      <a:pt x="3718" y="6210"/>
                      <a:pt x="3871" y="6198"/>
                      <a:pt x="4026" y="6173"/>
                    </a:cubicBezTo>
                    <a:cubicBezTo>
                      <a:pt x="2624" y="5944"/>
                      <a:pt x="1594" y="4742"/>
                      <a:pt x="1594" y="3330"/>
                    </a:cubicBezTo>
                    <a:lnTo>
                      <a:pt x="1594" y="1556"/>
                    </a:lnTo>
                    <a:cubicBezTo>
                      <a:pt x="1594" y="1060"/>
                      <a:pt x="1994" y="659"/>
                      <a:pt x="2481" y="659"/>
                    </a:cubicBezTo>
                    <a:lnTo>
                      <a:pt x="5142" y="659"/>
                    </a:lnTo>
                    <a:cubicBezTo>
                      <a:pt x="5391" y="659"/>
                      <a:pt x="5591" y="459"/>
                      <a:pt x="5591" y="220"/>
                    </a:cubicBezTo>
                    <a:lnTo>
                      <a:pt x="5591" y="1"/>
                    </a:lnTo>
                    <a:close/>
                  </a:path>
                </a:pathLst>
              </a:custGeom>
              <a:solidFill>
                <a:srgbClr val="DAE2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5"/>
              <p:cNvSpPr/>
              <p:nvPr/>
            </p:nvSpPr>
            <p:spPr>
              <a:xfrm>
                <a:off x="7246101" y="1613604"/>
                <a:ext cx="11757" cy="17334"/>
              </a:xfrm>
              <a:custGeom>
                <a:rect b="b" l="l" r="r" t="t"/>
                <a:pathLst>
                  <a:path extrusionOk="0" h="662" w="449">
                    <a:moveTo>
                      <a:pt x="225" y="1"/>
                    </a:moveTo>
                    <a:cubicBezTo>
                      <a:pt x="113" y="1"/>
                      <a:pt x="0" y="75"/>
                      <a:pt x="0" y="223"/>
                    </a:cubicBezTo>
                    <a:lnTo>
                      <a:pt x="0" y="442"/>
                    </a:lnTo>
                    <a:cubicBezTo>
                      <a:pt x="0" y="566"/>
                      <a:pt x="105" y="661"/>
                      <a:pt x="229" y="661"/>
                    </a:cubicBezTo>
                    <a:cubicBezTo>
                      <a:pt x="353" y="661"/>
                      <a:pt x="449" y="566"/>
                      <a:pt x="449" y="442"/>
                    </a:cubicBezTo>
                    <a:lnTo>
                      <a:pt x="449" y="223"/>
                    </a:lnTo>
                    <a:cubicBezTo>
                      <a:pt x="449" y="75"/>
                      <a:pt x="337" y="1"/>
                      <a:pt x="225" y="1"/>
                    </a:cubicBezTo>
                    <a:close/>
                  </a:path>
                </a:pathLst>
              </a:custGeom>
              <a:solidFill>
                <a:srgbClr val="21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5"/>
              <p:cNvSpPr/>
              <p:nvPr/>
            </p:nvSpPr>
            <p:spPr>
              <a:xfrm>
                <a:off x="7316041" y="1613604"/>
                <a:ext cx="11521" cy="17334"/>
              </a:xfrm>
              <a:custGeom>
                <a:rect b="b" l="l" r="r" t="t"/>
                <a:pathLst>
                  <a:path extrusionOk="0" h="662" w="440">
                    <a:moveTo>
                      <a:pt x="220" y="1"/>
                    </a:moveTo>
                    <a:cubicBezTo>
                      <a:pt x="110" y="1"/>
                      <a:pt x="1" y="75"/>
                      <a:pt x="1" y="223"/>
                    </a:cubicBezTo>
                    <a:lnTo>
                      <a:pt x="1" y="442"/>
                    </a:lnTo>
                    <a:cubicBezTo>
                      <a:pt x="1" y="566"/>
                      <a:pt x="96" y="661"/>
                      <a:pt x="220" y="661"/>
                    </a:cubicBezTo>
                    <a:cubicBezTo>
                      <a:pt x="344" y="661"/>
                      <a:pt x="439" y="566"/>
                      <a:pt x="439" y="442"/>
                    </a:cubicBezTo>
                    <a:lnTo>
                      <a:pt x="439" y="223"/>
                    </a:lnTo>
                    <a:cubicBezTo>
                      <a:pt x="439" y="75"/>
                      <a:pt x="330" y="1"/>
                      <a:pt x="220" y="1"/>
                    </a:cubicBezTo>
                    <a:close/>
                  </a:path>
                </a:pathLst>
              </a:custGeom>
              <a:solidFill>
                <a:srgbClr val="21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5"/>
              <p:cNvSpPr/>
              <p:nvPr/>
            </p:nvSpPr>
            <p:spPr>
              <a:xfrm>
                <a:off x="7238115" y="1593834"/>
                <a:ext cx="28097" cy="13878"/>
              </a:xfrm>
              <a:custGeom>
                <a:rect b="b" l="l" r="r" t="t"/>
                <a:pathLst>
                  <a:path extrusionOk="0" h="530" w="1073">
                    <a:moveTo>
                      <a:pt x="759" y="1"/>
                    </a:moveTo>
                    <a:cubicBezTo>
                      <a:pt x="745" y="1"/>
                      <a:pt x="731" y="2"/>
                      <a:pt x="716" y="4"/>
                    </a:cubicBezTo>
                    <a:lnTo>
                      <a:pt x="267" y="90"/>
                    </a:lnTo>
                    <a:cubicBezTo>
                      <a:pt x="0" y="138"/>
                      <a:pt x="38" y="529"/>
                      <a:pt x="305" y="529"/>
                    </a:cubicBezTo>
                    <a:lnTo>
                      <a:pt x="353" y="529"/>
                    </a:lnTo>
                    <a:lnTo>
                      <a:pt x="792" y="443"/>
                    </a:lnTo>
                    <a:cubicBezTo>
                      <a:pt x="1072" y="389"/>
                      <a:pt x="1010" y="1"/>
                      <a:pt x="759" y="1"/>
                    </a:cubicBezTo>
                    <a:close/>
                  </a:path>
                </a:pathLst>
              </a:custGeom>
              <a:solidFill>
                <a:srgbClr val="576D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5"/>
              <p:cNvSpPr/>
              <p:nvPr/>
            </p:nvSpPr>
            <p:spPr>
              <a:xfrm>
                <a:off x="7307767" y="1594044"/>
                <a:ext cx="27782" cy="13904"/>
              </a:xfrm>
              <a:custGeom>
                <a:rect b="b" l="l" r="r" t="t"/>
                <a:pathLst>
                  <a:path extrusionOk="0" h="531" w="1061">
                    <a:moveTo>
                      <a:pt x="305" y="1"/>
                    </a:moveTo>
                    <a:cubicBezTo>
                      <a:pt x="60" y="1"/>
                      <a:pt x="0" y="391"/>
                      <a:pt x="269" y="445"/>
                    </a:cubicBezTo>
                    <a:lnTo>
                      <a:pt x="717" y="521"/>
                    </a:lnTo>
                    <a:lnTo>
                      <a:pt x="755" y="521"/>
                    </a:lnTo>
                    <a:lnTo>
                      <a:pt x="755" y="531"/>
                    </a:lnTo>
                    <a:cubicBezTo>
                      <a:pt x="1032" y="531"/>
                      <a:pt x="1061" y="140"/>
                      <a:pt x="803" y="92"/>
                    </a:cubicBezTo>
                    <a:lnTo>
                      <a:pt x="355" y="6"/>
                    </a:lnTo>
                    <a:cubicBezTo>
                      <a:pt x="337" y="3"/>
                      <a:pt x="321" y="1"/>
                      <a:pt x="305" y="1"/>
                    </a:cubicBezTo>
                    <a:close/>
                  </a:path>
                </a:pathLst>
              </a:custGeom>
              <a:solidFill>
                <a:srgbClr val="576D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5"/>
              <p:cNvSpPr/>
              <p:nvPr/>
            </p:nvSpPr>
            <p:spPr>
              <a:xfrm>
                <a:off x="7211380" y="1502999"/>
                <a:ext cx="174392" cy="52501"/>
              </a:xfrm>
              <a:custGeom>
                <a:rect b="b" l="l" r="r" t="t"/>
                <a:pathLst>
                  <a:path extrusionOk="0" h="2005" w="6660">
                    <a:moveTo>
                      <a:pt x="1994" y="1"/>
                    </a:moveTo>
                    <a:cubicBezTo>
                      <a:pt x="888" y="1"/>
                      <a:pt x="0" y="898"/>
                      <a:pt x="0" y="2004"/>
                    </a:cubicBezTo>
                    <a:lnTo>
                      <a:pt x="4656" y="2004"/>
                    </a:lnTo>
                    <a:cubicBezTo>
                      <a:pt x="5667" y="2004"/>
                      <a:pt x="6516" y="1251"/>
                      <a:pt x="6640" y="259"/>
                    </a:cubicBezTo>
                    <a:cubicBezTo>
                      <a:pt x="6659" y="125"/>
                      <a:pt x="6554" y="1"/>
                      <a:pt x="6421" y="1"/>
                    </a:cubicBezTo>
                    <a:close/>
                  </a:path>
                </a:pathLst>
              </a:custGeom>
              <a:solidFill>
                <a:srgbClr val="3951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5"/>
              <p:cNvSpPr/>
              <p:nvPr/>
            </p:nvSpPr>
            <p:spPr>
              <a:xfrm>
                <a:off x="7257832" y="1502999"/>
                <a:ext cx="127940" cy="40744"/>
              </a:xfrm>
              <a:custGeom>
                <a:rect b="b" l="l" r="r" t="t"/>
                <a:pathLst>
                  <a:path extrusionOk="0" h="1556" w="4886">
                    <a:moveTo>
                      <a:pt x="745" y="1"/>
                    </a:moveTo>
                    <a:cubicBezTo>
                      <a:pt x="430" y="259"/>
                      <a:pt x="192" y="602"/>
                      <a:pt x="77" y="993"/>
                    </a:cubicBezTo>
                    <a:cubicBezTo>
                      <a:pt x="1" y="1279"/>
                      <a:pt x="220" y="1556"/>
                      <a:pt x="506" y="1556"/>
                    </a:cubicBezTo>
                    <a:lnTo>
                      <a:pt x="4141" y="1556"/>
                    </a:lnTo>
                    <a:cubicBezTo>
                      <a:pt x="4542" y="1232"/>
                      <a:pt x="4809" y="764"/>
                      <a:pt x="4866" y="249"/>
                    </a:cubicBezTo>
                    <a:cubicBezTo>
                      <a:pt x="4885" y="115"/>
                      <a:pt x="4780" y="1"/>
                      <a:pt x="4647" y="1"/>
                    </a:cubicBezTo>
                    <a:close/>
                  </a:path>
                </a:pathLst>
              </a:custGeom>
              <a:solidFill>
                <a:srgbClr val="576D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5"/>
              <p:cNvSpPr/>
              <p:nvPr/>
            </p:nvSpPr>
            <p:spPr>
              <a:xfrm>
                <a:off x="7252097" y="1782262"/>
                <a:ext cx="11521" cy="75491"/>
              </a:xfrm>
              <a:custGeom>
                <a:rect b="b" l="l" r="r" t="t"/>
                <a:pathLst>
                  <a:path extrusionOk="0" h="2883" w="440">
                    <a:moveTo>
                      <a:pt x="235" y="1"/>
                    </a:moveTo>
                    <a:cubicBezTo>
                      <a:pt x="230" y="1"/>
                      <a:pt x="225" y="1"/>
                      <a:pt x="220" y="2"/>
                    </a:cubicBezTo>
                    <a:cubicBezTo>
                      <a:pt x="96" y="2"/>
                      <a:pt x="0" y="97"/>
                      <a:pt x="0" y="221"/>
                    </a:cubicBezTo>
                    <a:lnTo>
                      <a:pt x="0" y="2883"/>
                    </a:lnTo>
                    <a:lnTo>
                      <a:pt x="439" y="2883"/>
                    </a:lnTo>
                    <a:lnTo>
                      <a:pt x="439" y="221"/>
                    </a:lnTo>
                    <a:cubicBezTo>
                      <a:pt x="439" y="102"/>
                      <a:pt x="352" y="1"/>
                      <a:pt x="235" y="1"/>
                    </a:cubicBezTo>
                    <a:close/>
                  </a:path>
                </a:pathLst>
              </a:custGeom>
              <a:solidFill>
                <a:srgbClr val="F1F4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5"/>
              <p:cNvSpPr/>
              <p:nvPr/>
            </p:nvSpPr>
            <p:spPr>
              <a:xfrm>
                <a:off x="7310045" y="1782262"/>
                <a:ext cx="11783" cy="75491"/>
              </a:xfrm>
              <a:custGeom>
                <a:rect b="b" l="l" r="r" t="t"/>
                <a:pathLst>
                  <a:path extrusionOk="0" h="2883" w="450">
                    <a:moveTo>
                      <a:pt x="244" y="1"/>
                    </a:moveTo>
                    <a:cubicBezTo>
                      <a:pt x="239" y="1"/>
                      <a:pt x="235" y="1"/>
                      <a:pt x="230" y="2"/>
                    </a:cubicBezTo>
                    <a:cubicBezTo>
                      <a:pt x="106" y="2"/>
                      <a:pt x="1" y="97"/>
                      <a:pt x="1" y="221"/>
                    </a:cubicBezTo>
                    <a:lnTo>
                      <a:pt x="1" y="2883"/>
                    </a:lnTo>
                    <a:lnTo>
                      <a:pt x="449" y="2883"/>
                    </a:lnTo>
                    <a:lnTo>
                      <a:pt x="449" y="221"/>
                    </a:lnTo>
                    <a:cubicBezTo>
                      <a:pt x="449" y="102"/>
                      <a:pt x="353" y="1"/>
                      <a:pt x="244" y="1"/>
                    </a:cubicBezTo>
                    <a:close/>
                  </a:path>
                </a:pathLst>
              </a:custGeom>
              <a:solidFill>
                <a:srgbClr val="F1F4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5"/>
              <p:cNvSpPr/>
              <p:nvPr/>
            </p:nvSpPr>
            <p:spPr>
              <a:xfrm>
                <a:off x="7260896" y="1654112"/>
                <a:ext cx="51872" cy="17570"/>
              </a:xfrm>
              <a:custGeom>
                <a:rect b="b" l="l" r="r" t="t"/>
                <a:pathLst>
                  <a:path extrusionOk="0" h="671" w="1981">
                    <a:moveTo>
                      <a:pt x="331" y="0"/>
                    </a:moveTo>
                    <a:cubicBezTo>
                      <a:pt x="155" y="0"/>
                      <a:pt x="1" y="229"/>
                      <a:pt x="170" y="383"/>
                    </a:cubicBezTo>
                    <a:cubicBezTo>
                      <a:pt x="389" y="574"/>
                      <a:pt x="668" y="670"/>
                      <a:pt x="950" y="670"/>
                    </a:cubicBezTo>
                    <a:cubicBezTo>
                      <a:pt x="964" y="670"/>
                      <a:pt x="977" y="670"/>
                      <a:pt x="990" y="669"/>
                    </a:cubicBezTo>
                    <a:cubicBezTo>
                      <a:pt x="1004" y="670"/>
                      <a:pt x="1018" y="670"/>
                      <a:pt x="1032" y="670"/>
                    </a:cubicBezTo>
                    <a:cubicBezTo>
                      <a:pt x="1322" y="670"/>
                      <a:pt x="1592" y="574"/>
                      <a:pt x="1811" y="383"/>
                    </a:cubicBezTo>
                    <a:cubicBezTo>
                      <a:pt x="1980" y="229"/>
                      <a:pt x="1832" y="0"/>
                      <a:pt x="1658" y="0"/>
                    </a:cubicBezTo>
                    <a:cubicBezTo>
                      <a:pt x="1607" y="0"/>
                      <a:pt x="1554" y="20"/>
                      <a:pt x="1506" y="68"/>
                    </a:cubicBezTo>
                    <a:cubicBezTo>
                      <a:pt x="1353" y="173"/>
                      <a:pt x="1174" y="226"/>
                      <a:pt x="995" y="226"/>
                    </a:cubicBezTo>
                    <a:cubicBezTo>
                      <a:pt x="816" y="226"/>
                      <a:pt x="637" y="173"/>
                      <a:pt x="485" y="68"/>
                    </a:cubicBezTo>
                    <a:cubicBezTo>
                      <a:pt x="437" y="20"/>
                      <a:pt x="383" y="0"/>
                      <a:pt x="331" y="0"/>
                    </a:cubicBezTo>
                    <a:close/>
                  </a:path>
                </a:pathLst>
              </a:custGeom>
              <a:solidFill>
                <a:srgbClr val="D4DD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5" name="Shape 935"/>
        <p:cNvGrpSpPr/>
        <p:nvPr/>
      </p:nvGrpSpPr>
      <p:grpSpPr>
        <a:xfrm>
          <a:off x="0" y="0"/>
          <a:ext cx="0" cy="0"/>
          <a:chOff x="0" y="0"/>
          <a:chExt cx="0" cy="0"/>
        </a:xfrm>
      </p:grpSpPr>
      <p:sp>
        <p:nvSpPr>
          <p:cNvPr id="936" name="Google Shape;936;p43"/>
          <p:cNvSpPr txBox="1"/>
          <p:nvPr>
            <p:ph idx="8" type="subTitle"/>
          </p:nvPr>
        </p:nvSpPr>
        <p:spPr>
          <a:xfrm>
            <a:off x="720000" y="1403175"/>
            <a:ext cx="6741300" cy="175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oppins Black"/>
                <a:ea typeface="Poppins Black"/>
                <a:cs typeface="Poppins Black"/>
                <a:sym typeface="Poppins Black"/>
              </a:rPr>
              <a:t>Real-Time Eye Blink Detection for Driver Drowsiness Detection Using Convolutional Neural Networks</a:t>
            </a:r>
            <a:endParaRPr>
              <a:latin typeface="Poppins Black"/>
              <a:ea typeface="Poppins Black"/>
              <a:cs typeface="Poppins Black"/>
              <a:sym typeface="Poppins Black"/>
            </a:endParaRPr>
          </a:p>
          <a:p>
            <a:pPr indent="0" lvl="0" marL="0" rtl="0" algn="l">
              <a:spcBef>
                <a:spcPts val="0"/>
              </a:spcBef>
              <a:spcAft>
                <a:spcPts val="0"/>
              </a:spcAft>
              <a:buNone/>
            </a:pPr>
            <a:r>
              <a:t/>
            </a:r>
            <a:endParaRPr>
              <a:latin typeface="Poppins Black"/>
              <a:ea typeface="Poppins Black"/>
              <a:cs typeface="Poppins Black"/>
              <a:sym typeface="Poppins Black"/>
            </a:endParaRPr>
          </a:p>
          <a:p>
            <a:pPr indent="-311150" lvl="0" marL="457200" rtl="0" algn="l">
              <a:spcBef>
                <a:spcPts val="0"/>
              </a:spcBef>
              <a:spcAft>
                <a:spcPts val="0"/>
              </a:spcAft>
              <a:buSzPts val="1300"/>
              <a:buChar char="-"/>
            </a:pPr>
            <a:r>
              <a:rPr lang="en" sz="1300"/>
              <a:t>Authors: N. Goecke, et al.</a:t>
            </a:r>
            <a:endParaRPr sz="1300"/>
          </a:p>
          <a:p>
            <a:pPr indent="-311150" lvl="0" marL="457200" rtl="0" algn="l">
              <a:spcBef>
                <a:spcPts val="0"/>
              </a:spcBef>
              <a:spcAft>
                <a:spcPts val="0"/>
              </a:spcAft>
              <a:buSzPts val="1300"/>
              <a:buChar char="-"/>
            </a:pPr>
            <a:r>
              <a:rPr lang="en" sz="1300"/>
              <a:t>Published in: IEEE Transactions on Biomedical Engineering, 2016</a:t>
            </a:r>
            <a:endParaRPr sz="1300"/>
          </a:p>
          <a:p>
            <a:pPr indent="-311150" lvl="0" marL="457200" rtl="0" algn="l">
              <a:spcBef>
                <a:spcPts val="0"/>
              </a:spcBef>
              <a:spcAft>
                <a:spcPts val="0"/>
              </a:spcAft>
              <a:buSzPts val="1300"/>
              <a:buChar char="-"/>
            </a:pPr>
            <a:r>
              <a:rPr lang="en" sz="1300"/>
              <a:t>Link: </a:t>
            </a:r>
            <a:r>
              <a:rPr lang="en" sz="1300" u="sng">
                <a:solidFill>
                  <a:schemeClr val="accent1"/>
                </a:solidFill>
                <a:hlinkClick r:id="rId3">
                  <a:extLst>
                    <a:ext uri="{A12FA001-AC4F-418D-AE19-62706E023703}">
                      <ahyp:hlinkClr val="tx"/>
                    </a:ext>
                  </a:extLst>
                </a:hlinkClick>
              </a:rPr>
              <a:t>https://ieeexplore.ieee.org/document/7470636</a:t>
            </a:r>
            <a:endParaRPr sz="1300">
              <a:solidFill>
                <a:schemeClr val="accent1"/>
              </a:solidFill>
            </a:endParaRPr>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37" name="Google Shape;937;p43"/>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938" name="Google Shape;938;p43"/>
          <p:cNvSpPr txBox="1"/>
          <p:nvPr>
            <p:ph idx="4" type="subTitle"/>
          </p:nvPr>
        </p:nvSpPr>
        <p:spPr>
          <a:xfrm>
            <a:off x="720000" y="3111275"/>
            <a:ext cx="6741300" cy="196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oppins Black"/>
                <a:ea typeface="Poppins Black"/>
                <a:cs typeface="Poppins Black"/>
                <a:sym typeface="Poppins Black"/>
              </a:rPr>
              <a:t>Real-time detection of drowsiness events from EEG signals for an EEG-based drowsiness warning system</a:t>
            </a:r>
            <a:endParaRPr>
              <a:latin typeface="Poppins Black"/>
              <a:ea typeface="Poppins Black"/>
              <a:cs typeface="Poppins Black"/>
              <a:sym typeface="Poppins Black"/>
            </a:endParaRPr>
          </a:p>
          <a:p>
            <a:pPr indent="0" lvl="0" marL="0" rtl="0" algn="l">
              <a:spcBef>
                <a:spcPts val="0"/>
              </a:spcBef>
              <a:spcAft>
                <a:spcPts val="0"/>
              </a:spcAft>
              <a:buNone/>
            </a:pPr>
            <a:r>
              <a:t/>
            </a:r>
            <a:endParaRPr>
              <a:latin typeface="Poppins Black"/>
              <a:ea typeface="Poppins Black"/>
              <a:cs typeface="Poppins Black"/>
              <a:sym typeface="Poppins Black"/>
            </a:endParaRPr>
          </a:p>
          <a:p>
            <a:pPr indent="-311150" lvl="0" marL="457200" rtl="0" algn="l">
              <a:spcBef>
                <a:spcPts val="0"/>
              </a:spcBef>
              <a:spcAft>
                <a:spcPts val="0"/>
              </a:spcAft>
              <a:buSzPts val="1300"/>
              <a:buChar char="-"/>
            </a:pPr>
            <a:r>
              <a:rPr lang="en" sz="1300"/>
              <a:t>Authors: Sheng-Fu Liang, et al.</a:t>
            </a:r>
            <a:endParaRPr sz="1300"/>
          </a:p>
          <a:p>
            <a:pPr indent="-311150" lvl="0" marL="457200" rtl="0" algn="l">
              <a:spcBef>
                <a:spcPts val="0"/>
              </a:spcBef>
              <a:spcAft>
                <a:spcPts val="0"/>
              </a:spcAft>
              <a:buSzPts val="1300"/>
              <a:buChar char="-"/>
            </a:pPr>
            <a:r>
              <a:rPr lang="en" sz="1300"/>
              <a:t>Published in: Journal of Neuroscience Methods, 2012</a:t>
            </a:r>
            <a:endParaRPr sz="1300"/>
          </a:p>
          <a:p>
            <a:pPr indent="-311150" lvl="0" marL="457200" rtl="0" algn="l">
              <a:spcBef>
                <a:spcPts val="0"/>
              </a:spcBef>
              <a:spcAft>
                <a:spcPts val="0"/>
              </a:spcAft>
              <a:buSzPts val="1300"/>
              <a:buChar char="-"/>
            </a:pPr>
            <a:r>
              <a:rPr lang="en" sz="1300"/>
              <a:t>Link: </a:t>
            </a:r>
            <a:r>
              <a:rPr lang="en" sz="1300" u="sng">
                <a:solidFill>
                  <a:schemeClr val="accent1"/>
                </a:solidFill>
                <a:hlinkClick r:id="rId4">
                  <a:extLst>
                    <a:ext uri="{A12FA001-AC4F-418D-AE19-62706E023703}">
                      <ahyp:hlinkClr val="tx"/>
                    </a:ext>
                  </a:extLst>
                </a:hlinkClick>
              </a:rPr>
              <a:t>https://www.sciencedirect.com/science/article/abs/pii/S0</a:t>
            </a:r>
            <a:br>
              <a:rPr lang="en" sz="1300" u="sng">
                <a:solidFill>
                  <a:schemeClr val="accent1"/>
                </a:solidFill>
                <a:hlinkClick r:id="rId5">
                  <a:extLst>
                    <a:ext uri="{A12FA001-AC4F-418D-AE19-62706E023703}">
                      <ahyp:hlinkClr val="tx"/>
                    </a:ext>
                  </a:extLst>
                </a:hlinkClick>
              </a:rPr>
            </a:br>
            <a:r>
              <a:rPr lang="en" sz="1300" u="sng">
                <a:solidFill>
                  <a:schemeClr val="accent1"/>
                </a:solidFill>
                <a:hlinkClick r:id="rId6">
                  <a:extLst>
                    <a:ext uri="{A12FA001-AC4F-418D-AE19-62706E023703}">
                      <ahyp:hlinkClr val="tx"/>
                    </a:ext>
                  </a:extLst>
                </a:hlinkClick>
              </a:rPr>
              <a:t>165027012001882</a:t>
            </a:r>
            <a:endParaRPr sz="1300">
              <a:solidFill>
                <a:schemeClr val="accent1"/>
              </a:solidFill>
            </a:endParaRPr>
          </a:p>
          <a:p>
            <a:pPr indent="0" lvl="0" marL="0" rtl="0" algn="l">
              <a:spcBef>
                <a:spcPts val="0"/>
              </a:spcBef>
              <a:spcAft>
                <a:spcPts val="0"/>
              </a:spcAft>
              <a:buNone/>
            </a:pPr>
            <a:r>
              <a:t/>
            </a:r>
            <a:endParaRPr>
              <a:solidFill>
                <a:schemeClr val="accent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2" name="Shape 942"/>
        <p:cNvGrpSpPr/>
        <p:nvPr/>
      </p:nvGrpSpPr>
      <p:grpSpPr>
        <a:xfrm>
          <a:off x="0" y="0"/>
          <a:ext cx="0" cy="0"/>
          <a:chOff x="0" y="0"/>
          <a:chExt cx="0" cy="0"/>
        </a:xfrm>
      </p:grpSpPr>
      <p:sp>
        <p:nvSpPr>
          <p:cNvPr id="943" name="Google Shape;943;p44"/>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944" name="Google Shape;944;p44"/>
          <p:cNvSpPr txBox="1"/>
          <p:nvPr>
            <p:ph idx="4" type="subTitle"/>
          </p:nvPr>
        </p:nvSpPr>
        <p:spPr>
          <a:xfrm>
            <a:off x="720000" y="2808075"/>
            <a:ext cx="6741300" cy="175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oppins Black"/>
                <a:ea typeface="Poppins Black"/>
                <a:cs typeface="Poppins Black"/>
                <a:sym typeface="Poppins Black"/>
              </a:rPr>
              <a:t>Driver Drowsiness Detection Using EEG Power Spectrum Analysis</a:t>
            </a:r>
            <a:endParaRPr>
              <a:latin typeface="Poppins Black"/>
              <a:ea typeface="Poppins Black"/>
              <a:cs typeface="Poppins Black"/>
              <a:sym typeface="Poppins Black"/>
            </a:endParaRPr>
          </a:p>
          <a:p>
            <a:pPr indent="-311150" lvl="0" marL="457200" rtl="0" algn="l">
              <a:spcBef>
                <a:spcPts val="0"/>
              </a:spcBef>
              <a:spcAft>
                <a:spcPts val="0"/>
              </a:spcAft>
              <a:buSzPts val="1300"/>
              <a:buChar char="-"/>
            </a:pPr>
            <a:r>
              <a:rPr lang="en" sz="1300"/>
              <a:t>Authors: L. K. Arun, et al.</a:t>
            </a:r>
            <a:endParaRPr sz="1300"/>
          </a:p>
          <a:p>
            <a:pPr indent="-311150" lvl="0" marL="457200" rtl="0" algn="l">
              <a:spcBef>
                <a:spcPts val="0"/>
              </a:spcBef>
              <a:spcAft>
                <a:spcPts val="0"/>
              </a:spcAft>
              <a:buSzPts val="1300"/>
              <a:buChar char="-"/>
            </a:pPr>
            <a:r>
              <a:rPr lang="en" sz="1300"/>
              <a:t>Published in: Procedia Computer Science, 2015</a:t>
            </a:r>
            <a:endParaRPr sz="1300"/>
          </a:p>
          <a:p>
            <a:pPr indent="-311150" lvl="0" marL="457200" rtl="0" algn="l">
              <a:spcBef>
                <a:spcPts val="0"/>
              </a:spcBef>
              <a:spcAft>
                <a:spcPts val="0"/>
              </a:spcAft>
              <a:buSzPts val="1300"/>
              <a:buChar char="-"/>
            </a:pPr>
            <a:r>
              <a:rPr lang="en" sz="1300"/>
              <a:t>Link: </a:t>
            </a:r>
            <a:r>
              <a:rPr lang="en" sz="1300" u="sng">
                <a:solidFill>
                  <a:schemeClr val="accent1"/>
                </a:solidFill>
                <a:hlinkClick r:id="rId3">
                  <a:extLst>
                    <a:ext uri="{A12FA001-AC4F-418D-AE19-62706E023703}">
                      <ahyp:hlinkClr val="tx"/>
                    </a:ext>
                  </a:extLst>
                </a:hlinkClick>
              </a:rPr>
              <a:t>https://www.sciencedirect.com/science/article/pii/S187705091502518X</a:t>
            </a:r>
            <a:endParaRPr>
              <a:solidFill>
                <a:schemeClr val="accent1"/>
              </a:solidFill>
            </a:endParaRPr>
          </a:p>
        </p:txBody>
      </p:sp>
      <p:sp>
        <p:nvSpPr>
          <p:cNvPr id="945" name="Google Shape;945;p44"/>
          <p:cNvSpPr txBox="1"/>
          <p:nvPr>
            <p:ph idx="8" type="subTitle"/>
          </p:nvPr>
        </p:nvSpPr>
        <p:spPr>
          <a:xfrm>
            <a:off x="720000" y="1403175"/>
            <a:ext cx="6741300" cy="175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oppins Black"/>
                <a:ea typeface="Poppins Black"/>
                <a:cs typeface="Poppins Black"/>
                <a:sym typeface="Poppins Black"/>
              </a:rPr>
              <a:t>A Review on Drowsiness Detection Systems</a:t>
            </a:r>
            <a:endParaRPr>
              <a:latin typeface="Poppins Black"/>
              <a:ea typeface="Poppins Black"/>
              <a:cs typeface="Poppins Black"/>
              <a:sym typeface="Poppins Black"/>
            </a:endParaRPr>
          </a:p>
          <a:p>
            <a:pPr indent="-311150" lvl="0" marL="457200" rtl="0" algn="l">
              <a:spcBef>
                <a:spcPts val="0"/>
              </a:spcBef>
              <a:spcAft>
                <a:spcPts val="0"/>
              </a:spcAft>
              <a:buSzPts val="1300"/>
              <a:buChar char="-"/>
            </a:pPr>
            <a:r>
              <a:rPr lang="en" sz="1300"/>
              <a:t>Authors: Rajashree Dash, et al.</a:t>
            </a:r>
            <a:endParaRPr sz="1300"/>
          </a:p>
          <a:p>
            <a:pPr indent="-311150" lvl="0" marL="457200" rtl="0" algn="l">
              <a:spcBef>
                <a:spcPts val="0"/>
              </a:spcBef>
              <a:spcAft>
                <a:spcPts val="0"/>
              </a:spcAft>
              <a:buSzPts val="1300"/>
              <a:buChar char="-"/>
            </a:pPr>
            <a:r>
              <a:rPr lang="en" sz="1300"/>
              <a:t>Published in: Expert Systems with Applications, 2019</a:t>
            </a:r>
            <a:endParaRPr sz="1300"/>
          </a:p>
          <a:p>
            <a:pPr indent="-311150" lvl="0" marL="457200" rtl="0" algn="l">
              <a:spcBef>
                <a:spcPts val="0"/>
              </a:spcBef>
              <a:spcAft>
                <a:spcPts val="0"/>
              </a:spcAft>
              <a:buSzPts val="1300"/>
              <a:buChar char="-"/>
            </a:pPr>
            <a:r>
              <a:rPr lang="en" sz="1300"/>
              <a:t>Link: </a:t>
            </a:r>
            <a:r>
              <a:rPr lang="en" sz="1300" u="sng">
                <a:solidFill>
                  <a:schemeClr val="accent1"/>
                </a:solidFill>
                <a:hlinkClick r:id="rId4">
                  <a:extLst>
                    <a:ext uri="{A12FA001-AC4F-418D-AE19-62706E023703}">
                      <ahyp:hlinkClr val="tx"/>
                    </a:ext>
                  </a:extLst>
                </a:hlinkClick>
              </a:rPr>
              <a:t>https://www.sciencedirect.com/science/article/abs/pii/S0957417419302237</a:t>
            </a:r>
            <a:endParaRPr sz="1300">
              <a:solidFill>
                <a:schemeClr val="accent1"/>
              </a:solidFill>
            </a:endParaRPr>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a:p>
          <a:p>
            <a:pPr indent="0" lvl="0" marL="0" rtl="0" algn="l">
              <a:spcBef>
                <a:spcPts val="0"/>
              </a:spcBef>
              <a:spcAft>
                <a:spcPts val="0"/>
              </a:spcAft>
              <a:buNone/>
            </a:pPr>
            <a:r>
              <a:t/>
            </a:r>
            <a:endParaRPr>
              <a:latin typeface="Poppins Black"/>
              <a:ea typeface="Poppins Black"/>
              <a:cs typeface="Poppins Black"/>
              <a:sym typeface="Poppins Black"/>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9" name="Shape 949"/>
        <p:cNvGrpSpPr/>
        <p:nvPr/>
      </p:nvGrpSpPr>
      <p:grpSpPr>
        <a:xfrm>
          <a:off x="0" y="0"/>
          <a:ext cx="0" cy="0"/>
          <a:chOff x="0" y="0"/>
          <a:chExt cx="0" cy="0"/>
        </a:xfrm>
      </p:grpSpPr>
      <p:sp>
        <p:nvSpPr>
          <p:cNvPr id="950" name="Google Shape;950;p45"/>
          <p:cNvSpPr txBox="1"/>
          <p:nvPr>
            <p:ph type="title"/>
          </p:nvPr>
        </p:nvSpPr>
        <p:spPr>
          <a:xfrm>
            <a:off x="4815900" y="2085304"/>
            <a:ext cx="3654600" cy="9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5700"/>
              <a:t>Thanks!</a:t>
            </a:r>
            <a:endParaRPr sz="5700"/>
          </a:p>
        </p:txBody>
      </p:sp>
      <p:grpSp>
        <p:nvGrpSpPr>
          <p:cNvPr id="951" name="Google Shape;951;p45"/>
          <p:cNvGrpSpPr/>
          <p:nvPr/>
        </p:nvGrpSpPr>
        <p:grpSpPr>
          <a:xfrm>
            <a:off x="726603" y="798105"/>
            <a:ext cx="3499435" cy="3805921"/>
            <a:chOff x="692685" y="538923"/>
            <a:chExt cx="3737914" cy="4065286"/>
          </a:xfrm>
        </p:grpSpPr>
        <p:sp>
          <p:nvSpPr>
            <p:cNvPr id="952" name="Google Shape;952;p45"/>
            <p:cNvSpPr/>
            <p:nvPr/>
          </p:nvSpPr>
          <p:spPr>
            <a:xfrm flipH="1">
              <a:off x="720026" y="4328225"/>
              <a:ext cx="3710574" cy="275984"/>
            </a:xfrm>
            <a:custGeom>
              <a:rect b="b" l="l" r="r" t="t"/>
              <a:pathLst>
                <a:path extrusionOk="0" h="9441" w="161716">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45"/>
            <p:cNvSpPr/>
            <p:nvPr/>
          </p:nvSpPr>
          <p:spPr>
            <a:xfrm flipH="1">
              <a:off x="692685" y="538923"/>
              <a:ext cx="2109125" cy="3927796"/>
            </a:xfrm>
            <a:custGeom>
              <a:rect b="b" l="l" r="r" t="t"/>
              <a:pathLst>
                <a:path extrusionOk="0" h="134364" w="72150">
                  <a:moveTo>
                    <a:pt x="65938" y="0"/>
                  </a:moveTo>
                  <a:cubicBezTo>
                    <a:pt x="65919" y="0"/>
                    <a:pt x="65899" y="1"/>
                    <a:pt x="65880" y="1"/>
                  </a:cubicBezTo>
                  <a:lnTo>
                    <a:pt x="15110" y="1"/>
                  </a:lnTo>
                  <a:cubicBezTo>
                    <a:pt x="11507" y="67"/>
                    <a:pt x="8539" y="2836"/>
                    <a:pt x="8272" y="6439"/>
                  </a:cubicBezTo>
                  <a:lnTo>
                    <a:pt x="299" y="127926"/>
                  </a:lnTo>
                  <a:cubicBezTo>
                    <a:pt x="1" y="131409"/>
                    <a:pt x="2770" y="134364"/>
                    <a:pt x="6245" y="134364"/>
                  </a:cubicBezTo>
                  <a:cubicBezTo>
                    <a:pt x="6265" y="134364"/>
                    <a:pt x="6284" y="134364"/>
                    <a:pt x="6304" y="134364"/>
                  </a:cubicBezTo>
                  <a:lnTo>
                    <a:pt x="57040" y="134364"/>
                  </a:lnTo>
                  <a:cubicBezTo>
                    <a:pt x="60642" y="134297"/>
                    <a:pt x="63645" y="131528"/>
                    <a:pt x="63911" y="127926"/>
                  </a:cubicBezTo>
                  <a:lnTo>
                    <a:pt x="71884" y="6439"/>
                  </a:lnTo>
                  <a:cubicBezTo>
                    <a:pt x="72149" y="2956"/>
                    <a:pt x="69413" y="0"/>
                    <a:pt x="6593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45"/>
            <p:cNvSpPr/>
            <p:nvPr/>
          </p:nvSpPr>
          <p:spPr>
            <a:xfrm flipH="1">
              <a:off x="723905" y="538923"/>
              <a:ext cx="2109096" cy="3927796"/>
            </a:xfrm>
            <a:custGeom>
              <a:rect b="b" l="l" r="r" t="t"/>
              <a:pathLst>
                <a:path extrusionOk="0" h="134364" w="72149">
                  <a:moveTo>
                    <a:pt x="65905" y="0"/>
                  </a:moveTo>
                  <a:cubicBezTo>
                    <a:pt x="65885" y="0"/>
                    <a:pt x="65865" y="1"/>
                    <a:pt x="65846" y="1"/>
                  </a:cubicBezTo>
                  <a:lnTo>
                    <a:pt x="15110" y="1"/>
                  </a:lnTo>
                  <a:cubicBezTo>
                    <a:pt x="11507" y="67"/>
                    <a:pt x="8538" y="2836"/>
                    <a:pt x="8238" y="6439"/>
                  </a:cubicBezTo>
                  <a:lnTo>
                    <a:pt x="266" y="127926"/>
                  </a:lnTo>
                  <a:cubicBezTo>
                    <a:pt x="0" y="131409"/>
                    <a:pt x="2737" y="134364"/>
                    <a:pt x="6244" y="134364"/>
                  </a:cubicBezTo>
                  <a:cubicBezTo>
                    <a:pt x="6264" y="134364"/>
                    <a:pt x="6284" y="134364"/>
                    <a:pt x="6303" y="134364"/>
                  </a:cubicBezTo>
                  <a:lnTo>
                    <a:pt x="57039" y="134364"/>
                  </a:lnTo>
                  <a:cubicBezTo>
                    <a:pt x="60642" y="134297"/>
                    <a:pt x="63611" y="131528"/>
                    <a:pt x="63911" y="127926"/>
                  </a:cubicBezTo>
                  <a:lnTo>
                    <a:pt x="71883" y="6439"/>
                  </a:lnTo>
                  <a:cubicBezTo>
                    <a:pt x="72149" y="2956"/>
                    <a:pt x="69412" y="0"/>
                    <a:pt x="659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45"/>
            <p:cNvSpPr/>
            <p:nvPr/>
          </p:nvSpPr>
          <p:spPr>
            <a:xfrm flipH="1">
              <a:off x="753109" y="759307"/>
              <a:ext cx="2050689" cy="3492874"/>
            </a:xfrm>
            <a:custGeom>
              <a:rect b="b" l="l" r="r" t="t"/>
              <a:pathLst>
                <a:path extrusionOk="0" h="119486" w="70151">
                  <a:moveTo>
                    <a:pt x="9007" y="0"/>
                  </a:moveTo>
                  <a:cubicBezTo>
                    <a:pt x="8340" y="0"/>
                    <a:pt x="7773" y="534"/>
                    <a:pt x="7739" y="1235"/>
                  </a:cubicBezTo>
                  <a:lnTo>
                    <a:pt x="67" y="118085"/>
                  </a:lnTo>
                  <a:cubicBezTo>
                    <a:pt x="0" y="118852"/>
                    <a:pt x="601" y="119486"/>
                    <a:pt x="1368" y="119486"/>
                  </a:cubicBezTo>
                  <a:lnTo>
                    <a:pt x="61111" y="119486"/>
                  </a:lnTo>
                  <a:cubicBezTo>
                    <a:pt x="61811" y="119486"/>
                    <a:pt x="62378" y="118952"/>
                    <a:pt x="62412" y="118285"/>
                  </a:cubicBezTo>
                  <a:lnTo>
                    <a:pt x="70084" y="1401"/>
                  </a:lnTo>
                  <a:cubicBezTo>
                    <a:pt x="70151" y="634"/>
                    <a:pt x="69550" y="0"/>
                    <a:pt x="6878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45"/>
            <p:cNvSpPr/>
            <p:nvPr/>
          </p:nvSpPr>
          <p:spPr>
            <a:xfrm flipH="1">
              <a:off x="1717489" y="3861138"/>
              <a:ext cx="170542" cy="324393"/>
            </a:xfrm>
            <a:custGeom>
              <a:rect b="b" l="l" r="r" t="t"/>
              <a:pathLst>
                <a:path extrusionOk="0" h="11097" w="5834">
                  <a:moveTo>
                    <a:pt x="2097" y="1"/>
                  </a:moveTo>
                  <a:cubicBezTo>
                    <a:pt x="1630" y="168"/>
                    <a:pt x="1197" y="401"/>
                    <a:pt x="796" y="635"/>
                  </a:cubicBezTo>
                  <a:cubicBezTo>
                    <a:pt x="769" y="632"/>
                    <a:pt x="741" y="631"/>
                    <a:pt x="714" y="631"/>
                  </a:cubicBezTo>
                  <a:cubicBezTo>
                    <a:pt x="318" y="631"/>
                    <a:pt x="0" y="854"/>
                    <a:pt x="63" y="1135"/>
                  </a:cubicBezTo>
                  <a:cubicBezTo>
                    <a:pt x="296" y="2402"/>
                    <a:pt x="563" y="3303"/>
                    <a:pt x="896" y="4871"/>
                  </a:cubicBezTo>
                  <a:cubicBezTo>
                    <a:pt x="1063" y="5838"/>
                    <a:pt x="763" y="7673"/>
                    <a:pt x="1530" y="10108"/>
                  </a:cubicBezTo>
                  <a:cubicBezTo>
                    <a:pt x="1727" y="10747"/>
                    <a:pt x="2278" y="11097"/>
                    <a:pt x="2906" y="11097"/>
                  </a:cubicBezTo>
                  <a:cubicBezTo>
                    <a:pt x="3557" y="11097"/>
                    <a:pt x="4290" y="10722"/>
                    <a:pt x="4799" y="9908"/>
                  </a:cubicBezTo>
                  <a:cubicBezTo>
                    <a:pt x="5833" y="8307"/>
                    <a:pt x="5133" y="6205"/>
                    <a:pt x="4833" y="4237"/>
                  </a:cubicBezTo>
                  <a:cubicBezTo>
                    <a:pt x="4632" y="2803"/>
                    <a:pt x="5500" y="1935"/>
                    <a:pt x="5500" y="1068"/>
                  </a:cubicBezTo>
                  <a:lnTo>
                    <a:pt x="5500" y="1068"/>
                  </a:lnTo>
                  <a:cubicBezTo>
                    <a:pt x="5236" y="1138"/>
                    <a:pt x="4960" y="1172"/>
                    <a:pt x="4685" y="1172"/>
                  </a:cubicBezTo>
                  <a:cubicBezTo>
                    <a:pt x="4300" y="1172"/>
                    <a:pt x="3915" y="1104"/>
                    <a:pt x="3565" y="968"/>
                  </a:cubicBezTo>
                  <a:cubicBezTo>
                    <a:pt x="2998" y="768"/>
                    <a:pt x="2498" y="434"/>
                    <a:pt x="20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45"/>
            <p:cNvSpPr/>
            <p:nvPr/>
          </p:nvSpPr>
          <p:spPr>
            <a:xfrm flipH="1">
              <a:off x="784300" y="758342"/>
              <a:ext cx="1077539" cy="3415847"/>
            </a:xfrm>
            <a:custGeom>
              <a:rect b="b" l="l" r="r" t="t"/>
              <a:pathLst>
                <a:path extrusionOk="0" h="116851" w="36861">
                  <a:moveTo>
                    <a:pt x="23751" y="3469"/>
                  </a:moveTo>
                  <a:cubicBezTo>
                    <a:pt x="23984" y="4036"/>
                    <a:pt x="24418" y="4503"/>
                    <a:pt x="24985" y="4770"/>
                  </a:cubicBezTo>
                  <a:cubicBezTo>
                    <a:pt x="25052" y="5504"/>
                    <a:pt x="25052" y="6238"/>
                    <a:pt x="24985" y="6972"/>
                  </a:cubicBezTo>
                  <a:cubicBezTo>
                    <a:pt x="24018" y="6171"/>
                    <a:pt x="23517" y="4937"/>
                    <a:pt x="23717" y="3703"/>
                  </a:cubicBezTo>
                  <a:cubicBezTo>
                    <a:pt x="23717" y="3636"/>
                    <a:pt x="23717" y="3536"/>
                    <a:pt x="23751" y="3469"/>
                  </a:cubicBezTo>
                  <a:close/>
                  <a:moveTo>
                    <a:pt x="23551" y="2969"/>
                  </a:moveTo>
                  <a:cubicBezTo>
                    <a:pt x="23551" y="3002"/>
                    <a:pt x="23551" y="3036"/>
                    <a:pt x="23584" y="3069"/>
                  </a:cubicBezTo>
                  <a:cubicBezTo>
                    <a:pt x="23517" y="3236"/>
                    <a:pt x="23451" y="3436"/>
                    <a:pt x="23417" y="3636"/>
                  </a:cubicBezTo>
                  <a:cubicBezTo>
                    <a:pt x="23250" y="5037"/>
                    <a:pt x="23817" y="6438"/>
                    <a:pt x="24985" y="7305"/>
                  </a:cubicBezTo>
                  <a:cubicBezTo>
                    <a:pt x="24952" y="7739"/>
                    <a:pt x="24885" y="8139"/>
                    <a:pt x="24852" y="8540"/>
                  </a:cubicBezTo>
                  <a:cubicBezTo>
                    <a:pt x="24051" y="8206"/>
                    <a:pt x="23417" y="7606"/>
                    <a:pt x="23017" y="6872"/>
                  </a:cubicBezTo>
                  <a:cubicBezTo>
                    <a:pt x="22583" y="6104"/>
                    <a:pt x="22483" y="5170"/>
                    <a:pt x="22717" y="4337"/>
                  </a:cubicBezTo>
                  <a:cubicBezTo>
                    <a:pt x="22850" y="3803"/>
                    <a:pt x="23150" y="3336"/>
                    <a:pt x="23551" y="2969"/>
                  </a:cubicBezTo>
                  <a:close/>
                  <a:moveTo>
                    <a:pt x="22583" y="0"/>
                  </a:moveTo>
                  <a:cubicBezTo>
                    <a:pt x="22650" y="934"/>
                    <a:pt x="22950" y="1835"/>
                    <a:pt x="23451" y="2602"/>
                  </a:cubicBezTo>
                  <a:cubicBezTo>
                    <a:pt x="22950" y="3036"/>
                    <a:pt x="22617" y="3569"/>
                    <a:pt x="22450" y="4203"/>
                  </a:cubicBezTo>
                  <a:cubicBezTo>
                    <a:pt x="22183" y="5104"/>
                    <a:pt x="22316" y="6104"/>
                    <a:pt x="22783" y="6938"/>
                  </a:cubicBezTo>
                  <a:cubicBezTo>
                    <a:pt x="23217" y="7772"/>
                    <a:pt x="23951" y="8406"/>
                    <a:pt x="24785" y="8773"/>
                  </a:cubicBezTo>
                  <a:cubicBezTo>
                    <a:pt x="24585" y="9974"/>
                    <a:pt x="24151" y="10975"/>
                    <a:pt x="23417" y="11508"/>
                  </a:cubicBezTo>
                  <a:cubicBezTo>
                    <a:pt x="22917" y="11442"/>
                    <a:pt x="22416" y="11408"/>
                    <a:pt x="21916" y="11375"/>
                  </a:cubicBezTo>
                  <a:cubicBezTo>
                    <a:pt x="21516" y="11342"/>
                    <a:pt x="21116" y="11308"/>
                    <a:pt x="20749" y="11308"/>
                  </a:cubicBezTo>
                  <a:cubicBezTo>
                    <a:pt x="20660" y="11300"/>
                    <a:pt x="20572" y="11296"/>
                    <a:pt x="20485" y="11296"/>
                  </a:cubicBezTo>
                  <a:cubicBezTo>
                    <a:pt x="19480" y="11296"/>
                    <a:pt x="18532" y="11817"/>
                    <a:pt x="17980" y="12676"/>
                  </a:cubicBezTo>
                  <a:cubicBezTo>
                    <a:pt x="17780" y="12743"/>
                    <a:pt x="17546" y="12876"/>
                    <a:pt x="17380" y="13009"/>
                  </a:cubicBezTo>
                  <a:cubicBezTo>
                    <a:pt x="16846" y="13443"/>
                    <a:pt x="16412" y="13777"/>
                    <a:pt x="15945" y="14210"/>
                  </a:cubicBezTo>
                  <a:cubicBezTo>
                    <a:pt x="15512" y="14611"/>
                    <a:pt x="15045" y="15011"/>
                    <a:pt x="14611" y="15411"/>
                  </a:cubicBezTo>
                  <a:cubicBezTo>
                    <a:pt x="13744" y="16245"/>
                    <a:pt x="12910" y="17112"/>
                    <a:pt x="12109" y="18013"/>
                  </a:cubicBezTo>
                  <a:cubicBezTo>
                    <a:pt x="10708" y="19547"/>
                    <a:pt x="9441" y="21249"/>
                    <a:pt x="8373" y="23050"/>
                  </a:cubicBezTo>
                  <a:cubicBezTo>
                    <a:pt x="7773" y="23183"/>
                    <a:pt x="7139" y="23984"/>
                    <a:pt x="6772" y="25118"/>
                  </a:cubicBezTo>
                  <a:cubicBezTo>
                    <a:pt x="6405" y="26319"/>
                    <a:pt x="6472" y="27486"/>
                    <a:pt x="6905" y="27953"/>
                  </a:cubicBezTo>
                  <a:cubicBezTo>
                    <a:pt x="6905" y="28087"/>
                    <a:pt x="6905" y="28254"/>
                    <a:pt x="6905" y="28420"/>
                  </a:cubicBezTo>
                  <a:cubicBezTo>
                    <a:pt x="6872" y="29721"/>
                    <a:pt x="6939" y="30989"/>
                    <a:pt x="7072" y="32290"/>
                  </a:cubicBezTo>
                  <a:cubicBezTo>
                    <a:pt x="7272" y="34525"/>
                    <a:pt x="7673" y="36760"/>
                    <a:pt x="8173" y="38995"/>
                  </a:cubicBezTo>
                  <a:cubicBezTo>
                    <a:pt x="7939" y="39262"/>
                    <a:pt x="7806" y="39628"/>
                    <a:pt x="7806" y="39995"/>
                  </a:cubicBezTo>
                  <a:cubicBezTo>
                    <a:pt x="7839" y="40696"/>
                    <a:pt x="7906" y="41396"/>
                    <a:pt x="8106" y="42097"/>
                  </a:cubicBezTo>
                  <a:lnTo>
                    <a:pt x="8507" y="44765"/>
                  </a:lnTo>
                  <a:lnTo>
                    <a:pt x="12209" y="44866"/>
                  </a:lnTo>
                  <a:lnTo>
                    <a:pt x="12543" y="42030"/>
                  </a:lnTo>
                  <a:lnTo>
                    <a:pt x="11242" y="39495"/>
                  </a:lnTo>
                  <a:cubicBezTo>
                    <a:pt x="11175" y="39362"/>
                    <a:pt x="11075" y="39195"/>
                    <a:pt x="10942" y="39095"/>
                  </a:cubicBezTo>
                  <a:cubicBezTo>
                    <a:pt x="10942" y="36893"/>
                    <a:pt x="10942" y="34692"/>
                    <a:pt x="11042" y="32557"/>
                  </a:cubicBezTo>
                  <a:cubicBezTo>
                    <a:pt x="11075" y="31389"/>
                    <a:pt x="11175" y="30255"/>
                    <a:pt x="11309" y="29188"/>
                  </a:cubicBezTo>
                  <a:cubicBezTo>
                    <a:pt x="11375" y="28687"/>
                    <a:pt x="11475" y="28187"/>
                    <a:pt x="11609" y="27687"/>
                  </a:cubicBezTo>
                  <a:cubicBezTo>
                    <a:pt x="11675" y="27486"/>
                    <a:pt x="11742" y="27286"/>
                    <a:pt x="11809" y="27120"/>
                  </a:cubicBezTo>
                  <a:cubicBezTo>
                    <a:pt x="11842" y="27019"/>
                    <a:pt x="11876" y="26953"/>
                    <a:pt x="11909" y="26886"/>
                  </a:cubicBezTo>
                  <a:lnTo>
                    <a:pt x="11942" y="26819"/>
                  </a:lnTo>
                  <a:lnTo>
                    <a:pt x="11976" y="26786"/>
                  </a:lnTo>
                  <a:lnTo>
                    <a:pt x="12009" y="26719"/>
                  </a:lnTo>
                  <a:cubicBezTo>
                    <a:pt x="12609" y="25819"/>
                    <a:pt x="13243" y="24985"/>
                    <a:pt x="13910" y="24184"/>
                  </a:cubicBezTo>
                  <a:cubicBezTo>
                    <a:pt x="14611" y="23350"/>
                    <a:pt x="15345" y="22550"/>
                    <a:pt x="16112" y="21749"/>
                  </a:cubicBezTo>
                  <a:lnTo>
                    <a:pt x="17780" y="20081"/>
                  </a:lnTo>
                  <a:lnTo>
                    <a:pt x="17780" y="20515"/>
                  </a:lnTo>
                  <a:lnTo>
                    <a:pt x="17780" y="21115"/>
                  </a:lnTo>
                  <a:lnTo>
                    <a:pt x="17780" y="22783"/>
                  </a:lnTo>
                  <a:lnTo>
                    <a:pt x="17780" y="22917"/>
                  </a:lnTo>
                  <a:cubicBezTo>
                    <a:pt x="17780" y="23450"/>
                    <a:pt x="17746" y="23984"/>
                    <a:pt x="17713" y="24518"/>
                  </a:cubicBezTo>
                  <a:cubicBezTo>
                    <a:pt x="17646" y="26586"/>
                    <a:pt x="17546" y="28587"/>
                    <a:pt x="17380" y="30422"/>
                  </a:cubicBezTo>
                  <a:cubicBezTo>
                    <a:pt x="17246" y="32023"/>
                    <a:pt x="17079" y="33524"/>
                    <a:pt x="16913" y="34858"/>
                  </a:cubicBezTo>
                  <a:cubicBezTo>
                    <a:pt x="16746" y="36560"/>
                    <a:pt x="17246" y="38261"/>
                    <a:pt x="18347" y="39628"/>
                  </a:cubicBezTo>
                  <a:cubicBezTo>
                    <a:pt x="17646" y="40763"/>
                    <a:pt x="17313" y="42064"/>
                    <a:pt x="17313" y="43398"/>
                  </a:cubicBezTo>
                  <a:cubicBezTo>
                    <a:pt x="15912" y="44098"/>
                    <a:pt x="14911" y="45433"/>
                    <a:pt x="14644" y="46967"/>
                  </a:cubicBezTo>
                  <a:cubicBezTo>
                    <a:pt x="13277" y="53772"/>
                    <a:pt x="10775" y="65781"/>
                    <a:pt x="8240" y="74387"/>
                  </a:cubicBezTo>
                  <a:cubicBezTo>
                    <a:pt x="7372" y="74854"/>
                    <a:pt x="6705" y="75588"/>
                    <a:pt x="6338" y="76488"/>
                  </a:cubicBezTo>
                  <a:cubicBezTo>
                    <a:pt x="5838" y="77656"/>
                    <a:pt x="5838" y="78957"/>
                    <a:pt x="6305" y="80124"/>
                  </a:cubicBezTo>
                  <a:cubicBezTo>
                    <a:pt x="3536" y="87196"/>
                    <a:pt x="1435" y="97837"/>
                    <a:pt x="234" y="102940"/>
                  </a:cubicBezTo>
                  <a:cubicBezTo>
                    <a:pt x="0" y="104108"/>
                    <a:pt x="367" y="105309"/>
                    <a:pt x="1201" y="106176"/>
                  </a:cubicBezTo>
                  <a:cubicBezTo>
                    <a:pt x="1602" y="106576"/>
                    <a:pt x="2102" y="106910"/>
                    <a:pt x="2636" y="107110"/>
                  </a:cubicBezTo>
                  <a:cubicBezTo>
                    <a:pt x="3005" y="107246"/>
                    <a:pt x="3386" y="107314"/>
                    <a:pt x="3766" y="107314"/>
                  </a:cubicBezTo>
                  <a:cubicBezTo>
                    <a:pt x="4036" y="107314"/>
                    <a:pt x="4306" y="107280"/>
                    <a:pt x="4570" y="107210"/>
                  </a:cubicBezTo>
                  <a:cubicBezTo>
                    <a:pt x="5571" y="107010"/>
                    <a:pt x="6372" y="106276"/>
                    <a:pt x="6705" y="105342"/>
                  </a:cubicBezTo>
                  <a:cubicBezTo>
                    <a:pt x="8473" y="100339"/>
                    <a:pt x="11275" y="91366"/>
                    <a:pt x="14778" y="84094"/>
                  </a:cubicBezTo>
                  <a:cubicBezTo>
                    <a:pt x="16079" y="83793"/>
                    <a:pt x="17179" y="82859"/>
                    <a:pt x="17680" y="81625"/>
                  </a:cubicBezTo>
                  <a:cubicBezTo>
                    <a:pt x="18280" y="80258"/>
                    <a:pt x="18180" y="78690"/>
                    <a:pt x="17446" y="77422"/>
                  </a:cubicBezTo>
                  <a:cubicBezTo>
                    <a:pt x="19748" y="70851"/>
                    <a:pt x="22717" y="60977"/>
                    <a:pt x="24852" y="53805"/>
                  </a:cubicBezTo>
                  <a:cubicBezTo>
                    <a:pt x="24952" y="54606"/>
                    <a:pt x="25052" y="55406"/>
                    <a:pt x="25152" y="56274"/>
                  </a:cubicBezTo>
                  <a:cubicBezTo>
                    <a:pt x="25152" y="56340"/>
                    <a:pt x="25152" y="56441"/>
                    <a:pt x="25185" y="56541"/>
                  </a:cubicBezTo>
                  <a:cubicBezTo>
                    <a:pt x="25218" y="56974"/>
                    <a:pt x="25285" y="57441"/>
                    <a:pt x="25352" y="57908"/>
                  </a:cubicBezTo>
                  <a:lnTo>
                    <a:pt x="25352" y="58108"/>
                  </a:lnTo>
                  <a:cubicBezTo>
                    <a:pt x="25385" y="58575"/>
                    <a:pt x="25452" y="59076"/>
                    <a:pt x="25519" y="59543"/>
                  </a:cubicBezTo>
                  <a:cubicBezTo>
                    <a:pt x="25986" y="63579"/>
                    <a:pt x="26453" y="67949"/>
                    <a:pt x="26786" y="72052"/>
                  </a:cubicBezTo>
                  <a:cubicBezTo>
                    <a:pt x="27053" y="75187"/>
                    <a:pt x="27487" y="78189"/>
                    <a:pt x="27787" y="80825"/>
                  </a:cubicBezTo>
                  <a:cubicBezTo>
                    <a:pt x="27220" y="81492"/>
                    <a:pt x="26853" y="82292"/>
                    <a:pt x="26753" y="83160"/>
                  </a:cubicBezTo>
                  <a:cubicBezTo>
                    <a:pt x="26553" y="84694"/>
                    <a:pt x="27053" y="86228"/>
                    <a:pt x="28121" y="87296"/>
                  </a:cubicBezTo>
                  <a:cubicBezTo>
                    <a:pt x="28287" y="96636"/>
                    <a:pt x="29221" y="109378"/>
                    <a:pt x="29688" y="115249"/>
                  </a:cubicBezTo>
                  <a:cubicBezTo>
                    <a:pt x="29755" y="115816"/>
                    <a:pt x="29955" y="116383"/>
                    <a:pt x="30255" y="116850"/>
                  </a:cubicBezTo>
                  <a:lnTo>
                    <a:pt x="34859" y="47534"/>
                  </a:lnTo>
                  <a:cubicBezTo>
                    <a:pt x="34525" y="47100"/>
                    <a:pt x="34125" y="46700"/>
                    <a:pt x="33691" y="46333"/>
                  </a:cubicBezTo>
                  <a:cubicBezTo>
                    <a:pt x="33825" y="45633"/>
                    <a:pt x="33858" y="44932"/>
                    <a:pt x="33791" y="44232"/>
                  </a:cubicBezTo>
                  <a:cubicBezTo>
                    <a:pt x="33725" y="43698"/>
                    <a:pt x="33624" y="43198"/>
                    <a:pt x="33491" y="42664"/>
                  </a:cubicBezTo>
                  <a:cubicBezTo>
                    <a:pt x="34192" y="42264"/>
                    <a:pt x="34825" y="41663"/>
                    <a:pt x="35259" y="40996"/>
                  </a:cubicBezTo>
                  <a:lnTo>
                    <a:pt x="36860" y="16579"/>
                  </a:lnTo>
                  <a:cubicBezTo>
                    <a:pt x="36226" y="15078"/>
                    <a:pt x="34959" y="13943"/>
                    <a:pt x="33391" y="13410"/>
                  </a:cubicBezTo>
                  <a:cubicBezTo>
                    <a:pt x="33057" y="13310"/>
                    <a:pt x="32657" y="13176"/>
                    <a:pt x="32290" y="13076"/>
                  </a:cubicBezTo>
                  <a:cubicBezTo>
                    <a:pt x="31957" y="12976"/>
                    <a:pt x="31656" y="12909"/>
                    <a:pt x="31323" y="12809"/>
                  </a:cubicBezTo>
                  <a:cubicBezTo>
                    <a:pt x="29188" y="11942"/>
                    <a:pt x="28821" y="10541"/>
                    <a:pt x="29055" y="9073"/>
                  </a:cubicBezTo>
                  <a:cubicBezTo>
                    <a:pt x="29088" y="8873"/>
                    <a:pt x="29121" y="8706"/>
                    <a:pt x="29155" y="8506"/>
                  </a:cubicBezTo>
                  <a:lnTo>
                    <a:pt x="29221" y="8306"/>
                  </a:lnTo>
                  <a:cubicBezTo>
                    <a:pt x="29470" y="8349"/>
                    <a:pt x="29717" y="8370"/>
                    <a:pt x="29962" y="8370"/>
                  </a:cubicBezTo>
                  <a:cubicBezTo>
                    <a:pt x="31785" y="8370"/>
                    <a:pt x="33437" y="7202"/>
                    <a:pt x="34025" y="5437"/>
                  </a:cubicBezTo>
                  <a:cubicBezTo>
                    <a:pt x="34558" y="3669"/>
                    <a:pt x="34692" y="1801"/>
                    <a:pt x="343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45"/>
            <p:cNvSpPr/>
            <p:nvPr/>
          </p:nvSpPr>
          <p:spPr>
            <a:xfrm flipH="1">
              <a:off x="1454221" y="625714"/>
              <a:ext cx="405659" cy="45866"/>
            </a:xfrm>
            <a:custGeom>
              <a:rect b="b" l="l" r="r" t="t"/>
              <a:pathLst>
                <a:path extrusionOk="0" h="1569" w="13877">
                  <a:moveTo>
                    <a:pt x="901" y="1"/>
                  </a:moveTo>
                  <a:cubicBezTo>
                    <a:pt x="434" y="1"/>
                    <a:pt x="67" y="334"/>
                    <a:pt x="34" y="801"/>
                  </a:cubicBezTo>
                  <a:cubicBezTo>
                    <a:pt x="0" y="1201"/>
                    <a:pt x="334" y="1568"/>
                    <a:pt x="767" y="1568"/>
                  </a:cubicBezTo>
                  <a:lnTo>
                    <a:pt x="13043" y="1568"/>
                  </a:lnTo>
                  <a:cubicBezTo>
                    <a:pt x="13476" y="1568"/>
                    <a:pt x="13843" y="1235"/>
                    <a:pt x="13877" y="801"/>
                  </a:cubicBezTo>
                  <a:cubicBezTo>
                    <a:pt x="13877" y="367"/>
                    <a:pt x="13543" y="1"/>
                    <a:pt x="131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45"/>
            <p:cNvSpPr/>
            <p:nvPr/>
          </p:nvSpPr>
          <p:spPr>
            <a:xfrm flipH="1">
              <a:off x="3254271" y="1181015"/>
              <a:ext cx="524840" cy="875689"/>
            </a:xfrm>
            <a:custGeom>
              <a:rect b="b" l="l" r="r" t="t"/>
              <a:pathLst>
                <a:path extrusionOk="0" h="29956" w="17954">
                  <a:moveTo>
                    <a:pt x="15182" y="0"/>
                  </a:moveTo>
                  <a:cubicBezTo>
                    <a:pt x="13876" y="0"/>
                    <a:pt x="12771" y="985"/>
                    <a:pt x="12616" y="2286"/>
                  </a:cubicBezTo>
                  <a:lnTo>
                    <a:pt x="12616" y="2320"/>
                  </a:lnTo>
                  <a:cubicBezTo>
                    <a:pt x="12316" y="4822"/>
                    <a:pt x="11983" y="7357"/>
                    <a:pt x="11649" y="9859"/>
                  </a:cubicBezTo>
                  <a:cubicBezTo>
                    <a:pt x="11449" y="11093"/>
                    <a:pt x="11249" y="12327"/>
                    <a:pt x="11049" y="13561"/>
                  </a:cubicBezTo>
                  <a:cubicBezTo>
                    <a:pt x="10848" y="14729"/>
                    <a:pt x="10582" y="15863"/>
                    <a:pt x="10248" y="16997"/>
                  </a:cubicBezTo>
                  <a:cubicBezTo>
                    <a:pt x="10148" y="17264"/>
                    <a:pt x="10081" y="17497"/>
                    <a:pt x="9981" y="17697"/>
                  </a:cubicBezTo>
                  <a:cubicBezTo>
                    <a:pt x="9914" y="17864"/>
                    <a:pt x="9848" y="18031"/>
                    <a:pt x="9748" y="18198"/>
                  </a:cubicBezTo>
                  <a:cubicBezTo>
                    <a:pt x="9447" y="18631"/>
                    <a:pt x="9114" y="19065"/>
                    <a:pt x="8747" y="19499"/>
                  </a:cubicBezTo>
                  <a:cubicBezTo>
                    <a:pt x="8013" y="20399"/>
                    <a:pt x="7146" y="21300"/>
                    <a:pt x="6245" y="22234"/>
                  </a:cubicBezTo>
                  <a:cubicBezTo>
                    <a:pt x="4511" y="24035"/>
                    <a:pt x="2676" y="25870"/>
                    <a:pt x="875" y="27705"/>
                  </a:cubicBezTo>
                  <a:cubicBezTo>
                    <a:pt x="0" y="28606"/>
                    <a:pt x="782" y="29956"/>
                    <a:pt x="1809" y="29956"/>
                  </a:cubicBezTo>
                  <a:cubicBezTo>
                    <a:pt x="2035" y="29956"/>
                    <a:pt x="2274" y="29890"/>
                    <a:pt x="2509" y="29739"/>
                  </a:cubicBezTo>
                  <a:cubicBezTo>
                    <a:pt x="4744" y="28372"/>
                    <a:pt x="6912" y="26837"/>
                    <a:pt x="8980" y="25236"/>
                  </a:cubicBezTo>
                  <a:cubicBezTo>
                    <a:pt x="10014" y="24402"/>
                    <a:pt x="11049" y="23568"/>
                    <a:pt x="12049" y="22601"/>
                  </a:cubicBezTo>
                  <a:cubicBezTo>
                    <a:pt x="12616" y="22067"/>
                    <a:pt x="13117" y="21500"/>
                    <a:pt x="13584" y="20933"/>
                  </a:cubicBezTo>
                  <a:cubicBezTo>
                    <a:pt x="13884" y="20566"/>
                    <a:pt x="14117" y="20166"/>
                    <a:pt x="14318" y="19732"/>
                  </a:cubicBezTo>
                  <a:cubicBezTo>
                    <a:pt x="14518" y="19332"/>
                    <a:pt x="14684" y="18998"/>
                    <a:pt x="14818" y="18631"/>
                  </a:cubicBezTo>
                  <a:cubicBezTo>
                    <a:pt x="15318" y="17331"/>
                    <a:pt x="15719" y="15963"/>
                    <a:pt x="16019" y="14595"/>
                  </a:cubicBezTo>
                  <a:cubicBezTo>
                    <a:pt x="16352" y="13294"/>
                    <a:pt x="16586" y="11993"/>
                    <a:pt x="16819" y="10659"/>
                  </a:cubicBezTo>
                  <a:cubicBezTo>
                    <a:pt x="17286" y="8057"/>
                    <a:pt x="17620" y="5489"/>
                    <a:pt x="17853" y="2820"/>
                  </a:cubicBezTo>
                  <a:lnTo>
                    <a:pt x="17820" y="2820"/>
                  </a:lnTo>
                  <a:cubicBezTo>
                    <a:pt x="17953" y="1419"/>
                    <a:pt x="16886" y="152"/>
                    <a:pt x="15485" y="18"/>
                  </a:cubicBezTo>
                  <a:cubicBezTo>
                    <a:pt x="15383" y="6"/>
                    <a:pt x="15282" y="0"/>
                    <a:pt x="151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45"/>
            <p:cNvSpPr/>
            <p:nvPr/>
          </p:nvSpPr>
          <p:spPr>
            <a:xfrm flipH="1">
              <a:off x="3335215" y="1680393"/>
              <a:ext cx="99478" cy="149027"/>
            </a:xfrm>
            <a:custGeom>
              <a:rect b="b" l="l" r="r" t="t"/>
              <a:pathLst>
                <a:path extrusionOk="0" h="5098" w="3403">
                  <a:moveTo>
                    <a:pt x="2531" y="1"/>
                  </a:moveTo>
                  <a:cubicBezTo>
                    <a:pt x="1912" y="1"/>
                    <a:pt x="1101" y="847"/>
                    <a:pt x="601" y="2082"/>
                  </a:cubicBezTo>
                  <a:cubicBezTo>
                    <a:pt x="0" y="3450"/>
                    <a:pt x="34" y="4784"/>
                    <a:pt x="668" y="5051"/>
                  </a:cubicBezTo>
                  <a:cubicBezTo>
                    <a:pt x="739" y="5083"/>
                    <a:pt x="815" y="5098"/>
                    <a:pt x="895" y="5098"/>
                  </a:cubicBezTo>
                  <a:cubicBezTo>
                    <a:pt x="1492" y="5098"/>
                    <a:pt x="2306" y="4251"/>
                    <a:pt x="2836" y="3016"/>
                  </a:cubicBezTo>
                  <a:cubicBezTo>
                    <a:pt x="3403" y="1649"/>
                    <a:pt x="3369" y="314"/>
                    <a:pt x="2769" y="47"/>
                  </a:cubicBezTo>
                  <a:cubicBezTo>
                    <a:pt x="2694" y="16"/>
                    <a:pt x="2614" y="1"/>
                    <a:pt x="25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45"/>
            <p:cNvSpPr/>
            <p:nvPr/>
          </p:nvSpPr>
          <p:spPr>
            <a:xfrm flipH="1">
              <a:off x="3690156" y="1983827"/>
              <a:ext cx="105325" cy="133856"/>
            </a:xfrm>
            <a:custGeom>
              <a:rect b="b" l="l" r="r" t="t"/>
              <a:pathLst>
                <a:path extrusionOk="0" h="4579" w="3603">
                  <a:moveTo>
                    <a:pt x="2036" y="0"/>
                  </a:moveTo>
                  <a:cubicBezTo>
                    <a:pt x="1759" y="0"/>
                    <a:pt x="1480" y="78"/>
                    <a:pt x="1234" y="242"/>
                  </a:cubicBezTo>
                  <a:lnTo>
                    <a:pt x="0" y="1076"/>
                  </a:lnTo>
                  <a:lnTo>
                    <a:pt x="1968" y="4578"/>
                  </a:lnTo>
                  <a:cubicBezTo>
                    <a:pt x="2502" y="3811"/>
                    <a:pt x="2969" y="2977"/>
                    <a:pt x="3403" y="2143"/>
                  </a:cubicBezTo>
                  <a:cubicBezTo>
                    <a:pt x="3603" y="1676"/>
                    <a:pt x="3569" y="1176"/>
                    <a:pt x="3336" y="742"/>
                  </a:cubicBezTo>
                  <a:cubicBezTo>
                    <a:pt x="3054" y="266"/>
                    <a:pt x="2548" y="0"/>
                    <a:pt x="203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45"/>
            <p:cNvSpPr/>
            <p:nvPr/>
          </p:nvSpPr>
          <p:spPr>
            <a:xfrm flipH="1">
              <a:off x="3737922" y="2015252"/>
              <a:ext cx="95590" cy="147273"/>
            </a:xfrm>
            <a:custGeom>
              <a:rect b="b" l="l" r="r" t="t"/>
              <a:pathLst>
                <a:path extrusionOk="0" h="5038" w="3270">
                  <a:moveTo>
                    <a:pt x="1301" y="1"/>
                  </a:moveTo>
                  <a:lnTo>
                    <a:pt x="0" y="2202"/>
                  </a:lnTo>
                  <a:lnTo>
                    <a:pt x="1935" y="5037"/>
                  </a:lnTo>
                  <a:lnTo>
                    <a:pt x="3269" y="3503"/>
                  </a:lnTo>
                  <a:lnTo>
                    <a:pt x="130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45"/>
            <p:cNvSpPr/>
            <p:nvPr/>
          </p:nvSpPr>
          <p:spPr>
            <a:xfrm flipH="1">
              <a:off x="1826701" y="3834624"/>
              <a:ext cx="183726" cy="332578"/>
            </a:xfrm>
            <a:custGeom>
              <a:rect b="b" l="l" r="r" t="t"/>
              <a:pathLst>
                <a:path extrusionOk="0" h="11377" w="6285">
                  <a:moveTo>
                    <a:pt x="2662" y="1"/>
                  </a:moveTo>
                  <a:cubicBezTo>
                    <a:pt x="2547" y="1"/>
                    <a:pt x="2439" y="87"/>
                    <a:pt x="2382" y="174"/>
                  </a:cubicBezTo>
                  <a:lnTo>
                    <a:pt x="580" y="4010"/>
                  </a:lnTo>
                  <a:cubicBezTo>
                    <a:pt x="514" y="4210"/>
                    <a:pt x="514" y="4410"/>
                    <a:pt x="580" y="4610"/>
                  </a:cubicBezTo>
                  <a:cubicBezTo>
                    <a:pt x="880" y="5711"/>
                    <a:pt x="1247" y="7746"/>
                    <a:pt x="147" y="10548"/>
                  </a:cubicBezTo>
                  <a:cubicBezTo>
                    <a:pt x="0" y="10903"/>
                    <a:pt x="417" y="11377"/>
                    <a:pt x="922" y="11377"/>
                  </a:cubicBezTo>
                  <a:cubicBezTo>
                    <a:pt x="1222" y="11377"/>
                    <a:pt x="1553" y="11209"/>
                    <a:pt x="1814" y="10748"/>
                  </a:cubicBezTo>
                  <a:cubicBezTo>
                    <a:pt x="3182" y="8413"/>
                    <a:pt x="3883" y="6011"/>
                    <a:pt x="4316" y="5077"/>
                  </a:cubicBezTo>
                  <a:cubicBezTo>
                    <a:pt x="5050" y="3510"/>
                    <a:pt x="5550" y="2642"/>
                    <a:pt x="6151" y="1441"/>
                  </a:cubicBezTo>
                  <a:cubicBezTo>
                    <a:pt x="6284" y="1141"/>
                    <a:pt x="6118" y="774"/>
                    <a:pt x="5817" y="708"/>
                  </a:cubicBezTo>
                  <a:lnTo>
                    <a:pt x="2715" y="7"/>
                  </a:lnTo>
                  <a:cubicBezTo>
                    <a:pt x="2697" y="3"/>
                    <a:pt x="2679" y="1"/>
                    <a:pt x="26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45"/>
            <p:cNvSpPr/>
            <p:nvPr/>
          </p:nvSpPr>
          <p:spPr>
            <a:xfrm flipH="1">
              <a:off x="2921751" y="4298982"/>
              <a:ext cx="395925" cy="116053"/>
            </a:xfrm>
            <a:custGeom>
              <a:rect b="b" l="l" r="r" t="t"/>
              <a:pathLst>
                <a:path extrusionOk="0" h="3970" w="13544">
                  <a:moveTo>
                    <a:pt x="8706" y="0"/>
                  </a:moveTo>
                  <a:cubicBezTo>
                    <a:pt x="8406" y="33"/>
                    <a:pt x="8139" y="100"/>
                    <a:pt x="7873" y="267"/>
                  </a:cubicBezTo>
                  <a:cubicBezTo>
                    <a:pt x="5538" y="1701"/>
                    <a:pt x="3303" y="1735"/>
                    <a:pt x="601" y="2335"/>
                  </a:cubicBezTo>
                  <a:cubicBezTo>
                    <a:pt x="0" y="2435"/>
                    <a:pt x="401" y="3903"/>
                    <a:pt x="1802" y="3903"/>
                  </a:cubicBezTo>
                  <a:cubicBezTo>
                    <a:pt x="4137" y="3903"/>
                    <a:pt x="5904" y="3836"/>
                    <a:pt x="7906" y="3836"/>
                  </a:cubicBezTo>
                  <a:cubicBezTo>
                    <a:pt x="9607" y="3836"/>
                    <a:pt x="11609" y="3936"/>
                    <a:pt x="12943" y="3970"/>
                  </a:cubicBezTo>
                  <a:cubicBezTo>
                    <a:pt x="13276" y="3970"/>
                    <a:pt x="13543" y="3669"/>
                    <a:pt x="13477" y="3369"/>
                  </a:cubicBezTo>
                  <a:lnTo>
                    <a:pt x="12809" y="267"/>
                  </a:lnTo>
                  <a:cubicBezTo>
                    <a:pt x="12776" y="134"/>
                    <a:pt x="12643" y="33"/>
                    <a:pt x="12509" y="33"/>
                  </a:cubicBezTo>
                  <a:lnTo>
                    <a:pt x="870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45"/>
            <p:cNvSpPr/>
            <p:nvPr/>
          </p:nvSpPr>
          <p:spPr>
            <a:xfrm flipH="1">
              <a:off x="3039733" y="3084197"/>
              <a:ext cx="258445" cy="261602"/>
            </a:xfrm>
            <a:custGeom>
              <a:rect b="b" l="l" r="r" t="t"/>
              <a:pathLst>
                <a:path extrusionOk="0" h="8949" w="8841">
                  <a:moveTo>
                    <a:pt x="4239" y="0"/>
                  </a:moveTo>
                  <a:cubicBezTo>
                    <a:pt x="3973" y="0"/>
                    <a:pt x="3704" y="30"/>
                    <a:pt x="3436" y="93"/>
                  </a:cubicBezTo>
                  <a:cubicBezTo>
                    <a:pt x="1301" y="560"/>
                    <a:pt x="0" y="2928"/>
                    <a:pt x="567" y="5364"/>
                  </a:cubicBezTo>
                  <a:cubicBezTo>
                    <a:pt x="1038" y="7480"/>
                    <a:pt x="2803" y="8948"/>
                    <a:pt x="4676" y="8948"/>
                  </a:cubicBezTo>
                  <a:cubicBezTo>
                    <a:pt x="4929" y="8948"/>
                    <a:pt x="5184" y="8922"/>
                    <a:pt x="5438" y="8866"/>
                  </a:cubicBezTo>
                  <a:cubicBezTo>
                    <a:pt x="7572" y="8399"/>
                    <a:pt x="8840" y="6031"/>
                    <a:pt x="8306" y="3596"/>
                  </a:cubicBezTo>
                  <a:cubicBezTo>
                    <a:pt x="7810" y="1466"/>
                    <a:pt x="6090" y="0"/>
                    <a:pt x="42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45"/>
            <p:cNvSpPr/>
            <p:nvPr/>
          </p:nvSpPr>
          <p:spPr>
            <a:xfrm flipH="1">
              <a:off x="2934438" y="2070677"/>
              <a:ext cx="369586" cy="2149349"/>
            </a:xfrm>
            <a:custGeom>
              <a:rect b="b" l="l" r="r" t="t"/>
              <a:pathLst>
                <a:path extrusionOk="0" h="73526" w="12643">
                  <a:moveTo>
                    <a:pt x="5858" y="1"/>
                  </a:moveTo>
                  <a:cubicBezTo>
                    <a:pt x="5555" y="1"/>
                    <a:pt x="5247" y="24"/>
                    <a:pt x="4937" y="73"/>
                  </a:cubicBezTo>
                  <a:cubicBezTo>
                    <a:pt x="2102" y="573"/>
                    <a:pt x="0" y="3041"/>
                    <a:pt x="67" y="5910"/>
                  </a:cubicBezTo>
                  <a:cubicBezTo>
                    <a:pt x="200" y="14783"/>
                    <a:pt x="667" y="33030"/>
                    <a:pt x="1968" y="40768"/>
                  </a:cubicBezTo>
                  <a:cubicBezTo>
                    <a:pt x="3403" y="49308"/>
                    <a:pt x="5571" y="64686"/>
                    <a:pt x="6438" y="70823"/>
                  </a:cubicBezTo>
                  <a:cubicBezTo>
                    <a:pt x="6638" y="72358"/>
                    <a:pt x="7939" y="73525"/>
                    <a:pt x="9507" y="73525"/>
                  </a:cubicBezTo>
                  <a:cubicBezTo>
                    <a:pt x="11242" y="73525"/>
                    <a:pt x="12643" y="72124"/>
                    <a:pt x="12643" y="70356"/>
                  </a:cubicBezTo>
                  <a:cubicBezTo>
                    <a:pt x="12509" y="64018"/>
                    <a:pt x="12209" y="49575"/>
                    <a:pt x="11342" y="40168"/>
                  </a:cubicBezTo>
                  <a:cubicBezTo>
                    <a:pt x="11041" y="36899"/>
                    <a:pt x="11442" y="32162"/>
                    <a:pt x="11375" y="27192"/>
                  </a:cubicBezTo>
                  <a:cubicBezTo>
                    <a:pt x="11308" y="20888"/>
                    <a:pt x="11442" y="14016"/>
                    <a:pt x="11642" y="8645"/>
                  </a:cubicBezTo>
                  <a:cubicBezTo>
                    <a:pt x="11642" y="7745"/>
                    <a:pt x="11675" y="6877"/>
                    <a:pt x="11709" y="6044"/>
                  </a:cubicBezTo>
                  <a:cubicBezTo>
                    <a:pt x="11831" y="2687"/>
                    <a:pt x="9106" y="1"/>
                    <a:pt x="585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45"/>
            <p:cNvSpPr/>
            <p:nvPr/>
          </p:nvSpPr>
          <p:spPr>
            <a:xfrm flipH="1">
              <a:off x="2922745" y="3084197"/>
              <a:ext cx="258415" cy="261602"/>
            </a:xfrm>
            <a:custGeom>
              <a:rect b="b" l="l" r="r" t="t"/>
              <a:pathLst>
                <a:path extrusionOk="0" h="8949" w="8840">
                  <a:moveTo>
                    <a:pt x="4229" y="0"/>
                  </a:moveTo>
                  <a:cubicBezTo>
                    <a:pt x="3965" y="0"/>
                    <a:pt x="3700" y="30"/>
                    <a:pt x="3436" y="93"/>
                  </a:cubicBezTo>
                  <a:cubicBezTo>
                    <a:pt x="1301" y="560"/>
                    <a:pt x="0" y="2928"/>
                    <a:pt x="567" y="5364"/>
                  </a:cubicBezTo>
                  <a:cubicBezTo>
                    <a:pt x="1038" y="7480"/>
                    <a:pt x="2777" y="8948"/>
                    <a:pt x="4667" y="8948"/>
                  </a:cubicBezTo>
                  <a:cubicBezTo>
                    <a:pt x="4922" y="8948"/>
                    <a:pt x="5180" y="8922"/>
                    <a:pt x="5437" y="8866"/>
                  </a:cubicBezTo>
                  <a:cubicBezTo>
                    <a:pt x="7572" y="8399"/>
                    <a:pt x="8840" y="6031"/>
                    <a:pt x="8306" y="3596"/>
                  </a:cubicBezTo>
                  <a:cubicBezTo>
                    <a:pt x="7810" y="1466"/>
                    <a:pt x="6065" y="0"/>
                    <a:pt x="42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45"/>
            <p:cNvSpPr/>
            <p:nvPr/>
          </p:nvSpPr>
          <p:spPr>
            <a:xfrm flipH="1">
              <a:off x="2958818" y="2074740"/>
              <a:ext cx="153120" cy="425187"/>
            </a:xfrm>
            <a:custGeom>
              <a:rect b="b" l="l" r="r" t="t"/>
              <a:pathLst>
                <a:path extrusionOk="0" h="14545" w="5238">
                  <a:moveTo>
                    <a:pt x="568" y="0"/>
                  </a:moveTo>
                  <a:cubicBezTo>
                    <a:pt x="1" y="3369"/>
                    <a:pt x="2269" y="9540"/>
                    <a:pt x="4904" y="14544"/>
                  </a:cubicBezTo>
                  <a:cubicBezTo>
                    <a:pt x="4937" y="12409"/>
                    <a:pt x="5004" y="10374"/>
                    <a:pt x="5038" y="8506"/>
                  </a:cubicBezTo>
                  <a:cubicBezTo>
                    <a:pt x="5071" y="7606"/>
                    <a:pt x="5104" y="6705"/>
                    <a:pt x="5138" y="5905"/>
                  </a:cubicBezTo>
                  <a:cubicBezTo>
                    <a:pt x="5238" y="3103"/>
                    <a:pt x="3303" y="601"/>
                    <a:pt x="5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45"/>
            <p:cNvSpPr/>
            <p:nvPr/>
          </p:nvSpPr>
          <p:spPr>
            <a:xfrm flipH="1">
              <a:off x="2739399" y="1810595"/>
              <a:ext cx="546092" cy="481079"/>
            </a:xfrm>
            <a:custGeom>
              <a:rect b="b" l="l" r="r" t="t"/>
              <a:pathLst>
                <a:path extrusionOk="0" h="16457" w="18681">
                  <a:moveTo>
                    <a:pt x="9331" y="1"/>
                  </a:moveTo>
                  <a:cubicBezTo>
                    <a:pt x="8278" y="1"/>
                    <a:pt x="7206" y="203"/>
                    <a:pt x="6171" y="630"/>
                  </a:cubicBezTo>
                  <a:cubicBezTo>
                    <a:pt x="2001" y="2398"/>
                    <a:pt x="0" y="7202"/>
                    <a:pt x="1768" y="11405"/>
                  </a:cubicBezTo>
                  <a:cubicBezTo>
                    <a:pt x="3071" y="14561"/>
                    <a:pt x="6122" y="16457"/>
                    <a:pt x="9327" y="16457"/>
                  </a:cubicBezTo>
                  <a:cubicBezTo>
                    <a:pt x="10391" y="16457"/>
                    <a:pt x="11470" y="16248"/>
                    <a:pt x="12509" y="15808"/>
                  </a:cubicBezTo>
                  <a:cubicBezTo>
                    <a:pt x="16712" y="14073"/>
                    <a:pt x="18680" y="9270"/>
                    <a:pt x="16945" y="5067"/>
                  </a:cubicBezTo>
                  <a:cubicBezTo>
                    <a:pt x="15613" y="1899"/>
                    <a:pt x="12556" y="1"/>
                    <a:pt x="93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45"/>
            <p:cNvSpPr/>
            <p:nvPr/>
          </p:nvSpPr>
          <p:spPr>
            <a:xfrm flipH="1">
              <a:off x="2438099" y="2961654"/>
              <a:ext cx="273061" cy="257363"/>
            </a:xfrm>
            <a:custGeom>
              <a:rect b="b" l="l" r="r" t="t"/>
              <a:pathLst>
                <a:path extrusionOk="0" h="8804" w="9341">
                  <a:moveTo>
                    <a:pt x="4240" y="1"/>
                  </a:moveTo>
                  <a:cubicBezTo>
                    <a:pt x="3666" y="1"/>
                    <a:pt x="3096" y="134"/>
                    <a:pt x="2569" y="416"/>
                  </a:cubicBezTo>
                  <a:cubicBezTo>
                    <a:pt x="634" y="1450"/>
                    <a:pt x="0" y="4052"/>
                    <a:pt x="1168" y="6253"/>
                  </a:cubicBezTo>
                  <a:cubicBezTo>
                    <a:pt x="2017" y="7855"/>
                    <a:pt x="3572" y="8803"/>
                    <a:pt x="5115" y="8803"/>
                  </a:cubicBezTo>
                  <a:cubicBezTo>
                    <a:pt x="5693" y="8803"/>
                    <a:pt x="6269" y="8670"/>
                    <a:pt x="6805" y="8388"/>
                  </a:cubicBezTo>
                  <a:cubicBezTo>
                    <a:pt x="8740" y="7354"/>
                    <a:pt x="9340" y="4752"/>
                    <a:pt x="8206" y="2551"/>
                  </a:cubicBezTo>
                  <a:cubicBezTo>
                    <a:pt x="7333" y="949"/>
                    <a:pt x="5771" y="1"/>
                    <a:pt x="42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45"/>
            <p:cNvSpPr/>
            <p:nvPr/>
          </p:nvSpPr>
          <p:spPr>
            <a:xfrm flipH="1">
              <a:off x="1971022" y="2010516"/>
              <a:ext cx="1065817" cy="1851031"/>
            </a:xfrm>
            <a:custGeom>
              <a:rect b="b" l="l" r="r" t="t"/>
              <a:pathLst>
                <a:path extrusionOk="0" h="63321" w="36460">
                  <a:moveTo>
                    <a:pt x="6584" y="1"/>
                  </a:moveTo>
                  <a:cubicBezTo>
                    <a:pt x="6095" y="1"/>
                    <a:pt x="5599" y="64"/>
                    <a:pt x="5104" y="196"/>
                  </a:cubicBezTo>
                  <a:cubicBezTo>
                    <a:pt x="1801" y="1030"/>
                    <a:pt x="0" y="4599"/>
                    <a:pt x="1234" y="7768"/>
                  </a:cubicBezTo>
                  <a:cubicBezTo>
                    <a:pt x="4603" y="16508"/>
                    <a:pt x="10875" y="32386"/>
                    <a:pt x="14144" y="38790"/>
                  </a:cubicBezTo>
                  <a:cubicBezTo>
                    <a:pt x="17946" y="46329"/>
                    <a:pt x="26252" y="57203"/>
                    <a:pt x="30022" y="62040"/>
                  </a:cubicBezTo>
                  <a:cubicBezTo>
                    <a:pt x="30670" y="62871"/>
                    <a:pt x="31664" y="63321"/>
                    <a:pt x="32665" y="63321"/>
                  </a:cubicBezTo>
                  <a:cubicBezTo>
                    <a:pt x="33312" y="63321"/>
                    <a:pt x="33962" y="63133"/>
                    <a:pt x="34525" y="62741"/>
                  </a:cubicBezTo>
                  <a:cubicBezTo>
                    <a:pt x="36026" y="61740"/>
                    <a:pt x="36459" y="59705"/>
                    <a:pt x="35492" y="58171"/>
                  </a:cubicBezTo>
                  <a:cubicBezTo>
                    <a:pt x="32657" y="53601"/>
                    <a:pt x="26953" y="44227"/>
                    <a:pt x="23484" y="37122"/>
                  </a:cubicBezTo>
                  <a:cubicBezTo>
                    <a:pt x="19581" y="29083"/>
                    <a:pt x="14544" y="12605"/>
                    <a:pt x="12042" y="4099"/>
                  </a:cubicBezTo>
                  <a:cubicBezTo>
                    <a:pt x="11318" y="1619"/>
                    <a:pt x="9058" y="1"/>
                    <a:pt x="65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45"/>
            <p:cNvSpPr/>
            <p:nvPr/>
          </p:nvSpPr>
          <p:spPr>
            <a:xfrm flipH="1">
              <a:off x="2325963" y="2919735"/>
              <a:ext cx="273061" cy="256924"/>
            </a:xfrm>
            <a:custGeom>
              <a:rect b="b" l="l" r="r" t="t"/>
              <a:pathLst>
                <a:path extrusionOk="0" h="8789" w="9341">
                  <a:moveTo>
                    <a:pt x="4244" y="0"/>
                  </a:moveTo>
                  <a:cubicBezTo>
                    <a:pt x="3668" y="0"/>
                    <a:pt x="3096" y="133"/>
                    <a:pt x="2569" y="415"/>
                  </a:cubicBezTo>
                  <a:cubicBezTo>
                    <a:pt x="634" y="1449"/>
                    <a:pt x="0" y="4051"/>
                    <a:pt x="1168" y="6253"/>
                  </a:cubicBezTo>
                  <a:cubicBezTo>
                    <a:pt x="2019" y="7857"/>
                    <a:pt x="3578" y="8788"/>
                    <a:pt x="5110" y="8788"/>
                  </a:cubicBezTo>
                  <a:cubicBezTo>
                    <a:pt x="5680" y="8788"/>
                    <a:pt x="6247" y="8659"/>
                    <a:pt x="6772" y="8388"/>
                  </a:cubicBezTo>
                  <a:cubicBezTo>
                    <a:pt x="8740" y="7354"/>
                    <a:pt x="9340" y="4752"/>
                    <a:pt x="8173" y="2550"/>
                  </a:cubicBezTo>
                  <a:cubicBezTo>
                    <a:pt x="7348" y="949"/>
                    <a:pt x="5782" y="0"/>
                    <a:pt x="42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45"/>
            <p:cNvSpPr/>
            <p:nvPr/>
          </p:nvSpPr>
          <p:spPr>
            <a:xfrm flipH="1">
              <a:off x="2764772" y="1089722"/>
              <a:ext cx="667963" cy="938685"/>
            </a:xfrm>
            <a:custGeom>
              <a:rect b="b" l="l" r="r" t="t"/>
              <a:pathLst>
                <a:path extrusionOk="0" h="32111" w="22850">
                  <a:moveTo>
                    <a:pt x="16224" y="1"/>
                  </a:moveTo>
                  <a:cubicBezTo>
                    <a:pt x="16164" y="1"/>
                    <a:pt x="16105" y="2"/>
                    <a:pt x="16045" y="6"/>
                  </a:cubicBezTo>
                  <a:cubicBezTo>
                    <a:pt x="15678" y="6"/>
                    <a:pt x="15278" y="39"/>
                    <a:pt x="14877" y="39"/>
                  </a:cubicBezTo>
                  <a:cubicBezTo>
                    <a:pt x="14377" y="72"/>
                    <a:pt x="13877" y="139"/>
                    <a:pt x="13376" y="172"/>
                  </a:cubicBezTo>
                  <a:cubicBezTo>
                    <a:pt x="10774" y="473"/>
                    <a:pt x="8173" y="873"/>
                    <a:pt x="5604" y="1473"/>
                  </a:cubicBezTo>
                  <a:cubicBezTo>
                    <a:pt x="5304" y="1540"/>
                    <a:pt x="4970" y="1640"/>
                    <a:pt x="4670" y="1707"/>
                  </a:cubicBezTo>
                  <a:cubicBezTo>
                    <a:pt x="4303" y="1840"/>
                    <a:pt x="3936" y="1940"/>
                    <a:pt x="3603" y="2074"/>
                  </a:cubicBezTo>
                  <a:cubicBezTo>
                    <a:pt x="1601" y="2741"/>
                    <a:pt x="234" y="4542"/>
                    <a:pt x="167" y="6644"/>
                  </a:cubicBezTo>
                  <a:cubicBezTo>
                    <a:pt x="0" y="10546"/>
                    <a:pt x="300" y="17818"/>
                    <a:pt x="3403" y="27725"/>
                  </a:cubicBezTo>
                  <a:cubicBezTo>
                    <a:pt x="4204" y="30367"/>
                    <a:pt x="6642" y="32110"/>
                    <a:pt x="9332" y="32110"/>
                  </a:cubicBezTo>
                  <a:cubicBezTo>
                    <a:pt x="9665" y="32110"/>
                    <a:pt x="10002" y="32084"/>
                    <a:pt x="10341" y="32028"/>
                  </a:cubicBezTo>
                  <a:lnTo>
                    <a:pt x="17046" y="30928"/>
                  </a:lnTo>
                  <a:cubicBezTo>
                    <a:pt x="20548" y="30361"/>
                    <a:pt x="22850" y="26992"/>
                    <a:pt x="22116" y="23522"/>
                  </a:cubicBezTo>
                  <a:cubicBezTo>
                    <a:pt x="21816" y="22188"/>
                    <a:pt x="21515" y="20687"/>
                    <a:pt x="21249" y="19086"/>
                  </a:cubicBezTo>
                  <a:cubicBezTo>
                    <a:pt x="20815" y="16818"/>
                    <a:pt x="20415" y="14182"/>
                    <a:pt x="20114" y="11581"/>
                  </a:cubicBezTo>
                  <a:cubicBezTo>
                    <a:pt x="19814" y="8945"/>
                    <a:pt x="19614" y="6177"/>
                    <a:pt x="19581" y="3341"/>
                  </a:cubicBezTo>
                  <a:cubicBezTo>
                    <a:pt x="19581" y="1499"/>
                    <a:pt x="18077" y="1"/>
                    <a:pt x="1622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45"/>
            <p:cNvSpPr/>
            <p:nvPr/>
          </p:nvSpPr>
          <p:spPr>
            <a:xfrm flipH="1">
              <a:off x="2838877" y="1244917"/>
              <a:ext cx="118976" cy="230147"/>
            </a:xfrm>
            <a:custGeom>
              <a:rect b="b" l="l" r="r" t="t"/>
              <a:pathLst>
                <a:path extrusionOk="0" h="7873" w="4070">
                  <a:moveTo>
                    <a:pt x="3402" y="0"/>
                  </a:moveTo>
                  <a:lnTo>
                    <a:pt x="0" y="601"/>
                  </a:lnTo>
                  <a:cubicBezTo>
                    <a:pt x="600" y="3369"/>
                    <a:pt x="2035" y="5871"/>
                    <a:pt x="4070" y="7873"/>
                  </a:cubicBezTo>
                  <a:cubicBezTo>
                    <a:pt x="4003" y="7339"/>
                    <a:pt x="3936" y="6805"/>
                    <a:pt x="3869" y="6272"/>
                  </a:cubicBezTo>
                  <a:cubicBezTo>
                    <a:pt x="3636" y="4237"/>
                    <a:pt x="3469" y="2135"/>
                    <a:pt x="34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45"/>
            <p:cNvSpPr/>
            <p:nvPr/>
          </p:nvSpPr>
          <p:spPr>
            <a:xfrm flipH="1">
              <a:off x="3015704" y="813796"/>
              <a:ext cx="262011" cy="210766"/>
            </a:xfrm>
            <a:custGeom>
              <a:rect b="b" l="l" r="r" t="t"/>
              <a:pathLst>
                <a:path extrusionOk="0" h="7210" w="8963">
                  <a:moveTo>
                    <a:pt x="4969" y="264"/>
                  </a:moveTo>
                  <a:cubicBezTo>
                    <a:pt x="6322" y="264"/>
                    <a:pt x="7588" y="1083"/>
                    <a:pt x="8107" y="2406"/>
                  </a:cubicBezTo>
                  <a:cubicBezTo>
                    <a:pt x="8962" y="4725"/>
                    <a:pt x="7168" y="6952"/>
                    <a:pt x="4993" y="6952"/>
                  </a:cubicBezTo>
                  <a:cubicBezTo>
                    <a:pt x="4540" y="6952"/>
                    <a:pt x="4070" y="6855"/>
                    <a:pt x="3603" y="6643"/>
                  </a:cubicBezTo>
                  <a:cubicBezTo>
                    <a:pt x="902" y="5408"/>
                    <a:pt x="1002" y="1539"/>
                    <a:pt x="3804" y="471"/>
                  </a:cubicBezTo>
                  <a:cubicBezTo>
                    <a:pt x="4189" y="331"/>
                    <a:pt x="4582" y="264"/>
                    <a:pt x="4969" y="264"/>
                  </a:cubicBezTo>
                  <a:close/>
                  <a:moveTo>
                    <a:pt x="5019" y="0"/>
                  </a:moveTo>
                  <a:cubicBezTo>
                    <a:pt x="4595" y="0"/>
                    <a:pt x="4162" y="76"/>
                    <a:pt x="3737" y="238"/>
                  </a:cubicBezTo>
                  <a:cubicBezTo>
                    <a:pt x="1" y="1672"/>
                    <a:pt x="1035" y="7210"/>
                    <a:pt x="5004" y="7210"/>
                  </a:cubicBezTo>
                  <a:cubicBezTo>
                    <a:pt x="7273" y="7210"/>
                    <a:pt x="8941" y="5141"/>
                    <a:pt x="8540" y="2940"/>
                  </a:cubicBezTo>
                  <a:cubicBezTo>
                    <a:pt x="8221" y="1183"/>
                    <a:pt x="6691" y="0"/>
                    <a:pt x="50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45"/>
            <p:cNvSpPr/>
            <p:nvPr/>
          </p:nvSpPr>
          <p:spPr>
            <a:xfrm flipH="1">
              <a:off x="3050549" y="783950"/>
              <a:ext cx="248593" cy="211380"/>
            </a:xfrm>
            <a:custGeom>
              <a:rect b="b" l="l" r="r" t="t"/>
              <a:pathLst>
                <a:path extrusionOk="0" h="7231" w="8504">
                  <a:moveTo>
                    <a:pt x="4591" y="279"/>
                  </a:moveTo>
                  <a:cubicBezTo>
                    <a:pt x="5171" y="279"/>
                    <a:pt x="5752" y="442"/>
                    <a:pt x="6271" y="759"/>
                  </a:cubicBezTo>
                  <a:cubicBezTo>
                    <a:pt x="7839" y="1693"/>
                    <a:pt x="8373" y="3761"/>
                    <a:pt x="7405" y="5329"/>
                  </a:cubicBezTo>
                  <a:cubicBezTo>
                    <a:pt x="6788" y="6387"/>
                    <a:pt x="5689" y="6964"/>
                    <a:pt x="4563" y="6964"/>
                  </a:cubicBezTo>
                  <a:cubicBezTo>
                    <a:pt x="3985" y="6964"/>
                    <a:pt x="3400" y="6813"/>
                    <a:pt x="2869" y="6496"/>
                  </a:cubicBezTo>
                  <a:cubicBezTo>
                    <a:pt x="334" y="4962"/>
                    <a:pt x="867" y="1126"/>
                    <a:pt x="3736" y="392"/>
                  </a:cubicBezTo>
                  <a:lnTo>
                    <a:pt x="3769" y="392"/>
                  </a:lnTo>
                  <a:cubicBezTo>
                    <a:pt x="4039" y="316"/>
                    <a:pt x="4315" y="279"/>
                    <a:pt x="4591" y="279"/>
                  </a:cubicBezTo>
                  <a:close/>
                  <a:moveTo>
                    <a:pt x="4636" y="0"/>
                  </a:moveTo>
                  <a:cubicBezTo>
                    <a:pt x="4328" y="0"/>
                    <a:pt x="4015" y="41"/>
                    <a:pt x="3703" y="125"/>
                  </a:cubicBezTo>
                  <a:cubicBezTo>
                    <a:pt x="600" y="925"/>
                    <a:pt x="0" y="5062"/>
                    <a:pt x="2735" y="6730"/>
                  </a:cubicBezTo>
                  <a:cubicBezTo>
                    <a:pt x="3269" y="7063"/>
                    <a:pt x="3936" y="7230"/>
                    <a:pt x="4570" y="7230"/>
                  </a:cubicBezTo>
                  <a:lnTo>
                    <a:pt x="4603" y="7230"/>
                  </a:lnTo>
                  <a:cubicBezTo>
                    <a:pt x="4622" y="7230"/>
                    <a:pt x="4640" y="7230"/>
                    <a:pt x="4659" y="7230"/>
                  </a:cubicBezTo>
                  <a:cubicBezTo>
                    <a:pt x="6801" y="7230"/>
                    <a:pt x="8504" y="5310"/>
                    <a:pt x="8206" y="3160"/>
                  </a:cubicBezTo>
                  <a:cubicBezTo>
                    <a:pt x="7979" y="1314"/>
                    <a:pt x="6398" y="0"/>
                    <a:pt x="46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45"/>
            <p:cNvSpPr/>
            <p:nvPr/>
          </p:nvSpPr>
          <p:spPr>
            <a:xfrm flipH="1">
              <a:off x="3034647" y="637086"/>
              <a:ext cx="276218" cy="210006"/>
            </a:xfrm>
            <a:custGeom>
              <a:rect b="b" l="l" r="r" t="t"/>
              <a:pathLst>
                <a:path extrusionOk="0" h="7184" w="9449">
                  <a:moveTo>
                    <a:pt x="4985" y="204"/>
                  </a:moveTo>
                  <a:cubicBezTo>
                    <a:pt x="7466" y="204"/>
                    <a:pt x="9221" y="3003"/>
                    <a:pt x="7840" y="5316"/>
                  </a:cubicBezTo>
                  <a:cubicBezTo>
                    <a:pt x="7373" y="6083"/>
                    <a:pt x="6639" y="6650"/>
                    <a:pt x="5772" y="6850"/>
                  </a:cubicBezTo>
                  <a:cubicBezTo>
                    <a:pt x="5491" y="6923"/>
                    <a:pt x="5210" y="6957"/>
                    <a:pt x="4933" y="6957"/>
                  </a:cubicBezTo>
                  <a:cubicBezTo>
                    <a:pt x="3432" y="6957"/>
                    <a:pt x="2063" y="5936"/>
                    <a:pt x="1669" y="4415"/>
                  </a:cubicBezTo>
                  <a:cubicBezTo>
                    <a:pt x="1202" y="2614"/>
                    <a:pt x="2302" y="779"/>
                    <a:pt x="4104" y="345"/>
                  </a:cubicBezTo>
                  <a:lnTo>
                    <a:pt x="4137" y="312"/>
                  </a:lnTo>
                  <a:cubicBezTo>
                    <a:pt x="4427" y="239"/>
                    <a:pt x="4710" y="204"/>
                    <a:pt x="4985" y="204"/>
                  </a:cubicBezTo>
                  <a:close/>
                  <a:moveTo>
                    <a:pt x="4962" y="0"/>
                  </a:moveTo>
                  <a:cubicBezTo>
                    <a:pt x="4673" y="0"/>
                    <a:pt x="4375" y="36"/>
                    <a:pt x="4070" y="112"/>
                  </a:cubicBezTo>
                  <a:cubicBezTo>
                    <a:pt x="1" y="1179"/>
                    <a:pt x="735" y="7150"/>
                    <a:pt x="4938" y="7184"/>
                  </a:cubicBezTo>
                  <a:cubicBezTo>
                    <a:pt x="5238" y="7184"/>
                    <a:pt x="5505" y="7117"/>
                    <a:pt x="5805" y="7050"/>
                  </a:cubicBezTo>
                  <a:cubicBezTo>
                    <a:pt x="6739" y="6817"/>
                    <a:pt x="7506" y="6250"/>
                    <a:pt x="8006" y="5416"/>
                  </a:cubicBezTo>
                  <a:cubicBezTo>
                    <a:pt x="9449" y="2952"/>
                    <a:pt x="7589" y="0"/>
                    <a:pt x="49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45"/>
            <p:cNvSpPr/>
            <p:nvPr/>
          </p:nvSpPr>
          <p:spPr>
            <a:xfrm flipH="1">
              <a:off x="3089925" y="605164"/>
              <a:ext cx="269699" cy="209743"/>
            </a:xfrm>
            <a:custGeom>
              <a:rect b="b" l="l" r="r" t="t"/>
              <a:pathLst>
                <a:path extrusionOk="0" h="7175" w="9226">
                  <a:moveTo>
                    <a:pt x="4960" y="204"/>
                  </a:moveTo>
                  <a:cubicBezTo>
                    <a:pt x="7455" y="204"/>
                    <a:pt x="9226" y="2987"/>
                    <a:pt x="7840" y="5307"/>
                  </a:cubicBezTo>
                  <a:cubicBezTo>
                    <a:pt x="7373" y="6074"/>
                    <a:pt x="6639" y="6641"/>
                    <a:pt x="5772" y="6841"/>
                  </a:cubicBezTo>
                  <a:cubicBezTo>
                    <a:pt x="5491" y="6914"/>
                    <a:pt x="5210" y="6949"/>
                    <a:pt x="4933" y="6949"/>
                  </a:cubicBezTo>
                  <a:cubicBezTo>
                    <a:pt x="3432" y="6949"/>
                    <a:pt x="2063" y="5927"/>
                    <a:pt x="1669" y="4406"/>
                  </a:cubicBezTo>
                  <a:cubicBezTo>
                    <a:pt x="1235" y="2605"/>
                    <a:pt x="2303" y="804"/>
                    <a:pt x="4104" y="337"/>
                  </a:cubicBezTo>
                  <a:lnTo>
                    <a:pt x="4137" y="303"/>
                  </a:lnTo>
                  <a:cubicBezTo>
                    <a:pt x="4418" y="236"/>
                    <a:pt x="4693" y="204"/>
                    <a:pt x="4960" y="204"/>
                  </a:cubicBezTo>
                  <a:close/>
                  <a:moveTo>
                    <a:pt x="4918" y="0"/>
                  </a:moveTo>
                  <a:cubicBezTo>
                    <a:pt x="4638" y="0"/>
                    <a:pt x="4354" y="34"/>
                    <a:pt x="4070" y="103"/>
                  </a:cubicBezTo>
                  <a:cubicBezTo>
                    <a:pt x="1" y="1171"/>
                    <a:pt x="735" y="7141"/>
                    <a:pt x="4938" y="7175"/>
                  </a:cubicBezTo>
                  <a:cubicBezTo>
                    <a:pt x="5238" y="7175"/>
                    <a:pt x="5505" y="7141"/>
                    <a:pt x="5805" y="7075"/>
                  </a:cubicBezTo>
                  <a:cubicBezTo>
                    <a:pt x="7740" y="6574"/>
                    <a:pt x="8874" y="4640"/>
                    <a:pt x="8407" y="2705"/>
                  </a:cubicBezTo>
                  <a:cubicBezTo>
                    <a:pt x="7981" y="1087"/>
                    <a:pt x="6516" y="0"/>
                    <a:pt x="49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45"/>
            <p:cNvSpPr/>
            <p:nvPr/>
          </p:nvSpPr>
          <p:spPr>
            <a:xfrm flipH="1">
              <a:off x="3027076" y="594932"/>
              <a:ext cx="369586" cy="328193"/>
            </a:xfrm>
            <a:custGeom>
              <a:rect b="b" l="l" r="r" t="t"/>
              <a:pathLst>
                <a:path extrusionOk="0" h="11227" w="12643">
                  <a:moveTo>
                    <a:pt x="6289" y="1"/>
                  </a:moveTo>
                  <a:cubicBezTo>
                    <a:pt x="5638" y="1"/>
                    <a:pt x="4978" y="114"/>
                    <a:pt x="4337" y="353"/>
                  </a:cubicBezTo>
                  <a:cubicBezTo>
                    <a:pt x="1435" y="1454"/>
                    <a:pt x="0" y="4689"/>
                    <a:pt x="1101" y="7592"/>
                  </a:cubicBezTo>
                  <a:cubicBezTo>
                    <a:pt x="1954" y="9839"/>
                    <a:pt x="4087" y="11226"/>
                    <a:pt x="6338" y="11226"/>
                  </a:cubicBezTo>
                  <a:cubicBezTo>
                    <a:pt x="6994" y="11226"/>
                    <a:pt x="7659" y="11109"/>
                    <a:pt x="8306" y="10861"/>
                  </a:cubicBezTo>
                  <a:cubicBezTo>
                    <a:pt x="11208" y="9760"/>
                    <a:pt x="12643" y="6524"/>
                    <a:pt x="11542" y="3622"/>
                  </a:cubicBezTo>
                  <a:cubicBezTo>
                    <a:pt x="10687" y="1369"/>
                    <a:pt x="8546" y="1"/>
                    <a:pt x="628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45"/>
            <p:cNvSpPr/>
            <p:nvPr/>
          </p:nvSpPr>
          <p:spPr>
            <a:xfrm flipH="1">
              <a:off x="3040727" y="844139"/>
              <a:ext cx="237953" cy="392037"/>
            </a:xfrm>
            <a:custGeom>
              <a:rect b="b" l="l" r="r" t="t"/>
              <a:pathLst>
                <a:path extrusionOk="0" h="13411" w="8140">
                  <a:moveTo>
                    <a:pt x="5938" y="1"/>
                  </a:moveTo>
                  <a:lnTo>
                    <a:pt x="1802" y="4837"/>
                  </a:lnTo>
                  <a:cubicBezTo>
                    <a:pt x="2636" y="6705"/>
                    <a:pt x="3036" y="8773"/>
                    <a:pt x="367" y="9908"/>
                  </a:cubicBezTo>
                  <a:cubicBezTo>
                    <a:pt x="1" y="10808"/>
                    <a:pt x="2169" y="13410"/>
                    <a:pt x="2169" y="13410"/>
                  </a:cubicBezTo>
                  <a:cubicBezTo>
                    <a:pt x="2169" y="13410"/>
                    <a:pt x="7072" y="10141"/>
                    <a:pt x="8140" y="8607"/>
                  </a:cubicBezTo>
                  <a:cubicBezTo>
                    <a:pt x="6105" y="7239"/>
                    <a:pt x="5838" y="2569"/>
                    <a:pt x="59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45"/>
            <p:cNvSpPr/>
            <p:nvPr/>
          </p:nvSpPr>
          <p:spPr>
            <a:xfrm flipH="1">
              <a:off x="3145058" y="900704"/>
              <a:ext cx="80974" cy="123858"/>
            </a:xfrm>
            <a:custGeom>
              <a:rect b="b" l="l" r="r" t="t"/>
              <a:pathLst>
                <a:path extrusionOk="0" h="4237" w="2770">
                  <a:moveTo>
                    <a:pt x="2436" y="0"/>
                  </a:moveTo>
                  <a:lnTo>
                    <a:pt x="1" y="2902"/>
                  </a:lnTo>
                  <a:cubicBezTo>
                    <a:pt x="201" y="3336"/>
                    <a:pt x="334" y="3770"/>
                    <a:pt x="468" y="4237"/>
                  </a:cubicBezTo>
                  <a:cubicBezTo>
                    <a:pt x="1502" y="3903"/>
                    <a:pt x="2769" y="2502"/>
                    <a:pt x="2703" y="1368"/>
                  </a:cubicBezTo>
                  <a:cubicBezTo>
                    <a:pt x="2703" y="901"/>
                    <a:pt x="2603" y="434"/>
                    <a:pt x="24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45"/>
            <p:cNvSpPr/>
            <p:nvPr/>
          </p:nvSpPr>
          <p:spPr>
            <a:xfrm flipH="1">
              <a:off x="3094340" y="606450"/>
              <a:ext cx="320856" cy="397124"/>
            </a:xfrm>
            <a:custGeom>
              <a:rect b="b" l="l" r="r" t="t"/>
              <a:pathLst>
                <a:path extrusionOk="0" h="13585" w="10976">
                  <a:moveTo>
                    <a:pt x="5583" y="1"/>
                  </a:moveTo>
                  <a:cubicBezTo>
                    <a:pt x="4749" y="1"/>
                    <a:pt x="3894" y="228"/>
                    <a:pt x="3103" y="726"/>
                  </a:cubicBezTo>
                  <a:cubicBezTo>
                    <a:pt x="1" y="2594"/>
                    <a:pt x="367" y="7731"/>
                    <a:pt x="1602" y="10633"/>
                  </a:cubicBezTo>
                  <a:cubicBezTo>
                    <a:pt x="2387" y="12510"/>
                    <a:pt x="4184" y="13584"/>
                    <a:pt x="5976" y="13584"/>
                  </a:cubicBezTo>
                  <a:cubicBezTo>
                    <a:pt x="7305" y="13584"/>
                    <a:pt x="8632" y="12993"/>
                    <a:pt x="9541" y="11701"/>
                  </a:cubicBezTo>
                  <a:cubicBezTo>
                    <a:pt x="10975" y="9699"/>
                    <a:pt x="10608" y="7698"/>
                    <a:pt x="10241" y="4295"/>
                  </a:cubicBezTo>
                  <a:cubicBezTo>
                    <a:pt x="10021" y="1726"/>
                    <a:pt x="7880" y="1"/>
                    <a:pt x="558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45"/>
            <p:cNvSpPr/>
            <p:nvPr/>
          </p:nvSpPr>
          <p:spPr>
            <a:xfrm flipH="1">
              <a:off x="2504399" y="1123953"/>
              <a:ext cx="489557" cy="828449"/>
            </a:xfrm>
            <a:custGeom>
              <a:rect b="b" l="l" r="r" t="t"/>
              <a:pathLst>
                <a:path extrusionOk="0" h="28340" w="16747">
                  <a:moveTo>
                    <a:pt x="2981" y="0"/>
                  </a:moveTo>
                  <a:cubicBezTo>
                    <a:pt x="2192" y="0"/>
                    <a:pt x="1409" y="352"/>
                    <a:pt x="901" y="1036"/>
                  </a:cubicBezTo>
                  <a:cubicBezTo>
                    <a:pt x="1" y="2170"/>
                    <a:pt x="234" y="3838"/>
                    <a:pt x="1368" y="4705"/>
                  </a:cubicBezTo>
                  <a:lnTo>
                    <a:pt x="1435" y="4772"/>
                  </a:lnTo>
                  <a:lnTo>
                    <a:pt x="2769" y="5840"/>
                  </a:lnTo>
                  <a:cubicBezTo>
                    <a:pt x="3203" y="6206"/>
                    <a:pt x="3670" y="6573"/>
                    <a:pt x="4104" y="6940"/>
                  </a:cubicBezTo>
                  <a:cubicBezTo>
                    <a:pt x="4971" y="7708"/>
                    <a:pt x="5838" y="8475"/>
                    <a:pt x="6672" y="9275"/>
                  </a:cubicBezTo>
                  <a:cubicBezTo>
                    <a:pt x="7506" y="10043"/>
                    <a:pt x="8340" y="10843"/>
                    <a:pt x="9107" y="11677"/>
                  </a:cubicBezTo>
                  <a:cubicBezTo>
                    <a:pt x="9875" y="12511"/>
                    <a:pt x="10608" y="13345"/>
                    <a:pt x="11276" y="14212"/>
                  </a:cubicBezTo>
                  <a:lnTo>
                    <a:pt x="11309" y="14279"/>
                  </a:lnTo>
                  <a:lnTo>
                    <a:pt x="11342" y="14312"/>
                  </a:lnTo>
                  <a:cubicBezTo>
                    <a:pt x="11342" y="14346"/>
                    <a:pt x="11376" y="14346"/>
                    <a:pt x="11409" y="14379"/>
                  </a:cubicBezTo>
                  <a:cubicBezTo>
                    <a:pt x="11442" y="14446"/>
                    <a:pt x="11476" y="14512"/>
                    <a:pt x="11509" y="14579"/>
                  </a:cubicBezTo>
                  <a:cubicBezTo>
                    <a:pt x="11609" y="14779"/>
                    <a:pt x="11676" y="14946"/>
                    <a:pt x="11776" y="15180"/>
                  </a:cubicBezTo>
                  <a:cubicBezTo>
                    <a:pt x="11943" y="15680"/>
                    <a:pt x="12076" y="16180"/>
                    <a:pt x="12176" y="16681"/>
                  </a:cubicBezTo>
                  <a:cubicBezTo>
                    <a:pt x="12410" y="17748"/>
                    <a:pt x="12610" y="18882"/>
                    <a:pt x="12777" y="20050"/>
                  </a:cubicBezTo>
                  <a:cubicBezTo>
                    <a:pt x="13110" y="22351"/>
                    <a:pt x="13344" y="24753"/>
                    <a:pt x="13544" y="27121"/>
                  </a:cubicBezTo>
                  <a:lnTo>
                    <a:pt x="13544" y="27155"/>
                  </a:lnTo>
                  <a:cubicBezTo>
                    <a:pt x="13629" y="27939"/>
                    <a:pt x="14245" y="28340"/>
                    <a:pt x="14859" y="28340"/>
                  </a:cubicBezTo>
                  <a:cubicBezTo>
                    <a:pt x="15446" y="28340"/>
                    <a:pt x="16031" y="27972"/>
                    <a:pt x="16146" y="27222"/>
                  </a:cubicBezTo>
                  <a:cubicBezTo>
                    <a:pt x="16513" y="24786"/>
                    <a:pt x="16713" y="22285"/>
                    <a:pt x="16713" y="19783"/>
                  </a:cubicBezTo>
                  <a:cubicBezTo>
                    <a:pt x="16746" y="18515"/>
                    <a:pt x="16679" y="17214"/>
                    <a:pt x="16513" y="15947"/>
                  </a:cubicBezTo>
                  <a:cubicBezTo>
                    <a:pt x="16446" y="15246"/>
                    <a:pt x="16312" y="14579"/>
                    <a:pt x="16146" y="13879"/>
                  </a:cubicBezTo>
                  <a:cubicBezTo>
                    <a:pt x="16046" y="13512"/>
                    <a:pt x="15946" y="13145"/>
                    <a:pt x="15812" y="12778"/>
                  </a:cubicBezTo>
                  <a:cubicBezTo>
                    <a:pt x="15745" y="12611"/>
                    <a:pt x="15645" y="12378"/>
                    <a:pt x="15545" y="12177"/>
                  </a:cubicBezTo>
                  <a:lnTo>
                    <a:pt x="15345" y="11844"/>
                  </a:lnTo>
                  <a:lnTo>
                    <a:pt x="15278" y="11677"/>
                  </a:lnTo>
                  <a:lnTo>
                    <a:pt x="15178" y="11577"/>
                  </a:lnTo>
                  <a:cubicBezTo>
                    <a:pt x="13811" y="9375"/>
                    <a:pt x="12176" y="7341"/>
                    <a:pt x="10308" y="5539"/>
                  </a:cubicBezTo>
                  <a:cubicBezTo>
                    <a:pt x="9441" y="4639"/>
                    <a:pt x="8507" y="3771"/>
                    <a:pt x="7540" y="2937"/>
                  </a:cubicBezTo>
                  <a:cubicBezTo>
                    <a:pt x="7073" y="2537"/>
                    <a:pt x="6606" y="2137"/>
                    <a:pt x="6105" y="1737"/>
                  </a:cubicBezTo>
                  <a:cubicBezTo>
                    <a:pt x="5605" y="1303"/>
                    <a:pt x="5138" y="969"/>
                    <a:pt x="4571" y="536"/>
                  </a:cubicBezTo>
                  <a:cubicBezTo>
                    <a:pt x="4101" y="176"/>
                    <a:pt x="3539" y="0"/>
                    <a:pt x="29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45"/>
            <p:cNvSpPr/>
            <p:nvPr/>
          </p:nvSpPr>
          <p:spPr>
            <a:xfrm flipH="1">
              <a:off x="2500511" y="1432034"/>
              <a:ext cx="98514" cy="149670"/>
            </a:xfrm>
            <a:custGeom>
              <a:rect b="b" l="l" r="r" t="t"/>
              <a:pathLst>
                <a:path extrusionOk="0" h="5120" w="3370">
                  <a:moveTo>
                    <a:pt x="870" y="1"/>
                  </a:moveTo>
                  <a:cubicBezTo>
                    <a:pt x="799" y="1"/>
                    <a:pt x="731" y="13"/>
                    <a:pt x="668" y="37"/>
                  </a:cubicBezTo>
                  <a:cubicBezTo>
                    <a:pt x="34" y="304"/>
                    <a:pt x="0" y="1638"/>
                    <a:pt x="568" y="3039"/>
                  </a:cubicBezTo>
                  <a:cubicBezTo>
                    <a:pt x="1069" y="4249"/>
                    <a:pt x="1884" y="5120"/>
                    <a:pt x="2504" y="5120"/>
                  </a:cubicBezTo>
                  <a:cubicBezTo>
                    <a:pt x="2585" y="5120"/>
                    <a:pt x="2663" y="5105"/>
                    <a:pt x="2736" y="5074"/>
                  </a:cubicBezTo>
                  <a:cubicBezTo>
                    <a:pt x="3336" y="4807"/>
                    <a:pt x="3370" y="3473"/>
                    <a:pt x="2802" y="2105"/>
                  </a:cubicBezTo>
                  <a:cubicBezTo>
                    <a:pt x="2296" y="853"/>
                    <a:pt x="1469" y="1"/>
                    <a:pt x="87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45"/>
            <p:cNvSpPr/>
            <p:nvPr/>
          </p:nvSpPr>
          <p:spPr>
            <a:xfrm flipH="1">
              <a:off x="2504399" y="1880227"/>
              <a:ext cx="132657" cy="109710"/>
            </a:xfrm>
            <a:custGeom>
              <a:rect b="b" l="l" r="r" t="t"/>
              <a:pathLst>
                <a:path extrusionOk="0" h="3753" w="4538">
                  <a:moveTo>
                    <a:pt x="2671" y="1"/>
                  </a:moveTo>
                  <a:cubicBezTo>
                    <a:pt x="2593" y="1"/>
                    <a:pt x="2515" y="6"/>
                    <a:pt x="2436" y="16"/>
                  </a:cubicBezTo>
                  <a:cubicBezTo>
                    <a:pt x="1802" y="116"/>
                    <a:pt x="1268" y="550"/>
                    <a:pt x="1035" y="1150"/>
                  </a:cubicBezTo>
                  <a:lnTo>
                    <a:pt x="1" y="3686"/>
                  </a:lnTo>
                  <a:lnTo>
                    <a:pt x="4404" y="3752"/>
                  </a:lnTo>
                  <a:cubicBezTo>
                    <a:pt x="4537" y="3018"/>
                    <a:pt x="4537" y="2318"/>
                    <a:pt x="4504" y="1617"/>
                  </a:cubicBezTo>
                  <a:cubicBezTo>
                    <a:pt x="4381" y="696"/>
                    <a:pt x="3579" y="1"/>
                    <a:pt x="26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45"/>
            <p:cNvSpPr/>
            <p:nvPr/>
          </p:nvSpPr>
          <p:spPr>
            <a:xfrm flipH="1">
              <a:off x="2508316" y="1987949"/>
              <a:ext cx="128740" cy="82903"/>
            </a:xfrm>
            <a:custGeom>
              <a:rect b="b" l="l" r="r" t="t"/>
              <a:pathLst>
                <a:path extrusionOk="0" h="2836" w="4404">
                  <a:moveTo>
                    <a:pt x="1" y="1"/>
                  </a:moveTo>
                  <a:lnTo>
                    <a:pt x="601" y="2836"/>
                  </a:lnTo>
                  <a:lnTo>
                    <a:pt x="4270" y="2702"/>
                  </a:lnTo>
                  <a:lnTo>
                    <a:pt x="4404" y="67"/>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45"/>
            <p:cNvSpPr/>
            <p:nvPr/>
          </p:nvSpPr>
          <p:spPr>
            <a:xfrm flipH="1">
              <a:off x="3063149" y="760067"/>
              <a:ext cx="101437" cy="139878"/>
            </a:xfrm>
            <a:custGeom>
              <a:rect b="b" l="l" r="r" t="t"/>
              <a:pathLst>
                <a:path extrusionOk="0" h="4785" w="3470">
                  <a:moveTo>
                    <a:pt x="1877" y="1"/>
                  </a:moveTo>
                  <a:cubicBezTo>
                    <a:pt x="1025" y="1"/>
                    <a:pt x="261" y="969"/>
                    <a:pt x="134" y="2209"/>
                  </a:cubicBezTo>
                  <a:cubicBezTo>
                    <a:pt x="0" y="3544"/>
                    <a:pt x="567" y="4678"/>
                    <a:pt x="1468" y="4778"/>
                  </a:cubicBezTo>
                  <a:cubicBezTo>
                    <a:pt x="1508" y="4783"/>
                    <a:pt x="1548" y="4785"/>
                    <a:pt x="1588" y="4785"/>
                  </a:cubicBezTo>
                  <a:cubicBezTo>
                    <a:pt x="2411" y="4785"/>
                    <a:pt x="3177" y="3817"/>
                    <a:pt x="3336" y="2576"/>
                  </a:cubicBezTo>
                  <a:cubicBezTo>
                    <a:pt x="3469" y="1275"/>
                    <a:pt x="2869" y="108"/>
                    <a:pt x="2002" y="8"/>
                  </a:cubicBezTo>
                  <a:cubicBezTo>
                    <a:pt x="1960" y="3"/>
                    <a:pt x="1919" y="1"/>
                    <a:pt x="18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45"/>
            <p:cNvSpPr/>
            <p:nvPr/>
          </p:nvSpPr>
          <p:spPr>
            <a:xfrm flipH="1">
              <a:off x="3202003" y="756150"/>
              <a:ext cx="76385" cy="45749"/>
            </a:xfrm>
            <a:custGeom>
              <a:rect b="b" l="l" r="r" t="t"/>
              <a:pathLst>
                <a:path extrusionOk="0" h="1565" w="2613">
                  <a:moveTo>
                    <a:pt x="2137" y="0"/>
                  </a:moveTo>
                  <a:cubicBezTo>
                    <a:pt x="2112" y="0"/>
                    <a:pt x="2086" y="3"/>
                    <a:pt x="2059" y="8"/>
                  </a:cubicBezTo>
                  <a:lnTo>
                    <a:pt x="558" y="108"/>
                  </a:lnTo>
                  <a:cubicBezTo>
                    <a:pt x="324" y="108"/>
                    <a:pt x="157" y="242"/>
                    <a:pt x="124" y="475"/>
                  </a:cubicBezTo>
                  <a:lnTo>
                    <a:pt x="57" y="1076"/>
                  </a:lnTo>
                  <a:cubicBezTo>
                    <a:pt x="0" y="1332"/>
                    <a:pt x="211" y="1564"/>
                    <a:pt x="461" y="1564"/>
                  </a:cubicBezTo>
                  <a:cubicBezTo>
                    <a:pt x="503" y="1564"/>
                    <a:pt x="547" y="1557"/>
                    <a:pt x="591" y="1543"/>
                  </a:cubicBezTo>
                  <a:lnTo>
                    <a:pt x="2025" y="1209"/>
                  </a:lnTo>
                  <a:cubicBezTo>
                    <a:pt x="2125" y="1176"/>
                    <a:pt x="2259" y="1076"/>
                    <a:pt x="2292" y="976"/>
                  </a:cubicBezTo>
                  <a:lnTo>
                    <a:pt x="2459" y="609"/>
                  </a:lnTo>
                  <a:cubicBezTo>
                    <a:pt x="2612" y="333"/>
                    <a:pt x="2427" y="0"/>
                    <a:pt x="21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45"/>
            <p:cNvSpPr/>
            <p:nvPr/>
          </p:nvSpPr>
          <p:spPr>
            <a:xfrm flipH="1">
              <a:off x="3343196" y="759160"/>
              <a:ext cx="39727" cy="41656"/>
            </a:xfrm>
            <a:custGeom>
              <a:rect b="b" l="l" r="r" t="t"/>
              <a:pathLst>
                <a:path extrusionOk="0" h="1425" w="1359">
                  <a:moveTo>
                    <a:pt x="190" y="0"/>
                  </a:moveTo>
                  <a:cubicBezTo>
                    <a:pt x="78" y="0"/>
                    <a:pt x="1" y="120"/>
                    <a:pt x="31" y="239"/>
                  </a:cubicBezTo>
                  <a:lnTo>
                    <a:pt x="264" y="939"/>
                  </a:lnTo>
                  <a:cubicBezTo>
                    <a:pt x="298" y="973"/>
                    <a:pt x="331" y="1040"/>
                    <a:pt x="364" y="1040"/>
                  </a:cubicBezTo>
                  <a:lnTo>
                    <a:pt x="1065" y="1406"/>
                  </a:lnTo>
                  <a:cubicBezTo>
                    <a:pt x="1089" y="1419"/>
                    <a:pt x="1115" y="1424"/>
                    <a:pt x="1140" y="1424"/>
                  </a:cubicBezTo>
                  <a:cubicBezTo>
                    <a:pt x="1253" y="1424"/>
                    <a:pt x="1359" y="1315"/>
                    <a:pt x="1332" y="1206"/>
                  </a:cubicBezTo>
                  <a:lnTo>
                    <a:pt x="1098" y="172"/>
                  </a:lnTo>
                  <a:cubicBezTo>
                    <a:pt x="1065" y="106"/>
                    <a:pt x="998" y="39"/>
                    <a:pt x="931" y="39"/>
                  </a:cubicBezTo>
                  <a:lnTo>
                    <a:pt x="231" y="5"/>
                  </a:lnTo>
                  <a:cubicBezTo>
                    <a:pt x="217" y="2"/>
                    <a:pt x="203" y="0"/>
                    <a:pt x="1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45"/>
            <p:cNvSpPr/>
            <p:nvPr/>
          </p:nvSpPr>
          <p:spPr>
            <a:xfrm flipH="1">
              <a:off x="2794999" y="1210773"/>
              <a:ext cx="177500" cy="813277"/>
            </a:xfrm>
            <a:custGeom>
              <a:rect b="b" l="l" r="r" t="t"/>
              <a:pathLst>
                <a:path extrusionOk="0" h="27821" w="6072">
                  <a:moveTo>
                    <a:pt x="2669" y="1"/>
                  </a:moveTo>
                  <a:cubicBezTo>
                    <a:pt x="2603" y="1"/>
                    <a:pt x="2569" y="34"/>
                    <a:pt x="2569" y="101"/>
                  </a:cubicBezTo>
                  <a:cubicBezTo>
                    <a:pt x="2603" y="2669"/>
                    <a:pt x="2769" y="5438"/>
                    <a:pt x="3103" y="8340"/>
                  </a:cubicBezTo>
                  <a:cubicBezTo>
                    <a:pt x="3370" y="10775"/>
                    <a:pt x="3737" y="13210"/>
                    <a:pt x="4204" y="15879"/>
                  </a:cubicBezTo>
                  <a:cubicBezTo>
                    <a:pt x="4471" y="17280"/>
                    <a:pt x="4771" y="18714"/>
                    <a:pt x="5104" y="20315"/>
                  </a:cubicBezTo>
                  <a:cubicBezTo>
                    <a:pt x="5805" y="23718"/>
                    <a:pt x="3537" y="27020"/>
                    <a:pt x="101" y="27587"/>
                  </a:cubicBezTo>
                  <a:cubicBezTo>
                    <a:pt x="34" y="27587"/>
                    <a:pt x="1" y="27654"/>
                    <a:pt x="1" y="27721"/>
                  </a:cubicBezTo>
                  <a:cubicBezTo>
                    <a:pt x="1" y="27754"/>
                    <a:pt x="67" y="27821"/>
                    <a:pt x="101" y="27821"/>
                  </a:cubicBezTo>
                  <a:lnTo>
                    <a:pt x="134" y="27787"/>
                  </a:lnTo>
                  <a:cubicBezTo>
                    <a:pt x="3703" y="27220"/>
                    <a:pt x="6072" y="23785"/>
                    <a:pt x="5304" y="20249"/>
                  </a:cubicBezTo>
                  <a:cubicBezTo>
                    <a:pt x="4971" y="18681"/>
                    <a:pt x="4671" y="17213"/>
                    <a:pt x="4437" y="15812"/>
                  </a:cubicBezTo>
                  <a:cubicBezTo>
                    <a:pt x="3937" y="13177"/>
                    <a:pt x="3603" y="10742"/>
                    <a:pt x="3303" y="8307"/>
                  </a:cubicBezTo>
                  <a:cubicBezTo>
                    <a:pt x="3003" y="5438"/>
                    <a:pt x="2803" y="2669"/>
                    <a:pt x="2803" y="101"/>
                  </a:cubicBezTo>
                  <a:cubicBezTo>
                    <a:pt x="2803" y="34"/>
                    <a:pt x="2736" y="1"/>
                    <a:pt x="26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1" name="Google Shape;991;p45"/>
          <p:cNvSpPr/>
          <p:nvPr/>
        </p:nvSpPr>
        <p:spPr>
          <a:xfrm>
            <a:off x="4744975" y="3508700"/>
            <a:ext cx="3879000" cy="109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6"/>
          <p:cNvSpPr/>
          <p:nvPr/>
        </p:nvSpPr>
        <p:spPr>
          <a:xfrm>
            <a:off x="719371" y="1302480"/>
            <a:ext cx="974100" cy="9741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6"/>
          <p:cNvSpPr/>
          <p:nvPr/>
        </p:nvSpPr>
        <p:spPr>
          <a:xfrm>
            <a:off x="720009" y="2505305"/>
            <a:ext cx="974100" cy="9741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6"/>
          <p:cNvSpPr/>
          <p:nvPr/>
        </p:nvSpPr>
        <p:spPr>
          <a:xfrm>
            <a:off x="4702171" y="1302480"/>
            <a:ext cx="974100" cy="9741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6"/>
          <p:cNvSpPr/>
          <p:nvPr/>
        </p:nvSpPr>
        <p:spPr>
          <a:xfrm>
            <a:off x="4702809" y="2505305"/>
            <a:ext cx="974100" cy="9741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6"/>
          <p:cNvSpPr txBox="1"/>
          <p:nvPr>
            <p:ph idx="6" type="title"/>
          </p:nvPr>
        </p:nvSpPr>
        <p:spPr>
          <a:xfrm>
            <a:off x="720000" y="387600"/>
            <a:ext cx="7704000" cy="61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338" name="Google Shape;338;p26"/>
          <p:cNvSpPr txBox="1"/>
          <p:nvPr>
            <p:ph idx="1" type="subTitle"/>
          </p:nvPr>
        </p:nvSpPr>
        <p:spPr>
          <a:xfrm>
            <a:off x="1759875" y="1603824"/>
            <a:ext cx="2774100" cy="371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Topic of the project</a:t>
            </a:r>
            <a:endParaRPr/>
          </a:p>
        </p:txBody>
      </p:sp>
      <p:sp>
        <p:nvSpPr>
          <p:cNvPr id="339" name="Google Shape;339;p26"/>
          <p:cNvSpPr txBox="1"/>
          <p:nvPr>
            <p:ph type="title"/>
          </p:nvPr>
        </p:nvSpPr>
        <p:spPr>
          <a:xfrm>
            <a:off x="763464" y="1437177"/>
            <a:ext cx="885900" cy="704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340" name="Google Shape;340;p26"/>
          <p:cNvSpPr txBox="1"/>
          <p:nvPr>
            <p:ph idx="7" type="title"/>
          </p:nvPr>
        </p:nvSpPr>
        <p:spPr>
          <a:xfrm>
            <a:off x="4746271" y="1437177"/>
            <a:ext cx="885900" cy="704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341" name="Google Shape;341;p26"/>
          <p:cNvSpPr txBox="1"/>
          <p:nvPr>
            <p:ph idx="8" type="subTitle"/>
          </p:nvPr>
        </p:nvSpPr>
        <p:spPr>
          <a:xfrm>
            <a:off x="5877934" y="1453075"/>
            <a:ext cx="2774100" cy="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Architecture Diagram</a:t>
            </a:r>
            <a:endParaRPr/>
          </a:p>
        </p:txBody>
      </p:sp>
      <p:sp>
        <p:nvSpPr>
          <p:cNvPr id="342" name="Google Shape;342;p26"/>
          <p:cNvSpPr txBox="1"/>
          <p:nvPr>
            <p:ph idx="13" type="title"/>
          </p:nvPr>
        </p:nvSpPr>
        <p:spPr>
          <a:xfrm>
            <a:off x="4746909" y="2640002"/>
            <a:ext cx="885900" cy="704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343" name="Google Shape;343;p26"/>
          <p:cNvSpPr txBox="1"/>
          <p:nvPr>
            <p:ph idx="14" type="subTitle"/>
          </p:nvPr>
        </p:nvSpPr>
        <p:spPr>
          <a:xfrm>
            <a:off x="5877932" y="2806646"/>
            <a:ext cx="2774100" cy="37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Applications</a:t>
            </a:r>
            <a:endParaRPr/>
          </a:p>
        </p:txBody>
      </p:sp>
      <p:sp>
        <p:nvSpPr>
          <p:cNvPr id="344" name="Google Shape;344;p26"/>
          <p:cNvSpPr txBox="1"/>
          <p:nvPr>
            <p:ph idx="3" type="title"/>
          </p:nvPr>
        </p:nvSpPr>
        <p:spPr>
          <a:xfrm>
            <a:off x="764102" y="2640002"/>
            <a:ext cx="885900" cy="704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345" name="Google Shape;345;p26"/>
          <p:cNvSpPr/>
          <p:nvPr/>
        </p:nvSpPr>
        <p:spPr>
          <a:xfrm>
            <a:off x="764109" y="3755347"/>
            <a:ext cx="974100" cy="9741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6"/>
          <p:cNvSpPr/>
          <p:nvPr/>
        </p:nvSpPr>
        <p:spPr>
          <a:xfrm>
            <a:off x="4746909" y="3755347"/>
            <a:ext cx="974100" cy="9741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6"/>
          <p:cNvSpPr txBox="1"/>
          <p:nvPr>
            <p:ph idx="4" type="subTitle"/>
          </p:nvPr>
        </p:nvSpPr>
        <p:spPr>
          <a:xfrm>
            <a:off x="1805467" y="3783253"/>
            <a:ext cx="2774100" cy="91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Hardware &amp; Software Requirements</a:t>
            </a:r>
            <a:endParaRPr/>
          </a:p>
        </p:txBody>
      </p:sp>
      <p:sp>
        <p:nvSpPr>
          <p:cNvPr id="348" name="Google Shape;348;p26"/>
          <p:cNvSpPr txBox="1"/>
          <p:nvPr>
            <p:ph idx="13" type="title"/>
          </p:nvPr>
        </p:nvSpPr>
        <p:spPr>
          <a:xfrm>
            <a:off x="4791009" y="3890044"/>
            <a:ext cx="885900" cy="704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6</a:t>
            </a:r>
            <a:endParaRPr/>
          </a:p>
        </p:txBody>
      </p:sp>
      <p:sp>
        <p:nvSpPr>
          <p:cNvPr id="349" name="Google Shape;349;p26"/>
          <p:cNvSpPr txBox="1"/>
          <p:nvPr>
            <p:ph idx="14" type="subTitle"/>
          </p:nvPr>
        </p:nvSpPr>
        <p:spPr>
          <a:xfrm>
            <a:off x="5924210" y="4056684"/>
            <a:ext cx="2774100" cy="37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350" name="Google Shape;350;p26"/>
          <p:cNvSpPr txBox="1"/>
          <p:nvPr>
            <p:ph idx="3" type="title"/>
          </p:nvPr>
        </p:nvSpPr>
        <p:spPr>
          <a:xfrm>
            <a:off x="808202" y="3890044"/>
            <a:ext cx="885900" cy="704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351" name="Google Shape;351;p26"/>
          <p:cNvSpPr txBox="1"/>
          <p:nvPr>
            <p:ph idx="1" type="subTitle"/>
          </p:nvPr>
        </p:nvSpPr>
        <p:spPr>
          <a:xfrm>
            <a:off x="1759875" y="2806645"/>
            <a:ext cx="2774100" cy="371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Problem Statement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7"/>
          <p:cNvSpPr/>
          <p:nvPr/>
        </p:nvSpPr>
        <p:spPr>
          <a:xfrm>
            <a:off x="1508700" y="2097632"/>
            <a:ext cx="3320700" cy="2724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7"/>
          <p:cNvSpPr txBox="1"/>
          <p:nvPr>
            <p:ph type="title"/>
          </p:nvPr>
        </p:nvSpPr>
        <p:spPr>
          <a:xfrm>
            <a:off x="1508700" y="1668335"/>
            <a:ext cx="3866100" cy="72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t>Introduction</a:t>
            </a:r>
            <a:endParaRPr sz="4000"/>
          </a:p>
        </p:txBody>
      </p:sp>
      <p:grpSp>
        <p:nvGrpSpPr>
          <p:cNvPr id="358" name="Google Shape;358;p27"/>
          <p:cNvGrpSpPr/>
          <p:nvPr/>
        </p:nvGrpSpPr>
        <p:grpSpPr>
          <a:xfrm>
            <a:off x="5500926" y="433888"/>
            <a:ext cx="3204999" cy="3143100"/>
            <a:chOff x="5500926" y="433888"/>
            <a:chExt cx="3204999" cy="3143100"/>
          </a:xfrm>
        </p:grpSpPr>
        <p:sp>
          <p:nvSpPr>
            <p:cNvPr id="359" name="Google Shape;359;p27"/>
            <p:cNvSpPr/>
            <p:nvPr/>
          </p:nvSpPr>
          <p:spPr>
            <a:xfrm>
              <a:off x="5562825" y="433888"/>
              <a:ext cx="3143100" cy="31431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0" name="Google Shape;360;p27"/>
            <p:cNvGrpSpPr/>
            <p:nvPr/>
          </p:nvGrpSpPr>
          <p:grpSpPr>
            <a:xfrm>
              <a:off x="5500926" y="539973"/>
              <a:ext cx="2923065" cy="2854728"/>
              <a:chOff x="2215075" y="1064425"/>
              <a:chExt cx="1564475" cy="1527900"/>
            </a:xfrm>
          </p:grpSpPr>
          <p:sp>
            <p:nvSpPr>
              <p:cNvPr id="361" name="Google Shape;361;p27"/>
              <p:cNvSpPr/>
              <p:nvPr/>
            </p:nvSpPr>
            <p:spPr>
              <a:xfrm>
                <a:off x="3027325" y="2502225"/>
                <a:ext cx="151800" cy="55075"/>
              </a:xfrm>
              <a:custGeom>
                <a:rect b="b" l="l" r="r" t="t"/>
                <a:pathLst>
                  <a:path extrusionOk="0" h="2203" w="6072">
                    <a:moveTo>
                      <a:pt x="5938" y="1"/>
                    </a:moveTo>
                    <a:lnTo>
                      <a:pt x="1" y="1802"/>
                    </a:lnTo>
                    <a:lnTo>
                      <a:pt x="134" y="2202"/>
                    </a:lnTo>
                    <a:lnTo>
                      <a:pt x="6072" y="401"/>
                    </a:lnTo>
                    <a:lnTo>
                      <a:pt x="593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7"/>
              <p:cNvSpPr/>
              <p:nvPr/>
            </p:nvSpPr>
            <p:spPr>
              <a:xfrm>
                <a:off x="3219125" y="2465550"/>
                <a:ext cx="81750" cy="34200"/>
              </a:xfrm>
              <a:custGeom>
                <a:rect b="b" l="l" r="r" t="t"/>
                <a:pathLst>
                  <a:path extrusionOk="0" h="1368" w="3270">
                    <a:moveTo>
                      <a:pt x="3170" y="0"/>
                    </a:moveTo>
                    <a:lnTo>
                      <a:pt x="1" y="967"/>
                    </a:lnTo>
                    <a:lnTo>
                      <a:pt x="101" y="1368"/>
                    </a:lnTo>
                    <a:lnTo>
                      <a:pt x="3270" y="400"/>
                    </a:lnTo>
                    <a:lnTo>
                      <a:pt x="317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7"/>
              <p:cNvSpPr/>
              <p:nvPr/>
            </p:nvSpPr>
            <p:spPr>
              <a:xfrm>
                <a:off x="2563675" y="1747525"/>
                <a:ext cx="935675" cy="844800"/>
              </a:xfrm>
              <a:custGeom>
                <a:rect b="b" l="l" r="r" t="t"/>
                <a:pathLst>
                  <a:path extrusionOk="0" h="33792" w="37427">
                    <a:moveTo>
                      <a:pt x="29922" y="1"/>
                    </a:moveTo>
                    <a:lnTo>
                      <a:pt x="0" y="9107"/>
                    </a:lnTo>
                    <a:lnTo>
                      <a:pt x="7506" y="33791"/>
                    </a:lnTo>
                    <a:lnTo>
                      <a:pt x="37427" y="24652"/>
                    </a:lnTo>
                    <a:lnTo>
                      <a:pt x="2992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7"/>
              <p:cNvSpPr/>
              <p:nvPr/>
            </p:nvSpPr>
            <p:spPr>
              <a:xfrm>
                <a:off x="3311700" y="1662475"/>
                <a:ext cx="467850" cy="702175"/>
              </a:xfrm>
              <a:custGeom>
                <a:rect b="b" l="l" r="r" t="t"/>
                <a:pathLst>
                  <a:path extrusionOk="0" h="28087" w="18714">
                    <a:moveTo>
                      <a:pt x="11175" y="0"/>
                    </a:moveTo>
                    <a:lnTo>
                      <a:pt x="1" y="3403"/>
                    </a:lnTo>
                    <a:lnTo>
                      <a:pt x="7506" y="28087"/>
                    </a:lnTo>
                    <a:lnTo>
                      <a:pt x="18714" y="24651"/>
                    </a:lnTo>
                    <a:lnTo>
                      <a:pt x="1117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7"/>
              <p:cNvSpPr/>
              <p:nvPr/>
            </p:nvSpPr>
            <p:spPr>
              <a:xfrm>
                <a:off x="3311700" y="1662475"/>
                <a:ext cx="467850" cy="702175"/>
              </a:xfrm>
              <a:custGeom>
                <a:rect b="b" l="l" r="r" t="t"/>
                <a:pathLst>
                  <a:path extrusionOk="0" h="28087" w="18714">
                    <a:moveTo>
                      <a:pt x="11175" y="0"/>
                    </a:moveTo>
                    <a:lnTo>
                      <a:pt x="1" y="3403"/>
                    </a:lnTo>
                    <a:lnTo>
                      <a:pt x="7506" y="28087"/>
                    </a:lnTo>
                    <a:lnTo>
                      <a:pt x="18714" y="24651"/>
                    </a:lnTo>
                    <a:lnTo>
                      <a:pt x="111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7"/>
              <p:cNvSpPr/>
              <p:nvPr/>
            </p:nvSpPr>
            <p:spPr>
              <a:xfrm>
                <a:off x="3229150" y="1995200"/>
                <a:ext cx="403650" cy="298575"/>
              </a:xfrm>
              <a:custGeom>
                <a:rect b="b" l="l" r="r" t="t"/>
                <a:pathLst>
                  <a:path extrusionOk="0" h="11943" w="16146">
                    <a:moveTo>
                      <a:pt x="13810" y="1"/>
                    </a:moveTo>
                    <a:lnTo>
                      <a:pt x="0" y="4170"/>
                    </a:lnTo>
                    <a:lnTo>
                      <a:pt x="2335" y="11943"/>
                    </a:lnTo>
                    <a:lnTo>
                      <a:pt x="16145" y="7773"/>
                    </a:lnTo>
                    <a:lnTo>
                      <a:pt x="13810" y="1"/>
                    </a:lnTo>
                    <a:close/>
                  </a:path>
                </a:pathLst>
              </a:custGeom>
              <a:solidFill>
                <a:srgbClr val="1A2327">
                  <a:alpha val="1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7"/>
              <p:cNvSpPr/>
              <p:nvPr/>
            </p:nvSpPr>
            <p:spPr>
              <a:xfrm>
                <a:off x="2672075" y="1993525"/>
                <a:ext cx="169325" cy="169325"/>
              </a:xfrm>
              <a:custGeom>
                <a:rect b="b" l="l" r="r" t="t"/>
                <a:pathLst>
                  <a:path extrusionOk="0" h="6773" w="6773">
                    <a:moveTo>
                      <a:pt x="5204" y="1"/>
                    </a:moveTo>
                    <a:lnTo>
                      <a:pt x="1" y="1602"/>
                    </a:lnTo>
                    <a:lnTo>
                      <a:pt x="1602" y="6772"/>
                    </a:lnTo>
                    <a:lnTo>
                      <a:pt x="6772" y="5205"/>
                    </a:lnTo>
                    <a:lnTo>
                      <a:pt x="5204" y="1"/>
                    </a:lnTo>
                    <a:close/>
                  </a:path>
                </a:pathLst>
              </a:custGeom>
              <a:solidFill>
                <a:srgbClr val="1A2327">
                  <a:alpha val="1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7"/>
              <p:cNvSpPr/>
              <p:nvPr/>
            </p:nvSpPr>
            <p:spPr>
              <a:xfrm>
                <a:off x="2831350" y="1945175"/>
                <a:ext cx="168500" cy="169300"/>
              </a:xfrm>
              <a:custGeom>
                <a:rect b="b" l="l" r="r" t="t"/>
                <a:pathLst>
                  <a:path extrusionOk="0" h="6772" w="6740">
                    <a:moveTo>
                      <a:pt x="5171" y="0"/>
                    </a:moveTo>
                    <a:lnTo>
                      <a:pt x="1" y="1601"/>
                    </a:lnTo>
                    <a:lnTo>
                      <a:pt x="1569" y="6772"/>
                    </a:lnTo>
                    <a:lnTo>
                      <a:pt x="6739" y="5204"/>
                    </a:lnTo>
                    <a:lnTo>
                      <a:pt x="5171" y="0"/>
                    </a:lnTo>
                    <a:close/>
                  </a:path>
                </a:pathLst>
              </a:custGeom>
              <a:solidFill>
                <a:srgbClr val="1A2327">
                  <a:alpha val="1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7"/>
              <p:cNvSpPr/>
              <p:nvPr/>
            </p:nvSpPr>
            <p:spPr>
              <a:xfrm>
                <a:off x="2827200" y="1103350"/>
                <a:ext cx="231025" cy="339150"/>
              </a:xfrm>
              <a:custGeom>
                <a:rect b="b" l="l" r="r" t="t"/>
                <a:pathLst>
                  <a:path extrusionOk="0" h="13566" w="9241">
                    <a:moveTo>
                      <a:pt x="4145" y="1"/>
                    </a:moveTo>
                    <a:cubicBezTo>
                      <a:pt x="3944" y="1"/>
                      <a:pt x="3740" y="17"/>
                      <a:pt x="3536" y="49"/>
                    </a:cubicBezTo>
                    <a:cubicBezTo>
                      <a:pt x="1434" y="383"/>
                      <a:pt x="0" y="2384"/>
                      <a:pt x="334" y="4486"/>
                    </a:cubicBezTo>
                    <a:lnTo>
                      <a:pt x="1268" y="10323"/>
                    </a:lnTo>
                    <a:cubicBezTo>
                      <a:pt x="1571" y="12234"/>
                      <a:pt x="3226" y="13566"/>
                      <a:pt x="5129" y="13566"/>
                    </a:cubicBezTo>
                    <a:cubicBezTo>
                      <a:pt x="5318" y="13566"/>
                      <a:pt x="5511" y="13553"/>
                      <a:pt x="5704" y="13525"/>
                    </a:cubicBezTo>
                    <a:cubicBezTo>
                      <a:pt x="7806" y="13159"/>
                      <a:pt x="9240" y="11190"/>
                      <a:pt x="8906" y="9089"/>
                    </a:cubicBezTo>
                    <a:lnTo>
                      <a:pt x="7972" y="3251"/>
                    </a:lnTo>
                    <a:cubicBezTo>
                      <a:pt x="7671" y="1354"/>
                      <a:pt x="6011" y="1"/>
                      <a:pt x="41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7"/>
              <p:cNvSpPr/>
              <p:nvPr/>
            </p:nvSpPr>
            <p:spPr>
              <a:xfrm>
                <a:off x="2875550" y="1207050"/>
                <a:ext cx="147100" cy="123650"/>
              </a:xfrm>
              <a:custGeom>
                <a:rect b="b" l="l" r="r" t="t"/>
                <a:pathLst>
                  <a:path extrusionOk="0" h="4946" w="5884">
                    <a:moveTo>
                      <a:pt x="2699" y="1"/>
                    </a:moveTo>
                    <a:cubicBezTo>
                      <a:pt x="2559" y="1"/>
                      <a:pt x="2416" y="13"/>
                      <a:pt x="2269" y="37"/>
                    </a:cubicBezTo>
                    <a:cubicBezTo>
                      <a:pt x="901" y="238"/>
                      <a:pt x="1" y="1539"/>
                      <a:pt x="201" y="2873"/>
                    </a:cubicBezTo>
                    <a:cubicBezTo>
                      <a:pt x="423" y="4183"/>
                      <a:pt x="1534" y="4946"/>
                      <a:pt x="2666" y="4946"/>
                    </a:cubicBezTo>
                    <a:cubicBezTo>
                      <a:pt x="3407" y="4946"/>
                      <a:pt x="4156" y="4619"/>
                      <a:pt x="4671" y="3907"/>
                    </a:cubicBezTo>
                    <a:cubicBezTo>
                      <a:pt x="5884" y="2258"/>
                      <a:pt x="4632" y="1"/>
                      <a:pt x="269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7"/>
              <p:cNvSpPr/>
              <p:nvPr/>
            </p:nvSpPr>
            <p:spPr>
              <a:xfrm>
                <a:off x="2898900" y="1229075"/>
                <a:ext cx="95375" cy="80750"/>
              </a:xfrm>
              <a:custGeom>
                <a:rect b="b" l="l" r="r" t="t"/>
                <a:pathLst>
                  <a:path extrusionOk="0" h="3230" w="3815">
                    <a:moveTo>
                      <a:pt x="1748" y="1"/>
                    </a:moveTo>
                    <a:cubicBezTo>
                      <a:pt x="1657" y="1"/>
                      <a:pt x="1564" y="8"/>
                      <a:pt x="1469" y="24"/>
                    </a:cubicBezTo>
                    <a:cubicBezTo>
                      <a:pt x="601" y="157"/>
                      <a:pt x="1" y="991"/>
                      <a:pt x="134" y="1858"/>
                    </a:cubicBezTo>
                    <a:cubicBezTo>
                      <a:pt x="276" y="2728"/>
                      <a:pt x="994" y="3230"/>
                      <a:pt x="1731" y="3230"/>
                    </a:cubicBezTo>
                    <a:cubicBezTo>
                      <a:pt x="2209" y="3230"/>
                      <a:pt x="2695" y="3018"/>
                      <a:pt x="3036" y="2559"/>
                    </a:cubicBezTo>
                    <a:cubicBezTo>
                      <a:pt x="3815" y="1469"/>
                      <a:pt x="3023" y="1"/>
                      <a:pt x="17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7"/>
              <p:cNvSpPr/>
              <p:nvPr/>
            </p:nvSpPr>
            <p:spPr>
              <a:xfrm>
                <a:off x="2940050" y="1241475"/>
                <a:ext cx="27000" cy="24750"/>
              </a:xfrm>
              <a:custGeom>
                <a:rect b="b" l="l" r="r" t="t"/>
                <a:pathLst>
                  <a:path extrusionOk="0" h="990" w="1080">
                    <a:moveTo>
                      <a:pt x="548" y="1"/>
                    </a:moveTo>
                    <a:cubicBezTo>
                      <a:pt x="276" y="1"/>
                      <a:pt x="0" y="209"/>
                      <a:pt x="56" y="562"/>
                    </a:cubicBezTo>
                    <a:cubicBezTo>
                      <a:pt x="100" y="857"/>
                      <a:pt x="315" y="989"/>
                      <a:pt x="532" y="989"/>
                    </a:cubicBezTo>
                    <a:cubicBezTo>
                      <a:pt x="804" y="989"/>
                      <a:pt x="1079" y="781"/>
                      <a:pt x="1023" y="428"/>
                    </a:cubicBezTo>
                    <a:cubicBezTo>
                      <a:pt x="979" y="133"/>
                      <a:pt x="764" y="1"/>
                      <a:pt x="54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7"/>
              <p:cNvSpPr/>
              <p:nvPr/>
            </p:nvSpPr>
            <p:spPr>
              <a:xfrm>
                <a:off x="2920975" y="1282550"/>
                <a:ext cx="13825" cy="12350"/>
              </a:xfrm>
              <a:custGeom>
                <a:rect b="b" l="l" r="r" t="t"/>
                <a:pathLst>
                  <a:path extrusionOk="0" h="494" w="553">
                    <a:moveTo>
                      <a:pt x="281" y="0"/>
                    </a:moveTo>
                    <a:cubicBezTo>
                      <a:pt x="143" y="0"/>
                      <a:pt x="0" y="103"/>
                      <a:pt x="18" y="286"/>
                    </a:cubicBezTo>
                    <a:cubicBezTo>
                      <a:pt x="47" y="402"/>
                      <a:pt x="152" y="493"/>
                      <a:pt x="266" y="493"/>
                    </a:cubicBezTo>
                    <a:cubicBezTo>
                      <a:pt x="284" y="493"/>
                      <a:pt x="301" y="491"/>
                      <a:pt x="319" y="487"/>
                    </a:cubicBezTo>
                    <a:cubicBezTo>
                      <a:pt x="452" y="487"/>
                      <a:pt x="552" y="353"/>
                      <a:pt x="519" y="220"/>
                    </a:cubicBezTo>
                    <a:cubicBezTo>
                      <a:pt x="504" y="69"/>
                      <a:pt x="394" y="0"/>
                      <a:pt x="28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7"/>
              <p:cNvSpPr/>
              <p:nvPr/>
            </p:nvSpPr>
            <p:spPr>
              <a:xfrm>
                <a:off x="3205800" y="1195475"/>
                <a:ext cx="270200" cy="64225"/>
              </a:xfrm>
              <a:custGeom>
                <a:rect b="b" l="l" r="r" t="t"/>
                <a:pathLst>
                  <a:path extrusionOk="0" h="2569" w="10808">
                    <a:moveTo>
                      <a:pt x="10574" y="0"/>
                    </a:moveTo>
                    <a:lnTo>
                      <a:pt x="0" y="1034"/>
                    </a:lnTo>
                    <a:lnTo>
                      <a:pt x="267" y="2569"/>
                    </a:lnTo>
                    <a:lnTo>
                      <a:pt x="10808" y="1401"/>
                    </a:lnTo>
                    <a:lnTo>
                      <a:pt x="1057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7"/>
              <p:cNvSpPr/>
              <p:nvPr/>
            </p:nvSpPr>
            <p:spPr>
              <a:xfrm>
                <a:off x="3420950" y="1134975"/>
                <a:ext cx="105925" cy="154550"/>
              </a:xfrm>
              <a:custGeom>
                <a:rect b="b" l="l" r="r" t="t"/>
                <a:pathLst>
                  <a:path extrusionOk="0" h="6182" w="4237">
                    <a:moveTo>
                      <a:pt x="1892" y="1"/>
                    </a:moveTo>
                    <a:cubicBezTo>
                      <a:pt x="1807" y="1"/>
                      <a:pt x="1721" y="6"/>
                      <a:pt x="1635" y="18"/>
                    </a:cubicBezTo>
                    <a:cubicBezTo>
                      <a:pt x="668" y="185"/>
                      <a:pt x="0" y="1086"/>
                      <a:pt x="167" y="2053"/>
                    </a:cubicBezTo>
                    <a:lnTo>
                      <a:pt x="567" y="4722"/>
                    </a:lnTo>
                    <a:cubicBezTo>
                      <a:pt x="717" y="5559"/>
                      <a:pt x="1456" y="6182"/>
                      <a:pt x="2304" y="6182"/>
                    </a:cubicBezTo>
                    <a:cubicBezTo>
                      <a:pt x="2402" y="6182"/>
                      <a:pt x="2502" y="6173"/>
                      <a:pt x="2602" y="6156"/>
                    </a:cubicBezTo>
                    <a:cubicBezTo>
                      <a:pt x="3570" y="6023"/>
                      <a:pt x="4237" y="5122"/>
                      <a:pt x="4070" y="4155"/>
                    </a:cubicBezTo>
                    <a:lnTo>
                      <a:pt x="3670" y="1486"/>
                    </a:lnTo>
                    <a:cubicBezTo>
                      <a:pt x="3518" y="605"/>
                      <a:pt x="2757" y="1"/>
                      <a:pt x="18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7"/>
              <p:cNvSpPr/>
              <p:nvPr/>
            </p:nvSpPr>
            <p:spPr>
              <a:xfrm>
                <a:off x="3026500" y="1186300"/>
                <a:ext cx="209350" cy="129275"/>
              </a:xfrm>
              <a:custGeom>
                <a:rect b="b" l="l" r="r" t="t"/>
                <a:pathLst>
                  <a:path extrusionOk="0" h="5171" w="8374">
                    <a:moveTo>
                      <a:pt x="0" y="0"/>
                    </a:moveTo>
                    <a:lnTo>
                      <a:pt x="834" y="5171"/>
                    </a:lnTo>
                    <a:lnTo>
                      <a:pt x="7606" y="4070"/>
                    </a:lnTo>
                    <a:cubicBezTo>
                      <a:pt x="8073" y="4003"/>
                      <a:pt x="8373" y="3569"/>
                      <a:pt x="8306" y="3136"/>
                    </a:cubicBezTo>
                    <a:lnTo>
                      <a:pt x="8006" y="1134"/>
                    </a:lnTo>
                    <a:cubicBezTo>
                      <a:pt x="7939" y="734"/>
                      <a:pt x="7606" y="467"/>
                      <a:pt x="7206" y="434"/>
                    </a:cubicBez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7"/>
              <p:cNvSpPr/>
              <p:nvPr/>
            </p:nvSpPr>
            <p:spPr>
              <a:xfrm>
                <a:off x="3439300" y="1088450"/>
                <a:ext cx="38625" cy="32875"/>
              </a:xfrm>
              <a:custGeom>
                <a:rect b="b" l="l" r="r" t="t"/>
                <a:pathLst>
                  <a:path extrusionOk="0" h="1315" w="1545">
                    <a:moveTo>
                      <a:pt x="719" y="1"/>
                    </a:moveTo>
                    <a:cubicBezTo>
                      <a:pt x="681" y="1"/>
                      <a:pt x="641" y="4"/>
                      <a:pt x="601" y="11"/>
                    </a:cubicBezTo>
                    <a:cubicBezTo>
                      <a:pt x="234" y="45"/>
                      <a:pt x="0" y="378"/>
                      <a:pt x="67" y="745"/>
                    </a:cubicBezTo>
                    <a:cubicBezTo>
                      <a:pt x="107" y="1110"/>
                      <a:pt x="406" y="1315"/>
                      <a:pt x="709" y="1315"/>
                    </a:cubicBezTo>
                    <a:cubicBezTo>
                      <a:pt x="906" y="1315"/>
                      <a:pt x="1103" y="1229"/>
                      <a:pt x="1234" y="1045"/>
                    </a:cubicBezTo>
                    <a:cubicBezTo>
                      <a:pt x="1544" y="581"/>
                      <a:pt x="1221" y="1"/>
                      <a:pt x="7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7"/>
              <p:cNvSpPr/>
              <p:nvPr/>
            </p:nvSpPr>
            <p:spPr>
              <a:xfrm>
                <a:off x="3485150" y="1064425"/>
                <a:ext cx="158475" cy="46100"/>
              </a:xfrm>
              <a:custGeom>
                <a:rect b="b" l="l" r="r" t="t"/>
                <a:pathLst>
                  <a:path extrusionOk="0" h="1844" w="6339">
                    <a:moveTo>
                      <a:pt x="5805" y="1"/>
                    </a:moveTo>
                    <a:cubicBezTo>
                      <a:pt x="5783" y="1"/>
                      <a:pt x="5761" y="2"/>
                      <a:pt x="5738" y="5"/>
                    </a:cubicBezTo>
                    <a:lnTo>
                      <a:pt x="468" y="839"/>
                    </a:lnTo>
                    <a:cubicBezTo>
                      <a:pt x="168" y="906"/>
                      <a:pt x="1" y="1139"/>
                      <a:pt x="34" y="1439"/>
                    </a:cubicBezTo>
                    <a:cubicBezTo>
                      <a:pt x="95" y="1683"/>
                      <a:pt x="296" y="1844"/>
                      <a:pt x="534" y="1844"/>
                    </a:cubicBezTo>
                    <a:cubicBezTo>
                      <a:pt x="556" y="1844"/>
                      <a:pt x="579" y="1842"/>
                      <a:pt x="601" y="1840"/>
                    </a:cubicBezTo>
                    <a:lnTo>
                      <a:pt x="5872" y="1006"/>
                    </a:lnTo>
                    <a:cubicBezTo>
                      <a:pt x="6139" y="972"/>
                      <a:pt x="6339" y="705"/>
                      <a:pt x="6305" y="439"/>
                    </a:cubicBezTo>
                    <a:cubicBezTo>
                      <a:pt x="6244" y="164"/>
                      <a:pt x="6043" y="1"/>
                      <a:pt x="5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7"/>
              <p:cNvSpPr/>
              <p:nvPr/>
            </p:nvSpPr>
            <p:spPr>
              <a:xfrm>
                <a:off x="3270000" y="1099250"/>
                <a:ext cx="158475" cy="46300"/>
              </a:xfrm>
              <a:custGeom>
                <a:rect b="b" l="l" r="r" t="t"/>
                <a:pathLst>
                  <a:path extrusionOk="0" h="1852" w="6339">
                    <a:moveTo>
                      <a:pt x="5843" y="0"/>
                    </a:moveTo>
                    <a:cubicBezTo>
                      <a:pt x="5808" y="0"/>
                      <a:pt x="5773" y="4"/>
                      <a:pt x="5738" y="13"/>
                    </a:cubicBezTo>
                    <a:lnTo>
                      <a:pt x="468" y="847"/>
                    </a:lnTo>
                    <a:cubicBezTo>
                      <a:pt x="201" y="880"/>
                      <a:pt x="1" y="1147"/>
                      <a:pt x="34" y="1414"/>
                    </a:cubicBezTo>
                    <a:cubicBezTo>
                      <a:pt x="96" y="1661"/>
                      <a:pt x="301" y="1851"/>
                      <a:pt x="570" y="1851"/>
                    </a:cubicBezTo>
                    <a:cubicBezTo>
                      <a:pt x="591" y="1851"/>
                      <a:pt x="613" y="1850"/>
                      <a:pt x="635" y="1848"/>
                    </a:cubicBezTo>
                    <a:lnTo>
                      <a:pt x="5872" y="1014"/>
                    </a:lnTo>
                    <a:cubicBezTo>
                      <a:pt x="6172" y="947"/>
                      <a:pt x="6339" y="680"/>
                      <a:pt x="6305" y="413"/>
                    </a:cubicBezTo>
                    <a:cubicBezTo>
                      <a:pt x="6276" y="182"/>
                      <a:pt x="6071" y="0"/>
                      <a:pt x="58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7"/>
              <p:cNvSpPr/>
              <p:nvPr/>
            </p:nvSpPr>
            <p:spPr>
              <a:xfrm>
                <a:off x="2416900" y="1305550"/>
                <a:ext cx="265200" cy="92575"/>
              </a:xfrm>
              <a:custGeom>
                <a:rect b="b" l="l" r="r" t="t"/>
                <a:pathLst>
                  <a:path extrusionOk="0" h="3703" w="10608">
                    <a:moveTo>
                      <a:pt x="10374" y="0"/>
                    </a:moveTo>
                    <a:lnTo>
                      <a:pt x="0" y="2302"/>
                    </a:lnTo>
                    <a:lnTo>
                      <a:pt x="234" y="3703"/>
                    </a:lnTo>
                    <a:lnTo>
                      <a:pt x="10608" y="1568"/>
                    </a:lnTo>
                    <a:lnTo>
                      <a:pt x="1037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7"/>
              <p:cNvSpPr/>
              <p:nvPr/>
            </p:nvSpPr>
            <p:spPr>
              <a:xfrm>
                <a:off x="2366025" y="1303225"/>
                <a:ext cx="105100" cy="155375"/>
              </a:xfrm>
              <a:custGeom>
                <a:rect b="b" l="l" r="r" t="t"/>
                <a:pathLst>
                  <a:path extrusionOk="0" h="6215" w="4204">
                    <a:moveTo>
                      <a:pt x="1899" y="1"/>
                    </a:moveTo>
                    <a:cubicBezTo>
                      <a:pt x="1801" y="1"/>
                      <a:pt x="1702" y="9"/>
                      <a:pt x="1602" y="27"/>
                    </a:cubicBezTo>
                    <a:cubicBezTo>
                      <a:pt x="634" y="193"/>
                      <a:pt x="1" y="1094"/>
                      <a:pt x="134" y="2061"/>
                    </a:cubicBezTo>
                    <a:lnTo>
                      <a:pt x="568" y="4697"/>
                    </a:lnTo>
                    <a:cubicBezTo>
                      <a:pt x="690" y="5581"/>
                      <a:pt x="1481" y="6215"/>
                      <a:pt x="2355" y="6215"/>
                    </a:cubicBezTo>
                    <a:cubicBezTo>
                      <a:pt x="2437" y="6215"/>
                      <a:pt x="2520" y="6209"/>
                      <a:pt x="2602" y="6198"/>
                    </a:cubicBezTo>
                    <a:cubicBezTo>
                      <a:pt x="3536" y="6031"/>
                      <a:pt x="4204" y="5130"/>
                      <a:pt x="4070" y="4163"/>
                    </a:cubicBezTo>
                    <a:lnTo>
                      <a:pt x="3637" y="1494"/>
                    </a:lnTo>
                    <a:cubicBezTo>
                      <a:pt x="3487" y="627"/>
                      <a:pt x="2748" y="1"/>
                      <a:pt x="189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7"/>
              <p:cNvSpPr/>
              <p:nvPr/>
            </p:nvSpPr>
            <p:spPr>
              <a:xfrm>
                <a:off x="2653725" y="1216325"/>
                <a:ext cx="202675" cy="157000"/>
              </a:xfrm>
              <a:custGeom>
                <a:rect b="b" l="l" r="r" t="t"/>
                <a:pathLst>
                  <a:path extrusionOk="0" h="6280" w="8107">
                    <a:moveTo>
                      <a:pt x="7273" y="0"/>
                    </a:moveTo>
                    <a:lnTo>
                      <a:pt x="568" y="2669"/>
                    </a:lnTo>
                    <a:cubicBezTo>
                      <a:pt x="201" y="2802"/>
                      <a:pt x="1" y="3202"/>
                      <a:pt x="68" y="3569"/>
                    </a:cubicBezTo>
                    <a:lnTo>
                      <a:pt x="368" y="5571"/>
                    </a:lnTo>
                    <a:cubicBezTo>
                      <a:pt x="429" y="5967"/>
                      <a:pt x="796" y="6280"/>
                      <a:pt x="1215" y="6280"/>
                    </a:cubicBezTo>
                    <a:cubicBezTo>
                      <a:pt x="1255" y="6280"/>
                      <a:pt x="1295" y="6277"/>
                      <a:pt x="1335" y="6271"/>
                    </a:cubicBezTo>
                    <a:lnTo>
                      <a:pt x="8107" y="5170"/>
                    </a:lnTo>
                    <a:lnTo>
                      <a:pt x="72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7"/>
              <p:cNvSpPr/>
              <p:nvPr/>
            </p:nvSpPr>
            <p:spPr>
              <a:xfrm>
                <a:off x="2380200" y="1256250"/>
                <a:ext cx="39425" cy="33175"/>
              </a:xfrm>
              <a:custGeom>
                <a:rect b="b" l="l" r="r" t="t"/>
                <a:pathLst>
                  <a:path extrusionOk="0" h="1327" w="1577">
                    <a:moveTo>
                      <a:pt x="837" y="1"/>
                    </a:moveTo>
                    <a:cubicBezTo>
                      <a:pt x="814" y="1"/>
                      <a:pt x="791" y="2"/>
                      <a:pt x="768" y="4"/>
                    </a:cubicBezTo>
                    <a:cubicBezTo>
                      <a:pt x="167" y="104"/>
                      <a:pt x="1" y="838"/>
                      <a:pt x="468" y="1205"/>
                    </a:cubicBezTo>
                    <a:cubicBezTo>
                      <a:pt x="585" y="1289"/>
                      <a:pt x="715" y="1326"/>
                      <a:pt x="843" y="1326"/>
                    </a:cubicBezTo>
                    <a:cubicBezTo>
                      <a:pt x="1222" y="1326"/>
                      <a:pt x="1577" y="996"/>
                      <a:pt x="1502" y="571"/>
                    </a:cubicBezTo>
                    <a:cubicBezTo>
                      <a:pt x="1439" y="228"/>
                      <a:pt x="1172" y="1"/>
                      <a:pt x="8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7"/>
              <p:cNvSpPr/>
              <p:nvPr/>
            </p:nvSpPr>
            <p:spPr>
              <a:xfrm>
                <a:off x="2215075" y="1267075"/>
                <a:ext cx="158475" cy="46100"/>
              </a:xfrm>
              <a:custGeom>
                <a:rect b="b" l="l" r="r" t="t"/>
                <a:pathLst>
                  <a:path extrusionOk="0" h="1844" w="6339">
                    <a:moveTo>
                      <a:pt x="5773" y="1"/>
                    </a:moveTo>
                    <a:cubicBezTo>
                      <a:pt x="5750" y="1"/>
                      <a:pt x="5728" y="2"/>
                      <a:pt x="5705" y="5"/>
                    </a:cubicBezTo>
                    <a:lnTo>
                      <a:pt x="435" y="839"/>
                    </a:lnTo>
                    <a:cubicBezTo>
                      <a:pt x="168" y="872"/>
                      <a:pt x="1" y="1139"/>
                      <a:pt x="34" y="1406"/>
                    </a:cubicBezTo>
                    <a:cubicBezTo>
                      <a:pt x="65" y="1653"/>
                      <a:pt x="297" y="1843"/>
                      <a:pt x="543" y="1843"/>
                    </a:cubicBezTo>
                    <a:cubicBezTo>
                      <a:pt x="562" y="1843"/>
                      <a:pt x="582" y="1842"/>
                      <a:pt x="601" y="1839"/>
                    </a:cubicBezTo>
                    <a:lnTo>
                      <a:pt x="5872" y="1006"/>
                    </a:lnTo>
                    <a:cubicBezTo>
                      <a:pt x="6139" y="939"/>
                      <a:pt x="6339" y="705"/>
                      <a:pt x="6272" y="405"/>
                    </a:cubicBezTo>
                    <a:cubicBezTo>
                      <a:pt x="6242" y="161"/>
                      <a:pt x="6016" y="1"/>
                      <a:pt x="577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7"/>
              <p:cNvSpPr/>
              <p:nvPr/>
            </p:nvSpPr>
            <p:spPr>
              <a:xfrm>
                <a:off x="2429400" y="1232675"/>
                <a:ext cx="158475" cy="46300"/>
              </a:xfrm>
              <a:custGeom>
                <a:rect b="b" l="l" r="r" t="t"/>
                <a:pathLst>
                  <a:path extrusionOk="0" h="1852" w="6339">
                    <a:moveTo>
                      <a:pt x="5843" y="0"/>
                    </a:moveTo>
                    <a:cubicBezTo>
                      <a:pt x="5808" y="0"/>
                      <a:pt x="5773" y="4"/>
                      <a:pt x="5738" y="13"/>
                    </a:cubicBezTo>
                    <a:lnTo>
                      <a:pt x="468" y="847"/>
                    </a:lnTo>
                    <a:cubicBezTo>
                      <a:pt x="201" y="880"/>
                      <a:pt x="1" y="1147"/>
                      <a:pt x="34" y="1414"/>
                    </a:cubicBezTo>
                    <a:cubicBezTo>
                      <a:pt x="96" y="1661"/>
                      <a:pt x="301" y="1851"/>
                      <a:pt x="570" y="1851"/>
                    </a:cubicBezTo>
                    <a:cubicBezTo>
                      <a:pt x="591" y="1851"/>
                      <a:pt x="613" y="1850"/>
                      <a:pt x="635" y="1848"/>
                    </a:cubicBezTo>
                    <a:lnTo>
                      <a:pt x="5905" y="1014"/>
                    </a:lnTo>
                    <a:cubicBezTo>
                      <a:pt x="6172" y="947"/>
                      <a:pt x="6339" y="680"/>
                      <a:pt x="6305" y="413"/>
                    </a:cubicBezTo>
                    <a:cubicBezTo>
                      <a:pt x="6276" y="182"/>
                      <a:pt x="6071" y="0"/>
                      <a:pt x="58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7"/>
              <p:cNvSpPr/>
              <p:nvPr/>
            </p:nvSpPr>
            <p:spPr>
              <a:xfrm>
                <a:off x="2963525" y="1466000"/>
                <a:ext cx="597550" cy="188150"/>
              </a:xfrm>
              <a:custGeom>
                <a:rect b="b" l="l" r="r" t="t"/>
                <a:pathLst>
                  <a:path extrusionOk="0" h="7526" w="23902">
                    <a:moveTo>
                      <a:pt x="735" y="1"/>
                    </a:moveTo>
                    <a:cubicBezTo>
                      <a:pt x="181" y="1"/>
                      <a:pt x="1" y="839"/>
                      <a:pt x="585" y="1054"/>
                    </a:cubicBezTo>
                    <a:lnTo>
                      <a:pt x="23168" y="7526"/>
                    </a:lnTo>
                    <a:lnTo>
                      <a:pt x="23301" y="7526"/>
                    </a:lnTo>
                    <a:cubicBezTo>
                      <a:pt x="23534" y="7526"/>
                      <a:pt x="23735" y="7359"/>
                      <a:pt x="23801" y="7125"/>
                    </a:cubicBezTo>
                    <a:cubicBezTo>
                      <a:pt x="23901" y="6858"/>
                      <a:pt x="23735" y="6558"/>
                      <a:pt x="23434" y="6458"/>
                    </a:cubicBezTo>
                    <a:lnTo>
                      <a:pt x="885" y="20"/>
                    </a:lnTo>
                    <a:cubicBezTo>
                      <a:pt x="833" y="7"/>
                      <a:pt x="783" y="1"/>
                      <a:pt x="7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7"/>
              <p:cNvSpPr/>
              <p:nvPr/>
            </p:nvSpPr>
            <p:spPr>
              <a:xfrm>
                <a:off x="2960500" y="1464725"/>
                <a:ext cx="360400" cy="251125"/>
              </a:xfrm>
              <a:custGeom>
                <a:rect b="b" l="l" r="r" t="t"/>
                <a:pathLst>
                  <a:path extrusionOk="0" h="10045" w="14416">
                    <a:moveTo>
                      <a:pt x="813" y="1"/>
                    </a:moveTo>
                    <a:cubicBezTo>
                      <a:pt x="331" y="1"/>
                      <a:pt x="0" y="715"/>
                      <a:pt x="539" y="1039"/>
                    </a:cubicBezTo>
                    <a:lnTo>
                      <a:pt x="13381" y="9945"/>
                    </a:lnTo>
                    <a:cubicBezTo>
                      <a:pt x="13448" y="10012"/>
                      <a:pt x="13582" y="10045"/>
                      <a:pt x="13682" y="10045"/>
                    </a:cubicBezTo>
                    <a:cubicBezTo>
                      <a:pt x="14215" y="10045"/>
                      <a:pt x="14416" y="9344"/>
                      <a:pt x="13982" y="9044"/>
                    </a:cubicBezTo>
                    <a:lnTo>
                      <a:pt x="1173" y="138"/>
                    </a:lnTo>
                    <a:cubicBezTo>
                      <a:pt x="1051" y="41"/>
                      <a:pt x="927" y="1"/>
                      <a:pt x="8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7"/>
              <p:cNvSpPr/>
              <p:nvPr/>
            </p:nvSpPr>
            <p:spPr>
              <a:xfrm>
                <a:off x="2563675" y="1465075"/>
                <a:ext cx="437400" cy="483450"/>
              </a:xfrm>
              <a:custGeom>
                <a:rect b="b" l="l" r="r" t="t"/>
                <a:pathLst>
                  <a:path extrusionOk="0" h="19338" w="17496">
                    <a:moveTo>
                      <a:pt x="16707" y="0"/>
                    </a:moveTo>
                    <a:cubicBezTo>
                      <a:pt x="16570" y="0"/>
                      <a:pt x="16429" y="57"/>
                      <a:pt x="16312" y="191"/>
                    </a:cubicBezTo>
                    <a:lnTo>
                      <a:pt x="334" y="18437"/>
                    </a:lnTo>
                    <a:cubicBezTo>
                      <a:pt x="0" y="18804"/>
                      <a:pt x="267" y="19338"/>
                      <a:pt x="734" y="19338"/>
                    </a:cubicBezTo>
                    <a:cubicBezTo>
                      <a:pt x="901" y="19338"/>
                      <a:pt x="1068" y="19271"/>
                      <a:pt x="1168" y="19171"/>
                    </a:cubicBezTo>
                    <a:lnTo>
                      <a:pt x="17146" y="924"/>
                    </a:lnTo>
                    <a:cubicBezTo>
                      <a:pt x="17496" y="500"/>
                      <a:pt x="17116" y="0"/>
                      <a:pt x="167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89" name="Google Shape;389;p27"/>
          <p:cNvSpPr txBox="1"/>
          <p:nvPr/>
        </p:nvSpPr>
        <p:spPr>
          <a:xfrm>
            <a:off x="66000" y="57575"/>
            <a:ext cx="1125600" cy="27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Poppins"/>
              <a:ea typeface="Poppins"/>
              <a:cs typeface="Poppins"/>
              <a:sym typeface="Poppins"/>
            </a:endParaRPr>
          </a:p>
        </p:txBody>
      </p:sp>
      <p:sp>
        <p:nvSpPr>
          <p:cNvPr id="390" name="Google Shape;390;p27"/>
          <p:cNvSpPr txBox="1"/>
          <p:nvPr>
            <p:ph idx="1" type="subTitle"/>
          </p:nvPr>
        </p:nvSpPr>
        <p:spPr>
          <a:xfrm>
            <a:off x="1508700" y="2466423"/>
            <a:ext cx="3866100" cy="147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Our drowsiness detection project normally focuses on creating a tool that can recognise when a person is starting to nod off or fall asleep while operating a vehicle or performing another activity that calls for attention.</a:t>
            </a:r>
            <a:endParaRPr sz="1300"/>
          </a:p>
          <a:p>
            <a:pPr indent="0" lvl="0" marL="0" rtl="0" algn="l">
              <a:spcBef>
                <a:spcPts val="1600"/>
              </a:spcBef>
              <a:spcAft>
                <a:spcPts val="0"/>
              </a:spcAft>
              <a:buNone/>
            </a:pPr>
            <a:r>
              <a:t/>
            </a:r>
            <a:endParaRPr sz="1300"/>
          </a:p>
          <a:p>
            <a:pPr indent="0" lvl="0" marL="0" rtl="0" algn="l">
              <a:spcBef>
                <a:spcPts val="1600"/>
              </a:spcBef>
              <a:spcAft>
                <a:spcPts val="1600"/>
              </a:spcAft>
              <a:buNone/>
            </a:pPr>
            <a:r>
              <a:t/>
            </a:r>
            <a:endParaRPr sz="1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28"/>
          <p:cNvSpPr/>
          <p:nvPr/>
        </p:nvSpPr>
        <p:spPr>
          <a:xfrm>
            <a:off x="720001" y="4431475"/>
            <a:ext cx="7704150" cy="263168"/>
          </a:xfrm>
          <a:custGeom>
            <a:rect b="b" l="l" r="r" t="t"/>
            <a:pathLst>
              <a:path extrusionOk="0" h="9441" w="161716">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8"/>
          <p:cNvSpPr txBox="1"/>
          <p:nvPr>
            <p:ph type="title"/>
          </p:nvPr>
        </p:nvSpPr>
        <p:spPr>
          <a:xfrm>
            <a:off x="2450625" y="1612075"/>
            <a:ext cx="4242900" cy="762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Why?</a:t>
            </a:r>
            <a:endParaRPr/>
          </a:p>
        </p:txBody>
      </p:sp>
      <p:sp>
        <p:nvSpPr>
          <p:cNvPr id="397" name="Google Shape;397;p28"/>
          <p:cNvSpPr txBox="1"/>
          <p:nvPr>
            <p:ph idx="1" type="subTitle"/>
          </p:nvPr>
        </p:nvSpPr>
        <p:spPr>
          <a:xfrm>
            <a:off x="2522450" y="2293400"/>
            <a:ext cx="4072500" cy="1261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300"/>
              <a:t>Our goal is to provide timely warnings and assistance when someone's alertness decreases, enhancing safety in various scenarios, especially when operating heavy machinery or driving.</a:t>
            </a:r>
            <a:endParaRPr sz="1300"/>
          </a:p>
        </p:txBody>
      </p:sp>
      <p:grpSp>
        <p:nvGrpSpPr>
          <p:cNvPr id="398" name="Google Shape;398;p28"/>
          <p:cNvGrpSpPr/>
          <p:nvPr/>
        </p:nvGrpSpPr>
        <p:grpSpPr>
          <a:xfrm flipH="1">
            <a:off x="1007489" y="540211"/>
            <a:ext cx="1889267" cy="4008760"/>
            <a:chOff x="2319665" y="540000"/>
            <a:chExt cx="1892295" cy="4015184"/>
          </a:xfrm>
        </p:grpSpPr>
        <p:sp>
          <p:nvSpPr>
            <p:cNvPr id="399" name="Google Shape;399;p28"/>
            <p:cNvSpPr/>
            <p:nvPr/>
          </p:nvSpPr>
          <p:spPr>
            <a:xfrm>
              <a:off x="3094252" y="1699525"/>
              <a:ext cx="370096" cy="316186"/>
            </a:xfrm>
            <a:custGeom>
              <a:rect b="b" l="l" r="r" t="t"/>
              <a:pathLst>
                <a:path extrusionOk="0" h="11343" w="13277">
                  <a:moveTo>
                    <a:pt x="7606" y="502"/>
                  </a:moveTo>
                  <a:cubicBezTo>
                    <a:pt x="10441" y="502"/>
                    <a:pt x="12776" y="2837"/>
                    <a:pt x="12776" y="5705"/>
                  </a:cubicBezTo>
                  <a:cubicBezTo>
                    <a:pt x="12776" y="8816"/>
                    <a:pt x="10232" y="10876"/>
                    <a:pt x="7574" y="10876"/>
                  </a:cubicBezTo>
                  <a:cubicBezTo>
                    <a:pt x="6298" y="10876"/>
                    <a:pt x="4996" y="10401"/>
                    <a:pt x="3936" y="9341"/>
                  </a:cubicBezTo>
                  <a:cubicBezTo>
                    <a:pt x="667" y="6106"/>
                    <a:pt x="2969" y="502"/>
                    <a:pt x="7606" y="502"/>
                  </a:cubicBezTo>
                  <a:close/>
                  <a:moveTo>
                    <a:pt x="7561" y="1"/>
                  </a:moveTo>
                  <a:cubicBezTo>
                    <a:pt x="6171" y="1"/>
                    <a:pt x="4755" y="517"/>
                    <a:pt x="3603" y="1669"/>
                  </a:cubicBezTo>
                  <a:cubicBezTo>
                    <a:pt x="0" y="5238"/>
                    <a:pt x="2535" y="11343"/>
                    <a:pt x="7606" y="11343"/>
                  </a:cubicBezTo>
                  <a:cubicBezTo>
                    <a:pt x="10708" y="11343"/>
                    <a:pt x="13243" y="8808"/>
                    <a:pt x="13276" y="5705"/>
                  </a:cubicBezTo>
                  <a:cubicBezTo>
                    <a:pt x="13276" y="2272"/>
                    <a:pt x="10477" y="1"/>
                    <a:pt x="75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8"/>
            <p:cNvSpPr/>
            <p:nvPr/>
          </p:nvSpPr>
          <p:spPr>
            <a:xfrm>
              <a:off x="3094252" y="1597221"/>
              <a:ext cx="370096" cy="316214"/>
            </a:xfrm>
            <a:custGeom>
              <a:rect b="b" l="l" r="r" t="t"/>
              <a:pathLst>
                <a:path extrusionOk="0" h="11344" w="13277">
                  <a:moveTo>
                    <a:pt x="7606" y="502"/>
                  </a:moveTo>
                  <a:cubicBezTo>
                    <a:pt x="10441" y="502"/>
                    <a:pt x="12776" y="2804"/>
                    <a:pt x="12776" y="5673"/>
                  </a:cubicBezTo>
                  <a:cubicBezTo>
                    <a:pt x="12776" y="8808"/>
                    <a:pt x="10229" y="10875"/>
                    <a:pt x="7569" y="10875"/>
                  </a:cubicBezTo>
                  <a:cubicBezTo>
                    <a:pt x="6295" y="10875"/>
                    <a:pt x="4995" y="10401"/>
                    <a:pt x="3936" y="9342"/>
                  </a:cubicBezTo>
                  <a:cubicBezTo>
                    <a:pt x="667" y="6073"/>
                    <a:pt x="2969" y="502"/>
                    <a:pt x="7606" y="502"/>
                  </a:cubicBezTo>
                  <a:close/>
                  <a:moveTo>
                    <a:pt x="7566" y="1"/>
                  </a:moveTo>
                  <a:cubicBezTo>
                    <a:pt x="6174" y="1"/>
                    <a:pt x="4756" y="516"/>
                    <a:pt x="3603" y="1670"/>
                  </a:cubicBezTo>
                  <a:cubicBezTo>
                    <a:pt x="0" y="5239"/>
                    <a:pt x="2535" y="11344"/>
                    <a:pt x="7606" y="11344"/>
                  </a:cubicBezTo>
                  <a:cubicBezTo>
                    <a:pt x="10708" y="11344"/>
                    <a:pt x="13243" y="8808"/>
                    <a:pt x="13276" y="5673"/>
                  </a:cubicBezTo>
                  <a:cubicBezTo>
                    <a:pt x="13276" y="2264"/>
                    <a:pt x="10480" y="1"/>
                    <a:pt x="75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8"/>
            <p:cNvSpPr/>
            <p:nvPr/>
          </p:nvSpPr>
          <p:spPr>
            <a:xfrm>
              <a:off x="3223485" y="990251"/>
              <a:ext cx="219488" cy="188602"/>
            </a:xfrm>
            <a:custGeom>
              <a:rect b="b" l="l" r="r" t="t"/>
              <a:pathLst>
                <a:path extrusionOk="0" h="6766" w="7874">
                  <a:moveTo>
                    <a:pt x="4504" y="294"/>
                  </a:moveTo>
                  <a:cubicBezTo>
                    <a:pt x="6205" y="294"/>
                    <a:pt x="7573" y="1695"/>
                    <a:pt x="7573" y="3396"/>
                  </a:cubicBezTo>
                  <a:cubicBezTo>
                    <a:pt x="7573" y="5246"/>
                    <a:pt x="6062" y="6471"/>
                    <a:pt x="4475" y="6471"/>
                  </a:cubicBezTo>
                  <a:cubicBezTo>
                    <a:pt x="3716" y="6471"/>
                    <a:pt x="2939" y="6191"/>
                    <a:pt x="2302" y="5564"/>
                  </a:cubicBezTo>
                  <a:cubicBezTo>
                    <a:pt x="368" y="3630"/>
                    <a:pt x="1735" y="294"/>
                    <a:pt x="4504" y="294"/>
                  </a:cubicBezTo>
                  <a:close/>
                  <a:moveTo>
                    <a:pt x="4460" y="0"/>
                  </a:moveTo>
                  <a:cubicBezTo>
                    <a:pt x="3633" y="0"/>
                    <a:pt x="2790" y="307"/>
                    <a:pt x="2102" y="995"/>
                  </a:cubicBezTo>
                  <a:cubicBezTo>
                    <a:pt x="1" y="3129"/>
                    <a:pt x="1502" y="6732"/>
                    <a:pt x="4504" y="6765"/>
                  </a:cubicBezTo>
                  <a:cubicBezTo>
                    <a:pt x="6339" y="6732"/>
                    <a:pt x="7873" y="5231"/>
                    <a:pt x="7873" y="3396"/>
                  </a:cubicBezTo>
                  <a:cubicBezTo>
                    <a:pt x="7873" y="1361"/>
                    <a:pt x="6202" y="0"/>
                    <a:pt x="44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8"/>
            <p:cNvSpPr/>
            <p:nvPr/>
          </p:nvSpPr>
          <p:spPr>
            <a:xfrm>
              <a:off x="3204892" y="963686"/>
              <a:ext cx="219460" cy="188184"/>
            </a:xfrm>
            <a:custGeom>
              <a:rect b="b" l="l" r="r" t="t"/>
              <a:pathLst>
                <a:path extrusionOk="0" h="6751" w="7873">
                  <a:moveTo>
                    <a:pt x="4504" y="280"/>
                  </a:moveTo>
                  <a:cubicBezTo>
                    <a:pt x="6205" y="280"/>
                    <a:pt x="7573" y="1681"/>
                    <a:pt x="7573" y="3382"/>
                  </a:cubicBezTo>
                  <a:cubicBezTo>
                    <a:pt x="7573" y="5232"/>
                    <a:pt x="6062" y="6456"/>
                    <a:pt x="4475" y="6456"/>
                  </a:cubicBezTo>
                  <a:cubicBezTo>
                    <a:pt x="3716" y="6456"/>
                    <a:pt x="2939" y="6176"/>
                    <a:pt x="2302" y="5550"/>
                  </a:cubicBezTo>
                  <a:cubicBezTo>
                    <a:pt x="368" y="3615"/>
                    <a:pt x="1735" y="280"/>
                    <a:pt x="4504" y="280"/>
                  </a:cubicBezTo>
                  <a:close/>
                  <a:moveTo>
                    <a:pt x="4459" y="1"/>
                  </a:moveTo>
                  <a:cubicBezTo>
                    <a:pt x="3632" y="1"/>
                    <a:pt x="2789" y="304"/>
                    <a:pt x="2102" y="980"/>
                  </a:cubicBezTo>
                  <a:cubicBezTo>
                    <a:pt x="1" y="3115"/>
                    <a:pt x="1502" y="6751"/>
                    <a:pt x="4504" y="6751"/>
                  </a:cubicBezTo>
                  <a:cubicBezTo>
                    <a:pt x="6372" y="6751"/>
                    <a:pt x="7873" y="5217"/>
                    <a:pt x="7873" y="3382"/>
                  </a:cubicBezTo>
                  <a:cubicBezTo>
                    <a:pt x="7873" y="1346"/>
                    <a:pt x="6201" y="1"/>
                    <a:pt x="44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8"/>
            <p:cNvSpPr/>
            <p:nvPr/>
          </p:nvSpPr>
          <p:spPr>
            <a:xfrm>
              <a:off x="2377312" y="727187"/>
              <a:ext cx="752263" cy="659941"/>
            </a:xfrm>
            <a:custGeom>
              <a:rect b="b" l="l" r="r" t="t"/>
              <a:pathLst>
                <a:path extrusionOk="0" h="23675" w="26987">
                  <a:moveTo>
                    <a:pt x="2252" y="1"/>
                  </a:moveTo>
                  <a:cubicBezTo>
                    <a:pt x="1533" y="1"/>
                    <a:pt x="366" y="210"/>
                    <a:pt x="1" y="491"/>
                  </a:cubicBezTo>
                  <a:cubicBezTo>
                    <a:pt x="835" y="4594"/>
                    <a:pt x="8073" y="13867"/>
                    <a:pt x="9774" y="15335"/>
                  </a:cubicBezTo>
                  <a:cubicBezTo>
                    <a:pt x="13711" y="18704"/>
                    <a:pt x="24819" y="23674"/>
                    <a:pt x="24819" y="23674"/>
                  </a:cubicBezTo>
                  <a:lnTo>
                    <a:pt x="26987" y="16703"/>
                  </a:lnTo>
                  <a:cubicBezTo>
                    <a:pt x="26987" y="16703"/>
                    <a:pt x="13944" y="12867"/>
                    <a:pt x="13010" y="11265"/>
                  </a:cubicBezTo>
                  <a:cubicBezTo>
                    <a:pt x="11776" y="9131"/>
                    <a:pt x="4404" y="2326"/>
                    <a:pt x="2603" y="24"/>
                  </a:cubicBezTo>
                  <a:cubicBezTo>
                    <a:pt x="2507" y="8"/>
                    <a:pt x="2388" y="1"/>
                    <a:pt x="225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8"/>
            <p:cNvSpPr/>
            <p:nvPr/>
          </p:nvSpPr>
          <p:spPr>
            <a:xfrm>
              <a:off x="2319665" y="644144"/>
              <a:ext cx="139514" cy="121842"/>
            </a:xfrm>
            <a:custGeom>
              <a:rect b="b" l="l" r="r" t="t"/>
              <a:pathLst>
                <a:path extrusionOk="0" h="4371" w="5005">
                  <a:moveTo>
                    <a:pt x="3903" y="1"/>
                  </a:moveTo>
                  <a:lnTo>
                    <a:pt x="1" y="234"/>
                  </a:lnTo>
                  <a:cubicBezTo>
                    <a:pt x="568" y="1736"/>
                    <a:pt x="1368" y="3103"/>
                    <a:pt x="2369" y="4371"/>
                  </a:cubicBezTo>
                  <a:lnTo>
                    <a:pt x="5004" y="3503"/>
                  </a:lnTo>
                  <a:lnTo>
                    <a:pt x="39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8"/>
            <p:cNvSpPr/>
            <p:nvPr/>
          </p:nvSpPr>
          <p:spPr>
            <a:xfrm>
              <a:off x="2319665" y="540000"/>
              <a:ext cx="108824" cy="110692"/>
            </a:xfrm>
            <a:custGeom>
              <a:rect b="b" l="l" r="r" t="t"/>
              <a:pathLst>
                <a:path extrusionOk="0" h="3971" w="3904">
                  <a:moveTo>
                    <a:pt x="2169" y="1"/>
                  </a:moveTo>
                  <a:lnTo>
                    <a:pt x="234" y="768"/>
                  </a:lnTo>
                  <a:lnTo>
                    <a:pt x="1" y="3970"/>
                  </a:lnTo>
                  <a:lnTo>
                    <a:pt x="3903" y="3704"/>
                  </a:lnTo>
                  <a:lnTo>
                    <a:pt x="216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8"/>
            <p:cNvSpPr/>
            <p:nvPr/>
          </p:nvSpPr>
          <p:spPr>
            <a:xfrm>
              <a:off x="2935248" y="1184630"/>
              <a:ext cx="612776" cy="632177"/>
            </a:xfrm>
            <a:custGeom>
              <a:rect b="b" l="l" r="r" t="t"/>
              <a:pathLst>
                <a:path extrusionOk="0" h="22679" w="21983">
                  <a:moveTo>
                    <a:pt x="11925" y="1"/>
                  </a:moveTo>
                  <a:cubicBezTo>
                    <a:pt x="10583" y="1"/>
                    <a:pt x="9240" y="43"/>
                    <a:pt x="7906" y="126"/>
                  </a:cubicBezTo>
                  <a:cubicBezTo>
                    <a:pt x="6738" y="226"/>
                    <a:pt x="5604" y="426"/>
                    <a:pt x="4670" y="593"/>
                  </a:cubicBezTo>
                  <a:cubicBezTo>
                    <a:pt x="3269" y="860"/>
                    <a:pt x="2135" y="1927"/>
                    <a:pt x="1768" y="3295"/>
                  </a:cubicBezTo>
                  <a:cubicBezTo>
                    <a:pt x="767" y="7164"/>
                    <a:pt x="200" y="11134"/>
                    <a:pt x="100" y="15137"/>
                  </a:cubicBezTo>
                  <a:cubicBezTo>
                    <a:pt x="0" y="19106"/>
                    <a:pt x="3136" y="22442"/>
                    <a:pt x="7139" y="22542"/>
                  </a:cubicBezTo>
                  <a:lnTo>
                    <a:pt x="12576" y="22675"/>
                  </a:lnTo>
                  <a:cubicBezTo>
                    <a:pt x="12642" y="22677"/>
                    <a:pt x="12707" y="22678"/>
                    <a:pt x="12773" y="22678"/>
                  </a:cubicBezTo>
                  <a:cubicBezTo>
                    <a:pt x="16224" y="22678"/>
                    <a:pt x="19155" y="20108"/>
                    <a:pt x="19547" y="16671"/>
                  </a:cubicBezTo>
                  <a:cubicBezTo>
                    <a:pt x="19914" y="13736"/>
                    <a:pt x="20515" y="9566"/>
                    <a:pt x="21749" y="3261"/>
                  </a:cubicBezTo>
                  <a:cubicBezTo>
                    <a:pt x="21982" y="1961"/>
                    <a:pt x="21115" y="693"/>
                    <a:pt x="19781" y="526"/>
                  </a:cubicBezTo>
                  <a:cubicBezTo>
                    <a:pt x="18680" y="359"/>
                    <a:pt x="17279" y="193"/>
                    <a:pt x="15945" y="126"/>
                  </a:cubicBezTo>
                  <a:cubicBezTo>
                    <a:pt x="14611" y="43"/>
                    <a:pt x="13268" y="1"/>
                    <a:pt x="1192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8"/>
            <p:cNvSpPr/>
            <p:nvPr/>
          </p:nvSpPr>
          <p:spPr>
            <a:xfrm>
              <a:off x="3093304" y="978906"/>
              <a:ext cx="286416" cy="282708"/>
            </a:xfrm>
            <a:custGeom>
              <a:rect b="b" l="l" r="r" t="t"/>
              <a:pathLst>
                <a:path extrusionOk="0" h="10142" w="10275">
                  <a:moveTo>
                    <a:pt x="9408" y="1"/>
                  </a:moveTo>
                  <a:lnTo>
                    <a:pt x="4637" y="1268"/>
                  </a:lnTo>
                  <a:cubicBezTo>
                    <a:pt x="5071" y="3270"/>
                    <a:pt x="5138" y="6839"/>
                    <a:pt x="2236" y="7506"/>
                  </a:cubicBezTo>
                  <a:cubicBezTo>
                    <a:pt x="2236" y="7506"/>
                    <a:pt x="1" y="10141"/>
                    <a:pt x="4371" y="10141"/>
                  </a:cubicBezTo>
                  <a:cubicBezTo>
                    <a:pt x="9174" y="10141"/>
                    <a:pt x="10275" y="7506"/>
                    <a:pt x="10275" y="7506"/>
                  </a:cubicBezTo>
                  <a:cubicBezTo>
                    <a:pt x="8507" y="5771"/>
                    <a:pt x="8840" y="2569"/>
                    <a:pt x="94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8"/>
            <p:cNvSpPr/>
            <p:nvPr/>
          </p:nvSpPr>
          <p:spPr>
            <a:xfrm>
              <a:off x="3218857" y="977986"/>
              <a:ext cx="135779" cy="154372"/>
            </a:xfrm>
            <a:custGeom>
              <a:rect b="b" l="l" r="r" t="t"/>
              <a:pathLst>
                <a:path extrusionOk="0" h="5538" w="4871">
                  <a:moveTo>
                    <a:pt x="4870" y="0"/>
                  </a:moveTo>
                  <a:lnTo>
                    <a:pt x="133" y="1301"/>
                  </a:lnTo>
                  <a:cubicBezTo>
                    <a:pt x="400" y="2469"/>
                    <a:pt x="534" y="4170"/>
                    <a:pt x="0" y="5537"/>
                  </a:cubicBezTo>
                  <a:cubicBezTo>
                    <a:pt x="434" y="5437"/>
                    <a:pt x="867" y="5304"/>
                    <a:pt x="1301" y="5104"/>
                  </a:cubicBezTo>
                  <a:cubicBezTo>
                    <a:pt x="2935" y="4337"/>
                    <a:pt x="3769" y="3136"/>
                    <a:pt x="4637" y="1368"/>
                  </a:cubicBezTo>
                  <a:cubicBezTo>
                    <a:pt x="4703" y="901"/>
                    <a:pt x="4803" y="434"/>
                    <a:pt x="487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8"/>
            <p:cNvSpPr/>
            <p:nvPr/>
          </p:nvSpPr>
          <p:spPr>
            <a:xfrm>
              <a:off x="3305328" y="933357"/>
              <a:ext cx="126246" cy="102329"/>
            </a:xfrm>
            <a:custGeom>
              <a:rect b="b" l="l" r="r" t="t"/>
              <a:pathLst>
                <a:path extrusionOk="0" h="3671" w="4529">
                  <a:moveTo>
                    <a:pt x="1749" y="0"/>
                  </a:moveTo>
                  <a:cubicBezTo>
                    <a:pt x="1577" y="0"/>
                    <a:pt x="1404" y="31"/>
                    <a:pt x="1234" y="100"/>
                  </a:cubicBezTo>
                  <a:cubicBezTo>
                    <a:pt x="267" y="534"/>
                    <a:pt x="0" y="1835"/>
                    <a:pt x="801" y="2602"/>
                  </a:cubicBezTo>
                  <a:cubicBezTo>
                    <a:pt x="1368" y="3236"/>
                    <a:pt x="2202" y="3636"/>
                    <a:pt x="3069" y="3669"/>
                  </a:cubicBezTo>
                  <a:cubicBezTo>
                    <a:pt x="3085" y="3670"/>
                    <a:pt x="3102" y="3670"/>
                    <a:pt x="3118" y="3670"/>
                  </a:cubicBezTo>
                  <a:cubicBezTo>
                    <a:pt x="4213" y="3670"/>
                    <a:pt x="4529" y="2555"/>
                    <a:pt x="3970" y="1601"/>
                  </a:cubicBezTo>
                  <a:cubicBezTo>
                    <a:pt x="3577" y="872"/>
                    <a:pt x="2665" y="0"/>
                    <a:pt x="17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8"/>
            <p:cNvSpPr/>
            <p:nvPr/>
          </p:nvSpPr>
          <p:spPr>
            <a:xfrm>
              <a:off x="3119814" y="722169"/>
              <a:ext cx="326221" cy="381107"/>
            </a:xfrm>
            <a:custGeom>
              <a:rect b="b" l="l" r="r" t="t"/>
              <a:pathLst>
                <a:path extrusionOk="0" h="13672" w="11703">
                  <a:moveTo>
                    <a:pt x="6268" y="1"/>
                  </a:moveTo>
                  <a:cubicBezTo>
                    <a:pt x="6002" y="1"/>
                    <a:pt x="5730" y="23"/>
                    <a:pt x="5454" y="71"/>
                  </a:cubicBezTo>
                  <a:cubicBezTo>
                    <a:pt x="1785" y="671"/>
                    <a:pt x="84" y="5641"/>
                    <a:pt x="51" y="8877"/>
                  </a:cubicBezTo>
                  <a:cubicBezTo>
                    <a:pt x="0" y="11568"/>
                    <a:pt x="2149" y="13671"/>
                    <a:pt x="4583" y="13671"/>
                  </a:cubicBezTo>
                  <a:cubicBezTo>
                    <a:pt x="5377" y="13671"/>
                    <a:pt x="6201" y="13447"/>
                    <a:pt x="6989" y="12947"/>
                  </a:cubicBezTo>
                  <a:cubicBezTo>
                    <a:pt x="9124" y="11579"/>
                    <a:pt x="9591" y="9544"/>
                    <a:pt x="10658" y="6175"/>
                  </a:cubicBezTo>
                  <a:cubicBezTo>
                    <a:pt x="11703" y="3102"/>
                    <a:pt x="9379" y="1"/>
                    <a:pt x="626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1" name="Google Shape;411;p28"/>
            <p:cNvGrpSpPr/>
            <p:nvPr/>
          </p:nvGrpSpPr>
          <p:grpSpPr>
            <a:xfrm>
              <a:off x="3194661" y="748986"/>
              <a:ext cx="212047" cy="132546"/>
              <a:chOff x="3194661" y="748986"/>
              <a:chExt cx="212047" cy="132546"/>
            </a:xfrm>
          </p:grpSpPr>
          <p:sp>
            <p:nvSpPr>
              <p:cNvPr id="412" name="Google Shape;412;p28"/>
              <p:cNvSpPr/>
              <p:nvPr/>
            </p:nvSpPr>
            <p:spPr>
              <a:xfrm>
                <a:off x="3194661" y="748986"/>
                <a:ext cx="183222" cy="123235"/>
              </a:xfrm>
              <a:custGeom>
                <a:rect b="b" l="l" r="r" t="t"/>
                <a:pathLst>
                  <a:path extrusionOk="0" h="4421" w="6573">
                    <a:moveTo>
                      <a:pt x="2794" y="0"/>
                    </a:moveTo>
                    <a:cubicBezTo>
                      <a:pt x="2774" y="0"/>
                      <a:pt x="2754" y="3"/>
                      <a:pt x="2736" y="9"/>
                    </a:cubicBezTo>
                    <a:cubicBezTo>
                      <a:pt x="2636" y="9"/>
                      <a:pt x="2536" y="76"/>
                      <a:pt x="2469" y="176"/>
                    </a:cubicBezTo>
                    <a:cubicBezTo>
                      <a:pt x="2420" y="127"/>
                      <a:pt x="2336" y="96"/>
                      <a:pt x="2255" y="96"/>
                    </a:cubicBezTo>
                    <a:cubicBezTo>
                      <a:pt x="2225" y="96"/>
                      <a:pt x="2196" y="100"/>
                      <a:pt x="2169" y="109"/>
                    </a:cubicBezTo>
                    <a:cubicBezTo>
                      <a:pt x="2069" y="143"/>
                      <a:pt x="1969" y="209"/>
                      <a:pt x="1902" y="310"/>
                    </a:cubicBezTo>
                    <a:cubicBezTo>
                      <a:pt x="1863" y="270"/>
                      <a:pt x="1801" y="254"/>
                      <a:pt x="1736" y="254"/>
                    </a:cubicBezTo>
                    <a:cubicBezTo>
                      <a:pt x="1691" y="254"/>
                      <a:pt x="1643" y="262"/>
                      <a:pt x="1602" y="276"/>
                    </a:cubicBezTo>
                    <a:cubicBezTo>
                      <a:pt x="1502" y="343"/>
                      <a:pt x="1402" y="443"/>
                      <a:pt x="1402" y="543"/>
                    </a:cubicBezTo>
                    <a:cubicBezTo>
                      <a:pt x="1346" y="529"/>
                      <a:pt x="1297" y="521"/>
                      <a:pt x="1251" y="521"/>
                    </a:cubicBezTo>
                    <a:cubicBezTo>
                      <a:pt x="1185" y="521"/>
                      <a:pt x="1127" y="537"/>
                      <a:pt x="1068" y="576"/>
                    </a:cubicBezTo>
                    <a:cubicBezTo>
                      <a:pt x="968" y="643"/>
                      <a:pt x="901" y="743"/>
                      <a:pt x="901" y="843"/>
                    </a:cubicBezTo>
                    <a:cubicBezTo>
                      <a:pt x="801" y="843"/>
                      <a:pt x="668" y="843"/>
                      <a:pt x="601" y="943"/>
                    </a:cubicBezTo>
                    <a:cubicBezTo>
                      <a:pt x="501" y="1010"/>
                      <a:pt x="434" y="1143"/>
                      <a:pt x="468" y="1277"/>
                    </a:cubicBezTo>
                    <a:cubicBezTo>
                      <a:pt x="301" y="1277"/>
                      <a:pt x="201" y="1344"/>
                      <a:pt x="134" y="1477"/>
                    </a:cubicBezTo>
                    <a:cubicBezTo>
                      <a:pt x="67" y="1610"/>
                      <a:pt x="67" y="1777"/>
                      <a:pt x="168" y="1911"/>
                    </a:cubicBezTo>
                    <a:cubicBezTo>
                      <a:pt x="67" y="1977"/>
                      <a:pt x="1" y="2144"/>
                      <a:pt x="34" y="2278"/>
                    </a:cubicBezTo>
                    <a:cubicBezTo>
                      <a:pt x="34" y="2411"/>
                      <a:pt x="134" y="2544"/>
                      <a:pt x="268" y="2578"/>
                    </a:cubicBezTo>
                    <a:cubicBezTo>
                      <a:pt x="234" y="2711"/>
                      <a:pt x="268" y="2845"/>
                      <a:pt x="368" y="2978"/>
                    </a:cubicBezTo>
                    <a:cubicBezTo>
                      <a:pt x="431" y="3042"/>
                      <a:pt x="508" y="3065"/>
                      <a:pt x="590" y="3065"/>
                    </a:cubicBezTo>
                    <a:cubicBezTo>
                      <a:pt x="637" y="3065"/>
                      <a:pt x="686" y="3057"/>
                      <a:pt x="735" y="3045"/>
                    </a:cubicBezTo>
                    <a:cubicBezTo>
                      <a:pt x="781" y="3207"/>
                      <a:pt x="924" y="3305"/>
                      <a:pt x="1074" y="3305"/>
                    </a:cubicBezTo>
                    <a:cubicBezTo>
                      <a:pt x="1140" y="3305"/>
                      <a:pt x="1207" y="3286"/>
                      <a:pt x="1268" y="3245"/>
                    </a:cubicBezTo>
                    <a:cubicBezTo>
                      <a:pt x="1302" y="3312"/>
                      <a:pt x="1368" y="3412"/>
                      <a:pt x="1468" y="3445"/>
                    </a:cubicBezTo>
                    <a:cubicBezTo>
                      <a:pt x="1569" y="3445"/>
                      <a:pt x="1702" y="3445"/>
                      <a:pt x="1769" y="3378"/>
                    </a:cubicBezTo>
                    <a:cubicBezTo>
                      <a:pt x="1802" y="3478"/>
                      <a:pt x="1902" y="3545"/>
                      <a:pt x="2002" y="3579"/>
                    </a:cubicBezTo>
                    <a:cubicBezTo>
                      <a:pt x="2102" y="3579"/>
                      <a:pt x="2202" y="3579"/>
                      <a:pt x="2269" y="3512"/>
                    </a:cubicBezTo>
                    <a:cubicBezTo>
                      <a:pt x="2336" y="3612"/>
                      <a:pt x="2402" y="3679"/>
                      <a:pt x="2503" y="3712"/>
                    </a:cubicBezTo>
                    <a:cubicBezTo>
                      <a:pt x="2529" y="3721"/>
                      <a:pt x="2556" y="3725"/>
                      <a:pt x="2583" y="3725"/>
                    </a:cubicBezTo>
                    <a:cubicBezTo>
                      <a:pt x="2656" y="3725"/>
                      <a:pt x="2729" y="3694"/>
                      <a:pt x="2803" y="3645"/>
                    </a:cubicBezTo>
                    <a:cubicBezTo>
                      <a:pt x="2836" y="3745"/>
                      <a:pt x="2903" y="3812"/>
                      <a:pt x="3003" y="3845"/>
                    </a:cubicBezTo>
                    <a:cubicBezTo>
                      <a:pt x="3030" y="3854"/>
                      <a:pt x="3057" y="3858"/>
                      <a:pt x="3083" y="3858"/>
                    </a:cubicBezTo>
                    <a:cubicBezTo>
                      <a:pt x="3157" y="3858"/>
                      <a:pt x="3230" y="3827"/>
                      <a:pt x="3303" y="3779"/>
                    </a:cubicBezTo>
                    <a:cubicBezTo>
                      <a:pt x="3336" y="3879"/>
                      <a:pt x="3437" y="3945"/>
                      <a:pt x="3537" y="3979"/>
                    </a:cubicBezTo>
                    <a:cubicBezTo>
                      <a:pt x="3556" y="3989"/>
                      <a:pt x="3581" y="3993"/>
                      <a:pt x="3609" y="3993"/>
                    </a:cubicBezTo>
                    <a:cubicBezTo>
                      <a:pt x="3676" y="3993"/>
                      <a:pt x="3756" y="3969"/>
                      <a:pt x="3803" y="3945"/>
                    </a:cubicBezTo>
                    <a:cubicBezTo>
                      <a:pt x="3837" y="4012"/>
                      <a:pt x="3937" y="4079"/>
                      <a:pt x="4037" y="4112"/>
                    </a:cubicBezTo>
                    <a:cubicBezTo>
                      <a:pt x="4078" y="4126"/>
                      <a:pt x="4120" y="4134"/>
                      <a:pt x="4159" y="4134"/>
                    </a:cubicBezTo>
                    <a:cubicBezTo>
                      <a:pt x="4214" y="4134"/>
                      <a:pt x="4265" y="4118"/>
                      <a:pt x="4304" y="4079"/>
                    </a:cubicBezTo>
                    <a:cubicBezTo>
                      <a:pt x="4368" y="4208"/>
                      <a:pt x="4489" y="4282"/>
                      <a:pt x="4620" y="4282"/>
                    </a:cubicBezTo>
                    <a:cubicBezTo>
                      <a:pt x="4692" y="4282"/>
                      <a:pt x="4767" y="4260"/>
                      <a:pt x="4838" y="4212"/>
                    </a:cubicBezTo>
                    <a:cubicBezTo>
                      <a:pt x="4871" y="4312"/>
                      <a:pt x="4938" y="4379"/>
                      <a:pt x="5038" y="4412"/>
                    </a:cubicBezTo>
                    <a:lnTo>
                      <a:pt x="5071" y="4412"/>
                    </a:lnTo>
                    <a:cubicBezTo>
                      <a:pt x="5094" y="4418"/>
                      <a:pt x="5117" y="4421"/>
                      <a:pt x="5140" y="4421"/>
                    </a:cubicBezTo>
                    <a:cubicBezTo>
                      <a:pt x="5249" y="4421"/>
                      <a:pt x="5355" y="4356"/>
                      <a:pt x="5438" y="4246"/>
                    </a:cubicBezTo>
                    <a:cubicBezTo>
                      <a:pt x="5513" y="4321"/>
                      <a:pt x="5607" y="4358"/>
                      <a:pt x="5705" y="4358"/>
                    </a:cubicBezTo>
                    <a:cubicBezTo>
                      <a:pt x="5738" y="4358"/>
                      <a:pt x="5772" y="4354"/>
                      <a:pt x="5805" y="4346"/>
                    </a:cubicBezTo>
                    <a:cubicBezTo>
                      <a:pt x="5938" y="4279"/>
                      <a:pt x="6005" y="4146"/>
                      <a:pt x="6038" y="4012"/>
                    </a:cubicBezTo>
                    <a:cubicBezTo>
                      <a:pt x="6172" y="4012"/>
                      <a:pt x="6305" y="3945"/>
                      <a:pt x="6372" y="3812"/>
                    </a:cubicBezTo>
                    <a:cubicBezTo>
                      <a:pt x="6472" y="3679"/>
                      <a:pt x="6472" y="3545"/>
                      <a:pt x="6372" y="3412"/>
                    </a:cubicBezTo>
                    <a:cubicBezTo>
                      <a:pt x="6505" y="3312"/>
                      <a:pt x="6572" y="3178"/>
                      <a:pt x="6572" y="3045"/>
                    </a:cubicBezTo>
                    <a:cubicBezTo>
                      <a:pt x="6539" y="2911"/>
                      <a:pt x="6472" y="2778"/>
                      <a:pt x="6372" y="2745"/>
                    </a:cubicBezTo>
                    <a:cubicBezTo>
                      <a:pt x="6439" y="2645"/>
                      <a:pt x="6439" y="2511"/>
                      <a:pt x="6405" y="2411"/>
                    </a:cubicBezTo>
                    <a:cubicBezTo>
                      <a:pt x="6372" y="2278"/>
                      <a:pt x="6272" y="2211"/>
                      <a:pt x="6172" y="2178"/>
                    </a:cubicBezTo>
                    <a:cubicBezTo>
                      <a:pt x="6205" y="2077"/>
                      <a:pt x="6205" y="1944"/>
                      <a:pt x="6172" y="1844"/>
                    </a:cubicBezTo>
                    <a:cubicBezTo>
                      <a:pt x="6105" y="1744"/>
                      <a:pt x="6005" y="1677"/>
                      <a:pt x="5905" y="1677"/>
                    </a:cubicBezTo>
                    <a:cubicBezTo>
                      <a:pt x="5938" y="1577"/>
                      <a:pt x="5905" y="1444"/>
                      <a:pt x="5838" y="1344"/>
                    </a:cubicBezTo>
                    <a:cubicBezTo>
                      <a:pt x="5772" y="1277"/>
                      <a:pt x="5671" y="1210"/>
                      <a:pt x="5538" y="1210"/>
                    </a:cubicBezTo>
                    <a:cubicBezTo>
                      <a:pt x="5571" y="1110"/>
                      <a:pt x="5505" y="977"/>
                      <a:pt x="5438" y="910"/>
                    </a:cubicBezTo>
                    <a:cubicBezTo>
                      <a:pt x="5365" y="861"/>
                      <a:pt x="5291" y="830"/>
                      <a:pt x="5218" y="830"/>
                    </a:cubicBezTo>
                    <a:cubicBezTo>
                      <a:pt x="5191" y="830"/>
                      <a:pt x="5165" y="834"/>
                      <a:pt x="5138" y="843"/>
                    </a:cubicBezTo>
                    <a:cubicBezTo>
                      <a:pt x="5138" y="710"/>
                      <a:pt x="5071" y="610"/>
                      <a:pt x="4971" y="543"/>
                    </a:cubicBezTo>
                    <a:cubicBezTo>
                      <a:pt x="4912" y="504"/>
                      <a:pt x="4854" y="488"/>
                      <a:pt x="4795" y="488"/>
                    </a:cubicBezTo>
                    <a:cubicBezTo>
                      <a:pt x="4754" y="488"/>
                      <a:pt x="4712" y="496"/>
                      <a:pt x="4671" y="510"/>
                    </a:cubicBezTo>
                    <a:cubicBezTo>
                      <a:pt x="4637" y="410"/>
                      <a:pt x="4571" y="310"/>
                      <a:pt x="4471" y="276"/>
                    </a:cubicBezTo>
                    <a:cubicBezTo>
                      <a:pt x="4432" y="251"/>
                      <a:pt x="4389" y="240"/>
                      <a:pt x="4345" y="240"/>
                    </a:cubicBezTo>
                    <a:cubicBezTo>
                      <a:pt x="4273" y="240"/>
                      <a:pt x="4199" y="268"/>
                      <a:pt x="4137" y="310"/>
                    </a:cubicBezTo>
                    <a:cubicBezTo>
                      <a:pt x="4104" y="176"/>
                      <a:pt x="4004" y="109"/>
                      <a:pt x="3904" y="76"/>
                    </a:cubicBezTo>
                    <a:cubicBezTo>
                      <a:pt x="3879" y="68"/>
                      <a:pt x="3851" y="63"/>
                      <a:pt x="3824" y="63"/>
                    </a:cubicBezTo>
                    <a:cubicBezTo>
                      <a:pt x="3741" y="63"/>
                      <a:pt x="3653" y="101"/>
                      <a:pt x="3603" y="176"/>
                    </a:cubicBezTo>
                    <a:cubicBezTo>
                      <a:pt x="3537" y="76"/>
                      <a:pt x="3437" y="9"/>
                      <a:pt x="3336" y="9"/>
                    </a:cubicBezTo>
                    <a:cubicBezTo>
                      <a:pt x="3312" y="3"/>
                      <a:pt x="3289" y="0"/>
                      <a:pt x="3266" y="0"/>
                    </a:cubicBezTo>
                    <a:cubicBezTo>
                      <a:pt x="3167" y="0"/>
                      <a:pt x="3091" y="55"/>
                      <a:pt x="3036" y="109"/>
                    </a:cubicBezTo>
                    <a:cubicBezTo>
                      <a:pt x="2982" y="55"/>
                      <a:pt x="2883" y="0"/>
                      <a:pt x="27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8"/>
              <p:cNvSpPr/>
              <p:nvPr/>
            </p:nvSpPr>
            <p:spPr>
              <a:xfrm>
                <a:off x="3245813" y="761307"/>
                <a:ext cx="160894" cy="120225"/>
              </a:xfrm>
              <a:custGeom>
                <a:rect b="b" l="l" r="r" t="t"/>
                <a:pathLst>
                  <a:path extrusionOk="0" h="4313" w="5772">
                    <a:moveTo>
                      <a:pt x="2502" y="1"/>
                    </a:moveTo>
                    <a:cubicBezTo>
                      <a:pt x="2402" y="34"/>
                      <a:pt x="2302" y="101"/>
                      <a:pt x="2269" y="201"/>
                    </a:cubicBezTo>
                    <a:cubicBezTo>
                      <a:pt x="2220" y="152"/>
                      <a:pt x="2135" y="121"/>
                      <a:pt x="2067" y="121"/>
                    </a:cubicBezTo>
                    <a:cubicBezTo>
                      <a:pt x="2042" y="121"/>
                      <a:pt x="2020" y="125"/>
                      <a:pt x="2002" y="134"/>
                    </a:cubicBezTo>
                    <a:cubicBezTo>
                      <a:pt x="1868" y="168"/>
                      <a:pt x="1802" y="234"/>
                      <a:pt x="1768" y="368"/>
                    </a:cubicBezTo>
                    <a:cubicBezTo>
                      <a:pt x="1718" y="335"/>
                      <a:pt x="1668" y="318"/>
                      <a:pt x="1622" y="318"/>
                    </a:cubicBezTo>
                    <a:cubicBezTo>
                      <a:pt x="1577" y="318"/>
                      <a:pt x="1535" y="335"/>
                      <a:pt x="1501" y="368"/>
                    </a:cubicBezTo>
                    <a:cubicBezTo>
                      <a:pt x="1401" y="401"/>
                      <a:pt x="1301" y="501"/>
                      <a:pt x="1301" y="601"/>
                    </a:cubicBezTo>
                    <a:cubicBezTo>
                      <a:pt x="1260" y="588"/>
                      <a:pt x="1218" y="579"/>
                      <a:pt x="1177" y="579"/>
                    </a:cubicBezTo>
                    <a:cubicBezTo>
                      <a:pt x="1118" y="579"/>
                      <a:pt x="1060" y="596"/>
                      <a:pt x="1001" y="635"/>
                    </a:cubicBezTo>
                    <a:cubicBezTo>
                      <a:pt x="934" y="735"/>
                      <a:pt x="868" y="835"/>
                      <a:pt x="834" y="935"/>
                    </a:cubicBezTo>
                    <a:cubicBezTo>
                      <a:pt x="809" y="927"/>
                      <a:pt x="784" y="922"/>
                      <a:pt x="760" y="922"/>
                    </a:cubicBezTo>
                    <a:cubicBezTo>
                      <a:pt x="686" y="922"/>
                      <a:pt x="617" y="960"/>
                      <a:pt x="567" y="1035"/>
                    </a:cubicBezTo>
                    <a:cubicBezTo>
                      <a:pt x="501" y="1102"/>
                      <a:pt x="434" y="1235"/>
                      <a:pt x="434" y="1369"/>
                    </a:cubicBezTo>
                    <a:cubicBezTo>
                      <a:pt x="301" y="1369"/>
                      <a:pt x="201" y="1469"/>
                      <a:pt x="167" y="1569"/>
                    </a:cubicBezTo>
                    <a:cubicBezTo>
                      <a:pt x="100" y="1702"/>
                      <a:pt x="100" y="1869"/>
                      <a:pt x="167" y="2002"/>
                    </a:cubicBezTo>
                    <a:cubicBezTo>
                      <a:pt x="67" y="2102"/>
                      <a:pt x="0" y="2236"/>
                      <a:pt x="0" y="2369"/>
                    </a:cubicBezTo>
                    <a:cubicBezTo>
                      <a:pt x="34" y="2503"/>
                      <a:pt x="100" y="2603"/>
                      <a:pt x="234" y="2670"/>
                    </a:cubicBezTo>
                    <a:cubicBezTo>
                      <a:pt x="167" y="2803"/>
                      <a:pt x="201" y="2936"/>
                      <a:pt x="301" y="3036"/>
                    </a:cubicBezTo>
                    <a:cubicBezTo>
                      <a:pt x="344" y="3101"/>
                      <a:pt x="415" y="3138"/>
                      <a:pt x="486" y="3138"/>
                    </a:cubicBezTo>
                    <a:cubicBezTo>
                      <a:pt x="526" y="3138"/>
                      <a:pt x="565" y="3127"/>
                      <a:pt x="601" y="3103"/>
                    </a:cubicBezTo>
                    <a:cubicBezTo>
                      <a:pt x="634" y="3203"/>
                      <a:pt x="701" y="3303"/>
                      <a:pt x="834" y="3337"/>
                    </a:cubicBezTo>
                    <a:cubicBezTo>
                      <a:pt x="852" y="3346"/>
                      <a:pt x="872" y="3350"/>
                      <a:pt x="894" y="3350"/>
                    </a:cubicBezTo>
                    <a:cubicBezTo>
                      <a:pt x="952" y="3350"/>
                      <a:pt x="1019" y="3319"/>
                      <a:pt x="1068" y="3270"/>
                    </a:cubicBezTo>
                    <a:cubicBezTo>
                      <a:pt x="1101" y="3370"/>
                      <a:pt x="1168" y="3437"/>
                      <a:pt x="1268" y="3470"/>
                    </a:cubicBezTo>
                    <a:cubicBezTo>
                      <a:pt x="1286" y="3479"/>
                      <a:pt x="1306" y="3483"/>
                      <a:pt x="1327" y="3483"/>
                    </a:cubicBezTo>
                    <a:cubicBezTo>
                      <a:pt x="1386" y="3483"/>
                      <a:pt x="1453" y="3452"/>
                      <a:pt x="1501" y="3403"/>
                    </a:cubicBezTo>
                    <a:cubicBezTo>
                      <a:pt x="1535" y="3503"/>
                      <a:pt x="1602" y="3570"/>
                      <a:pt x="1702" y="3570"/>
                    </a:cubicBezTo>
                    <a:cubicBezTo>
                      <a:pt x="1731" y="3580"/>
                      <a:pt x="1757" y="3584"/>
                      <a:pt x="1783" y="3584"/>
                    </a:cubicBezTo>
                    <a:cubicBezTo>
                      <a:pt x="1844" y="3584"/>
                      <a:pt x="1898" y="3560"/>
                      <a:pt x="1968" y="3537"/>
                    </a:cubicBezTo>
                    <a:cubicBezTo>
                      <a:pt x="1968" y="3604"/>
                      <a:pt x="2035" y="3670"/>
                      <a:pt x="2135" y="3704"/>
                    </a:cubicBezTo>
                    <a:cubicBezTo>
                      <a:pt x="2162" y="3713"/>
                      <a:pt x="2189" y="3717"/>
                      <a:pt x="2215" y="3717"/>
                    </a:cubicBezTo>
                    <a:cubicBezTo>
                      <a:pt x="2287" y="3717"/>
                      <a:pt x="2353" y="3686"/>
                      <a:pt x="2402" y="3637"/>
                    </a:cubicBezTo>
                    <a:cubicBezTo>
                      <a:pt x="2435" y="3737"/>
                      <a:pt x="2502" y="3804"/>
                      <a:pt x="2569" y="3837"/>
                    </a:cubicBezTo>
                    <a:cubicBezTo>
                      <a:pt x="2669" y="3837"/>
                      <a:pt x="2769" y="3837"/>
                      <a:pt x="2836" y="3770"/>
                    </a:cubicBezTo>
                    <a:cubicBezTo>
                      <a:pt x="2869" y="3870"/>
                      <a:pt x="2936" y="3937"/>
                      <a:pt x="3036" y="3937"/>
                    </a:cubicBezTo>
                    <a:cubicBezTo>
                      <a:pt x="3054" y="3946"/>
                      <a:pt x="3074" y="3950"/>
                      <a:pt x="3095" y="3950"/>
                    </a:cubicBezTo>
                    <a:cubicBezTo>
                      <a:pt x="3154" y="3950"/>
                      <a:pt x="3221" y="3919"/>
                      <a:pt x="3269" y="3870"/>
                    </a:cubicBezTo>
                    <a:cubicBezTo>
                      <a:pt x="3303" y="3970"/>
                      <a:pt x="3369" y="4037"/>
                      <a:pt x="3470" y="4071"/>
                    </a:cubicBezTo>
                    <a:cubicBezTo>
                      <a:pt x="3496" y="4079"/>
                      <a:pt x="3521" y="4084"/>
                      <a:pt x="3544" y="4084"/>
                    </a:cubicBezTo>
                    <a:cubicBezTo>
                      <a:pt x="3608" y="4084"/>
                      <a:pt x="3663" y="4053"/>
                      <a:pt x="3736" y="4004"/>
                    </a:cubicBezTo>
                    <a:cubicBezTo>
                      <a:pt x="3736" y="4104"/>
                      <a:pt x="3803" y="4171"/>
                      <a:pt x="3903" y="4204"/>
                    </a:cubicBezTo>
                    <a:cubicBezTo>
                      <a:pt x="3964" y="4155"/>
                      <a:pt x="4035" y="4133"/>
                      <a:pt x="4101" y="4133"/>
                    </a:cubicBezTo>
                    <a:cubicBezTo>
                      <a:pt x="4214" y="4133"/>
                      <a:pt x="4316" y="4198"/>
                      <a:pt x="4337" y="4304"/>
                    </a:cubicBezTo>
                    <a:cubicBezTo>
                      <a:pt x="4360" y="4310"/>
                      <a:pt x="4384" y="4313"/>
                      <a:pt x="4407" y="4313"/>
                    </a:cubicBezTo>
                    <a:cubicBezTo>
                      <a:pt x="4515" y="4313"/>
                      <a:pt x="4615" y="4253"/>
                      <a:pt x="4670" y="4171"/>
                    </a:cubicBezTo>
                    <a:cubicBezTo>
                      <a:pt x="4725" y="4226"/>
                      <a:pt x="4791" y="4250"/>
                      <a:pt x="4855" y="4250"/>
                    </a:cubicBezTo>
                    <a:cubicBezTo>
                      <a:pt x="4907" y="4250"/>
                      <a:pt x="4959" y="4234"/>
                      <a:pt x="5004" y="4204"/>
                    </a:cubicBezTo>
                    <a:cubicBezTo>
                      <a:pt x="5104" y="4137"/>
                      <a:pt x="5204" y="4037"/>
                      <a:pt x="5204" y="3870"/>
                    </a:cubicBezTo>
                    <a:cubicBezTo>
                      <a:pt x="5222" y="3875"/>
                      <a:pt x="5240" y="3877"/>
                      <a:pt x="5258" y="3877"/>
                    </a:cubicBezTo>
                    <a:cubicBezTo>
                      <a:pt x="5372" y="3877"/>
                      <a:pt x="5480" y="3790"/>
                      <a:pt x="5538" y="3704"/>
                    </a:cubicBezTo>
                    <a:cubicBezTo>
                      <a:pt x="5638" y="3570"/>
                      <a:pt x="5638" y="3403"/>
                      <a:pt x="5571" y="3237"/>
                    </a:cubicBezTo>
                    <a:cubicBezTo>
                      <a:pt x="5671" y="3170"/>
                      <a:pt x="5771" y="3036"/>
                      <a:pt x="5738" y="2870"/>
                    </a:cubicBezTo>
                    <a:cubicBezTo>
                      <a:pt x="5738" y="2770"/>
                      <a:pt x="5704" y="2636"/>
                      <a:pt x="5604" y="2569"/>
                    </a:cubicBezTo>
                    <a:cubicBezTo>
                      <a:pt x="5638" y="2469"/>
                      <a:pt x="5671" y="2369"/>
                      <a:pt x="5638" y="2236"/>
                    </a:cubicBezTo>
                    <a:cubicBezTo>
                      <a:pt x="5604" y="2136"/>
                      <a:pt x="5538" y="2069"/>
                      <a:pt x="5438" y="2036"/>
                    </a:cubicBezTo>
                    <a:cubicBezTo>
                      <a:pt x="5471" y="1936"/>
                      <a:pt x="5471" y="1836"/>
                      <a:pt x="5438" y="1702"/>
                    </a:cubicBezTo>
                    <a:cubicBezTo>
                      <a:pt x="5404" y="1635"/>
                      <a:pt x="5304" y="1569"/>
                      <a:pt x="5204" y="1535"/>
                    </a:cubicBezTo>
                    <a:cubicBezTo>
                      <a:pt x="5237" y="1435"/>
                      <a:pt x="5204" y="1335"/>
                      <a:pt x="5171" y="1235"/>
                    </a:cubicBezTo>
                    <a:cubicBezTo>
                      <a:pt x="5104" y="1135"/>
                      <a:pt x="5004" y="1102"/>
                      <a:pt x="4904" y="1102"/>
                    </a:cubicBezTo>
                    <a:cubicBezTo>
                      <a:pt x="4937" y="1002"/>
                      <a:pt x="4904" y="902"/>
                      <a:pt x="4837" y="802"/>
                    </a:cubicBezTo>
                    <a:cubicBezTo>
                      <a:pt x="4788" y="753"/>
                      <a:pt x="4704" y="722"/>
                      <a:pt x="4636" y="722"/>
                    </a:cubicBezTo>
                    <a:cubicBezTo>
                      <a:pt x="4611" y="722"/>
                      <a:pt x="4588" y="726"/>
                      <a:pt x="4570" y="735"/>
                    </a:cubicBezTo>
                    <a:cubicBezTo>
                      <a:pt x="4570" y="635"/>
                      <a:pt x="4504" y="535"/>
                      <a:pt x="4437" y="468"/>
                    </a:cubicBezTo>
                    <a:cubicBezTo>
                      <a:pt x="4387" y="435"/>
                      <a:pt x="4337" y="418"/>
                      <a:pt x="4291" y="418"/>
                    </a:cubicBezTo>
                    <a:cubicBezTo>
                      <a:pt x="4245" y="418"/>
                      <a:pt x="4203" y="435"/>
                      <a:pt x="4170" y="468"/>
                    </a:cubicBezTo>
                    <a:cubicBezTo>
                      <a:pt x="4137" y="368"/>
                      <a:pt x="4070" y="268"/>
                      <a:pt x="4003" y="234"/>
                    </a:cubicBezTo>
                    <a:cubicBezTo>
                      <a:pt x="3965" y="209"/>
                      <a:pt x="3927" y="198"/>
                      <a:pt x="3889" y="198"/>
                    </a:cubicBezTo>
                    <a:cubicBezTo>
                      <a:pt x="3827" y="198"/>
                      <a:pt x="3765" y="227"/>
                      <a:pt x="3703" y="268"/>
                    </a:cubicBezTo>
                    <a:cubicBezTo>
                      <a:pt x="3670" y="168"/>
                      <a:pt x="3603" y="68"/>
                      <a:pt x="3503" y="68"/>
                    </a:cubicBezTo>
                    <a:cubicBezTo>
                      <a:pt x="3476" y="59"/>
                      <a:pt x="3449" y="55"/>
                      <a:pt x="3423" y="55"/>
                    </a:cubicBezTo>
                    <a:cubicBezTo>
                      <a:pt x="3352" y="55"/>
                      <a:pt x="3285" y="86"/>
                      <a:pt x="3236" y="134"/>
                    </a:cubicBezTo>
                    <a:cubicBezTo>
                      <a:pt x="3203" y="68"/>
                      <a:pt x="3103" y="1"/>
                      <a:pt x="3003" y="1"/>
                    </a:cubicBezTo>
                    <a:cubicBezTo>
                      <a:pt x="2902" y="1"/>
                      <a:pt x="2802" y="34"/>
                      <a:pt x="2736" y="134"/>
                    </a:cubicBezTo>
                    <a:cubicBezTo>
                      <a:pt x="2702" y="34"/>
                      <a:pt x="2602" y="1"/>
                      <a:pt x="250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4" name="Google Shape;414;p28"/>
            <p:cNvSpPr/>
            <p:nvPr/>
          </p:nvSpPr>
          <p:spPr>
            <a:xfrm>
              <a:off x="3386224" y="1157451"/>
              <a:ext cx="747607" cy="274541"/>
            </a:xfrm>
            <a:custGeom>
              <a:rect b="b" l="l" r="r" t="t"/>
              <a:pathLst>
                <a:path extrusionOk="0" h="9849" w="26820">
                  <a:moveTo>
                    <a:pt x="24585" y="0"/>
                  </a:moveTo>
                  <a:cubicBezTo>
                    <a:pt x="22183" y="1735"/>
                    <a:pt x="17279" y="3469"/>
                    <a:pt x="15078" y="4503"/>
                  </a:cubicBezTo>
                  <a:cubicBezTo>
                    <a:pt x="14950" y="4562"/>
                    <a:pt x="14765" y="4588"/>
                    <a:pt x="14530" y="4588"/>
                  </a:cubicBezTo>
                  <a:cubicBezTo>
                    <a:pt x="12617" y="4588"/>
                    <a:pt x="7461" y="2797"/>
                    <a:pt x="4370" y="1668"/>
                  </a:cubicBezTo>
                  <a:cubicBezTo>
                    <a:pt x="4071" y="1556"/>
                    <a:pt x="3761" y="1502"/>
                    <a:pt x="3456" y="1502"/>
                  </a:cubicBezTo>
                  <a:cubicBezTo>
                    <a:pt x="2399" y="1502"/>
                    <a:pt x="1389" y="2142"/>
                    <a:pt x="1001" y="3202"/>
                  </a:cubicBezTo>
                  <a:lnTo>
                    <a:pt x="567" y="4203"/>
                  </a:lnTo>
                  <a:cubicBezTo>
                    <a:pt x="0" y="5704"/>
                    <a:pt x="834" y="7372"/>
                    <a:pt x="2369" y="7772"/>
                  </a:cubicBezTo>
                  <a:cubicBezTo>
                    <a:pt x="5573" y="8619"/>
                    <a:pt x="10749" y="9848"/>
                    <a:pt x="14224" y="9848"/>
                  </a:cubicBezTo>
                  <a:cubicBezTo>
                    <a:pt x="14584" y="9848"/>
                    <a:pt x="14925" y="9835"/>
                    <a:pt x="15245" y="9807"/>
                  </a:cubicBezTo>
                  <a:cubicBezTo>
                    <a:pt x="17446" y="9607"/>
                    <a:pt x="24818" y="5004"/>
                    <a:pt x="26819" y="1268"/>
                  </a:cubicBezTo>
                  <a:cubicBezTo>
                    <a:pt x="26553" y="801"/>
                    <a:pt x="25152" y="100"/>
                    <a:pt x="245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8"/>
            <p:cNvSpPr/>
            <p:nvPr/>
          </p:nvSpPr>
          <p:spPr>
            <a:xfrm>
              <a:off x="4030603" y="1101643"/>
              <a:ext cx="165550" cy="111611"/>
            </a:xfrm>
            <a:custGeom>
              <a:rect b="b" l="l" r="r" t="t"/>
              <a:pathLst>
                <a:path extrusionOk="0" h="4004" w="5939">
                  <a:moveTo>
                    <a:pt x="2036" y="1"/>
                  </a:moveTo>
                  <a:cubicBezTo>
                    <a:pt x="2036" y="1"/>
                    <a:pt x="1" y="2136"/>
                    <a:pt x="1335" y="4004"/>
                  </a:cubicBezTo>
                  <a:lnTo>
                    <a:pt x="3537" y="3537"/>
                  </a:lnTo>
                  <a:lnTo>
                    <a:pt x="5938" y="1202"/>
                  </a:lnTo>
                  <a:lnTo>
                    <a:pt x="203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8"/>
            <p:cNvSpPr/>
            <p:nvPr/>
          </p:nvSpPr>
          <p:spPr>
            <a:xfrm>
              <a:off x="4087331" y="1020748"/>
              <a:ext cx="124629" cy="114399"/>
            </a:xfrm>
            <a:custGeom>
              <a:rect b="b" l="l" r="r" t="t"/>
              <a:pathLst>
                <a:path extrusionOk="0" h="4104" w="4471">
                  <a:moveTo>
                    <a:pt x="901" y="1"/>
                  </a:moveTo>
                  <a:lnTo>
                    <a:pt x="1" y="2903"/>
                  </a:lnTo>
                  <a:lnTo>
                    <a:pt x="3903" y="4104"/>
                  </a:lnTo>
                  <a:lnTo>
                    <a:pt x="4470" y="901"/>
                  </a:lnTo>
                  <a:lnTo>
                    <a:pt x="90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8"/>
            <p:cNvSpPr/>
            <p:nvPr/>
          </p:nvSpPr>
          <p:spPr>
            <a:xfrm>
              <a:off x="3250469" y="905453"/>
              <a:ext cx="96726" cy="40948"/>
            </a:xfrm>
            <a:custGeom>
              <a:rect b="b" l="l" r="r" t="t"/>
              <a:pathLst>
                <a:path extrusionOk="0" h="1469" w="3470">
                  <a:moveTo>
                    <a:pt x="801" y="0"/>
                  </a:moveTo>
                  <a:lnTo>
                    <a:pt x="0" y="1134"/>
                  </a:lnTo>
                  <a:lnTo>
                    <a:pt x="2469" y="1468"/>
                  </a:lnTo>
                  <a:lnTo>
                    <a:pt x="3469" y="734"/>
                  </a:lnTo>
                  <a:lnTo>
                    <a:pt x="8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8"/>
            <p:cNvSpPr/>
            <p:nvPr/>
          </p:nvSpPr>
          <p:spPr>
            <a:xfrm>
              <a:off x="3157475" y="870106"/>
              <a:ext cx="52098" cy="52098"/>
            </a:xfrm>
            <a:custGeom>
              <a:rect b="b" l="l" r="r" t="t"/>
              <a:pathLst>
                <a:path extrusionOk="0" h="1869" w="1869">
                  <a:moveTo>
                    <a:pt x="0" y="1"/>
                  </a:moveTo>
                  <a:lnTo>
                    <a:pt x="67" y="935"/>
                  </a:lnTo>
                  <a:lnTo>
                    <a:pt x="1702" y="1869"/>
                  </a:lnTo>
                  <a:lnTo>
                    <a:pt x="1868" y="568"/>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8"/>
            <p:cNvSpPr/>
            <p:nvPr/>
          </p:nvSpPr>
          <p:spPr>
            <a:xfrm>
              <a:off x="3150952" y="968285"/>
              <a:ext cx="127417" cy="43206"/>
            </a:xfrm>
            <a:custGeom>
              <a:rect b="b" l="l" r="r" t="t"/>
              <a:pathLst>
                <a:path extrusionOk="0" h="1550" w="4571">
                  <a:moveTo>
                    <a:pt x="143" y="1"/>
                  </a:moveTo>
                  <a:cubicBezTo>
                    <a:pt x="98" y="1"/>
                    <a:pt x="58" y="24"/>
                    <a:pt x="34" y="48"/>
                  </a:cubicBezTo>
                  <a:cubicBezTo>
                    <a:pt x="1" y="115"/>
                    <a:pt x="34" y="181"/>
                    <a:pt x="68" y="215"/>
                  </a:cubicBezTo>
                  <a:cubicBezTo>
                    <a:pt x="1435" y="982"/>
                    <a:pt x="2903" y="1449"/>
                    <a:pt x="4471" y="1549"/>
                  </a:cubicBezTo>
                  <a:cubicBezTo>
                    <a:pt x="4538" y="1549"/>
                    <a:pt x="4571" y="1482"/>
                    <a:pt x="4571" y="1416"/>
                  </a:cubicBezTo>
                  <a:cubicBezTo>
                    <a:pt x="4571" y="1349"/>
                    <a:pt x="4538" y="1282"/>
                    <a:pt x="4471" y="1282"/>
                  </a:cubicBezTo>
                  <a:cubicBezTo>
                    <a:pt x="2970" y="1182"/>
                    <a:pt x="1535" y="748"/>
                    <a:pt x="201" y="15"/>
                  </a:cubicBezTo>
                  <a:cubicBezTo>
                    <a:pt x="182" y="5"/>
                    <a:pt x="162" y="1"/>
                    <a:pt x="1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8"/>
            <p:cNvSpPr/>
            <p:nvPr/>
          </p:nvSpPr>
          <p:spPr>
            <a:xfrm>
              <a:off x="3797226" y="1280746"/>
              <a:ext cx="26983" cy="152894"/>
            </a:xfrm>
            <a:custGeom>
              <a:rect b="b" l="l" r="r" t="t"/>
              <a:pathLst>
                <a:path extrusionOk="0" h="5485" w="968">
                  <a:moveTo>
                    <a:pt x="138" y="1"/>
                  </a:moveTo>
                  <a:cubicBezTo>
                    <a:pt x="123" y="1"/>
                    <a:pt x="109" y="5"/>
                    <a:pt x="100" y="14"/>
                  </a:cubicBezTo>
                  <a:cubicBezTo>
                    <a:pt x="34" y="47"/>
                    <a:pt x="0" y="114"/>
                    <a:pt x="34" y="180"/>
                  </a:cubicBezTo>
                  <a:cubicBezTo>
                    <a:pt x="300" y="914"/>
                    <a:pt x="867" y="3416"/>
                    <a:pt x="467" y="5351"/>
                  </a:cubicBezTo>
                  <a:cubicBezTo>
                    <a:pt x="467" y="5384"/>
                    <a:pt x="501" y="5451"/>
                    <a:pt x="567" y="5484"/>
                  </a:cubicBezTo>
                  <a:lnTo>
                    <a:pt x="601" y="5484"/>
                  </a:lnTo>
                  <a:cubicBezTo>
                    <a:pt x="634" y="5484"/>
                    <a:pt x="701" y="5451"/>
                    <a:pt x="701" y="5384"/>
                  </a:cubicBezTo>
                  <a:cubicBezTo>
                    <a:pt x="968" y="3616"/>
                    <a:pt x="801" y="1782"/>
                    <a:pt x="234" y="80"/>
                  </a:cubicBezTo>
                  <a:cubicBezTo>
                    <a:pt x="234" y="31"/>
                    <a:pt x="180" y="1"/>
                    <a:pt x="1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8"/>
            <p:cNvSpPr/>
            <p:nvPr/>
          </p:nvSpPr>
          <p:spPr>
            <a:xfrm>
              <a:off x="3444791" y="1195892"/>
              <a:ext cx="79081" cy="198693"/>
            </a:xfrm>
            <a:custGeom>
              <a:rect b="b" l="l" r="r" t="t"/>
              <a:pathLst>
                <a:path extrusionOk="0" h="7128" w="2837">
                  <a:moveTo>
                    <a:pt x="1521" y="0"/>
                  </a:moveTo>
                  <a:cubicBezTo>
                    <a:pt x="1486" y="0"/>
                    <a:pt x="1455" y="16"/>
                    <a:pt x="1435" y="55"/>
                  </a:cubicBezTo>
                  <a:cubicBezTo>
                    <a:pt x="268" y="1590"/>
                    <a:pt x="1" y="3658"/>
                    <a:pt x="768" y="5459"/>
                  </a:cubicBezTo>
                  <a:cubicBezTo>
                    <a:pt x="1202" y="6427"/>
                    <a:pt x="1936" y="7060"/>
                    <a:pt x="2703" y="7127"/>
                  </a:cubicBezTo>
                  <a:cubicBezTo>
                    <a:pt x="2736" y="7127"/>
                    <a:pt x="2803" y="7060"/>
                    <a:pt x="2836" y="7027"/>
                  </a:cubicBezTo>
                  <a:cubicBezTo>
                    <a:pt x="2836" y="6960"/>
                    <a:pt x="2769" y="6894"/>
                    <a:pt x="2703" y="6894"/>
                  </a:cubicBezTo>
                  <a:cubicBezTo>
                    <a:pt x="2036" y="6827"/>
                    <a:pt x="1402" y="6260"/>
                    <a:pt x="1002" y="5393"/>
                  </a:cubicBezTo>
                  <a:cubicBezTo>
                    <a:pt x="268" y="3658"/>
                    <a:pt x="501" y="1690"/>
                    <a:pt x="1602" y="189"/>
                  </a:cubicBezTo>
                  <a:cubicBezTo>
                    <a:pt x="1669" y="122"/>
                    <a:pt x="1635" y="55"/>
                    <a:pt x="1602" y="22"/>
                  </a:cubicBezTo>
                  <a:cubicBezTo>
                    <a:pt x="1574" y="8"/>
                    <a:pt x="1547" y="0"/>
                    <a:pt x="15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8"/>
            <p:cNvSpPr/>
            <p:nvPr/>
          </p:nvSpPr>
          <p:spPr>
            <a:xfrm>
              <a:off x="2965912" y="1188086"/>
              <a:ext cx="162762" cy="155347"/>
            </a:xfrm>
            <a:custGeom>
              <a:rect b="b" l="l" r="r" t="t"/>
              <a:pathLst>
                <a:path extrusionOk="0" h="5573" w="5839">
                  <a:moveTo>
                    <a:pt x="5615" y="1"/>
                  </a:moveTo>
                  <a:cubicBezTo>
                    <a:pt x="2754" y="1"/>
                    <a:pt x="430" y="3128"/>
                    <a:pt x="1" y="5439"/>
                  </a:cubicBezTo>
                  <a:cubicBezTo>
                    <a:pt x="1" y="5506"/>
                    <a:pt x="34" y="5539"/>
                    <a:pt x="101" y="5573"/>
                  </a:cubicBezTo>
                  <a:lnTo>
                    <a:pt x="134" y="5573"/>
                  </a:lnTo>
                  <a:cubicBezTo>
                    <a:pt x="168" y="5573"/>
                    <a:pt x="234" y="5539"/>
                    <a:pt x="234" y="5472"/>
                  </a:cubicBezTo>
                  <a:cubicBezTo>
                    <a:pt x="663" y="3261"/>
                    <a:pt x="2888" y="234"/>
                    <a:pt x="5616" y="234"/>
                  </a:cubicBezTo>
                  <a:cubicBezTo>
                    <a:pt x="5646" y="234"/>
                    <a:pt x="5675" y="235"/>
                    <a:pt x="5705" y="235"/>
                  </a:cubicBezTo>
                  <a:cubicBezTo>
                    <a:pt x="5772" y="235"/>
                    <a:pt x="5838" y="202"/>
                    <a:pt x="5838" y="135"/>
                  </a:cubicBezTo>
                  <a:cubicBezTo>
                    <a:pt x="5838" y="69"/>
                    <a:pt x="5772" y="2"/>
                    <a:pt x="5705" y="2"/>
                  </a:cubicBezTo>
                  <a:cubicBezTo>
                    <a:pt x="5675" y="1"/>
                    <a:pt x="5645" y="1"/>
                    <a:pt x="56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8"/>
            <p:cNvSpPr/>
            <p:nvPr/>
          </p:nvSpPr>
          <p:spPr>
            <a:xfrm>
              <a:off x="4052012" y="1163946"/>
              <a:ext cx="80921" cy="40001"/>
            </a:xfrm>
            <a:custGeom>
              <a:rect b="b" l="l" r="r" t="t"/>
              <a:pathLst>
                <a:path extrusionOk="0" h="1435" w="2903">
                  <a:moveTo>
                    <a:pt x="133" y="1"/>
                  </a:moveTo>
                  <a:cubicBezTo>
                    <a:pt x="33" y="34"/>
                    <a:pt x="0" y="101"/>
                    <a:pt x="33" y="167"/>
                  </a:cubicBezTo>
                  <a:cubicBezTo>
                    <a:pt x="167" y="968"/>
                    <a:pt x="1334" y="1168"/>
                    <a:pt x="2302" y="1335"/>
                  </a:cubicBezTo>
                  <a:lnTo>
                    <a:pt x="2735" y="1435"/>
                  </a:lnTo>
                  <a:lnTo>
                    <a:pt x="2769" y="1435"/>
                  </a:lnTo>
                  <a:cubicBezTo>
                    <a:pt x="2835" y="1402"/>
                    <a:pt x="2869" y="1368"/>
                    <a:pt x="2902" y="1335"/>
                  </a:cubicBezTo>
                  <a:cubicBezTo>
                    <a:pt x="2902" y="1268"/>
                    <a:pt x="2869" y="1201"/>
                    <a:pt x="2802" y="1168"/>
                  </a:cubicBezTo>
                  <a:cubicBezTo>
                    <a:pt x="2669" y="1168"/>
                    <a:pt x="2502" y="1135"/>
                    <a:pt x="2335" y="1101"/>
                  </a:cubicBezTo>
                  <a:cubicBezTo>
                    <a:pt x="1468" y="935"/>
                    <a:pt x="367" y="768"/>
                    <a:pt x="267" y="101"/>
                  </a:cubicBezTo>
                  <a:cubicBezTo>
                    <a:pt x="234" y="34"/>
                    <a:pt x="167" y="1"/>
                    <a:pt x="1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8"/>
            <p:cNvSpPr/>
            <p:nvPr/>
          </p:nvSpPr>
          <p:spPr>
            <a:xfrm>
              <a:off x="2667445" y="1044163"/>
              <a:ext cx="81311" cy="134692"/>
            </a:xfrm>
            <a:custGeom>
              <a:rect b="b" l="l" r="r" t="t"/>
              <a:pathLst>
                <a:path extrusionOk="0" h="4832" w="2917">
                  <a:moveTo>
                    <a:pt x="2732" y="0"/>
                  </a:moveTo>
                  <a:cubicBezTo>
                    <a:pt x="2710" y="0"/>
                    <a:pt x="2688" y="8"/>
                    <a:pt x="2669" y="28"/>
                  </a:cubicBezTo>
                  <a:cubicBezTo>
                    <a:pt x="1335" y="962"/>
                    <a:pt x="0" y="2963"/>
                    <a:pt x="67" y="4698"/>
                  </a:cubicBezTo>
                  <a:cubicBezTo>
                    <a:pt x="67" y="4765"/>
                    <a:pt x="134" y="4831"/>
                    <a:pt x="200" y="4831"/>
                  </a:cubicBezTo>
                  <a:cubicBezTo>
                    <a:pt x="267" y="4798"/>
                    <a:pt x="334" y="4765"/>
                    <a:pt x="334" y="4698"/>
                  </a:cubicBezTo>
                  <a:cubicBezTo>
                    <a:pt x="267" y="3030"/>
                    <a:pt x="1568" y="1095"/>
                    <a:pt x="2836" y="195"/>
                  </a:cubicBezTo>
                  <a:cubicBezTo>
                    <a:pt x="2916" y="141"/>
                    <a:pt x="2824" y="0"/>
                    <a:pt x="2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8"/>
            <p:cNvSpPr/>
            <p:nvPr/>
          </p:nvSpPr>
          <p:spPr>
            <a:xfrm>
              <a:off x="2380100" y="734685"/>
              <a:ext cx="81311" cy="33227"/>
            </a:xfrm>
            <a:custGeom>
              <a:rect b="b" l="l" r="r" t="t"/>
              <a:pathLst>
                <a:path extrusionOk="0" h="1192" w="2917">
                  <a:moveTo>
                    <a:pt x="2767" y="0"/>
                  </a:moveTo>
                  <a:cubicBezTo>
                    <a:pt x="2734" y="0"/>
                    <a:pt x="2699" y="16"/>
                    <a:pt x="2669" y="55"/>
                  </a:cubicBezTo>
                  <a:cubicBezTo>
                    <a:pt x="2316" y="599"/>
                    <a:pt x="1474" y="944"/>
                    <a:pt x="669" y="944"/>
                  </a:cubicBezTo>
                  <a:cubicBezTo>
                    <a:pt x="487" y="944"/>
                    <a:pt x="307" y="926"/>
                    <a:pt x="134" y="889"/>
                  </a:cubicBezTo>
                  <a:cubicBezTo>
                    <a:pt x="116" y="880"/>
                    <a:pt x="101" y="876"/>
                    <a:pt x="87" y="876"/>
                  </a:cubicBezTo>
                  <a:cubicBezTo>
                    <a:pt x="50" y="876"/>
                    <a:pt x="25" y="907"/>
                    <a:pt x="1" y="956"/>
                  </a:cubicBezTo>
                  <a:cubicBezTo>
                    <a:pt x="1" y="1023"/>
                    <a:pt x="34" y="1089"/>
                    <a:pt x="101" y="1123"/>
                  </a:cubicBezTo>
                  <a:cubicBezTo>
                    <a:pt x="301" y="1156"/>
                    <a:pt x="501" y="1189"/>
                    <a:pt x="701" y="1189"/>
                  </a:cubicBezTo>
                  <a:cubicBezTo>
                    <a:pt x="734" y="1191"/>
                    <a:pt x="766" y="1191"/>
                    <a:pt x="798" y="1191"/>
                  </a:cubicBezTo>
                  <a:cubicBezTo>
                    <a:pt x="1597" y="1191"/>
                    <a:pt x="2357" y="798"/>
                    <a:pt x="2870" y="189"/>
                  </a:cubicBezTo>
                  <a:cubicBezTo>
                    <a:pt x="2917" y="94"/>
                    <a:pt x="2847" y="0"/>
                    <a:pt x="27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8"/>
            <p:cNvSpPr/>
            <p:nvPr/>
          </p:nvSpPr>
          <p:spPr>
            <a:xfrm>
              <a:off x="3020771" y="1293206"/>
              <a:ext cx="356159" cy="413804"/>
            </a:xfrm>
            <a:custGeom>
              <a:rect b="b" l="l" r="r" t="t"/>
              <a:pathLst>
                <a:path extrusionOk="0" h="14845" w="12777">
                  <a:moveTo>
                    <a:pt x="7406" y="0"/>
                  </a:moveTo>
                  <a:cubicBezTo>
                    <a:pt x="4137" y="0"/>
                    <a:pt x="1035" y="3303"/>
                    <a:pt x="501" y="7406"/>
                  </a:cubicBezTo>
                  <a:cubicBezTo>
                    <a:pt x="1" y="11508"/>
                    <a:pt x="2236" y="14844"/>
                    <a:pt x="5538" y="14844"/>
                  </a:cubicBezTo>
                  <a:cubicBezTo>
                    <a:pt x="6005" y="14844"/>
                    <a:pt x="6506" y="14778"/>
                    <a:pt x="6939" y="14644"/>
                  </a:cubicBezTo>
                  <a:cubicBezTo>
                    <a:pt x="9675" y="13877"/>
                    <a:pt x="12010" y="10941"/>
                    <a:pt x="12477" y="7439"/>
                  </a:cubicBezTo>
                  <a:cubicBezTo>
                    <a:pt x="12777" y="5504"/>
                    <a:pt x="12310" y="3536"/>
                    <a:pt x="11176" y="1935"/>
                  </a:cubicBezTo>
                  <a:cubicBezTo>
                    <a:pt x="10308" y="734"/>
                    <a:pt x="8907" y="0"/>
                    <a:pt x="740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8"/>
            <p:cNvSpPr/>
            <p:nvPr/>
          </p:nvSpPr>
          <p:spPr>
            <a:xfrm>
              <a:off x="3092385" y="1336776"/>
              <a:ext cx="281761" cy="364661"/>
            </a:xfrm>
            <a:custGeom>
              <a:rect b="b" l="l" r="r" t="t"/>
              <a:pathLst>
                <a:path extrusionOk="0" h="13082" w="10108">
                  <a:moveTo>
                    <a:pt x="6719" y="1"/>
                  </a:moveTo>
                  <a:cubicBezTo>
                    <a:pt x="3538" y="1"/>
                    <a:pt x="693" y="2823"/>
                    <a:pt x="334" y="6410"/>
                  </a:cubicBezTo>
                  <a:cubicBezTo>
                    <a:pt x="0" y="9612"/>
                    <a:pt x="1768" y="12381"/>
                    <a:pt x="4404" y="13081"/>
                  </a:cubicBezTo>
                  <a:cubicBezTo>
                    <a:pt x="4937" y="12914"/>
                    <a:pt x="5438" y="12681"/>
                    <a:pt x="5938" y="12414"/>
                  </a:cubicBezTo>
                  <a:cubicBezTo>
                    <a:pt x="7939" y="11146"/>
                    <a:pt x="9541" y="8678"/>
                    <a:pt x="9908" y="5876"/>
                  </a:cubicBezTo>
                  <a:cubicBezTo>
                    <a:pt x="10108" y="4508"/>
                    <a:pt x="9941" y="3141"/>
                    <a:pt x="9474" y="1840"/>
                  </a:cubicBezTo>
                  <a:cubicBezTo>
                    <a:pt x="9274" y="1306"/>
                    <a:pt x="8974" y="806"/>
                    <a:pt x="8640" y="339"/>
                  </a:cubicBezTo>
                  <a:cubicBezTo>
                    <a:pt x="8073" y="138"/>
                    <a:pt x="7506" y="5"/>
                    <a:pt x="6939" y="5"/>
                  </a:cubicBezTo>
                  <a:cubicBezTo>
                    <a:pt x="6865" y="2"/>
                    <a:pt x="6792" y="1"/>
                    <a:pt x="67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8"/>
            <p:cNvSpPr/>
            <p:nvPr/>
          </p:nvSpPr>
          <p:spPr>
            <a:xfrm>
              <a:off x="3184431" y="1388040"/>
              <a:ext cx="188797" cy="294778"/>
            </a:xfrm>
            <a:custGeom>
              <a:rect b="b" l="l" r="r" t="t"/>
              <a:pathLst>
                <a:path extrusionOk="0" h="10575" w="6773">
                  <a:moveTo>
                    <a:pt x="6139" y="1"/>
                  </a:moveTo>
                  <a:cubicBezTo>
                    <a:pt x="6038" y="34"/>
                    <a:pt x="5938" y="34"/>
                    <a:pt x="5838" y="34"/>
                  </a:cubicBezTo>
                  <a:cubicBezTo>
                    <a:pt x="2603" y="368"/>
                    <a:pt x="1" y="3170"/>
                    <a:pt x="68" y="6272"/>
                  </a:cubicBezTo>
                  <a:cubicBezTo>
                    <a:pt x="68" y="8040"/>
                    <a:pt x="1068" y="9708"/>
                    <a:pt x="2636" y="10575"/>
                  </a:cubicBezTo>
                  <a:cubicBezTo>
                    <a:pt x="4637" y="9307"/>
                    <a:pt x="6239" y="6839"/>
                    <a:pt x="6606" y="4037"/>
                  </a:cubicBezTo>
                  <a:cubicBezTo>
                    <a:pt x="6772" y="2669"/>
                    <a:pt x="6639" y="1302"/>
                    <a:pt x="61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8"/>
            <p:cNvSpPr/>
            <p:nvPr/>
          </p:nvSpPr>
          <p:spPr>
            <a:xfrm>
              <a:off x="3082154" y="1410313"/>
              <a:ext cx="201815" cy="165159"/>
            </a:xfrm>
            <a:custGeom>
              <a:rect b="b" l="l" r="r" t="t"/>
              <a:pathLst>
                <a:path extrusionOk="0" h="5925" w="7240">
                  <a:moveTo>
                    <a:pt x="2753" y="1"/>
                  </a:moveTo>
                  <a:cubicBezTo>
                    <a:pt x="2265" y="1"/>
                    <a:pt x="1733" y="201"/>
                    <a:pt x="1268" y="603"/>
                  </a:cubicBezTo>
                  <a:cubicBezTo>
                    <a:pt x="334" y="1403"/>
                    <a:pt x="1" y="2704"/>
                    <a:pt x="568" y="3538"/>
                  </a:cubicBezTo>
                  <a:lnTo>
                    <a:pt x="1935" y="5473"/>
                  </a:lnTo>
                  <a:cubicBezTo>
                    <a:pt x="2141" y="5772"/>
                    <a:pt x="2462" y="5924"/>
                    <a:pt x="2792" y="5924"/>
                  </a:cubicBezTo>
                  <a:cubicBezTo>
                    <a:pt x="3051" y="5924"/>
                    <a:pt x="3316" y="5830"/>
                    <a:pt x="3536" y="5640"/>
                  </a:cubicBezTo>
                  <a:lnTo>
                    <a:pt x="6005" y="3538"/>
                  </a:lnTo>
                  <a:cubicBezTo>
                    <a:pt x="6939" y="2704"/>
                    <a:pt x="7239" y="1403"/>
                    <a:pt x="6672" y="603"/>
                  </a:cubicBezTo>
                  <a:cubicBezTo>
                    <a:pt x="6392" y="203"/>
                    <a:pt x="5957" y="7"/>
                    <a:pt x="5474" y="7"/>
                  </a:cubicBezTo>
                  <a:cubicBezTo>
                    <a:pt x="5150" y="7"/>
                    <a:pt x="4805" y="95"/>
                    <a:pt x="4470" y="269"/>
                  </a:cubicBezTo>
                  <a:cubicBezTo>
                    <a:pt x="4345" y="325"/>
                    <a:pt x="4208" y="351"/>
                    <a:pt x="4072" y="351"/>
                  </a:cubicBezTo>
                  <a:cubicBezTo>
                    <a:pt x="3881" y="351"/>
                    <a:pt x="3692" y="300"/>
                    <a:pt x="3536" y="202"/>
                  </a:cubicBezTo>
                  <a:cubicBezTo>
                    <a:pt x="3304" y="68"/>
                    <a:pt x="3036" y="1"/>
                    <a:pt x="275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8"/>
            <p:cNvSpPr/>
            <p:nvPr/>
          </p:nvSpPr>
          <p:spPr>
            <a:xfrm>
              <a:off x="2986373" y="1735234"/>
              <a:ext cx="371964" cy="329761"/>
            </a:xfrm>
            <a:custGeom>
              <a:rect b="b" l="l" r="r" t="t"/>
              <a:pathLst>
                <a:path extrusionOk="0" h="11830" w="13344">
                  <a:moveTo>
                    <a:pt x="5015" y="1"/>
                  </a:moveTo>
                  <a:cubicBezTo>
                    <a:pt x="4524" y="1"/>
                    <a:pt x="4031" y="7"/>
                    <a:pt x="3537" y="21"/>
                  </a:cubicBezTo>
                  <a:cubicBezTo>
                    <a:pt x="2369" y="55"/>
                    <a:pt x="1335" y="889"/>
                    <a:pt x="1035" y="2056"/>
                  </a:cubicBezTo>
                  <a:cubicBezTo>
                    <a:pt x="1" y="6292"/>
                    <a:pt x="835" y="11830"/>
                    <a:pt x="835" y="11830"/>
                  </a:cubicBezTo>
                  <a:lnTo>
                    <a:pt x="13344" y="11830"/>
                  </a:lnTo>
                  <a:cubicBezTo>
                    <a:pt x="12877" y="8961"/>
                    <a:pt x="12743" y="6059"/>
                    <a:pt x="13010" y="3157"/>
                  </a:cubicBezTo>
                  <a:cubicBezTo>
                    <a:pt x="13110" y="1689"/>
                    <a:pt x="12043" y="422"/>
                    <a:pt x="10575" y="255"/>
                  </a:cubicBezTo>
                  <a:cubicBezTo>
                    <a:pt x="8727" y="96"/>
                    <a:pt x="6880" y="1"/>
                    <a:pt x="50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8"/>
            <p:cNvSpPr/>
            <p:nvPr/>
          </p:nvSpPr>
          <p:spPr>
            <a:xfrm>
              <a:off x="2986373" y="1735234"/>
              <a:ext cx="371964" cy="329761"/>
            </a:xfrm>
            <a:custGeom>
              <a:rect b="b" l="l" r="r" t="t"/>
              <a:pathLst>
                <a:path extrusionOk="0" h="11830" w="13344">
                  <a:moveTo>
                    <a:pt x="5015" y="1"/>
                  </a:moveTo>
                  <a:cubicBezTo>
                    <a:pt x="4524" y="1"/>
                    <a:pt x="4031" y="7"/>
                    <a:pt x="3537" y="21"/>
                  </a:cubicBezTo>
                  <a:cubicBezTo>
                    <a:pt x="2369" y="55"/>
                    <a:pt x="1335" y="889"/>
                    <a:pt x="1035" y="2056"/>
                  </a:cubicBezTo>
                  <a:cubicBezTo>
                    <a:pt x="1" y="6292"/>
                    <a:pt x="835" y="11830"/>
                    <a:pt x="835" y="11830"/>
                  </a:cubicBezTo>
                  <a:lnTo>
                    <a:pt x="13344" y="11830"/>
                  </a:lnTo>
                  <a:cubicBezTo>
                    <a:pt x="12877" y="8961"/>
                    <a:pt x="12743" y="6059"/>
                    <a:pt x="13010" y="3157"/>
                  </a:cubicBezTo>
                  <a:cubicBezTo>
                    <a:pt x="13110" y="1689"/>
                    <a:pt x="12043" y="422"/>
                    <a:pt x="10575" y="255"/>
                  </a:cubicBezTo>
                  <a:cubicBezTo>
                    <a:pt x="8727" y="96"/>
                    <a:pt x="6880" y="1"/>
                    <a:pt x="50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8"/>
            <p:cNvSpPr/>
            <p:nvPr/>
          </p:nvSpPr>
          <p:spPr>
            <a:xfrm>
              <a:off x="2916683" y="2064978"/>
              <a:ext cx="441651" cy="2490130"/>
            </a:xfrm>
            <a:custGeom>
              <a:rect b="b" l="l" r="r" t="t"/>
              <a:pathLst>
                <a:path extrusionOk="0" h="89332" w="15844">
                  <a:moveTo>
                    <a:pt x="2608" y="0"/>
                  </a:moveTo>
                  <a:cubicBezTo>
                    <a:pt x="1167" y="0"/>
                    <a:pt x="0" y="1188"/>
                    <a:pt x="99" y="2636"/>
                  </a:cubicBezTo>
                  <a:cubicBezTo>
                    <a:pt x="366" y="9641"/>
                    <a:pt x="1267" y="28721"/>
                    <a:pt x="3401" y="38595"/>
                  </a:cubicBezTo>
                  <a:cubicBezTo>
                    <a:pt x="4669" y="51804"/>
                    <a:pt x="6670" y="89331"/>
                    <a:pt x="6670" y="89331"/>
                  </a:cubicBezTo>
                  <a:lnTo>
                    <a:pt x="15844" y="89331"/>
                  </a:lnTo>
                  <a:cubicBezTo>
                    <a:pt x="15844" y="89331"/>
                    <a:pt x="12908" y="47568"/>
                    <a:pt x="10006" y="38595"/>
                  </a:cubicBezTo>
                  <a:cubicBezTo>
                    <a:pt x="12975" y="30556"/>
                    <a:pt x="12208" y="1"/>
                    <a:pt x="12208" y="1"/>
                  </a:cubicBezTo>
                  <a:lnTo>
                    <a:pt x="2668" y="1"/>
                  </a:lnTo>
                  <a:cubicBezTo>
                    <a:pt x="2648" y="0"/>
                    <a:pt x="2628" y="0"/>
                    <a:pt x="26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8"/>
            <p:cNvSpPr/>
            <p:nvPr/>
          </p:nvSpPr>
          <p:spPr>
            <a:xfrm>
              <a:off x="3182591" y="2364393"/>
              <a:ext cx="75346" cy="611856"/>
            </a:xfrm>
            <a:custGeom>
              <a:rect b="b" l="l" r="r" t="t"/>
              <a:pathLst>
                <a:path extrusionOk="0" h="21950" w="2703">
                  <a:moveTo>
                    <a:pt x="33" y="1"/>
                  </a:moveTo>
                  <a:cubicBezTo>
                    <a:pt x="33" y="1"/>
                    <a:pt x="0" y="13644"/>
                    <a:pt x="1701" y="21950"/>
                  </a:cubicBezTo>
                  <a:cubicBezTo>
                    <a:pt x="2335" y="16946"/>
                    <a:pt x="2602" y="10342"/>
                    <a:pt x="2702" y="4371"/>
                  </a:cubicBezTo>
                  <a:lnTo>
                    <a:pt x="3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8"/>
            <p:cNvSpPr/>
            <p:nvPr/>
          </p:nvSpPr>
          <p:spPr>
            <a:xfrm>
              <a:off x="3061693" y="2064978"/>
              <a:ext cx="820138" cy="2490130"/>
            </a:xfrm>
            <a:custGeom>
              <a:rect b="b" l="l" r="r" t="t"/>
              <a:pathLst>
                <a:path extrusionOk="0" h="89332" w="29422">
                  <a:moveTo>
                    <a:pt x="1" y="1"/>
                  </a:moveTo>
                  <a:cubicBezTo>
                    <a:pt x="1" y="1"/>
                    <a:pt x="6539" y="30556"/>
                    <a:pt x="11109" y="38595"/>
                  </a:cubicBezTo>
                  <a:cubicBezTo>
                    <a:pt x="13077" y="57742"/>
                    <a:pt x="20248" y="89331"/>
                    <a:pt x="20248" y="89331"/>
                  </a:cubicBezTo>
                  <a:lnTo>
                    <a:pt x="29422" y="89331"/>
                  </a:lnTo>
                  <a:cubicBezTo>
                    <a:pt x="29422" y="89331"/>
                    <a:pt x="22050" y="50470"/>
                    <a:pt x="18314" y="38595"/>
                  </a:cubicBezTo>
                  <a:cubicBezTo>
                    <a:pt x="18447" y="28721"/>
                    <a:pt x="14911" y="9641"/>
                    <a:pt x="13777" y="2636"/>
                  </a:cubicBezTo>
                  <a:cubicBezTo>
                    <a:pt x="13510" y="1135"/>
                    <a:pt x="12209" y="1"/>
                    <a:pt x="106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8"/>
            <p:cNvSpPr/>
            <p:nvPr/>
          </p:nvSpPr>
          <p:spPr>
            <a:xfrm>
              <a:off x="3345302" y="3025219"/>
              <a:ext cx="220408" cy="228129"/>
            </a:xfrm>
            <a:custGeom>
              <a:rect b="b" l="l" r="r" t="t"/>
              <a:pathLst>
                <a:path extrusionOk="0" h="8184" w="7907">
                  <a:moveTo>
                    <a:pt x="3482" y="0"/>
                  </a:moveTo>
                  <a:cubicBezTo>
                    <a:pt x="3153" y="0"/>
                    <a:pt x="2823" y="57"/>
                    <a:pt x="2502" y="179"/>
                  </a:cubicBezTo>
                  <a:cubicBezTo>
                    <a:pt x="768" y="812"/>
                    <a:pt x="1" y="3081"/>
                    <a:pt x="801" y="5249"/>
                  </a:cubicBezTo>
                  <a:cubicBezTo>
                    <a:pt x="1460" y="7032"/>
                    <a:pt x="2953" y="8184"/>
                    <a:pt x="4446" y="8184"/>
                  </a:cubicBezTo>
                  <a:cubicBezTo>
                    <a:pt x="4768" y="8184"/>
                    <a:pt x="5091" y="8130"/>
                    <a:pt x="5404" y="8017"/>
                  </a:cubicBezTo>
                  <a:cubicBezTo>
                    <a:pt x="7139" y="7384"/>
                    <a:pt x="7906" y="5082"/>
                    <a:pt x="7106" y="2914"/>
                  </a:cubicBezTo>
                  <a:cubicBezTo>
                    <a:pt x="6450" y="1166"/>
                    <a:pt x="4968" y="0"/>
                    <a:pt x="348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8"/>
            <p:cNvSpPr/>
            <p:nvPr/>
          </p:nvSpPr>
          <p:spPr>
            <a:xfrm>
              <a:off x="3345302" y="3025219"/>
              <a:ext cx="220408" cy="228129"/>
            </a:xfrm>
            <a:custGeom>
              <a:rect b="b" l="l" r="r" t="t"/>
              <a:pathLst>
                <a:path extrusionOk="0" h="8184" w="7907">
                  <a:moveTo>
                    <a:pt x="3482" y="0"/>
                  </a:moveTo>
                  <a:cubicBezTo>
                    <a:pt x="3153" y="0"/>
                    <a:pt x="2823" y="57"/>
                    <a:pt x="2502" y="179"/>
                  </a:cubicBezTo>
                  <a:cubicBezTo>
                    <a:pt x="768" y="812"/>
                    <a:pt x="1" y="3081"/>
                    <a:pt x="801" y="5249"/>
                  </a:cubicBezTo>
                  <a:cubicBezTo>
                    <a:pt x="1460" y="7032"/>
                    <a:pt x="2953" y="8184"/>
                    <a:pt x="4446" y="8184"/>
                  </a:cubicBezTo>
                  <a:cubicBezTo>
                    <a:pt x="4768" y="8184"/>
                    <a:pt x="5091" y="8130"/>
                    <a:pt x="5404" y="8017"/>
                  </a:cubicBezTo>
                  <a:cubicBezTo>
                    <a:pt x="7139" y="7384"/>
                    <a:pt x="7906" y="5082"/>
                    <a:pt x="7106" y="2914"/>
                  </a:cubicBezTo>
                  <a:cubicBezTo>
                    <a:pt x="6450" y="1166"/>
                    <a:pt x="4968" y="0"/>
                    <a:pt x="34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8"/>
            <p:cNvSpPr/>
            <p:nvPr/>
          </p:nvSpPr>
          <p:spPr>
            <a:xfrm>
              <a:off x="3564741" y="4466820"/>
              <a:ext cx="178567" cy="88364"/>
            </a:xfrm>
            <a:custGeom>
              <a:rect b="b" l="l" r="r" t="t"/>
              <a:pathLst>
                <a:path extrusionOk="0" h="3170" w="6406">
                  <a:moveTo>
                    <a:pt x="3136" y="0"/>
                  </a:moveTo>
                  <a:cubicBezTo>
                    <a:pt x="1402" y="0"/>
                    <a:pt x="1" y="1435"/>
                    <a:pt x="101" y="3169"/>
                  </a:cubicBezTo>
                  <a:lnTo>
                    <a:pt x="6405" y="3169"/>
                  </a:lnTo>
                  <a:cubicBezTo>
                    <a:pt x="6339" y="1401"/>
                    <a:pt x="4871" y="34"/>
                    <a:pt x="313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8"/>
            <p:cNvSpPr/>
            <p:nvPr/>
          </p:nvSpPr>
          <p:spPr>
            <a:xfrm>
              <a:off x="2982665" y="3028202"/>
              <a:ext cx="187850" cy="223223"/>
            </a:xfrm>
            <a:custGeom>
              <a:rect b="b" l="l" r="r" t="t"/>
              <a:pathLst>
                <a:path extrusionOk="0" h="8008" w="6739">
                  <a:moveTo>
                    <a:pt x="3295" y="1"/>
                  </a:moveTo>
                  <a:cubicBezTo>
                    <a:pt x="3154" y="1"/>
                    <a:pt x="3012" y="13"/>
                    <a:pt x="2869" y="38"/>
                  </a:cubicBezTo>
                  <a:cubicBezTo>
                    <a:pt x="1168" y="338"/>
                    <a:pt x="0" y="2340"/>
                    <a:pt x="267" y="4541"/>
                  </a:cubicBezTo>
                  <a:cubicBezTo>
                    <a:pt x="545" y="6545"/>
                    <a:pt x="1933" y="8007"/>
                    <a:pt x="3484" y="8007"/>
                  </a:cubicBezTo>
                  <a:cubicBezTo>
                    <a:pt x="3612" y="8007"/>
                    <a:pt x="3741" y="7997"/>
                    <a:pt x="3870" y="7977"/>
                  </a:cubicBezTo>
                  <a:cubicBezTo>
                    <a:pt x="5604" y="7677"/>
                    <a:pt x="6738" y="5676"/>
                    <a:pt x="6472" y="3474"/>
                  </a:cubicBezTo>
                  <a:cubicBezTo>
                    <a:pt x="6197" y="1457"/>
                    <a:pt x="4830" y="1"/>
                    <a:pt x="32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8"/>
            <p:cNvSpPr/>
            <p:nvPr/>
          </p:nvSpPr>
          <p:spPr>
            <a:xfrm>
              <a:off x="2982665" y="3028202"/>
              <a:ext cx="187850" cy="223223"/>
            </a:xfrm>
            <a:custGeom>
              <a:rect b="b" l="l" r="r" t="t"/>
              <a:pathLst>
                <a:path extrusionOk="0" h="8008" w="6739">
                  <a:moveTo>
                    <a:pt x="3295" y="1"/>
                  </a:moveTo>
                  <a:cubicBezTo>
                    <a:pt x="3154" y="1"/>
                    <a:pt x="3012" y="13"/>
                    <a:pt x="2869" y="38"/>
                  </a:cubicBezTo>
                  <a:cubicBezTo>
                    <a:pt x="1168" y="338"/>
                    <a:pt x="0" y="2340"/>
                    <a:pt x="267" y="4541"/>
                  </a:cubicBezTo>
                  <a:cubicBezTo>
                    <a:pt x="545" y="6545"/>
                    <a:pt x="1933" y="8007"/>
                    <a:pt x="3484" y="8007"/>
                  </a:cubicBezTo>
                  <a:cubicBezTo>
                    <a:pt x="3612" y="8007"/>
                    <a:pt x="3741" y="7997"/>
                    <a:pt x="3870" y="7977"/>
                  </a:cubicBezTo>
                  <a:cubicBezTo>
                    <a:pt x="5604" y="7677"/>
                    <a:pt x="6738" y="5676"/>
                    <a:pt x="6472" y="3474"/>
                  </a:cubicBezTo>
                  <a:cubicBezTo>
                    <a:pt x="6197" y="1457"/>
                    <a:pt x="4830" y="1"/>
                    <a:pt x="32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8"/>
            <p:cNvSpPr/>
            <p:nvPr/>
          </p:nvSpPr>
          <p:spPr>
            <a:xfrm>
              <a:off x="3016144" y="4466820"/>
              <a:ext cx="175752" cy="88364"/>
            </a:xfrm>
            <a:custGeom>
              <a:rect b="b" l="l" r="r" t="t"/>
              <a:pathLst>
                <a:path extrusionOk="0" h="3170" w="6305">
                  <a:moveTo>
                    <a:pt x="3136" y="0"/>
                  </a:moveTo>
                  <a:cubicBezTo>
                    <a:pt x="1401" y="0"/>
                    <a:pt x="0" y="1401"/>
                    <a:pt x="0" y="3169"/>
                  </a:cubicBezTo>
                  <a:lnTo>
                    <a:pt x="6305" y="3169"/>
                  </a:lnTo>
                  <a:cubicBezTo>
                    <a:pt x="6305" y="1401"/>
                    <a:pt x="4904" y="0"/>
                    <a:pt x="313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8"/>
            <p:cNvSpPr/>
            <p:nvPr/>
          </p:nvSpPr>
          <p:spPr>
            <a:xfrm>
              <a:off x="3166785" y="2106820"/>
              <a:ext cx="250150" cy="320144"/>
            </a:xfrm>
            <a:custGeom>
              <a:rect b="b" l="l" r="r" t="t"/>
              <a:pathLst>
                <a:path extrusionOk="0" h="11485" w="8974">
                  <a:moveTo>
                    <a:pt x="8840" y="1"/>
                  </a:moveTo>
                  <a:cubicBezTo>
                    <a:pt x="7372" y="1"/>
                    <a:pt x="5604" y="935"/>
                    <a:pt x="3970" y="2569"/>
                  </a:cubicBezTo>
                  <a:cubicBezTo>
                    <a:pt x="2035" y="4504"/>
                    <a:pt x="0" y="7806"/>
                    <a:pt x="0" y="11376"/>
                  </a:cubicBezTo>
                  <a:cubicBezTo>
                    <a:pt x="0" y="11442"/>
                    <a:pt x="33" y="11476"/>
                    <a:pt x="100" y="11476"/>
                  </a:cubicBezTo>
                  <a:cubicBezTo>
                    <a:pt x="112" y="11482"/>
                    <a:pt x="125" y="11485"/>
                    <a:pt x="136" y="11485"/>
                  </a:cubicBezTo>
                  <a:cubicBezTo>
                    <a:pt x="189" y="11485"/>
                    <a:pt x="234" y="11430"/>
                    <a:pt x="234" y="11376"/>
                  </a:cubicBezTo>
                  <a:cubicBezTo>
                    <a:pt x="234" y="7873"/>
                    <a:pt x="2268" y="4637"/>
                    <a:pt x="4170" y="2769"/>
                  </a:cubicBezTo>
                  <a:cubicBezTo>
                    <a:pt x="5771" y="1168"/>
                    <a:pt x="7472" y="268"/>
                    <a:pt x="8840" y="268"/>
                  </a:cubicBezTo>
                  <a:cubicBezTo>
                    <a:pt x="8906" y="268"/>
                    <a:pt x="8973" y="201"/>
                    <a:pt x="8973" y="134"/>
                  </a:cubicBezTo>
                  <a:cubicBezTo>
                    <a:pt x="8973" y="68"/>
                    <a:pt x="8906" y="1"/>
                    <a:pt x="88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8"/>
            <p:cNvSpPr/>
            <p:nvPr/>
          </p:nvSpPr>
          <p:spPr>
            <a:xfrm>
              <a:off x="2950106" y="2207926"/>
              <a:ext cx="177647" cy="211348"/>
            </a:xfrm>
            <a:custGeom>
              <a:rect b="b" l="l" r="r" t="t"/>
              <a:pathLst>
                <a:path extrusionOk="0" h="7582" w="6373">
                  <a:moveTo>
                    <a:pt x="137" y="1"/>
                  </a:moveTo>
                  <a:cubicBezTo>
                    <a:pt x="125" y="1"/>
                    <a:pt x="113" y="4"/>
                    <a:pt x="101" y="10"/>
                  </a:cubicBezTo>
                  <a:cubicBezTo>
                    <a:pt x="34" y="10"/>
                    <a:pt x="1" y="76"/>
                    <a:pt x="1" y="143"/>
                  </a:cubicBezTo>
                  <a:cubicBezTo>
                    <a:pt x="368" y="2445"/>
                    <a:pt x="3270" y="6314"/>
                    <a:pt x="6172" y="7582"/>
                  </a:cubicBezTo>
                  <a:lnTo>
                    <a:pt x="6205" y="7582"/>
                  </a:lnTo>
                  <a:cubicBezTo>
                    <a:pt x="6339" y="7582"/>
                    <a:pt x="6372" y="7415"/>
                    <a:pt x="6272" y="7348"/>
                  </a:cubicBezTo>
                  <a:cubicBezTo>
                    <a:pt x="3503" y="6147"/>
                    <a:pt x="568" y="2311"/>
                    <a:pt x="234" y="110"/>
                  </a:cubicBezTo>
                  <a:cubicBezTo>
                    <a:pt x="234" y="55"/>
                    <a:pt x="190" y="1"/>
                    <a:pt x="1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8"/>
            <p:cNvSpPr/>
            <p:nvPr/>
          </p:nvSpPr>
          <p:spPr>
            <a:xfrm>
              <a:off x="3618040" y="4464590"/>
              <a:ext cx="172686" cy="20850"/>
            </a:xfrm>
            <a:custGeom>
              <a:rect b="b" l="l" r="r" t="t"/>
              <a:pathLst>
                <a:path extrusionOk="0" h="748" w="6195">
                  <a:moveTo>
                    <a:pt x="2797" y="0"/>
                  </a:moveTo>
                  <a:cubicBezTo>
                    <a:pt x="1612" y="0"/>
                    <a:pt x="577" y="157"/>
                    <a:pt x="124" y="314"/>
                  </a:cubicBezTo>
                  <a:cubicBezTo>
                    <a:pt x="0" y="345"/>
                    <a:pt x="48" y="518"/>
                    <a:pt x="161" y="518"/>
                  </a:cubicBezTo>
                  <a:cubicBezTo>
                    <a:pt x="170" y="518"/>
                    <a:pt x="180" y="517"/>
                    <a:pt x="190" y="514"/>
                  </a:cubicBezTo>
                  <a:cubicBezTo>
                    <a:pt x="627" y="392"/>
                    <a:pt x="1649" y="242"/>
                    <a:pt x="2815" y="242"/>
                  </a:cubicBezTo>
                  <a:cubicBezTo>
                    <a:pt x="3877" y="242"/>
                    <a:pt x="5058" y="366"/>
                    <a:pt x="6028" y="748"/>
                  </a:cubicBezTo>
                  <a:lnTo>
                    <a:pt x="6061" y="748"/>
                  </a:lnTo>
                  <a:cubicBezTo>
                    <a:pt x="6095" y="748"/>
                    <a:pt x="6161" y="714"/>
                    <a:pt x="6161" y="681"/>
                  </a:cubicBezTo>
                  <a:cubicBezTo>
                    <a:pt x="6195" y="614"/>
                    <a:pt x="6161" y="547"/>
                    <a:pt x="6095" y="514"/>
                  </a:cubicBezTo>
                  <a:cubicBezTo>
                    <a:pt x="5091" y="132"/>
                    <a:pt x="3881" y="0"/>
                    <a:pt x="27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8"/>
            <p:cNvSpPr/>
            <p:nvPr/>
          </p:nvSpPr>
          <p:spPr>
            <a:xfrm>
              <a:off x="3104483" y="4461524"/>
              <a:ext cx="136699" cy="39722"/>
            </a:xfrm>
            <a:custGeom>
              <a:rect b="b" l="l" r="r" t="t"/>
              <a:pathLst>
                <a:path extrusionOk="0" h="1425" w="4904">
                  <a:moveTo>
                    <a:pt x="1234" y="0"/>
                  </a:moveTo>
                  <a:cubicBezTo>
                    <a:pt x="813" y="0"/>
                    <a:pt x="441" y="58"/>
                    <a:pt x="134" y="157"/>
                  </a:cubicBezTo>
                  <a:cubicBezTo>
                    <a:pt x="0" y="190"/>
                    <a:pt x="67" y="391"/>
                    <a:pt x="200" y="391"/>
                  </a:cubicBezTo>
                  <a:cubicBezTo>
                    <a:pt x="478" y="301"/>
                    <a:pt x="827" y="247"/>
                    <a:pt x="1228" y="247"/>
                  </a:cubicBezTo>
                  <a:cubicBezTo>
                    <a:pt x="2175" y="247"/>
                    <a:pt x="3415" y="548"/>
                    <a:pt x="4703" y="1391"/>
                  </a:cubicBezTo>
                  <a:cubicBezTo>
                    <a:pt x="4737" y="1391"/>
                    <a:pt x="4737" y="1425"/>
                    <a:pt x="4770" y="1425"/>
                  </a:cubicBezTo>
                  <a:cubicBezTo>
                    <a:pt x="4804" y="1425"/>
                    <a:pt x="4837" y="1391"/>
                    <a:pt x="4870" y="1358"/>
                  </a:cubicBezTo>
                  <a:cubicBezTo>
                    <a:pt x="4904" y="1291"/>
                    <a:pt x="4904" y="1225"/>
                    <a:pt x="4837" y="1191"/>
                  </a:cubicBezTo>
                  <a:cubicBezTo>
                    <a:pt x="3501" y="324"/>
                    <a:pt x="2230" y="0"/>
                    <a:pt x="12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5" name="Google Shape;445;p28"/>
          <p:cNvGrpSpPr/>
          <p:nvPr/>
        </p:nvGrpSpPr>
        <p:grpSpPr>
          <a:xfrm>
            <a:off x="6594914" y="684471"/>
            <a:ext cx="1541597" cy="3864500"/>
            <a:chOff x="3973904" y="1061474"/>
            <a:chExt cx="1391082" cy="3487186"/>
          </a:xfrm>
        </p:grpSpPr>
        <p:sp>
          <p:nvSpPr>
            <p:cNvPr id="446" name="Google Shape;446;p28"/>
            <p:cNvSpPr/>
            <p:nvPr/>
          </p:nvSpPr>
          <p:spPr>
            <a:xfrm>
              <a:off x="4091986" y="1942241"/>
              <a:ext cx="85576" cy="126608"/>
            </a:xfrm>
            <a:custGeom>
              <a:rect b="b" l="l" r="r" t="t"/>
              <a:pathLst>
                <a:path extrusionOk="0" h="4542" w="3070">
                  <a:moveTo>
                    <a:pt x="768" y="1"/>
                  </a:moveTo>
                  <a:lnTo>
                    <a:pt x="0" y="3470"/>
                  </a:lnTo>
                  <a:cubicBezTo>
                    <a:pt x="0" y="3470"/>
                    <a:pt x="1218" y="4541"/>
                    <a:pt x="2425" y="4541"/>
                  </a:cubicBezTo>
                  <a:cubicBezTo>
                    <a:pt x="2631" y="4541"/>
                    <a:pt x="2837" y="4510"/>
                    <a:pt x="3036" y="4437"/>
                  </a:cubicBezTo>
                  <a:lnTo>
                    <a:pt x="3069" y="3003"/>
                  </a:lnTo>
                  <a:lnTo>
                    <a:pt x="768" y="1"/>
                  </a:lnTo>
                  <a:close/>
                </a:path>
              </a:pathLst>
            </a:custGeom>
            <a:solidFill>
              <a:srgbClr val="FFC3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8"/>
            <p:cNvSpPr/>
            <p:nvPr/>
          </p:nvSpPr>
          <p:spPr>
            <a:xfrm>
              <a:off x="4021321" y="1921780"/>
              <a:ext cx="92071" cy="126497"/>
            </a:xfrm>
            <a:custGeom>
              <a:rect b="b" l="l" r="r" t="t"/>
              <a:pathLst>
                <a:path extrusionOk="0" h="4538" w="3303">
                  <a:moveTo>
                    <a:pt x="467" y="1"/>
                  </a:moveTo>
                  <a:lnTo>
                    <a:pt x="0" y="2903"/>
                  </a:lnTo>
                  <a:lnTo>
                    <a:pt x="3002" y="4537"/>
                  </a:lnTo>
                  <a:lnTo>
                    <a:pt x="3303" y="735"/>
                  </a:lnTo>
                  <a:lnTo>
                    <a:pt x="467" y="1"/>
                  </a:lnTo>
                  <a:close/>
                </a:path>
              </a:pathLst>
            </a:custGeom>
            <a:solidFill>
              <a:srgbClr val="FFC3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8"/>
            <p:cNvSpPr/>
            <p:nvPr/>
          </p:nvSpPr>
          <p:spPr>
            <a:xfrm>
              <a:off x="3973904" y="1882558"/>
              <a:ext cx="193090" cy="100629"/>
            </a:xfrm>
            <a:custGeom>
              <a:rect b="b" l="l" r="r" t="t"/>
              <a:pathLst>
                <a:path extrusionOk="0" h="3610" w="6927">
                  <a:moveTo>
                    <a:pt x="6631" y="0"/>
                  </a:moveTo>
                  <a:cubicBezTo>
                    <a:pt x="6592" y="0"/>
                    <a:pt x="6549" y="12"/>
                    <a:pt x="6505" y="40"/>
                  </a:cubicBezTo>
                  <a:lnTo>
                    <a:pt x="167" y="3209"/>
                  </a:lnTo>
                  <a:cubicBezTo>
                    <a:pt x="67" y="3276"/>
                    <a:pt x="0" y="3409"/>
                    <a:pt x="67" y="3509"/>
                  </a:cubicBezTo>
                  <a:cubicBezTo>
                    <a:pt x="100" y="3576"/>
                    <a:pt x="167" y="3609"/>
                    <a:pt x="267" y="3609"/>
                  </a:cubicBezTo>
                  <a:lnTo>
                    <a:pt x="334" y="3609"/>
                  </a:lnTo>
                  <a:lnTo>
                    <a:pt x="6705" y="407"/>
                  </a:lnTo>
                  <a:cubicBezTo>
                    <a:pt x="6927" y="296"/>
                    <a:pt x="6826" y="0"/>
                    <a:pt x="66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8"/>
            <p:cNvSpPr/>
            <p:nvPr/>
          </p:nvSpPr>
          <p:spPr>
            <a:xfrm>
              <a:off x="4119890" y="1687455"/>
              <a:ext cx="591396" cy="496342"/>
            </a:xfrm>
            <a:custGeom>
              <a:rect b="b" l="l" r="r" t="t"/>
              <a:pathLst>
                <a:path extrusionOk="0" h="17806" w="21216">
                  <a:moveTo>
                    <a:pt x="16612" y="1"/>
                  </a:moveTo>
                  <a:cubicBezTo>
                    <a:pt x="16278" y="568"/>
                    <a:pt x="16045" y="1035"/>
                    <a:pt x="15778" y="1535"/>
                  </a:cubicBezTo>
                  <a:cubicBezTo>
                    <a:pt x="15511" y="2036"/>
                    <a:pt x="15244" y="2536"/>
                    <a:pt x="14977" y="3036"/>
                  </a:cubicBezTo>
                  <a:cubicBezTo>
                    <a:pt x="14477" y="4037"/>
                    <a:pt x="13977" y="5004"/>
                    <a:pt x="13476" y="6005"/>
                  </a:cubicBezTo>
                  <a:cubicBezTo>
                    <a:pt x="12509" y="8006"/>
                    <a:pt x="11575" y="10041"/>
                    <a:pt x="10674" y="12076"/>
                  </a:cubicBezTo>
                  <a:lnTo>
                    <a:pt x="10541" y="12443"/>
                  </a:lnTo>
                  <a:cubicBezTo>
                    <a:pt x="10508" y="12476"/>
                    <a:pt x="10508" y="12510"/>
                    <a:pt x="10474" y="12543"/>
                  </a:cubicBezTo>
                  <a:cubicBezTo>
                    <a:pt x="10441" y="12610"/>
                    <a:pt x="10408" y="12643"/>
                    <a:pt x="10374" y="12676"/>
                  </a:cubicBezTo>
                  <a:cubicBezTo>
                    <a:pt x="10307" y="12743"/>
                    <a:pt x="10207" y="12777"/>
                    <a:pt x="10107" y="12777"/>
                  </a:cubicBezTo>
                  <a:cubicBezTo>
                    <a:pt x="9971" y="12790"/>
                    <a:pt x="9835" y="12797"/>
                    <a:pt x="9699" y="12797"/>
                  </a:cubicBezTo>
                  <a:cubicBezTo>
                    <a:pt x="9169" y="12797"/>
                    <a:pt x="8644" y="12696"/>
                    <a:pt x="8139" y="12510"/>
                  </a:cubicBezTo>
                  <a:cubicBezTo>
                    <a:pt x="7272" y="12209"/>
                    <a:pt x="6438" y="11843"/>
                    <a:pt x="5637" y="11376"/>
                  </a:cubicBezTo>
                  <a:cubicBezTo>
                    <a:pt x="5237" y="11142"/>
                    <a:pt x="4804" y="10875"/>
                    <a:pt x="4403" y="10608"/>
                  </a:cubicBezTo>
                  <a:lnTo>
                    <a:pt x="3803" y="10175"/>
                  </a:lnTo>
                  <a:cubicBezTo>
                    <a:pt x="3636" y="10041"/>
                    <a:pt x="3403" y="9874"/>
                    <a:pt x="3269" y="9774"/>
                  </a:cubicBezTo>
                  <a:lnTo>
                    <a:pt x="0" y="14611"/>
                  </a:lnTo>
                  <a:cubicBezTo>
                    <a:pt x="334" y="14778"/>
                    <a:pt x="567" y="14878"/>
                    <a:pt x="834" y="15045"/>
                  </a:cubicBezTo>
                  <a:cubicBezTo>
                    <a:pt x="1101" y="15178"/>
                    <a:pt x="1368" y="15312"/>
                    <a:pt x="1635" y="15445"/>
                  </a:cubicBezTo>
                  <a:cubicBezTo>
                    <a:pt x="2168" y="15712"/>
                    <a:pt x="2735" y="15979"/>
                    <a:pt x="3269" y="16212"/>
                  </a:cubicBezTo>
                  <a:cubicBezTo>
                    <a:pt x="4403" y="16713"/>
                    <a:pt x="5604" y="17113"/>
                    <a:pt x="6805" y="17413"/>
                  </a:cubicBezTo>
                  <a:cubicBezTo>
                    <a:pt x="7472" y="17580"/>
                    <a:pt x="8139" y="17713"/>
                    <a:pt x="8840" y="17780"/>
                  </a:cubicBezTo>
                  <a:cubicBezTo>
                    <a:pt x="9040" y="17797"/>
                    <a:pt x="9240" y="17805"/>
                    <a:pt x="9440" y="17805"/>
                  </a:cubicBezTo>
                  <a:cubicBezTo>
                    <a:pt x="10041" y="17805"/>
                    <a:pt x="10641" y="17730"/>
                    <a:pt x="11241" y="17580"/>
                  </a:cubicBezTo>
                  <a:cubicBezTo>
                    <a:pt x="12709" y="17246"/>
                    <a:pt x="13943" y="16312"/>
                    <a:pt x="14677" y="15011"/>
                  </a:cubicBezTo>
                  <a:cubicBezTo>
                    <a:pt x="14811" y="14811"/>
                    <a:pt x="14911" y="14611"/>
                    <a:pt x="14977" y="14411"/>
                  </a:cubicBezTo>
                  <a:lnTo>
                    <a:pt x="15144" y="14011"/>
                  </a:lnTo>
                  <a:cubicBezTo>
                    <a:pt x="15578" y="13077"/>
                    <a:pt x="16012" y="12109"/>
                    <a:pt x="16479" y="11142"/>
                  </a:cubicBezTo>
                  <a:cubicBezTo>
                    <a:pt x="16912" y="10208"/>
                    <a:pt x="17413" y="9274"/>
                    <a:pt x="17913" y="8340"/>
                  </a:cubicBezTo>
                  <a:cubicBezTo>
                    <a:pt x="18413" y="7439"/>
                    <a:pt x="18947" y="6539"/>
                    <a:pt x="19514" y="5638"/>
                  </a:cubicBezTo>
                  <a:cubicBezTo>
                    <a:pt x="19781" y="5204"/>
                    <a:pt x="20081" y="4771"/>
                    <a:pt x="20348" y="4337"/>
                  </a:cubicBezTo>
                  <a:cubicBezTo>
                    <a:pt x="20615" y="3870"/>
                    <a:pt x="20948" y="3437"/>
                    <a:pt x="21215" y="3070"/>
                  </a:cubicBezTo>
                  <a:lnTo>
                    <a:pt x="1661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8"/>
            <p:cNvSpPr/>
            <p:nvPr/>
          </p:nvSpPr>
          <p:spPr>
            <a:xfrm>
              <a:off x="4812633" y="1206234"/>
              <a:ext cx="234345" cy="339044"/>
            </a:xfrm>
            <a:custGeom>
              <a:rect b="b" l="l" r="r" t="t"/>
              <a:pathLst>
                <a:path extrusionOk="0" h="12163" w="8407">
                  <a:moveTo>
                    <a:pt x="3761" y="0"/>
                  </a:moveTo>
                  <a:cubicBezTo>
                    <a:pt x="3206" y="0"/>
                    <a:pt x="2805" y="344"/>
                    <a:pt x="2369" y="1019"/>
                  </a:cubicBezTo>
                  <a:cubicBezTo>
                    <a:pt x="1635" y="2120"/>
                    <a:pt x="0" y="7690"/>
                    <a:pt x="334" y="9992"/>
                  </a:cubicBezTo>
                  <a:cubicBezTo>
                    <a:pt x="551" y="11544"/>
                    <a:pt x="1571" y="12163"/>
                    <a:pt x="2768" y="12163"/>
                  </a:cubicBezTo>
                  <a:cubicBezTo>
                    <a:pt x="4324" y="12163"/>
                    <a:pt x="6180" y="11120"/>
                    <a:pt x="6972" y="9725"/>
                  </a:cubicBezTo>
                  <a:cubicBezTo>
                    <a:pt x="8406" y="7257"/>
                    <a:pt x="6605" y="1286"/>
                    <a:pt x="5171" y="485"/>
                  </a:cubicBezTo>
                  <a:cubicBezTo>
                    <a:pt x="4589" y="160"/>
                    <a:pt x="4139" y="0"/>
                    <a:pt x="37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8"/>
            <p:cNvSpPr/>
            <p:nvPr/>
          </p:nvSpPr>
          <p:spPr>
            <a:xfrm>
              <a:off x="4952319" y="1061474"/>
              <a:ext cx="268520" cy="205913"/>
            </a:xfrm>
            <a:custGeom>
              <a:rect b="b" l="l" r="r" t="t"/>
              <a:pathLst>
                <a:path extrusionOk="0" h="7387" w="9633">
                  <a:moveTo>
                    <a:pt x="5349" y="0"/>
                  </a:moveTo>
                  <a:cubicBezTo>
                    <a:pt x="2379" y="0"/>
                    <a:pt x="1" y="4006"/>
                    <a:pt x="326" y="5244"/>
                  </a:cubicBezTo>
                  <a:cubicBezTo>
                    <a:pt x="627" y="6479"/>
                    <a:pt x="1127" y="6912"/>
                    <a:pt x="2328" y="7146"/>
                  </a:cubicBezTo>
                  <a:cubicBezTo>
                    <a:pt x="2787" y="7245"/>
                    <a:pt x="3529" y="7386"/>
                    <a:pt x="4359" y="7386"/>
                  </a:cubicBezTo>
                  <a:cubicBezTo>
                    <a:pt x="5756" y="7386"/>
                    <a:pt x="7402" y="6986"/>
                    <a:pt x="8365" y="5311"/>
                  </a:cubicBezTo>
                  <a:cubicBezTo>
                    <a:pt x="9633" y="3176"/>
                    <a:pt x="8165" y="141"/>
                    <a:pt x="5563" y="7"/>
                  </a:cubicBezTo>
                  <a:cubicBezTo>
                    <a:pt x="5492" y="3"/>
                    <a:pt x="5420" y="0"/>
                    <a:pt x="53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8"/>
            <p:cNvSpPr/>
            <p:nvPr/>
          </p:nvSpPr>
          <p:spPr>
            <a:xfrm>
              <a:off x="4699179" y="1209969"/>
              <a:ext cx="123709" cy="177201"/>
            </a:xfrm>
            <a:custGeom>
              <a:rect b="b" l="l" r="r" t="t"/>
              <a:pathLst>
                <a:path extrusionOk="0" h="6357" w="4438">
                  <a:moveTo>
                    <a:pt x="3048" y="1"/>
                  </a:moveTo>
                  <a:cubicBezTo>
                    <a:pt x="2280" y="1"/>
                    <a:pt x="1390" y="395"/>
                    <a:pt x="935" y="985"/>
                  </a:cubicBezTo>
                  <a:cubicBezTo>
                    <a:pt x="1" y="2186"/>
                    <a:pt x="568" y="5455"/>
                    <a:pt x="1235" y="5988"/>
                  </a:cubicBezTo>
                  <a:cubicBezTo>
                    <a:pt x="1548" y="6239"/>
                    <a:pt x="1794" y="6357"/>
                    <a:pt x="2017" y="6357"/>
                  </a:cubicBezTo>
                  <a:cubicBezTo>
                    <a:pt x="2268" y="6357"/>
                    <a:pt x="2488" y="6205"/>
                    <a:pt x="2736" y="5922"/>
                  </a:cubicBezTo>
                  <a:cubicBezTo>
                    <a:pt x="3203" y="5355"/>
                    <a:pt x="4437" y="2586"/>
                    <a:pt x="4437" y="1318"/>
                  </a:cubicBezTo>
                  <a:cubicBezTo>
                    <a:pt x="4437" y="378"/>
                    <a:pt x="3801" y="1"/>
                    <a:pt x="30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8"/>
            <p:cNvSpPr/>
            <p:nvPr/>
          </p:nvSpPr>
          <p:spPr>
            <a:xfrm>
              <a:off x="4712197" y="4225053"/>
              <a:ext cx="104169" cy="225035"/>
            </a:xfrm>
            <a:custGeom>
              <a:rect b="b" l="l" r="r" t="t"/>
              <a:pathLst>
                <a:path extrusionOk="0" h="8073" w="3737">
                  <a:moveTo>
                    <a:pt x="1" y="1"/>
                  </a:moveTo>
                  <a:lnTo>
                    <a:pt x="234" y="8073"/>
                  </a:lnTo>
                  <a:lnTo>
                    <a:pt x="3737" y="8073"/>
                  </a:lnTo>
                  <a:lnTo>
                    <a:pt x="3503" y="1"/>
                  </a:lnTo>
                  <a:close/>
                </a:path>
              </a:pathLst>
            </a:custGeom>
            <a:solidFill>
              <a:srgbClr val="FFC3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8"/>
            <p:cNvSpPr/>
            <p:nvPr/>
          </p:nvSpPr>
          <p:spPr>
            <a:xfrm>
              <a:off x="5165040" y="4185079"/>
              <a:ext cx="156239" cy="231558"/>
            </a:xfrm>
            <a:custGeom>
              <a:rect b="b" l="l" r="r" t="t"/>
              <a:pathLst>
                <a:path extrusionOk="0" h="8307" w="5605">
                  <a:moveTo>
                    <a:pt x="3436" y="0"/>
                  </a:moveTo>
                  <a:lnTo>
                    <a:pt x="1" y="467"/>
                  </a:lnTo>
                  <a:lnTo>
                    <a:pt x="2169" y="8306"/>
                  </a:lnTo>
                  <a:lnTo>
                    <a:pt x="5605" y="7872"/>
                  </a:lnTo>
                  <a:lnTo>
                    <a:pt x="3436" y="0"/>
                  </a:lnTo>
                  <a:close/>
                </a:path>
              </a:pathLst>
            </a:custGeom>
            <a:solidFill>
              <a:srgbClr val="FFC3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8"/>
            <p:cNvSpPr/>
            <p:nvPr/>
          </p:nvSpPr>
          <p:spPr>
            <a:xfrm>
              <a:off x="5091727" y="4368948"/>
              <a:ext cx="273259" cy="167807"/>
            </a:xfrm>
            <a:custGeom>
              <a:rect b="b" l="l" r="r" t="t"/>
              <a:pathLst>
                <a:path extrusionOk="0" h="6020" w="9803">
                  <a:moveTo>
                    <a:pt x="8136" y="0"/>
                  </a:moveTo>
                  <a:cubicBezTo>
                    <a:pt x="8114" y="0"/>
                    <a:pt x="8091" y="3"/>
                    <a:pt x="8068" y="9"/>
                  </a:cubicBezTo>
                  <a:lnTo>
                    <a:pt x="4332" y="1110"/>
                  </a:lnTo>
                  <a:cubicBezTo>
                    <a:pt x="4098" y="1176"/>
                    <a:pt x="3931" y="1310"/>
                    <a:pt x="3831" y="1477"/>
                  </a:cubicBezTo>
                  <a:cubicBezTo>
                    <a:pt x="3131" y="2477"/>
                    <a:pt x="2931" y="3378"/>
                    <a:pt x="496" y="4679"/>
                  </a:cubicBezTo>
                  <a:cubicBezTo>
                    <a:pt x="0" y="4941"/>
                    <a:pt x="294" y="6019"/>
                    <a:pt x="1334" y="6019"/>
                  </a:cubicBezTo>
                  <a:cubicBezTo>
                    <a:pt x="1484" y="6019"/>
                    <a:pt x="1649" y="5997"/>
                    <a:pt x="1830" y="5947"/>
                  </a:cubicBezTo>
                  <a:cubicBezTo>
                    <a:pt x="3231" y="5546"/>
                    <a:pt x="4665" y="5013"/>
                    <a:pt x="5699" y="4712"/>
                  </a:cubicBezTo>
                  <a:cubicBezTo>
                    <a:pt x="7367" y="4245"/>
                    <a:pt x="8001" y="4145"/>
                    <a:pt x="9335" y="3778"/>
                  </a:cubicBezTo>
                  <a:cubicBezTo>
                    <a:pt x="9636" y="3678"/>
                    <a:pt x="9802" y="3345"/>
                    <a:pt x="9702" y="3044"/>
                  </a:cubicBezTo>
                  <a:lnTo>
                    <a:pt x="8401" y="176"/>
                  </a:lnTo>
                  <a:cubicBezTo>
                    <a:pt x="8346" y="65"/>
                    <a:pt x="8245" y="0"/>
                    <a:pt x="81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8"/>
            <p:cNvSpPr/>
            <p:nvPr/>
          </p:nvSpPr>
          <p:spPr>
            <a:xfrm>
              <a:off x="4550405" y="4438749"/>
              <a:ext cx="295726" cy="109911"/>
            </a:xfrm>
            <a:custGeom>
              <a:rect b="b" l="l" r="r" t="t"/>
              <a:pathLst>
                <a:path extrusionOk="0" h="3943" w="10609">
                  <a:moveTo>
                    <a:pt x="5848" y="0"/>
                  </a:moveTo>
                  <a:cubicBezTo>
                    <a:pt x="5652" y="0"/>
                    <a:pt x="5482" y="91"/>
                    <a:pt x="5338" y="207"/>
                  </a:cubicBezTo>
                  <a:cubicBezTo>
                    <a:pt x="4437" y="974"/>
                    <a:pt x="3336" y="1775"/>
                    <a:pt x="601" y="2375"/>
                  </a:cubicBezTo>
                  <a:cubicBezTo>
                    <a:pt x="0" y="2509"/>
                    <a:pt x="101" y="3943"/>
                    <a:pt x="1535" y="3943"/>
                  </a:cubicBezTo>
                  <a:cubicBezTo>
                    <a:pt x="3003" y="3943"/>
                    <a:pt x="5204" y="3843"/>
                    <a:pt x="6272" y="3843"/>
                  </a:cubicBezTo>
                  <a:cubicBezTo>
                    <a:pt x="8006" y="3843"/>
                    <a:pt x="8640" y="3943"/>
                    <a:pt x="10008" y="3943"/>
                  </a:cubicBezTo>
                  <a:cubicBezTo>
                    <a:pt x="10341" y="3943"/>
                    <a:pt x="10608" y="3676"/>
                    <a:pt x="10575" y="3342"/>
                  </a:cubicBezTo>
                  <a:lnTo>
                    <a:pt x="10141" y="240"/>
                  </a:lnTo>
                  <a:cubicBezTo>
                    <a:pt x="10112" y="95"/>
                    <a:pt x="10007" y="0"/>
                    <a:pt x="9892" y="0"/>
                  </a:cubicBezTo>
                  <a:cubicBezTo>
                    <a:pt x="9875" y="0"/>
                    <a:pt x="9858" y="2"/>
                    <a:pt x="9841" y="7"/>
                  </a:cubicBezTo>
                  <a:lnTo>
                    <a:pt x="5938" y="7"/>
                  </a:lnTo>
                  <a:cubicBezTo>
                    <a:pt x="5907" y="2"/>
                    <a:pt x="5877" y="0"/>
                    <a:pt x="58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8"/>
            <p:cNvSpPr/>
            <p:nvPr/>
          </p:nvSpPr>
          <p:spPr>
            <a:xfrm>
              <a:off x="4712197" y="4225053"/>
              <a:ext cx="101381" cy="115319"/>
            </a:xfrm>
            <a:custGeom>
              <a:rect b="b" l="l" r="r" t="t"/>
              <a:pathLst>
                <a:path extrusionOk="0" h="4137" w="3637">
                  <a:moveTo>
                    <a:pt x="1" y="1"/>
                  </a:moveTo>
                  <a:lnTo>
                    <a:pt x="134" y="4137"/>
                  </a:lnTo>
                  <a:lnTo>
                    <a:pt x="3637" y="4137"/>
                  </a:lnTo>
                  <a:lnTo>
                    <a:pt x="3503" y="1"/>
                  </a:lnTo>
                  <a:close/>
                </a:path>
              </a:pathLst>
            </a:custGeom>
            <a:solidFill>
              <a:srgbClr val="1A2327">
                <a:alpha val="1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8"/>
            <p:cNvSpPr/>
            <p:nvPr/>
          </p:nvSpPr>
          <p:spPr>
            <a:xfrm>
              <a:off x="5165040" y="4185079"/>
              <a:ext cx="127417" cy="125549"/>
            </a:xfrm>
            <a:custGeom>
              <a:rect b="b" l="l" r="r" t="t"/>
              <a:pathLst>
                <a:path extrusionOk="0" h="4504" w="4571">
                  <a:moveTo>
                    <a:pt x="3436" y="0"/>
                  </a:moveTo>
                  <a:lnTo>
                    <a:pt x="1" y="467"/>
                  </a:lnTo>
                  <a:lnTo>
                    <a:pt x="1101" y="4503"/>
                  </a:lnTo>
                  <a:lnTo>
                    <a:pt x="4570" y="4070"/>
                  </a:lnTo>
                  <a:lnTo>
                    <a:pt x="3436" y="0"/>
                  </a:lnTo>
                  <a:close/>
                </a:path>
              </a:pathLst>
            </a:custGeom>
            <a:solidFill>
              <a:srgbClr val="1A2327">
                <a:alpha val="1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8"/>
            <p:cNvSpPr/>
            <p:nvPr/>
          </p:nvSpPr>
          <p:spPr>
            <a:xfrm>
              <a:off x="4553192" y="1646784"/>
              <a:ext cx="557918" cy="615341"/>
            </a:xfrm>
            <a:custGeom>
              <a:rect b="b" l="l" r="r" t="t"/>
              <a:pathLst>
                <a:path extrusionOk="0" h="22075" w="20015">
                  <a:moveTo>
                    <a:pt x="10779" y="0"/>
                  </a:moveTo>
                  <a:cubicBezTo>
                    <a:pt x="9707" y="0"/>
                    <a:pt x="8640" y="42"/>
                    <a:pt x="7573" y="125"/>
                  </a:cubicBezTo>
                  <a:cubicBezTo>
                    <a:pt x="4804" y="359"/>
                    <a:pt x="1668" y="1026"/>
                    <a:pt x="1668" y="1026"/>
                  </a:cubicBezTo>
                  <a:cubicBezTo>
                    <a:pt x="1668" y="1026"/>
                    <a:pt x="1" y="1593"/>
                    <a:pt x="3336" y="22074"/>
                  </a:cubicBezTo>
                  <a:lnTo>
                    <a:pt x="17513" y="22074"/>
                  </a:lnTo>
                  <a:cubicBezTo>
                    <a:pt x="17280" y="16304"/>
                    <a:pt x="17246" y="12734"/>
                    <a:pt x="20015" y="926"/>
                  </a:cubicBezTo>
                  <a:cubicBezTo>
                    <a:pt x="18013" y="492"/>
                    <a:pt x="16012" y="226"/>
                    <a:pt x="14011" y="125"/>
                  </a:cubicBezTo>
                  <a:cubicBezTo>
                    <a:pt x="12926" y="42"/>
                    <a:pt x="11851" y="0"/>
                    <a:pt x="107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8"/>
            <p:cNvSpPr/>
            <p:nvPr/>
          </p:nvSpPr>
          <p:spPr>
            <a:xfrm>
              <a:off x="4701966" y="1448475"/>
              <a:ext cx="240868" cy="259461"/>
            </a:xfrm>
            <a:custGeom>
              <a:rect b="b" l="l" r="r" t="t"/>
              <a:pathLst>
                <a:path extrusionOk="0" h="9308" w="8641">
                  <a:moveTo>
                    <a:pt x="8006" y="1"/>
                  </a:moveTo>
                  <a:lnTo>
                    <a:pt x="4070" y="3370"/>
                  </a:lnTo>
                  <a:cubicBezTo>
                    <a:pt x="4471" y="4971"/>
                    <a:pt x="4537" y="6672"/>
                    <a:pt x="2236" y="7239"/>
                  </a:cubicBezTo>
                  <a:cubicBezTo>
                    <a:pt x="2236" y="7239"/>
                    <a:pt x="1" y="9308"/>
                    <a:pt x="4237" y="9308"/>
                  </a:cubicBezTo>
                  <a:cubicBezTo>
                    <a:pt x="8073" y="9308"/>
                    <a:pt x="8640" y="7239"/>
                    <a:pt x="8640" y="7239"/>
                  </a:cubicBezTo>
                  <a:cubicBezTo>
                    <a:pt x="7206" y="5872"/>
                    <a:pt x="7606" y="2069"/>
                    <a:pt x="8006" y="1"/>
                  </a:cubicBezTo>
                  <a:close/>
                </a:path>
              </a:pathLst>
            </a:custGeom>
            <a:solidFill>
              <a:srgbClr val="FFC3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8"/>
            <p:cNvSpPr/>
            <p:nvPr/>
          </p:nvSpPr>
          <p:spPr>
            <a:xfrm>
              <a:off x="4815421" y="1486609"/>
              <a:ext cx="67904" cy="87444"/>
            </a:xfrm>
            <a:custGeom>
              <a:rect b="b" l="l" r="r" t="t"/>
              <a:pathLst>
                <a:path extrusionOk="0" h="3137" w="2436">
                  <a:moveTo>
                    <a:pt x="2335" y="1"/>
                  </a:moveTo>
                  <a:lnTo>
                    <a:pt x="0" y="2002"/>
                  </a:lnTo>
                  <a:cubicBezTo>
                    <a:pt x="100" y="2369"/>
                    <a:pt x="167" y="2736"/>
                    <a:pt x="200" y="3136"/>
                  </a:cubicBezTo>
                  <a:cubicBezTo>
                    <a:pt x="1068" y="3003"/>
                    <a:pt x="2269" y="2035"/>
                    <a:pt x="2369" y="1135"/>
                  </a:cubicBezTo>
                  <a:cubicBezTo>
                    <a:pt x="2435" y="734"/>
                    <a:pt x="2402" y="367"/>
                    <a:pt x="2335" y="1"/>
                  </a:cubicBezTo>
                  <a:close/>
                </a:path>
              </a:pathLst>
            </a:custGeom>
            <a:solidFill>
              <a:srgbClr val="1A2327">
                <a:alpha val="1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8"/>
            <p:cNvSpPr/>
            <p:nvPr/>
          </p:nvSpPr>
          <p:spPr>
            <a:xfrm>
              <a:off x="4685241" y="1181368"/>
              <a:ext cx="314681" cy="365330"/>
            </a:xfrm>
            <a:custGeom>
              <a:rect b="b" l="l" r="r" t="t"/>
              <a:pathLst>
                <a:path extrusionOk="0" h="13106" w="11289">
                  <a:moveTo>
                    <a:pt x="5946" y="1"/>
                  </a:moveTo>
                  <a:cubicBezTo>
                    <a:pt x="5616" y="1"/>
                    <a:pt x="5278" y="36"/>
                    <a:pt x="4937" y="109"/>
                  </a:cubicBezTo>
                  <a:cubicBezTo>
                    <a:pt x="1368" y="877"/>
                    <a:pt x="0" y="5847"/>
                    <a:pt x="200" y="9049"/>
                  </a:cubicBezTo>
                  <a:cubicBezTo>
                    <a:pt x="340" y="11516"/>
                    <a:pt x="2314" y="13106"/>
                    <a:pt x="4526" y="13106"/>
                  </a:cubicBezTo>
                  <a:cubicBezTo>
                    <a:pt x="5484" y="13106"/>
                    <a:pt x="6488" y="12807"/>
                    <a:pt x="7406" y="12151"/>
                  </a:cubicBezTo>
                  <a:cubicBezTo>
                    <a:pt x="9440" y="10684"/>
                    <a:pt x="9707" y="9249"/>
                    <a:pt x="10508" y="5880"/>
                  </a:cubicBezTo>
                  <a:cubicBezTo>
                    <a:pt x="11288" y="2819"/>
                    <a:pt x="8909" y="1"/>
                    <a:pt x="5946" y="1"/>
                  </a:cubicBezTo>
                  <a:close/>
                </a:path>
              </a:pathLst>
            </a:custGeom>
            <a:solidFill>
              <a:srgbClr val="FFC3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8"/>
            <p:cNvSpPr/>
            <p:nvPr/>
          </p:nvSpPr>
          <p:spPr>
            <a:xfrm>
              <a:off x="4909335" y="1135513"/>
              <a:ext cx="177898" cy="172686"/>
            </a:xfrm>
            <a:custGeom>
              <a:rect b="b" l="l" r="r" t="t"/>
              <a:pathLst>
                <a:path extrusionOk="0" h="6195" w="6382">
                  <a:moveTo>
                    <a:pt x="1961" y="1"/>
                  </a:moveTo>
                  <a:cubicBezTo>
                    <a:pt x="1428" y="1"/>
                    <a:pt x="991" y="118"/>
                    <a:pt x="768" y="320"/>
                  </a:cubicBezTo>
                  <a:cubicBezTo>
                    <a:pt x="67" y="921"/>
                    <a:pt x="0" y="1421"/>
                    <a:pt x="367" y="2188"/>
                  </a:cubicBezTo>
                  <a:cubicBezTo>
                    <a:pt x="734" y="2955"/>
                    <a:pt x="3002" y="5591"/>
                    <a:pt x="4170" y="6091"/>
                  </a:cubicBezTo>
                  <a:cubicBezTo>
                    <a:pt x="4340" y="6161"/>
                    <a:pt x="4498" y="6194"/>
                    <a:pt x="4645" y="6194"/>
                  </a:cubicBezTo>
                  <a:cubicBezTo>
                    <a:pt x="6027" y="6194"/>
                    <a:pt x="6382" y="3308"/>
                    <a:pt x="5538" y="1921"/>
                  </a:cubicBezTo>
                  <a:cubicBezTo>
                    <a:pt x="4674" y="535"/>
                    <a:pt x="3099" y="1"/>
                    <a:pt x="19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8"/>
            <p:cNvSpPr/>
            <p:nvPr/>
          </p:nvSpPr>
          <p:spPr>
            <a:xfrm>
              <a:off x="4806110" y="1141757"/>
              <a:ext cx="255753" cy="248896"/>
            </a:xfrm>
            <a:custGeom>
              <a:rect b="b" l="l" r="r" t="t"/>
              <a:pathLst>
                <a:path extrusionOk="0" h="8929" w="9175">
                  <a:moveTo>
                    <a:pt x="2822" y="0"/>
                  </a:moveTo>
                  <a:cubicBezTo>
                    <a:pt x="2043" y="0"/>
                    <a:pt x="1401" y="173"/>
                    <a:pt x="1068" y="463"/>
                  </a:cubicBezTo>
                  <a:cubicBezTo>
                    <a:pt x="67" y="1397"/>
                    <a:pt x="1" y="2031"/>
                    <a:pt x="534" y="3165"/>
                  </a:cubicBezTo>
                  <a:cubicBezTo>
                    <a:pt x="1035" y="4299"/>
                    <a:pt x="4304" y="8068"/>
                    <a:pt x="5972" y="8769"/>
                  </a:cubicBezTo>
                  <a:cubicBezTo>
                    <a:pt x="6230" y="8878"/>
                    <a:pt x="6470" y="8929"/>
                    <a:pt x="6691" y="8929"/>
                  </a:cubicBezTo>
                  <a:cubicBezTo>
                    <a:pt x="8699" y="8929"/>
                    <a:pt x="9175" y="4781"/>
                    <a:pt x="7973" y="2798"/>
                  </a:cubicBezTo>
                  <a:cubicBezTo>
                    <a:pt x="6707" y="763"/>
                    <a:pt x="4460" y="0"/>
                    <a:pt x="28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8"/>
            <p:cNvSpPr/>
            <p:nvPr/>
          </p:nvSpPr>
          <p:spPr>
            <a:xfrm>
              <a:off x="4568998" y="2262117"/>
              <a:ext cx="366389" cy="2055893"/>
            </a:xfrm>
            <a:custGeom>
              <a:rect b="b" l="l" r="r" t="t"/>
              <a:pathLst>
                <a:path extrusionOk="0" h="73754" w="13144">
                  <a:moveTo>
                    <a:pt x="2769" y="0"/>
                  </a:moveTo>
                  <a:cubicBezTo>
                    <a:pt x="2769" y="0"/>
                    <a:pt x="1" y="26853"/>
                    <a:pt x="234" y="37494"/>
                  </a:cubicBezTo>
                  <a:cubicBezTo>
                    <a:pt x="468" y="48535"/>
                    <a:pt x="4537" y="73753"/>
                    <a:pt x="4537" y="73753"/>
                  </a:cubicBezTo>
                  <a:lnTo>
                    <a:pt x="9241" y="73753"/>
                  </a:lnTo>
                  <a:cubicBezTo>
                    <a:pt x="9241" y="73753"/>
                    <a:pt x="8507" y="49169"/>
                    <a:pt x="8907" y="38328"/>
                  </a:cubicBezTo>
                  <a:cubicBezTo>
                    <a:pt x="9407" y="26486"/>
                    <a:pt x="13143" y="0"/>
                    <a:pt x="131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8"/>
            <p:cNvSpPr/>
            <p:nvPr/>
          </p:nvSpPr>
          <p:spPr>
            <a:xfrm>
              <a:off x="4672223" y="4267814"/>
              <a:ext cx="172964" cy="54914"/>
            </a:xfrm>
            <a:custGeom>
              <a:rect b="b" l="l" r="r" t="t"/>
              <a:pathLst>
                <a:path extrusionOk="0" h="1970" w="6205">
                  <a:moveTo>
                    <a:pt x="6205" y="1"/>
                  </a:moveTo>
                  <a:lnTo>
                    <a:pt x="0" y="201"/>
                  </a:lnTo>
                  <a:lnTo>
                    <a:pt x="434" y="1969"/>
                  </a:lnTo>
                  <a:lnTo>
                    <a:pt x="5938" y="1969"/>
                  </a:lnTo>
                  <a:lnTo>
                    <a:pt x="620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8"/>
            <p:cNvSpPr/>
            <p:nvPr/>
          </p:nvSpPr>
          <p:spPr>
            <a:xfrm>
              <a:off x="4718719" y="2401830"/>
              <a:ext cx="182275" cy="729712"/>
            </a:xfrm>
            <a:custGeom>
              <a:rect b="b" l="l" r="r" t="t"/>
              <a:pathLst>
                <a:path extrusionOk="0" h="26178" w="6539">
                  <a:moveTo>
                    <a:pt x="4977" y="1"/>
                  </a:moveTo>
                  <a:cubicBezTo>
                    <a:pt x="4564" y="1"/>
                    <a:pt x="4076" y="501"/>
                    <a:pt x="3503" y="1660"/>
                  </a:cubicBezTo>
                  <a:cubicBezTo>
                    <a:pt x="0" y="8665"/>
                    <a:pt x="2802" y="21407"/>
                    <a:pt x="4036" y="26177"/>
                  </a:cubicBezTo>
                  <a:cubicBezTo>
                    <a:pt x="4637" y="19039"/>
                    <a:pt x="5704" y="10333"/>
                    <a:pt x="6538" y="3895"/>
                  </a:cubicBezTo>
                  <a:cubicBezTo>
                    <a:pt x="6217" y="1604"/>
                    <a:pt x="5717" y="1"/>
                    <a:pt x="497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8"/>
            <p:cNvSpPr/>
            <p:nvPr/>
          </p:nvSpPr>
          <p:spPr>
            <a:xfrm>
              <a:off x="4750331" y="2261197"/>
              <a:ext cx="550475" cy="2030777"/>
            </a:xfrm>
            <a:custGeom>
              <a:rect b="b" l="l" r="r" t="t"/>
              <a:pathLst>
                <a:path extrusionOk="0" h="72853" w="19748">
                  <a:moveTo>
                    <a:pt x="10408" y="0"/>
                  </a:moveTo>
                  <a:lnTo>
                    <a:pt x="0" y="33"/>
                  </a:lnTo>
                  <a:cubicBezTo>
                    <a:pt x="0" y="33"/>
                    <a:pt x="3203" y="27953"/>
                    <a:pt x="5638" y="36893"/>
                  </a:cubicBezTo>
                  <a:cubicBezTo>
                    <a:pt x="8506" y="47534"/>
                    <a:pt x="15044" y="72852"/>
                    <a:pt x="15044" y="72852"/>
                  </a:cubicBezTo>
                  <a:lnTo>
                    <a:pt x="19748" y="72218"/>
                  </a:lnTo>
                  <a:cubicBezTo>
                    <a:pt x="19748" y="72218"/>
                    <a:pt x="15545" y="44098"/>
                    <a:pt x="14177" y="38227"/>
                  </a:cubicBezTo>
                  <a:cubicBezTo>
                    <a:pt x="11208" y="25719"/>
                    <a:pt x="14177" y="7839"/>
                    <a:pt x="104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8"/>
            <p:cNvSpPr/>
            <p:nvPr/>
          </p:nvSpPr>
          <p:spPr>
            <a:xfrm>
              <a:off x="5129694" y="4217610"/>
              <a:ext cx="190665" cy="82789"/>
            </a:xfrm>
            <a:custGeom>
              <a:rect b="b" l="l" r="r" t="t"/>
              <a:pathLst>
                <a:path extrusionOk="0" h="2970" w="6840">
                  <a:moveTo>
                    <a:pt x="6839" y="1"/>
                  </a:moveTo>
                  <a:lnTo>
                    <a:pt x="1" y="1235"/>
                  </a:lnTo>
                  <a:lnTo>
                    <a:pt x="868" y="2969"/>
                  </a:lnTo>
                  <a:lnTo>
                    <a:pt x="6739" y="2202"/>
                  </a:lnTo>
                  <a:lnTo>
                    <a:pt x="683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8"/>
            <p:cNvSpPr/>
            <p:nvPr/>
          </p:nvSpPr>
          <p:spPr>
            <a:xfrm>
              <a:off x="4809846" y="1331229"/>
              <a:ext cx="21408" cy="28126"/>
            </a:xfrm>
            <a:custGeom>
              <a:rect b="b" l="l" r="r" t="t"/>
              <a:pathLst>
                <a:path extrusionOk="0" h="1009" w="768">
                  <a:moveTo>
                    <a:pt x="430" y="0"/>
                  </a:moveTo>
                  <a:cubicBezTo>
                    <a:pt x="272" y="0"/>
                    <a:pt x="98" y="190"/>
                    <a:pt x="67" y="438"/>
                  </a:cubicBezTo>
                  <a:cubicBezTo>
                    <a:pt x="0" y="704"/>
                    <a:pt x="134" y="971"/>
                    <a:pt x="300" y="1005"/>
                  </a:cubicBezTo>
                  <a:cubicBezTo>
                    <a:pt x="315" y="1007"/>
                    <a:pt x="329" y="1008"/>
                    <a:pt x="344" y="1008"/>
                  </a:cubicBezTo>
                  <a:cubicBezTo>
                    <a:pt x="524" y="1008"/>
                    <a:pt x="672" y="816"/>
                    <a:pt x="734" y="538"/>
                  </a:cubicBezTo>
                  <a:cubicBezTo>
                    <a:pt x="767" y="271"/>
                    <a:pt x="667" y="4"/>
                    <a:pt x="467" y="4"/>
                  </a:cubicBezTo>
                  <a:cubicBezTo>
                    <a:pt x="455" y="1"/>
                    <a:pt x="442" y="0"/>
                    <a:pt x="4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8"/>
            <p:cNvSpPr/>
            <p:nvPr/>
          </p:nvSpPr>
          <p:spPr>
            <a:xfrm>
              <a:off x="4723347" y="1315424"/>
              <a:ext cx="20488" cy="28126"/>
            </a:xfrm>
            <a:custGeom>
              <a:rect b="b" l="l" r="r" t="t"/>
              <a:pathLst>
                <a:path extrusionOk="0" h="1009" w="735">
                  <a:moveTo>
                    <a:pt x="424" y="0"/>
                  </a:moveTo>
                  <a:cubicBezTo>
                    <a:pt x="239" y="0"/>
                    <a:pt x="65" y="190"/>
                    <a:pt x="34" y="437"/>
                  </a:cubicBezTo>
                  <a:cubicBezTo>
                    <a:pt x="1" y="738"/>
                    <a:pt x="101" y="971"/>
                    <a:pt x="268" y="1005"/>
                  </a:cubicBezTo>
                  <a:cubicBezTo>
                    <a:pt x="282" y="1007"/>
                    <a:pt x="297" y="1008"/>
                    <a:pt x="311" y="1008"/>
                  </a:cubicBezTo>
                  <a:cubicBezTo>
                    <a:pt x="492" y="1008"/>
                    <a:pt x="640" y="818"/>
                    <a:pt x="701" y="571"/>
                  </a:cubicBezTo>
                  <a:cubicBezTo>
                    <a:pt x="735" y="271"/>
                    <a:pt x="635" y="37"/>
                    <a:pt x="468" y="4"/>
                  </a:cubicBezTo>
                  <a:cubicBezTo>
                    <a:pt x="453" y="1"/>
                    <a:pt x="439" y="0"/>
                    <a:pt x="4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8"/>
            <p:cNvSpPr/>
            <p:nvPr/>
          </p:nvSpPr>
          <p:spPr>
            <a:xfrm>
              <a:off x="4720559" y="1308064"/>
              <a:ext cx="17701" cy="10397"/>
            </a:xfrm>
            <a:custGeom>
              <a:rect b="b" l="l" r="r" t="t"/>
              <a:pathLst>
                <a:path extrusionOk="0" h="373" w="635">
                  <a:moveTo>
                    <a:pt x="1" y="1"/>
                  </a:moveTo>
                  <a:cubicBezTo>
                    <a:pt x="1" y="1"/>
                    <a:pt x="176" y="373"/>
                    <a:pt x="437" y="373"/>
                  </a:cubicBezTo>
                  <a:cubicBezTo>
                    <a:pt x="498" y="373"/>
                    <a:pt x="565" y="352"/>
                    <a:pt x="635" y="301"/>
                  </a:cubicBez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8"/>
            <p:cNvSpPr/>
            <p:nvPr/>
          </p:nvSpPr>
          <p:spPr>
            <a:xfrm>
              <a:off x="4727082" y="1348066"/>
              <a:ext cx="36293" cy="55025"/>
            </a:xfrm>
            <a:custGeom>
              <a:rect b="b" l="l" r="r" t="t"/>
              <a:pathLst>
                <a:path extrusionOk="0" h="1974" w="1302">
                  <a:moveTo>
                    <a:pt x="1301" y="0"/>
                  </a:moveTo>
                  <a:cubicBezTo>
                    <a:pt x="934" y="601"/>
                    <a:pt x="501" y="1134"/>
                    <a:pt x="0" y="1601"/>
                  </a:cubicBezTo>
                  <a:cubicBezTo>
                    <a:pt x="240" y="1841"/>
                    <a:pt x="534" y="1973"/>
                    <a:pt x="858" y="1973"/>
                  </a:cubicBezTo>
                  <a:cubicBezTo>
                    <a:pt x="894" y="1973"/>
                    <a:pt x="931" y="1972"/>
                    <a:pt x="968" y="1968"/>
                  </a:cubicBezTo>
                  <a:lnTo>
                    <a:pt x="1301" y="0"/>
                  </a:lnTo>
                  <a:close/>
                </a:path>
              </a:pathLst>
            </a:custGeom>
            <a:solidFill>
              <a:srgbClr val="ED84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8"/>
            <p:cNvSpPr/>
            <p:nvPr/>
          </p:nvSpPr>
          <p:spPr>
            <a:xfrm>
              <a:off x="4773579" y="1418035"/>
              <a:ext cx="61381" cy="21185"/>
            </a:xfrm>
            <a:custGeom>
              <a:rect b="b" l="l" r="r" t="t"/>
              <a:pathLst>
                <a:path extrusionOk="0" h="760" w="2202">
                  <a:moveTo>
                    <a:pt x="2102" y="0"/>
                  </a:moveTo>
                  <a:cubicBezTo>
                    <a:pt x="2077" y="0"/>
                    <a:pt x="2052" y="9"/>
                    <a:pt x="2035" y="25"/>
                  </a:cubicBezTo>
                  <a:cubicBezTo>
                    <a:pt x="1637" y="397"/>
                    <a:pt x="1091" y="600"/>
                    <a:pt x="531" y="600"/>
                  </a:cubicBezTo>
                  <a:cubicBezTo>
                    <a:pt x="388" y="600"/>
                    <a:pt x="243" y="586"/>
                    <a:pt x="100" y="559"/>
                  </a:cubicBezTo>
                  <a:cubicBezTo>
                    <a:pt x="67" y="559"/>
                    <a:pt x="34" y="593"/>
                    <a:pt x="0" y="626"/>
                  </a:cubicBezTo>
                  <a:cubicBezTo>
                    <a:pt x="0" y="659"/>
                    <a:pt x="34" y="726"/>
                    <a:pt x="67" y="726"/>
                  </a:cubicBezTo>
                  <a:cubicBezTo>
                    <a:pt x="234" y="759"/>
                    <a:pt x="400" y="759"/>
                    <a:pt x="534" y="759"/>
                  </a:cubicBezTo>
                  <a:cubicBezTo>
                    <a:pt x="1134" y="759"/>
                    <a:pt x="1735" y="526"/>
                    <a:pt x="2168" y="126"/>
                  </a:cubicBezTo>
                  <a:cubicBezTo>
                    <a:pt x="2202" y="92"/>
                    <a:pt x="2202" y="59"/>
                    <a:pt x="2168" y="25"/>
                  </a:cubicBezTo>
                  <a:cubicBezTo>
                    <a:pt x="2152" y="9"/>
                    <a:pt x="2127" y="0"/>
                    <a:pt x="21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8"/>
            <p:cNvSpPr/>
            <p:nvPr/>
          </p:nvSpPr>
          <p:spPr>
            <a:xfrm>
              <a:off x="4921210" y="1361670"/>
              <a:ext cx="89507" cy="83095"/>
            </a:xfrm>
            <a:custGeom>
              <a:rect b="b" l="l" r="r" t="t"/>
              <a:pathLst>
                <a:path extrusionOk="0" h="2981" w="3211">
                  <a:moveTo>
                    <a:pt x="1853" y="0"/>
                  </a:moveTo>
                  <a:cubicBezTo>
                    <a:pt x="1085" y="0"/>
                    <a:pt x="427" y="893"/>
                    <a:pt x="208" y="1580"/>
                  </a:cubicBezTo>
                  <a:cubicBezTo>
                    <a:pt x="0" y="2294"/>
                    <a:pt x="269" y="2980"/>
                    <a:pt x="943" y="2980"/>
                  </a:cubicBezTo>
                  <a:cubicBezTo>
                    <a:pt x="1025" y="2980"/>
                    <a:pt x="1114" y="2970"/>
                    <a:pt x="1209" y="2948"/>
                  </a:cubicBezTo>
                  <a:cubicBezTo>
                    <a:pt x="1843" y="2748"/>
                    <a:pt x="2410" y="2348"/>
                    <a:pt x="2743" y="1781"/>
                  </a:cubicBezTo>
                  <a:cubicBezTo>
                    <a:pt x="3210" y="1080"/>
                    <a:pt x="2810" y="146"/>
                    <a:pt x="2009" y="13"/>
                  </a:cubicBezTo>
                  <a:cubicBezTo>
                    <a:pt x="1957" y="4"/>
                    <a:pt x="1905" y="0"/>
                    <a:pt x="1853" y="0"/>
                  </a:cubicBezTo>
                  <a:close/>
                </a:path>
              </a:pathLst>
            </a:custGeom>
            <a:solidFill>
              <a:srgbClr val="FFC3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8"/>
            <p:cNvSpPr/>
            <p:nvPr/>
          </p:nvSpPr>
          <p:spPr>
            <a:xfrm>
              <a:off x="4827491" y="1288300"/>
              <a:ext cx="40029" cy="31889"/>
            </a:xfrm>
            <a:custGeom>
              <a:rect b="b" l="l" r="r" t="t"/>
              <a:pathLst>
                <a:path extrusionOk="0" h="1144" w="1436">
                  <a:moveTo>
                    <a:pt x="151" y="1"/>
                  </a:moveTo>
                  <a:cubicBezTo>
                    <a:pt x="79" y="1"/>
                    <a:pt x="34" y="61"/>
                    <a:pt x="34" y="143"/>
                  </a:cubicBezTo>
                  <a:cubicBezTo>
                    <a:pt x="1" y="243"/>
                    <a:pt x="68" y="310"/>
                    <a:pt x="168" y="310"/>
                  </a:cubicBezTo>
                  <a:cubicBezTo>
                    <a:pt x="568" y="410"/>
                    <a:pt x="935" y="677"/>
                    <a:pt x="1102" y="1044"/>
                  </a:cubicBezTo>
                  <a:cubicBezTo>
                    <a:pt x="1135" y="1110"/>
                    <a:pt x="1168" y="1110"/>
                    <a:pt x="1202" y="1144"/>
                  </a:cubicBezTo>
                  <a:lnTo>
                    <a:pt x="1335" y="1144"/>
                  </a:lnTo>
                  <a:cubicBezTo>
                    <a:pt x="1402" y="1077"/>
                    <a:pt x="1435" y="977"/>
                    <a:pt x="1402" y="910"/>
                  </a:cubicBezTo>
                  <a:cubicBezTo>
                    <a:pt x="1168" y="410"/>
                    <a:pt x="735" y="76"/>
                    <a:pt x="201" y="9"/>
                  </a:cubicBezTo>
                  <a:cubicBezTo>
                    <a:pt x="183" y="4"/>
                    <a:pt x="167" y="1"/>
                    <a:pt x="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8"/>
            <p:cNvSpPr/>
            <p:nvPr/>
          </p:nvSpPr>
          <p:spPr>
            <a:xfrm>
              <a:off x="4705701" y="1261233"/>
              <a:ext cx="45576" cy="22690"/>
            </a:xfrm>
            <a:custGeom>
              <a:rect b="b" l="l" r="r" t="t"/>
              <a:pathLst>
                <a:path extrusionOk="0" h="814" w="1635">
                  <a:moveTo>
                    <a:pt x="1298" y="0"/>
                  </a:moveTo>
                  <a:cubicBezTo>
                    <a:pt x="835" y="0"/>
                    <a:pt x="387" y="197"/>
                    <a:pt x="67" y="547"/>
                  </a:cubicBezTo>
                  <a:cubicBezTo>
                    <a:pt x="0" y="614"/>
                    <a:pt x="0" y="714"/>
                    <a:pt x="67" y="780"/>
                  </a:cubicBezTo>
                  <a:cubicBezTo>
                    <a:pt x="100" y="814"/>
                    <a:pt x="134" y="814"/>
                    <a:pt x="200" y="814"/>
                  </a:cubicBezTo>
                  <a:cubicBezTo>
                    <a:pt x="234" y="814"/>
                    <a:pt x="267" y="780"/>
                    <a:pt x="300" y="747"/>
                  </a:cubicBezTo>
                  <a:cubicBezTo>
                    <a:pt x="556" y="491"/>
                    <a:pt x="885" y="332"/>
                    <a:pt x="1245" y="332"/>
                  </a:cubicBezTo>
                  <a:cubicBezTo>
                    <a:pt x="1307" y="332"/>
                    <a:pt x="1371" y="337"/>
                    <a:pt x="1434" y="347"/>
                  </a:cubicBezTo>
                  <a:cubicBezTo>
                    <a:pt x="1501" y="347"/>
                    <a:pt x="1601" y="313"/>
                    <a:pt x="1635" y="213"/>
                  </a:cubicBezTo>
                  <a:cubicBezTo>
                    <a:pt x="1635" y="113"/>
                    <a:pt x="1568" y="46"/>
                    <a:pt x="1501" y="13"/>
                  </a:cubicBezTo>
                  <a:cubicBezTo>
                    <a:pt x="1433" y="5"/>
                    <a:pt x="1366" y="0"/>
                    <a:pt x="12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8"/>
            <p:cNvSpPr/>
            <p:nvPr/>
          </p:nvSpPr>
          <p:spPr>
            <a:xfrm>
              <a:off x="5157597" y="4404072"/>
              <a:ext cx="52098" cy="23108"/>
            </a:xfrm>
            <a:custGeom>
              <a:rect b="b" l="l" r="r" t="t"/>
              <a:pathLst>
                <a:path extrusionOk="0" h="829" w="1869">
                  <a:moveTo>
                    <a:pt x="550" y="154"/>
                  </a:moveTo>
                  <a:cubicBezTo>
                    <a:pt x="842" y="154"/>
                    <a:pt x="1257" y="228"/>
                    <a:pt x="1568" y="317"/>
                  </a:cubicBezTo>
                  <a:lnTo>
                    <a:pt x="1568" y="350"/>
                  </a:lnTo>
                  <a:cubicBezTo>
                    <a:pt x="1171" y="549"/>
                    <a:pt x="811" y="655"/>
                    <a:pt x="570" y="655"/>
                  </a:cubicBezTo>
                  <a:cubicBezTo>
                    <a:pt x="487" y="655"/>
                    <a:pt x="419" y="642"/>
                    <a:pt x="368" y="617"/>
                  </a:cubicBezTo>
                  <a:cubicBezTo>
                    <a:pt x="268" y="550"/>
                    <a:pt x="201" y="450"/>
                    <a:pt x="201" y="350"/>
                  </a:cubicBezTo>
                  <a:cubicBezTo>
                    <a:pt x="201" y="317"/>
                    <a:pt x="201" y="250"/>
                    <a:pt x="234" y="217"/>
                  </a:cubicBezTo>
                  <a:cubicBezTo>
                    <a:pt x="290" y="172"/>
                    <a:pt x="405" y="154"/>
                    <a:pt x="550" y="154"/>
                  </a:cubicBezTo>
                  <a:close/>
                  <a:moveTo>
                    <a:pt x="582" y="0"/>
                  </a:moveTo>
                  <a:cubicBezTo>
                    <a:pt x="393" y="0"/>
                    <a:pt x="229" y="32"/>
                    <a:pt x="134" y="117"/>
                  </a:cubicBezTo>
                  <a:cubicBezTo>
                    <a:pt x="67" y="183"/>
                    <a:pt x="1" y="283"/>
                    <a:pt x="34" y="383"/>
                  </a:cubicBezTo>
                  <a:cubicBezTo>
                    <a:pt x="34" y="517"/>
                    <a:pt x="134" y="650"/>
                    <a:pt x="234" y="750"/>
                  </a:cubicBezTo>
                  <a:lnTo>
                    <a:pt x="268" y="784"/>
                  </a:lnTo>
                  <a:cubicBezTo>
                    <a:pt x="343" y="815"/>
                    <a:pt x="430" y="829"/>
                    <a:pt x="524" y="829"/>
                  </a:cubicBezTo>
                  <a:cubicBezTo>
                    <a:pt x="932" y="829"/>
                    <a:pt x="1477" y="573"/>
                    <a:pt x="1802" y="383"/>
                  </a:cubicBezTo>
                  <a:cubicBezTo>
                    <a:pt x="1835" y="350"/>
                    <a:pt x="1869" y="350"/>
                    <a:pt x="1869" y="317"/>
                  </a:cubicBezTo>
                  <a:cubicBezTo>
                    <a:pt x="1869" y="283"/>
                    <a:pt x="1835" y="250"/>
                    <a:pt x="1802" y="250"/>
                  </a:cubicBezTo>
                  <a:cubicBezTo>
                    <a:pt x="1706" y="202"/>
                    <a:pt x="1062" y="0"/>
                    <a:pt x="5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8"/>
            <p:cNvSpPr/>
            <p:nvPr/>
          </p:nvSpPr>
          <p:spPr>
            <a:xfrm>
              <a:off x="5172483" y="4376865"/>
              <a:ext cx="37213" cy="37910"/>
            </a:xfrm>
            <a:custGeom>
              <a:rect b="b" l="l" r="r" t="t"/>
              <a:pathLst>
                <a:path extrusionOk="0" h="1360" w="1335">
                  <a:moveTo>
                    <a:pt x="397" y="167"/>
                  </a:moveTo>
                  <a:cubicBezTo>
                    <a:pt x="434" y="167"/>
                    <a:pt x="467" y="175"/>
                    <a:pt x="501" y="192"/>
                  </a:cubicBezTo>
                  <a:cubicBezTo>
                    <a:pt x="534" y="192"/>
                    <a:pt x="534" y="192"/>
                    <a:pt x="567" y="225"/>
                  </a:cubicBezTo>
                  <a:cubicBezTo>
                    <a:pt x="834" y="459"/>
                    <a:pt x="1034" y="792"/>
                    <a:pt x="1135" y="1159"/>
                  </a:cubicBezTo>
                  <a:cubicBezTo>
                    <a:pt x="734" y="992"/>
                    <a:pt x="201" y="559"/>
                    <a:pt x="167" y="325"/>
                  </a:cubicBezTo>
                  <a:cubicBezTo>
                    <a:pt x="167" y="292"/>
                    <a:pt x="167" y="225"/>
                    <a:pt x="267" y="192"/>
                  </a:cubicBezTo>
                  <a:cubicBezTo>
                    <a:pt x="317" y="175"/>
                    <a:pt x="359" y="167"/>
                    <a:pt x="397" y="167"/>
                  </a:cubicBezTo>
                  <a:close/>
                  <a:moveTo>
                    <a:pt x="397" y="0"/>
                  </a:moveTo>
                  <a:cubicBezTo>
                    <a:pt x="334" y="0"/>
                    <a:pt x="267" y="8"/>
                    <a:pt x="201" y="25"/>
                  </a:cubicBezTo>
                  <a:cubicBezTo>
                    <a:pt x="67" y="58"/>
                    <a:pt x="0" y="192"/>
                    <a:pt x="0" y="325"/>
                  </a:cubicBezTo>
                  <a:cubicBezTo>
                    <a:pt x="34" y="592"/>
                    <a:pt x="367" y="892"/>
                    <a:pt x="701" y="1126"/>
                  </a:cubicBezTo>
                  <a:cubicBezTo>
                    <a:pt x="868" y="1226"/>
                    <a:pt x="1068" y="1293"/>
                    <a:pt x="1268" y="1359"/>
                  </a:cubicBezTo>
                  <a:cubicBezTo>
                    <a:pt x="1268" y="1359"/>
                    <a:pt x="1301" y="1359"/>
                    <a:pt x="1335" y="1326"/>
                  </a:cubicBezTo>
                  <a:cubicBezTo>
                    <a:pt x="1335" y="1326"/>
                    <a:pt x="1335" y="1293"/>
                    <a:pt x="1335" y="1259"/>
                  </a:cubicBezTo>
                  <a:cubicBezTo>
                    <a:pt x="1335" y="1226"/>
                    <a:pt x="1034" y="259"/>
                    <a:pt x="567" y="25"/>
                  </a:cubicBezTo>
                  <a:cubicBezTo>
                    <a:pt x="517" y="8"/>
                    <a:pt x="459" y="0"/>
                    <a:pt x="3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8"/>
            <p:cNvSpPr/>
            <p:nvPr/>
          </p:nvSpPr>
          <p:spPr>
            <a:xfrm>
              <a:off x="4651762" y="4430219"/>
              <a:ext cx="60461" cy="25478"/>
            </a:xfrm>
            <a:custGeom>
              <a:rect b="b" l="l" r="r" t="t"/>
              <a:pathLst>
                <a:path extrusionOk="0" h="914" w="2169">
                  <a:moveTo>
                    <a:pt x="367" y="179"/>
                  </a:moveTo>
                  <a:cubicBezTo>
                    <a:pt x="868" y="246"/>
                    <a:pt x="1368" y="413"/>
                    <a:pt x="1835" y="680"/>
                  </a:cubicBezTo>
                  <a:cubicBezTo>
                    <a:pt x="1547" y="717"/>
                    <a:pt x="1283" y="736"/>
                    <a:pt x="1055" y="736"/>
                  </a:cubicBezTo>
                  <a:cubicBezTo>
                    <a:pt x="674" y="736"/>
                    <a:pt x="392" y="684"/>
                    <a:pt x="267" y="580"/>
                  </a:cubicBezTo>
                  <a:cubicBezTo>
                    <a:pt x="201" y="513"/>
                    <a:pt x="167" y="413"/>
                    <a:pt x="167" y="313"/>
                  </a:cubicBezTo>
                  <a:cubicBezTo>
                    <a:pt x="167" y="279"/>
                    <a:pt x="201" y="246"/>
                    <a:pt x="234" y="213"/>
                  </a:cubicBezTo>
                  <a:cubicBezTo>
                    <a:pt x="267" y="179"/>
                    <a:pt x="334" y="179"/>
                    <a:pt x="367" y="179"/>
                  </a:cubicBezTo>
                  <a:close/>
                  <a:moveTo>
                    <a:pt x="381" y="0"/>
                  </a:moveTo>
                  <a:cubicBezTo>
                    <a:pt x="295" y="0"/>
                    <a:pt x="222" y="14"/>
                    <a:pt x="167" y="46"/>
                  </a:cubicBezTo>
                  <a:cubicBezTo>
                    <a:pt x="67" y="113"/>
                    <a:pt x="34" y="179"/>
                    <a:pt x="34" y="279"/>
                  </a:cubicBezTo>
                  <a:cubicBezTo>
                    <a:pt x="0" y="446"/>
                    <a:pt x="67" y="580"/>
                    <a:pt x="167" y="680"/>
                  </a:cubicBezTo>
                  <a:cubicBezTo>
                    <a:pt x="401" y="846"/>
                    <a:pt x="701" y="913"/>
                    <a:pt x="1001" y="913"/>
                  </a:cubicBezTo>
                  <a:cubicBezTo>
                    <a:pt x="1368" y="880"/>
                    <a:pt x="1735" y="846"/>
                    <a:pt x="2102" y="780"/>
                  </a:cubicBezTo>
                  <a:cubicBezTo>
                    <a:pt x="2135" y="746"/>
                    <a:pt x="2169" y="746"/>
                    <a:pt x="2169" y="713"/>
                  </a:cubicBezTo>
                  <a:cubicBezTo>
                    <a:pt x="2169" y="680"/>
                    <a:pt x="2169" y="613"/>
                    <a:pt x="2135" y="613"/>
                  </a:cubicBezTo>
                  <a:cubicBezTo>
                    <a:pt x="1991" y="555"/>
                    <a:pt x="927" y="0"/>
                    <a:pt x="3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8"/>
            <p:cNvSpPr/>
            <p:nvPr/>
          </p:nvSpPr>
          <p:spPr>
            <a:xfrm>
              <a:off x="4673142" y="4408225"/>
              <a:ext cx="38161" cy="43736"/>
            </a:xfrm>
            <a:custGeom>
              <a:rect b="b" l="l" r="r" t="t"/>
              <a:pathLst>
                <a:path extrusionOk="0" h="1569" w="1369">
                  <a:moveTo>
                    <a:pt x="468" y="168"/>
                  </a:moveTo>
                  <a:cubicBezTo>
                    <a:pt x="568" y="168"/>
                    <a:pt x="668" y="201"/>
                    <a:pt x="734" y="268"/>
                  </a:cubicBezTo>
                  <a:cubicBezTo>
                    <a:pt x="1001" y="568"/>
                    <a:pt x="1168" y="935"/>
                    <a:pt x="1201" y="1335"/>
                  </a:cubicBezTo>
                  <a:cubicBezTo>
                    <a:pt x="768" y="1102"/>
                    <a:pt x="201" y="501"/>
                    <a:pt x="267" y="268"/>
                  </a:cubicBezTo>
                  <a:cubicBezTo>
                    <a:pt x="267" y="234"/>
                    <a:pt x="267" y="168"/>
                    <a:pt x="401" y="168"/>
                  </a:cubicBezTo>
                  <a:close/>
                  <a:moveTo>
                    <a:pt x="401" y="1"/>
                  </a:moveTo>
                  <a:cubicBezTo>
                    <a:pt x="167" y="34"/>
                    <a:pt x="101" y="134"/>
                    <a:pt x="101" y="234"/>
                  </a:cubicBezTo>
                  <a:cubicBezTo>
                    <a:pt x="1" y="635"/>
                    <a:pt x="835" y="1402"/>
                    <a:pt x="1268" y="1569"/>
                  </a:cubicBezTo>
                  <a:lnTo>
                    <a:pt x="1335" y="1569"/>
                  </a:lnTo>
                  <a:cubicBezTo>
                    <a:pt x="1368" y="1535"/>
                    <a:pt x="1368" y="1502"/>
                    <a:pt x="1368" y="1502"/>
                  </a:cubicBezTo>
                  <a:cubicBezTo>
                    <a:pt x="1368" y="1435"/>
                    <a:pt x="1302" y="501"/>
                    <a:pt x="868" y="134"/>
                  </a:cubicBezTo>
                  <a:cubicBezTo>
                    <a:pt x="734" y="34"/>
                    <a:pt x="568" y="1"/>
                    <a:pt x="4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8"/>
            <p:cNvSpPr/>
            <p:nvPr/>
          </p:nvSpPr>
          <p:spPr>
            <a:xfrm>
              <a:off x="4634088" y="2235161"/>
              <a:ext cx="424035" cy="43708"/>
            </a:xfrm>
            <a:custGeom>
              <a:rect b="b" l="l" r="r" t="t"/>
              <a:pathLst>
                <a:path extrusionOk="0" h="1568" w="15212">
                  <a:moveTo>
                    <a:pt x="234" y="0"/>
                  </a:moveTo>
                  <a:cubicBezTo>
                    <a:pt x="101" y="0"/>
                    <a:pt x="1" y="100"/>
                    <a:pt x="1" y="167"/>
                  </a:cubicBezTo>
                  <a:lnTo>
                    <a:pt x="101" y="1434"/>
                  </a:lnTo>
                  <a:cubicBezTo>
                    <a:pt x="134" y="1501"/>
                    <a:pt x="234" y="1568"/>
                    <a:pt x="368" y="1568"/>
                  </a:cubicBezTo>
                  <a:lnTo>
                    <a:pt x="14945" y="1568"/>
                  </a:lnTo>
                  <a:cubicBezTo>
                    <a:pt x="15078" y="1568"/>
                    <a:pt x="15211" y="1468"/>
                    <a:pt x="15178" y="1368"/>
                  </a:cubicBezTo>
                  <a:lnTo>
                    <a:pt x="14811" y="134"/>
                  </a:lnTo>
                  <a:cubicBezTo>
                    <a:pt x="14744" y="33"/>
                    <a:pt x="14644" y="0"/>
                    <a:pt x="145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8"/>
            <p:cNvSpPr/>
            <p:nvPr/>
          </p:nvSpPr>
          <p:spPr>
            <a:xfrm>
              <a:off x="4984655" y="2231425"/>
              <a:ext cx="23276" cy="52098"/>
            </a:xfrm>
            <a:custGeom>
              <a:rect b="b" l="l" r="r" t="t"/>
              <a:pathLst>
                <a:path extrusionOk="0" h="1869" w="835">
                  <a:moveTo>
                    <a:pt x="134" y="1"/>
                  </a:moveTo>
                  <a:cubicBezTo>
                    <a:pt x="34" y="1"/>
                    <a:pt x="0" y="67"/>
                    <a:pt x="0" y="101"/>
                  </a:cubicBezTo>
                  <a:lnTo>
                    <a:pt x="167" y="1769"/>
                  </a:lnTo>
                  <a:cubicBezTo>
                    <a:pt x="167" y="1835"/>
                    <a:pt x="234" y="1869"/>
                    <a:pt x="334" y="1869"/>
                  </a:cubicBezTo>
                  <a:lnTo>
                    <a:pt x="701" y="1869"/>
                  </a:lnTo>
                  <a:cubicBezTo>
                    <a:pt x="767" y="1869"/>
                    <a:pt x="834" y="1835"/>
                    <a:pt x="834" y="1769"/>
                  </a:cubicBezTo>
                  <a:lnTo>
                    <a:pt x="667" y="101"/>
                  </a:lnTo>
                  <a:cubicBezTo>
                    <a:pt x="667" y="67"/>
                    <a:pt x="567" y="1"/>
                    <a:pt x="50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8"/>
            <p:cNvSpPr/>
            <p:nvPr/>
          </p:nvSpPr>
          <p:spPr>
            <a:xfrm>
              <a:off x="4664780" y="2231425"/>
              <a:ext cx="24196" cy="52098"/>
            </a:xfrm>
            <a:custGeom>
              <a:rect b="b" l="l" r="r" t="t"/>
              <a:pathLst>
                <a:path extrusionOk="0" h="1869" w="868">
                  <a:moveTo>
                    <a:pt x="134" y="1"/>
                  </a:moveTo>
                  <a:cubicBezTo>
                    <a:pt x="34" y="1"/>
                    <a:pt x="0" y="67"/>
                    <a:pt x="0" y="101"/>
                  </a:cubicBezTo>
                  <a:lnTo>
                    <a:pt x="167" y="1769"/>
                  </a:lnTo>
                  <a:cubicBezTo>
                    <a:pt x="201" y="1835"/>
                    <a:pt x="267" y="1869"/>
                    <a:pt x="334" y="1869"/>
                  </a:cubicBezTo>
                  <a:lnTo>
                    <a:pt x="734" y="1869"/>
                  </a:lnTo>
                  <a:cubicBezTo>
                    <a:pt x="801" y="1869"/>
                    <a:pt x="868" y="1835"/>
                    <a:pt x="834" y="1769"/>
                  </a:cubicBezTo>
                  <a:lnTo>
                    <a:pt x="668" y="101"/>
                  </a:lnTo>
                  <a:cubicBezTo>
                    <a:pt x="668" y="67"/>
                    <a:pt x="601" y="1"/>
                    <a:pt x="50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8"/>
            <p:cNvSpPr/>
            <p:nvPr/>
          </p:nvSpPr>
          <p:spPr>
            <a:xfrm>
              <a:off x="4823784" y="2231425"/>
              <a:ext cx="24196" cy="52098"/>
            </a:xfrm>
            <a:custGeom>
              <a:rect b="b" l="l" r="r" t="t"/>
              <a:pathLst>
                <a:path extrusionOk="0" h="1869" w="868">
                  <a:moveTo>
                    <a:pt x="134" y="1"/>
                  </a:moveTo>
                  <a:cubicBezTo>
                    <a:pt x="67" y="1"/>
                    <a:pt x="0" y="67"/>
                    <a:pt x="34" y="101"/>
                  </a:cubicBezTo>
                  <a:lnTo>
                    <a:pt x="201" y="1769"/>
                  </a:lnTo>
                  <a:cubicBezTo>
                    <a:pt x="201" y="1835"/>
                    <a:pt x="267" y="1869"/>
                    <a:pt x="334" y="1869"/>
                  </a:cubicBezTo>
                  <a:lnTo>
                    <a:pt x="734" y="1869"/>
                  </a:lnTo>
                  <a:cubicBezTo>
                    <a:pt x="801" y="1869"/>
                    <a:pt x="868" y="1835"/>
                    <a:pt x="868" y="1769"/>
                  </a:cubicBezTo>
                  <a:lnTo>
                    <a:pt x="668" y="101"/>
                  </a:lnTo>
                  <a:cubicBezTo>
                    <a:pt x="668" y="67"/>
                    <a:pt x="601" y="1"/>
                    <a:pt x="53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8"/>
            <p:cNvSpPr/>
            <p:nvPr/>
          </p:nvSpPr>
          <p:spPr>
            <a:xfrm>
              <a:off x="4807978" y="1322950"/>
              <a:ext cx="17701" cy="10732"/>
            </a:xfrm>
            <a:custGeom>
              <a:rect b="b" l="l" r="r" t="t"/>
              <a:pathLst>
                <a:path extrusionOk="0" h="385" w="635">
                  <a:moveTo>
                    <a:pt x="0" y="1"/>
                  </a:moveTo>
                  <a:cubicBezTo>
                    <a:pt x="0" y="1"/>
                    <a:pt x="150" y="385"/>
                    <a:pt x="415" y="385"/>
                  </a:cubicBezTo>
                  <a:cubicBezTo>
                    <a:pt x="481" y="385"/>
                    <a:pt x="554" y="361"/>
                    <a:pt x="634" y="301"/>
                  </a:cubicBez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8"/>
            <p:cNvSpPr/>
            <p:nvPr/>
          </p:nvSpPr>
          <p:spPr>
            <a:xfrm>
              <a:off x="4524369" y="1639118"/>
              <a:ext cx="753182" cy="2219519"/>
            </a:xfrm>
            <a:custGeom>
              <a:rect b="b" l="l" r="r" t="t"/>
              <a:pathLst>
                <a:path extrusionOk="0" h="79624" w="27020">
                  <a:moveTo>
                    <a:pt x="8673" y="0"/>
                  </a:moveTo>
                  <a:cubicBezTo>
                    <a:pt x="7005" y="134"/>
                    <a:pt x="3136" y="400"/>
                    <a:pt x="2269" y="1134"/>
                  </a:cubicBezTo>
                  <a:cubicBezTo>
                    <a:pt x="1435" y="1868"/>
                    <a:pt x="1135" y="16312"/>
                    <a:pt x="1835" y="21415"/>
                  </a:cubicBezTo>
                  <a:cubicBezTo>
                    <a:pt x="2536" y="26519"/>
                    <a:pt x="0" y="71151"/>
                    <a:pt x="1201" y="79624"/>
                  </a:cubicBezTo>
                  <a:cubicBezTo>
                    <a:pt x="6945" y="79204"/>
                    <a:pt x="9976" y="79119"/>
                    <a:pt x="11481" y="79119"/>
                  </a:cubicBezTo>
                  <a:cubicBezTo>
                    <a:pt x="12484" y="79119"/>
                    <a:pt x="12810" y="79157"/>
                    <a:pt x="12810" y="79157"/>
                  </a:cubicBezTo>
                  <a:lnTo>
                    <a:pt x="13177" y="76555"/>
                  </a:lnTo>
                  <a:lnTo>
                    <a:pt x="14211" y="79224"/>
                  </a:lnTo>
                  <a:cubicBezTo>
                    <a:pt x="14211" y="79224"/>
                    <a:pt x="19249" y="78777"/>
                    <a:pt x="23109" y="78777"/>
                  </a:cubicBezTo>
                  <a:cubicBezTo>
                    <a:pt x="24832" y="78777"/>
                    <a:pt x="26320" y="78866"/>
                    <a:pt x="27020" y="79123"/>
                  </a:cubicBezTo>
                  <a:cubicBezTo>
                    <a:pt x="26953" y="70784"/>
                    <a:pt x="23017" y="30055"/>
                    <a:pt x="19881" y="21716"/>
                  </a:cubicBezTo>
                  <a:cubicBezTo>
                    <a:pt x="20949" y="11275"/>
                    <a:pt x="22316" y="1568"/>
                    <a:pt x="21649" y="801"/>
                  </a:cubicBezTo>
                  <a:cubicBezTo>
                    <a:pt x="20949" y="34"/>
                    <a:pt x="15178" y="0"/>
                    <a:pt x="15178" y="0"/>
                  </a:cubicBezTo>
                  <a:cubicBezTo>
                    <a:pt x="14111" y="1134"/>
                    <a:pt x="12676" y="1835"/>
                    <a:pt x="11142" y="1935"/>
                  </a:cubicBezTo>
                  <a:cubicBezTo>
                    <a:pt x="11102" y="1936"/>
                    <a:pt x="11063" y="1936"/>
                    <a:pt x="11024" y="1936"/>
                  </a:cubicBezTo>
                  <a:cubicBezTo>
                    <a:pt x="8706" y="1936"/>
                    <a:pt x="8673" y="0"/>
                    <a:pt x="867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8"/>
            <p:cNvSpPr/>
            <p:nvPr/>
          </p:nvSpPr>
          <p:spPr>
            <a:xfrm>
              <a:off x="4524369" y="1639118"/>
              <a:ext cx="753182" cy="2219519"/>
            </a:xfrm>
            <a:custGeom>
              <a:rect b="b" l="l" r="r" t="t"/>
              <a:pathLst>
                <a:path extrusionOk="0" h="79624" w="27020">
                  <a:moveTo>
                    <a:pt x="8673" y="0"/>
                  </a:moveTo>
                  <a:cubicBezTo>
                    <a:pt x="7005" y="134"/>
                    <a:pt x="3136" y="400"/>
                    <a:pt x="2269" y="1134"/>
                  </a:cubicBezTo>
                  <a:cubicBezTo>
                    <a:pt x="1435" y="1868"/>
                    <a:pt x="1135" y="16312"/>
                    <a:pt x="1835" y="21415"/>
                  </a:cubicBezTo>
                  <a:cubicBezTo>
                    <a:pt x="2536" y="26519"/>
                    <a:pt x="0" y="71151"/>
                    <a:pt x="1201" y="79624"/>
                  </a:cubicBezTo>
                  <a:cubicBezTo>
                    <a:pt x="6945" y="79204"/>
                    <a:pt x="9976" y="79119"/>
                    <a:pt x="11481" y="79119"/>
                  </a:cubicBezTo>
                  <a:cubicBezTo>
                    <a:pt x="12484" y="79119"/>
                    <a:pt x="12810" y="79157"/>
                    <a:pt x="12810" y="79157"/>
                  </a:cubicBezTo>
                  <a:lnTo>
                    <a:pt x="13177" y="76555"/>
                  </a:lnTo>
                  <a:lnTo>
                    <a:pt x="14211" y="79224"/>
                  </a:lnTo>
                  <a:cubicBezTo>
                    <a:pt x="14211" y="79224"/>
                    <a:pt x="19249" y="78777"/>
                    <a:pt x="23109" y="78777"/>
                  </a:cubicBezTo>
                  <a:cubicBezTo>
                    <a:pt x="24832" y="78777"/>
                    <a:pt x="26320" y="78866"/>
                    <a:pt x="27020" y="79123"/>
                  </a:cubicBezTo>
                  <a:cubicBezTo>
                    <a:pt x="26953" y="70784"/>
                    <a:pt x="23017" y="30055"/>
                    <a:pt x="19881" y="21716"/>
                  </a:cubicBezTo>
                  <a:cubicBezTo>
                    <a:pt x="20949" y="11275"/>
                    <a:pt x="22316" y="1568"/>
                    <a:pt x="21649" y="801"/>
                  </a:cubicBezTo>
                  <a:cubicBezTo>
                    <a:pt x="20949" y="34"/>
                    <a:pt x="15178" y="0"/>
                    <a:pt x="15178" y="0"/>
                  </a:cubicBezTo>
                  <a:cubicBezTo>
                    <a:pt x="14111" y="1134"/>
                    <a:pt x="12676" y="1835"/>
                    <a:pt x="11142" y="1935"/>
                  </a:cubicBezTo>
                  <a:cubicBezTo>
                    <a:pt x="11102" y="1936"/>
                    <a:pt x="11063" y="1936"/>
                    <a:pt x="11024" y="1936"/>
                  </a:cubicBezTo>
                  <a:cubicBezTo>
                    <a:pt x="8706" y="1936"/>
                    <a:pt x="8673" y="0"/>
                    <a:pt x="867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8"/>
            <p:cNvSpPr/>
            <p:nvPr/>
          </p:nvSpPr>
          <p:spPr>
            <a:xfrm>
              <a:off x="4900972" y="2184928"/>
              <a:ext cx="181327" cy="65283"/>
            </a:xfrm>
            <a:custGeom>
              <a:rect b="b" l="l" r="r" t="t"/>
              <a:pathLst>
                <a:path extrusionOk="0" h="2342" w="6505">
                  <a:moveTo>
                    <a:pt x="0" y="1"/>
                  </a:moveTo>
                  <a:cubicBezTo>
                    <a:pt x="33" y="701"/>
                    <a:pt x="134" y="1402"/>
                    <a:pt x="334" y="2069"/>
                  </a:cubicBezTo>
                  <a:cubicBezTo>
                    <a:pt x="941" y="2272"/>
                    <a:pt x="2260" y="2342"/>
                    <a:pt x="3584" y="2342"/>
                  </a:cubicBezTo>
                  <a:cubicBezTo>
                    <a:pt x="4658" y="2342"/>
                    <a:pt x="5736" y="2296"/>
                    <a:pt x="6438" y="2236"/>
                  </a:cubicBezTo>
                  <a:lnTo>
                    <a:pt x="6405" y="2136"/>
                  </a:lnTo>
                  <a:lnTo>
                    <a:pt x="6505" y="1135"/>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8"/>
            <p:cNvSpPr/>
            <p:nvPr/>
          </p:nvSpPr>
          <p:spPr>
            <a:xfrm>
              <a:off x="5065551" y="1832521"/>
              <a:ext cx="54886" cy="204603"/>
            </a:xfrm>
            <a:custGeom>
              <a:rect b="b" l="l" r="r" t="t"/>
              <a:pathLst>
                <a:path extrusionOk="0" h="7340" w="1969">
                  <a:moveTo>
                    <a:pt x="0" y="0"/>
                  </a:moveTo>
                  <a:cubicBezTo>
                    <a:pt x="0" y="1935"/>
                    <a:pt x="367" y="5204"/>
                    <a:pt x="1301" y="7339"/>
                  </a:cubicBezTo>
                  <a:cubicBezTo>
                    <a:pt x="1535" y="5104"/>
                    <a:pt x="1768" y="3003"/>
                    <a:pt x="1968" y="1168"/>
                  </a:cubicBez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8"/>
            <p:cNvSpPr/>
            <p:nvPr/>
          </p:nvSpPr>
          <p:spPr>
            <a:xfrm>
              <a:off x="4809846" y="1689546"/>
              <a:ext cx="85548" cy="2086360"/>
            </a:xfrm>
            <a:custGeom>
              <a:rect b="b" l="l" r="r" t="t"/>
              <a:pathLst>
                <a:path extrusionOk="0" h="74847" w="3069">
                  <a:moveTo>
                    <a:pt x="517" y="1"/>
                  </a:moveTo>
                  <a:cubicBezTo>
                    <a:pt x="459" y="1"/>
                    <a:pt x="400" y="42"/>
                    <a:pt x="400" y="126"/>
                  </a:cubicBezTo>
                  <a:cubicBezTo>
                    <a:pt x="400" y="193"/>
                    <a:pt x="134" y="6731"/>
                    <a:pt x="67" y="20707"/>
                  </a:cubicBezTo>
                  <a:cubicBezTo>
                    <a:pt x="0" y="43724"/>
                    <a:pt x="2802" y="74446"/>
                    <a:pt x="2835" y="74746"/>
                  </a:cubicBezTo>
                  <a:cubicBezTo>
                    <a:pt x="2835" y="74813"/>
                    <a:pt x="2902" y="74846"/>
                    <a:pt x="2936" y="74846"/>
                  </a:cubicBezTo>
                  <a:lnTo>
                    <a:pt x="2969" y="74846"/>
                  </a:lnTo>
                  <a:cubicBezTo>
                    <a:pt x="3036" y="74846"/>
                    <a:pt x="3069" y="74779"/>
                    <a:pt x="3069" y="74713"/>
                  </a:cubicBezTo>
                  <a:cubicBezTo>
                    <a:pt x="3036" y="74412"/>
                    <a:pt x="234" y="43724"/>
                    <a:pt x="300" y="20707"/>
                  </a:cubicBezTo>
                  <a:cubicBezTo>
                    <a:pt x="367" y="6731"/>
                    <a:pt x="634" y="193"/>
                    <a:pt x="634" y="126"/>
                  </a:cubicBezTo>
                  <a:cubicBezTo>
                    <a:pt x="634" y="42"/>
                    <a:pt x="576" y="1"/>
                    <a:pt x="51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8"/>
            <p:cNvSpPr/>
            <p:nvPr/>
          </p:nvSpPr>
          <p:spPr>
            <a:xfrm>
              <a:off x="4959372" y="2231537"/>
              <a:ext cx="132239" cy="141243"/>
            </a:xfrm>
            <a:custGeom>
              <a:rect b="b" l="l" r="r" t="t"/>
              <a:pathLst>
                <a:path extrusionOk="0" h="5067" w="4744">
                  <a:moveTo>
                    <a:pt x="142" y="0"/>
                  </a:moveTo>
                  <a:cubicBezTo>
                    <a:pt x="67" y="0"/>
                    <a:pt x="0" y="64"/>
                    <a:pt x="40" y="163"/>
                  </a:cubicBezTo>
                  <a:cubicBezTo>
                    <a:pt x="874" y="2298"/>
                    <a:pt x="2475" y="4033"/>
                    <a:pt x="4543" y="5067"/>
                  </a:cubicBezTo>
                  <a:lnTo>
                    <a:pt x="4610" y="5067"/>
                  </a:lnTo>
                  <a:cubicBezTo>
                    <a:pt x="4643" y="5067"/>
                    <a:pt x="4677" y="5034"/>
                    <a:pt x="4710" y="5000"/>
                  </a:cubicBezTo>
                  <a:cubicBezTo>
                    <a:pt x="4743" y="4934"/>
                    <a:pt x="4710" y="4867"/>
                    <a:pt x="4643" y="4833"/>
                  </a:cubicBezTo>
                  <a:cubicBezTo>
                    <a:pt x="2642" y="3833"/>
                    <a:pt x="1107" y="2165"/>
                    <a:pt x="273" y="97"/>
                  </a:cubicBezTo>
                  <a:cubicBezTo>
                    <a:pt x="247" y="29"/>
                    <a:pt x="192" y="0"/>
                    <a:pt x="14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8"/>
            <p:cNvSpPr/>
            <p:nvPr/>
          </p:nvSpPr>
          <p:spPr>
            <a:xfrm>
              <a:off x="4513218" y="1905054"/>
              <a:ext cx="349553" cy="396187"/>
            </a:xfrm>
            <a:custGeom>
              <a:rect b="b" l="l" r="r" t="t"/>
              <a:pathLst>
                <a:path extrusionOk="0" h="14213" w="12540">
                  <a:moveTo>
                    <a:pt x="734" y="0"/>
                  </a:moveTo>
                  <a:cubicBezTo>
                    <a:pt x="334" y="0"/>
                    <a:pt x="0" y="367"/>
                    <a:pt x="67" y="768"/>
                  </a:cubicBezTo>
                  <a:lnTo>
                    <a:pt x="1735" y="13443"/>
                  </a:lnTo>
                  <a:cubicBezTo>
                    <a:pt x="1801" y="13877"/>
                    <a:pt x="2135" y="14210"/>
                    <a:pt x="2602" y="14210"/>
                  </a:cubicBezTo>
                  <a:lnTo>
                    <a:pt x="11809" y="14210"/>
                  </a:lnTo>
                  <a:cubicBezTo>
                    <a:pt x="11826" y="14212"/>
                    <a:pt x="11842" y="14212"/>
                    <a:pt x="11859" y="14212"/>
                  </a:cubicBezTo>
                  <a:cubicBezTo>
                    <a:pt x="12265" y="14212"/>
                    <a:pt x="12540" y="13828"/>
                    <a:pt x="12476" y="13443"/>
                  </a:cubicBezTo>
                  <a:lnTo>
                    <a:pt x="10841" y="768"/>
                  </a:lnTo>
                  <a:cubicBezTo>
                    <a:pt x="10775" y="334"/>
                    <a:pt x="10408" y="34"/>
                    <a:pt x="99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8"/>
            <p:cNvSpPr/>
            <p:nvPr/>
          </p:nvSpPr>
          <p:spPr>
            <a:xfrm>
              <a:off x="4843297" y="2037102"/>
              <a:ext cx="88364" cy="118775"/>
            </a:xfrm>
            <a:custGeom>
              <a:rect b="b" l="l" r="r" t="t"/>
              <a:pathLst>
                <a:path extrusionOk="0" h="4261" w="3170">
                  <a:moveTo>
                    <a:pt x="201" y="0"/>
                  </a:moveTo>
                  <a:lnTo>
                    <a:pt x="1" y="3569"/>
                  </a:lnTo>
                  <a:cubicBezTo>
                    <a:pt x="1" y="3569"/>
                    <a:pt x="1126" y="4260"/>
                    <a:pt x="2222" y="4260"/>
                  </a:cubicBezTo>
                  <a:cubicBezTo>
                    <a:pt x="2551" y="4260"/>
                    <a:pt x="2877" y="4198"/>
                    <a:pt x="3170" y="4036"/>
                  </a:cubicBezTo>
                  <a:lnTo>
                    <a:pt x="2936" y="2602"/>
                  </a:lnTo>
                  <a:lnTo>
                    <a:pt x="201" y="0"/>
                  </a:lnTo>
                  <a:close/>
                </a:path>
              </a:pathLst>
            </a:custGeom>
            <a:solidFill>
              <a:srgbClr val="FFC3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8"/>
            <p:cNvSpPr/>
            <p:nvPr/>
          </p:nvSpPr>
          <p:spPr>
            <a:xfrm>
              <a:off x="4594114" y="2238868"/>
              <a:ext cx="72559" cy="133912"/>
            </a:xfrm>
            <a:custGeom>
              <a:rect b="b" l="l" r="r" t="t"/>
              <a:pathLst>
                <a:path extrusionOk="0" h="4804" w="2603">
                  <a:moveTo>
                    <a:pt x="2502" y="1"/>
                  </a:moveTo>
                  <a:cubicBezTo>
                    <a:pt x="2435" y="1"/>
                    <a:pt x="2369" y="34"/>
                    <a:pt x="2369" y="101"/>
                  </a:cubicBezTo>
                  <a:cubicBezTo>
                    <a:pt x="2035" y="1802"/>
                    <a:pt x="1234" y="3370"/>
                    <a:pt x="34" y="4604"/>
                  </a:cubicBezTo>
                  <a:cubicBezTo>
                    <a:pt x="0" y="4637"/>
                    <a:pt x="0" y="4704"/>
                    <a:pt x="34" y="4771"/>
                  </a:cubicBezTo>
                  <a:cubicBezTo>
                    <a:pt x="67" y="4771"/>
                    <a:pt x="100" y="4804"/>
                    <a:pt x="134" y="4804"/>
                  </a:cubicBezTo>
                  <a:cubicBezTo>
                    <a:pt x="167" y="4804"/>
                    <a:pt x="200" y="4771"/>
                    <a:pt x="234" y="4771"/>
                  </a:cubicBezTo>
                  <a:cubicBezTo>
                    <a:pt x="2335" y="2469"/>
                    <a:pt x="2602" y="234"/>
                    <a:pt x="2602" y="134"/>
                  </a:cubicBezTo>
                  <a:cubicBezTo>
                    <a:pt x="2602" y="67"/>
                    <a:pt x="2569" y="1"/>
                    <a:pt x="25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8"/>
            <p:cNvSpPr/>
            <p:nvPr/>
          </p:nvSpPr>
          <p:spPr>
            <a:xfrm>
              <a:off x="4767056" y="2029659"/>
              <a:ext cx="90231" cy="114399"/>
            </a:xfrm>
            <a:custGeom>
              <a:rect b="b" l="l" r="r" t="t"/>
              <a:pathLst>
                <a:path extrusionOk="0" h="4104" w="3237">
                  <a:moveTo>
                    <a:pt x="34" y="0"/>
                  </a:moveTo>
                  <a:lnTo>
                    <a:pt x="1" y="2969"/>
                  </a:lnTo>
                  <a:lnTo>
                    <a:pt x="3236" y="4103"/>
                  </a:lnTo>
                  <a:lnTo>
                    <a:pt x="3236" y="4103"/>
                  </a:lnTo>
                  <a:lnTo>
                    <a:pt x="2936" y="267"/>
                  </a:lnTo>
                  <a:lnTo>
                    <a:pt x="34" y="0"/>
                  </a:lnTo>
                  <a:close/>
                </a:path>
              </a:pathLst>
            </a:custGeom>
            <a:solidFill>
              <a:srgbClr val="FFC3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8"/>
            <p:cNvSpPr/>
            <p:nvPr/>
          </p:nvSpPr>
          <p:spPr>
            <a:xfrm>
              <a:off x="4881431" y="1664207"/>
              <a:ext cx="390557" cy="570378"/>
            </a:xfrm>
            <a:custGeom>
              <a:rect b="b" l="l" r="r" t="t"/>
              <a:pathLst>
                <a:path extrusionOk="0" h="20462" w="14011">
                  <a:moveTo>
                    <a:pt x="8907" y="1"/>
                  </a:moveTo>
                  <a:lnTo>
                    <a:pt x="4370" y="3170"/>
                  </a:lnTo>
                  <a:cubicBezTo>
                    <a:pt x="4404" y="3203"/>
                    <a:pt x="4504" y="3337"/>
                    <a:pt x="4571" y="3403"/>
                  </a:cubicBezTo>
                  <a:lnTo>
                    <a:pt x="4771" y="3703"/>
                  </a:lnTo>
                  <a:cubicBezTo>
                    <a:pt x="4937" y="3937"/>
                    <a:pt x="5071" y="4137"/>
                    <a:pt x="5204" y="4371"/>
                  </a:cubicBezTo>
                  <a:cubicBezTo>
                    <a:pt x="5471" y="4771"/>
                    <a:pt x="5738" y="5238"/>
                    <a:pt x="6005" y="5672"/>
                  </a:cubicBezTo>
                  <a:cubicBezTo>
                    <a:pt x="6505" y="6606"/>
                    <a:pt x="6972" y="7540"/>
                    <a:pt x="7373" y="8507"/>
                  </a:cubicBezTo>
                  <a:cubicBezTo>
                    <a:pt x="8173" y="10408"/>
                    <a:pt x="8740" y="12410"/>
                    <a:pt x="9040" y="14478"/>
                  </a:cubicBezTo>
                  <a:cubicBezTo>
                    <a:pt x="9040" y="14711"/>
                    <a:pt x="9074" y="14945"/>
                    <a:pt x="9107" y="15212"/>
                  </a:cubicBezTo>
                  <a:lnTo>
                    <a:pt x="9140" y="15479"/>
                  </a:lnTo>
                  <a:lnTo>
                    <a:pt x="9074" y="15479"/>
                  </a:lnTo>
                  <a:cubicBezTo>
                    <a:pt x="8673" y="15479"/>
                    <a:pt x="8307" y="15479"/>
                    <a:pt x="7906" y="15412"/>
                  </a:cubicBezTo>
                  <a:cubicBezTo>
                    <a:pt x="6972" y="15245"/>
                    <a:pt x="6005" y="15012"/>
                    <a:pt x="5104" y="14678"/>
                  </a:cubicBezTo>
                  <a:cubicBezTo>
                    <a:pt x="4637" y="14478"/>
                    <a:pt x="4137" y="14278"/>
                    <a:pt x="3670" y="14078"/>
                  </a:cubicBezTo>
                  <a:lnTo>
                    <a:pt x="2969" y="13744"/>
                  </a:lnTo>
                  <a:cubicBezTo>
                    <a:pt x="2736" y="13644"/>
                    <a:pt x="2502" y="13510"/>
                    <a:pt x="2302" y="13410"/>
                  </a:cubicBezTo>
                  <a:lnTo>
                    <a:pt x="1" y="18781"/>
                  </a:lnTo>
                  <a:cubicBezTo>
                    <a:pt x="368" y="18914"/>
                    <a:pt x="634" y="18981"/>
                    <a:pt x="935" y="19048"/>
                  </a:cubicBezTo>
                  <a:lnTo>
                    <a:pt x="1835" y="19315"/>
                  </a:lnTo>
                  <a:cubicBezTo>
                    <a:pt x="2402" y="19481"/>
                    <a:pt x="3003" y="19648"/>
                    <a:pt x="3603" y="19782"/>
                  </a:cubicBezTo>
                  <a:cubicBezTo>
                    <a:pt x="4871" y="20082"/>
                    <a:pt x="6138" y="20315"/>
                    <a:pt x="7406" y="20415"/>
                  </a:cubicBezTo>
                  <a:cubicBezTo>
                    <a:pt x="7751" y="20445"/>
                    <a:pt x="8089" y="20462"/>
                    <a:pt x="8426" y="20462"/>
                  </a:cubicBezTo>
                  <a:cubicBezTo>
                    <a:pt x="8840" y="20462"/>
                    <a:pt x="9252" y="20437"/>
                    <a:pt x="9674" y="20382"/>
                  </a:cubicBezTo>
                  <a:cubicBezTo>
                    <a:pt x="10108" y="20315"/>
                    <a:pt x="10575" y="20215"/>
                    <a:pt x="11008" y="20048"/>
                  </a:cubicBezTo>
                  <a:cubicBezTo>
                    <a:pt x="11542" y="19848"/>
                    <a:pt x="12076" y="19581"/>
                    <a:pt x="12510" y="19181"/>
                  </a:cubicBezTo>
                  <a:cubicBezTo>
                    <a:pt x="13010" y="18748"/>
                    <a:pt x="13410" y="18214"/>
                    <a:pt x="13677" y="17580"/>
                  </a:cubicBezTo>
                  <a:cubicBezTo>
                    <a:pt x="13877" y="17046"/>
                    <a:pt x="14011" y="16479"/>
                    <a:pt x="14011" y="15912"/>
                  </a:cubicBezTo>
                  <a:cubicBezTo>
                    <a:pt x="14011" y="15679"/>
                    <a:pt x="14011" y="15445"/>
                    <a:pt x="13977" y="15212"/>
                  </a:cubicBezTo>
                  <a:lnTo>
                    <a:pt x="13944" y="14745"/>
                  </a:lnTo>
                  <a:cubicBezTo>
                    <a:pt x="13911" y="14444"/>
                    <a:pt x="13877" y="14144"/>
                    <a:pt x="13844" y="13844"/>
                  </a:cubicBezTo>
                  <a:cubicBezTo>
                    <a:pt x="13510" y="11409"/>
                    <a:pt x="12910" y="9007"/>
                    <a:pt x="12076" y="6706"/>
                  </a:cubicBezTo>
                  <a:cubicBezTo>
                    <a:pt x="11642" y="5571"/>
                    <a:pt x="11175" y="4437"/>
                    <a:pt x="10675" y="3337"/>
                  </a:cubicBezTo>
                  <a:cubicBezTo>
                    <a:pt x="10408" y="2769"/>
                    <a:pt x="10141" y="2236"/>
                    <a:pt x="9841" y="1702"/>
                  </a:cubicBezTo>
                  <a:lnTo>
                    <a:pt x="9407" y="868"/>
                  </a:lnTo>
                  <a:lnTo>
                    <a:pt x="9174" y="434"/>
                  </a:lnTo>
                  <a:cubicBezTo>
                    <a:pt x="9074" y="301"/>
                    <a:pt x="9007" y="168"/>
                    <a:pt x="89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8"/>
            <p:cNvSpPr/>
            <p:nvPr/>
          </p:nvSpPr>
          <p:spPr>
            <a:xfrm>
              <a:off x="4881431" y="1664207"/>
              <a:ext cx="390557" cy="570378"/>
            </a:xfrm>
            <a:custGeom>
              <a:rect b="b" l="l" r="r" t="t"/>
              <a:pathLst>
                <a:path extrusionOk="0" h="20462" w="14011">
                  <a:moveTo>
                    <a:pt x="8907" y="1"/>
                  </a:moveTo>
                  <a:lnTo>
                    <a:pt x="4370" y="3170"/>
                  </a:lnTo>
                  <a:cubicBezTo>
                    <a:pt x="4404" y="3203"/>
                    <a:pt x="4504" y="3337"/>
                    <a:pt x="4571" y="3403"/>
                  </a:cubicBezTo>
                  <a:lnTo>
                    <a:pt x="4771" y="3703"/>
                  </a:lnTo>
                  <a:cubicBezTo>
                    <a:pt x="4937" y="3937"/>
                    <a:pt x="5071" y="4137"/>
                    <a:pt x="5204" y="4371"/>
                  </a:cubicBezTo>
                  <a:cubicBezTo>
                    <a:pt x="5471" y="4771"/>
                    <a:pt x="5738" y="5238"/>
                    <a:pt x="6005" y="5672"/>
                  </a:cubicBezTo>
                  <a:cubicBezTo>
                    <a:pt x="6505" y="6606"/>
                    <a:pt x="6972" y="7540"/>
                    <a:pt x="7373" y="8507"/>
                  </a:cubicBezTo>
                  <a:cubicBezTo>
                    <a:pt x="8173" y="10408"/>
                    <a:pt x="8740" y="12410"/>
                    <a:pt x="9040" y="14478"/>
                  </a:cubicBezTo>
                  <a:cubicBezTo>
                    <a:pt x="9040" y="14711"/>
                    <a:pt x="9074" y="14945"/>
                    <a:pt x="9107" y="15212"/>
                  </a:cubicBezTo>
                  <a:lnTo>
                    <a:pt x="9140" y="15479"/>
                  </a:lnTo>
                  <a:lnTo>
                    <a:pt x="9074" y="15479"/>
                  </a:lnTo>
                  <a:cubicBezTo>
                    <a:pt x="8673" y="15479"/>
                    <a:pt x="8307" y="15479"/>
                    <a:pt x="7906" y="15412"/>
                  </a:cubicBezTo>
                  <a:cubicBezTo>
                    <a:pt x="6972" y="15245"/>
                    <a:pt x="6005" y="15012"/>
                    <a:pt x="5104" y="14678"/>
                  </a:cubicBezTo>
                  <a:cubicBezTo>
                    <a:pt x="4637" y="14478"/>
                    <a:pt x="4137" y="14278"/>
                    <a:pt x="3670" y="14078"/>
                  </a:cubicBezTo>
                  <a:lnTo>
                    <a:pt x="2969" y="13744"/>
                  </a:lnTo>
                  <a:cubicBezTo>
                    <a:pt x="2736" y="13644"/>
                    <a:pt x="2502" y="13510"/>
                    <a:pt x="2302" y="13410"/>
                  </a:cubicBezTo>
                  <a:lnTo>
                    <a:pt x="1" y="18781"/>
                  </a:lnTo>
                  <a:cubicBezTo>
                    <a:pt x="368" y="18914"/>
                    <a:pt x="634" y="18981"/>
                    <a:pt x="935" y="19048"/>
                  </a:cubicBezTo>
                  <a:lnTo>
                    <a:pt x="1835" y="19315"/>
                  </a:lnTo>
                  <a:cubicBezTo>
                    <a:pt x="2402" y="19481"/>
                    <a:pt x="3003" y="19648"/>
                    <a:pt x="3603" y="19782"/>
                  </a:cubicBezTo>
                  <a:cubicBezTo>
                    <a:pt x="4871" y="20082"/>
                    <a:pt x="6138" y="20315"/>
                    <a:pt x="7406" y="20415"/>
                  </a:cubicBezTo>
                  <a:cubicBezTo>
                    <a:pt x="7751" y="20445"/>
                    <a:pt x="8089" y="20462"/>
                    <a:pt x="8426" y="20462"/>
                  </a:cubicBezTo>
                  <a:cubicBezTo>
                    <a:pt x="8840" y="20462"/>
                    <a:pt x="9252" y="20437"/>
                    <a:pt x="9674" y="20382"/>
                  </a:cubicBezTo>
                  <a:cubicBezTo>
                    <a:pt x="10108" y="20315"/>
                    <a:pt x="10575" y="20215"/>
                    <a:pt x="11008" y="20048"/>
                  </a:cubicBezTo>
                  <a:cubicBezTo>
                    <a:pt x="11542" y="19848"/>
                    <a:pt x="12076" y="19581"/>
                    <a:pt x="12510" y="19181"/>
                  </a:cubicBezTo>
                  <a:cubicBezTo>
                    <a:pt x="13010" y="18748"/>
                    <a:pt x="13410" y="18214"/>
                    <a:pt x="13677" y="17580"/>
                  </a:cubicBezTo>
                  <a:cubicBezTo>
                    <a:pt x="13877" y="17046"/>
                    <a:pt x="14011" y="16479"/>
                    <a:pt x="14011" y="15912"/>
                  </a:cubicBezTo>
                  <a:cubicBezTo>
                    <a:pt x="14011" y="15679"/>
                    <a:pt x="14011" y="15445"/>
                    <a:pt x="13977" y="15212"/>
                  </a:cubicBezTo>
                  <a:lnTo>
                    <a:pt x="13944" y="14745"/>
                  </a:lnTo>
                  <a:cubicBezTo>
                    <a:pt x="13911" y="14444"/>
                    <a:pt x="13877" y="14144"/>
                    <a:pt x="13844" y="13844"/>
                  </a:cubicBezTo>
                  <a:cubicBezTo>
                    <a:pt x="13510" y="11409"/>
                    <a:pt x="12910" y="9007"/>
                    <a:pt x="12076" y="6706"/>
                  </a:cubicBezTo>
                  <a:cubicBezTo>
                    <a:pt x="11642" y="5571"/>
                    <a:pt x="11175" y="4437"/>
                    <a:pt x="10675" y="3337"/>
                  </a:cubicBezTo>
                  <a:cubicBezTo>
                    <a:pt x="10408" y="2769"/>
                    <a:pt x="10141" y="2236"/>
                    <a:pt x="9841" y="1702"/>
                  </a:cubicBezTo>
                  <a:lnTo>
                    <a:pt x="9407" y="868"/>
                  </a:lnTo>
                  <a:lnTo>
                    <a:pt x="9174" y="434"/>
                  </a:lnTo>
                  <a:cubicBezTo>
                    <a:pt x="9074" y="301"/>
                    <a:pt x="9007" y="168"/>
                    <a:pt x="89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8"/>
            <p:cNvSpPr/>
            <p:nvPr/>
          </p:nvSpPr>
          <p:spPr>
            <a:xfrm>
              <a:off x="4832146" y="1630728"/>
              <a:ext cx="155319" cy="163682"/>
            </a:xfrm>
            <a:custGeom>
              <a:rect b="b" l="l" r="r" t="t"/>
              <a:pathLst>
                <a:path extrusionOk="0" h="5872" w="5572">
                  <a:moveTo>
                    <a:pt x="3903" y="1"/>
                  </a:moveTo>
                  <a:cubicBezTo>
                    <a:pt x="2736" y="935"/>
                    <a:pt x="1435" y="1702"/>
                    <a:pt x="1" y="2236"/>
                  </a:cubicBezTo>
                  <a:cubicBezTo>
                    <a:pt x="1035" y="3170"/>
                    <a:pt x="1068" y="5872"/>
                    <a:pt x="1068" y="5872"/>
                  </a:cubicBezTo>
                  <a:cubicBezTo>
                    <a:pt x="1068" y="5872"/>
                    <a:pt x="5571" y="2569"/>
                    <a:pt x="5405" y="268"/>
                  </a:cubicBezTo>
                  <a:cubicBezTo>
                    <a:pt x="4938" y="101"/>
                    <a:pt x="4437" y="1"/>
                    <a:pt x="390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8"/>
            <p:cNvSpPr/>
            <p:nvPr/>
          </p:nvSpPr>
          <p:spPr>
            <a:xfrm>
              <a:off x="4697311" y="1635690"/>
              <a:ext cx="115347" cy="142915"/>
            </a:xfrm>
            <a:custGeom>
              <a:rect b="b" l="l" r="r" t="t"/>
              <a:pathLst>
                <a:path extrusionOk="0" h="5127" w="4138">
                  <a:moveTo>
                    <a:pt x="2069" y="0"/>
                  </a:moveTo>
                  <a:cubicBezTo>
                    <a:pt x="1770" y="0"/>
                    <a:pt x="1473" y="52"/>
                    <a:pt x="1202" y="157"/>
                  </a:cubicBezTo>
                  <a:cubicBezTo>
                    <a:pt x="1" y="2391"/>
                    <a:pt x="2603" y="5127"/>
                    <a:pt x="2603" y="5127"/>
                  </a:cubicBezTo>
                  <a:cubicBezTo>
                    <a:pt x="2603" y="5127"/>
                    <a:pt x="3103" y="2925"/>
                    <a:pt x="4137" y="1991"/>
                  </a:cubicBezTo>
                  <a:cubicBezTo>
                    <a:pt x="3337" y="1658"/>
                    <a:pt x="2736" y="924"/>
                    <a:pt x="2603" y="56"/>
                  </a:cubicBezTo>
                  <a:cubicBezTo>
                    <a:pt x="2428" y="19"/>
                    <a:pt x="2248" y="0"/>
                    <a:pt x="206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8"/>
            <p:cNvSpPr/>
            <p:nvPr/>
          </p:nvSpPr>
          <p:spPr>
            <a:xfrm>
              <a:off x="4714064" y="1165869"/>
              <a:ext cx="190637" cy="198944"/>
            </a:xfrm>
            <a:custGeom>
              <a:rect b="b" l="l" r="r" t="t"/>
              <a:pathLst>
                <a:path extrusionOk="0" h="7137" w="6839">
                  <a:moveTo>
                    <a:pt x="3217" y="1"/>
                  </a:moveTo>
                  <a:cubicBezTo>
                    <a:pt x="2566" y="1"/>
                    <a:pt x="1810" y="486"/>
                    <a:pt x="934" y="1700"/>
                  </a:cubicBezTo>
                  <a:cubicBezTo>
                    <a:pt x="0" y="3034"/>
                    <a:pt x="5104" y="6636"/>
                    <a:pt x="6839" y="7137"/>
                  </a:cubicBezTo>
                  <a:cubicBezTo>
                    <a:pt x="6402" y="5417"/>
                    <a:pt x="5393" y="1"/>
                    <a:pt x="32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8"/>
            <p:cNvSpPr/>
            <p:nvPr/>
          </p:nvSpPr>
          <p:spPr>
            <a:xfrm>
              <a:off x="4765189" y="1267087"/>
              <a:ext cx="117186" cy="139570"/>
            </a:xfrm>
            <a:custGeom>
              <a:rect b="b" l="l" r="r" t="t"/>
              <a:pathLst>
                <a:path extrusionOk="0" h="5007" w="4204">
                  <a:moveTo>
                    <a:pt x="2369" y="203"/>
                  </a:moveTo>
                  <a:cubicBezTo>
                    <a:pt x="2436" y="203"/>
                    <a:pt x="2503" y="203"/>
                    <a:pt x="2603" y="237"/>
                  </a:cubicBezTo>
                  <a:cubicBezTo>
                    <a:pt x="3470" y="404"/>
                    <a:pt x="3970" y="1604"/>
                    <a:pt x="3704" y="2839"/>
                  </a:cubicBezTo>
                  <a:cubicBezTo>
                    <a:pt x="3463" y="3984"/>
                    <a:pt x="2677" y="4802"/>
                    <a:pt x="1888" y="4802"/>
                  </a:cubicBezTo>
                  <a:cubicBezTo>
                    <a:pt x="1804" y="4802"/>
                    <a:pt x="1719" y="4793"/>
                    <a:pt x="1635" y="4773"/>
                  </a:cubicBezTo>
                  <a:cubicBezTo>
                    <a:pt x="735" y="4573"/>
                    <a:pt x="234" y="3406"/>
                    <a:pt x="501" y="2171"/>
                  </a:cubicBezTo>
                  <a:cubicBezTo>
                    <a:pt x="768" y="1037"/>
                    <a:pt x="1569" y="203"/>
                    <a:pt x="2369" y="203"/>
                  </a:cubicBezTo>
                  <a:close/>
                  <a:moveTo>
                    <a:pt x="2325" y="1"/>
                  </a:moveTo>
                  <a:cubicBezTo>
                    <a:pt x="1423" y="1"/>
                    <a:pt x="537" y="878"/>
                    <a:pt x="268" y="2105"/>
                  </a:cubicBezTo>
                  <a:cubicBezTo>
                    <a:pt x="1" y="3472"/>
                    <a:pt x="568" y="4773"/>
                    <a:pt x="1569" y="4973"/>
                  </a:cubicBezTo>
                  <a:cubicBezTo>
                    <a:pt x="1669" y="5007"/>
                    <a:pt x="1736" y="5007"/>
                    <a:pt x="1836" y="5007"/>
                  </a:cubicBezTo>
                  <a:cubicBezTo>
                    <a:pt x="2770" y="5007"/>
                    <a:pt x="3637" y="4140"/>
                    <a:pt x="3904" y="2905"/>
                  </a:cubicBezTo>
                  <a:cubicBezTo>
                    <a:pt x="4204" y="1538"/>
                    <a:pt x="3637" y="237"/>
                    <a:pt x="2636" y="37"/>
                  </a:cubicBezTo>
                  <a:cubicBezTo>
                    <a:pt x="2533" y="12"/>
                    <a:pt x="2429" y="1"/>
                    <a:pt x="232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8"/>
            <p:cNvSpPr/>
            <p:nvPr/>
          </p:nvSpPr>
          <p:spPr>
            <a:xfrm>
              <a:off x="4652682" y="1250556"/>
              <a:ext cx="117186" cy="140295"/>
            </a:xfrm>
            <a:custGeom>
              <a:rect b="b" l="l" r="r" t="t"/>
              <a:pathLst>
                <a:path extrusionOk="0" h="5033" w="4204">
                  <a:moveTo>
                    <a:pt x="2369" y="196"/>
                  </a:moveTo>
                  <a:cubicBezTo>
                    <a:pt x="2436" y="196"/>
                    <a:pt x="2503" y="229"/>
                    <a:pt x="2603" y="229"/>
                  </a:cubicBezTo>
                  <a:cubicBezTo>
                    <a:pt x="3470" y="429"/>
                    <a:pt x="3970" y="1597"/>
                    <a:pt x="3703" y="2831"/>
                  </a:cubicBezTo>
                  <a:cubicBezTo>
                    <a:pt x="3462" y="3976"/>
                    <a:pt x="2677" y="4795"/>
                    <a:pt x="1863" y="4795"/>
                  </a:cubicBezTo>
                  <a:cubicBezTo>
                    <a:pt x="1776" y="4795"/>
                    <a:pt x="1689" y="4785"/>
                    <a:pt x="1602" y="4766"/>
                  </a:cubicBezTo>
                  <a:cubicBezTo>
                    <a:pt x="735" y="4599"/>
                    <a:pt x="234" y="3398"/>
                    <a:pt x="501" y="2164"/>
                  </a:cubicBezTo>
                  <a:cubicBezTo>
                    <a:pt x="635" y="1564"/>
                    <a:pt x="901" y="1063"/>
                    <a:pt x="1335" y="630"/>
                  </a:cubicBezTo>
                  <a:cubicBezTo>
                    <a:pt x="1602" y="363"/>
                    <a:pt x="1969" y="229"/>
                    <a:pt x="2369" y="196"/>
                  </a:cubicBezTo>
                  <a:close/>
                  <a:moveTo>
                    <a:pt x="2333" y="1"/>
                  </a:moveTo>
                  <a:cubicBezTo>
                    <a:pt x="1906" y="1"/>
                    <a:pt x="1499" y="172"/>
                    <a:pt x="1202" y="496"/>
                  </a:cubicBezTo>
                  <a:cubicBezTo>
                    <a:pt x="735" y="930"/>
                    <a:pt x="434" y="1497"/>
                    <a:pt x="301" y="2097"/>
                  </a:cubicBezTo>
                  <a:cubicBezTo>
                    <a:pt x="1" y="3498"/>
                    <a:pt x="568" y="4766"/>
                    <a:pt x="1569" y="4999"/>
                  </a:cubicBezTo>
                  <a:cubicBezTo>
                    <a:pt x="1669" y="4999"/>
                    <a:pt x="1769" y="5033"/>
                    <a:pt x="1869" y="5033"/>
                  </a:cubicBezTo>
                  <a:cubicBezTo>
                    <a:pt x="2769" y="5033"/>
                    <a:pt x="3670" y="4132"/>
                    <a:pt x="3937" y="2898"/>
                  </a:cubicBezTo>
                  <a:cubicBezTo>
                    <a:pt x="4204" y="1530"/>
                    <a:pt x="3637" y="229"/>
                    <a:pt x="2636" y="29"/>
                  </a:cubicBezTo>
                  <a:cubicBezTo>
                    <a:pt x="2535" y="10"/>
                    <a:pt x="2433" y="1"/>
                    <a:pt x="23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8"/>
            <p:cNvSpPr/>
            <p:nvPr/>
          </p:nvSpPr>
          <p:spPr>
            <a:xfrm>
              <a:off x="4755906" y="1325515"/>
              <a:ext cx="22328" cy="11429"/>
            </a:xfrm>
            <a:custGeom>
              <a:rect b="b" l="l" r="r" t="t"/>
              <a:pathLst>
                <a:path extrusionOk="0" h="410" w="801">
                  <a:moveTo>
                    <a:pt x="219" y="0"/>
                  </a:moveTo>
                  <a:cubicBezTo>
                    <a:pt x="179" y="0"/>
                    <a:pt x="139" y="3"/>
                    <a:pt x="100" y="9"/>
                  </a:cubicBezTo>
                  <a:cubicBezTo>
                    <a:pt x="34" y="9"/>
                    <a:pt x="0" y="75"/>
                    <a:pt x="34" y="109"/>
                  </a:cubicBezTo>
                  <a:cubicBezTo>
                    <a:pt x="34" y="176"/>
                    <a:pt x="100" y="209"/>
                    <a:pt x="134" y="209"/>
                  </a:cubicBezTo>
                  <a:cubicBezTo>
                    <a:pt x="162" y="203"/>
                    <a:pt x="191" y="200"/>
                    <a:pt x="220" y="200"/>
                  </a:cubicBezTo>
                  <a:cubicBezTo>
                    <a:pt x="357" y="200"/>
                    <a:pt x="490" y="265"/>
                    <a:pt x="601" y="376"/>
                  </a:cubicBezTo>
                  <a:cubicBezTo>
                    <a:pt x="601" y="376"/>
                    <a:pt x="634" y="409"/>
                    <a:pt x="668" y="409"/>
                  </a:cubicBezTo>
                  <a:cubicBezTo>
                    <a:pt x="701" y="409"/>
                    <a:pt x="734" y="409"/>
                    <a:pt x="768" y="376"/>
                  </a:cubicBezTo>
                  <a:cubicBezTo>
                    <a:pt x="801" y="342"/>
                    <a:pt x="801" y="276"/>
                    <a:pt x="768" y="209"/>
                  </a:cubicBezTo>
                  <a:cubicBezTo>
                    <a:pt x="629" y="70"/>
                    <a:pt x="420" y="0"/>
                    <a:pt x="2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29"/>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About The Project</a:t>
            </a:r>
            <a:endParaRPr/>
          </a:p>
        </p:txBody>
      </p:sp>
      <p:sp>
        <p:nvSpPr>
          <p:cNvPr id="510" name="Google Shape;510;p29"/>
          <p:cNvSpPr txBox="1"/>
          <p:nvPr>
            <p:ph idx="1" type="body"/>
          </p:nvPr>
        </p:nvSpPr>
        <p:spPr>
          <a:xfrm>
            <a:off x="609025" y="1228800"/>
            <a:ext cx="6666000" cy="335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00"/>
          </a:p>
          <a:p>
            <a:pPr indent="-311150" lvl="0" marL="457200" rtl="0" algn="l">
              <a:spcBef>
                <a:spcPts val="1000"/>
              </a:spcBef>
              <a:spcAft>
                <a:spcPts val="0"/>
              </a:spcAft>
              <a:buSzPts val="1300"/>
              <a:buChar char="-"/>
            </a:pPr>
            <a:r>
              <a:rPr lang="en" sz="1300"/>
              <a:t>The main difficulty lies in </a:t>
            </a:r>
            <a:r>
              <a:rPr lang="en" sz="1300" u="sng"/>
              <a:t>continuously tracking a person's levels of attention in real-time</a:t>
            </a:r>
            <a:r>
              <a:rPr lang="en" sz="1300"/>
              <a:t>, with a focus on early detection of drowsiness. This necessitates the integration of numerous sensors that may gather a variety of data kinds, including physiological signals (such as heart rate, eye movements), behavioral indications (such as steering wheel patterns), and contextual data (such as time of day, road conditions).</a:t>
            </a:r>
            <a:endParaRPr sz="1300"/>
          </a:p>
          <a:p>
            <a:pPr indent="-311150" lvl="0" marL="457200" rtl="0" algn="l">
              <a:spcBef>
                <a:spcPts val="1000"/>
              </a:spcBef>
              <a:spcAft>
                <a:spcPts val="1000"/>
              </a:spcAft>
              <a:buSzPts val="1300"/>
              <a:buChar char="-"/>
            </a:pPr>
            <a:r>
              <a:rPr lang="en" sz="1300"/>
              <a:t>For this multi-modal data, the system will use complex feature engineering techniques to uncover meaningful patterns. The right machine learning models will also need to be chosen and trained in order to effectively identify the subtle signs of sleepiness. </a:t>
            </a:r>
            <a:endParaRPr sz="13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30"/>
          <p:cNvSpPr txBox="1"/>
          <p:nvPr>
            <p:ph idx="4294967295" type="title"/>
          </p:nvPr>
        </p:nvSpPr>
        <p:spPr>
          <a:xfrm>
            <a:off x="720000" y="387600"/>
            <a:ext cx="7704000" cy="61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About The Project</a:t>
            </a:r>
            <a:endParaRPr/>
          </a:p>
        </p:txBody>
      </p:sp>
      <p:sp>
        <p:nvSpPr>
          <p:cNvPr id="516" name="Google Shape;516;p30"/>
          <p:cNvSpPr txBox="1"/>
          <p:nvPr/>
        </p:nvSpPr>
        <p:spPr>
          <a:xfrm>
            <a:off x="575900" y="1080850"/>
            <a:ext cx="6792300" cy="2732400"/>
          </a:xfrm>
          <a:prstGeom prst="rect">
            <a:avLst/>
          </a:prstGeom>
          <a:noFill/>
          <a:ln>
            <a:noFill/>
          </a:ln>
        </p:spPr>
        <p:txBody>
          <a:bodyPr anchorCtr="0" anchor="ctr" bIns="91425" lIns="91425" spcFirstLastPara="1" rIns="91425" wrap="square" tIns="91425">
            <a:noAutofit/>
          </a:bodyPr>
          <a:lstStyle/>
          <a:p>
            <a:pPr indent="-311150" lvl="0" marL="457200" marR="0" rtl="0" algn="l">
              <a:lnSpc>
                <a:spcPct val="100000"/>
              </a:lnSpc>
              <a:spcBef>
                <a:spcPts val="0"/>
              </a:spcBef>
              <a:spcAft>
                <a:spcPts val="0"/>
              </a:spcAft>
              <a:buClr>
                <a:schemeClr val="dk1"/>
              </a:buClr>
              <a:buSzPts val="1300"/>
              <a:buFont typeface="Poppins"/>
              <a:buChar char="-"/>
            </a:pPr>
            <a:r>
              <a:rPr lang="en" sz="1300">
                <a:solidFill>
                  <a:schemeClr val="dk1"/>
                </a:solidFill>
                <a:latin typeface="Poppins"/>
                <a:ea typeface="Poppins"/>
                <a:cs typeface="Poppins"/>
                <a:sym typeface="Poppins"/>
              </a:rPr>
              <a:t>After going into operation, the drowsiness detection system will continuously examine incoming data streams and issue prompt warnings or interventions when it notices a reduction in the person's attention.</a:t>
            </a:r>
            <a:endParaRPr sz="1300">
              <a:solidFill>
                <a:schemeClr val="dk1"/>
              </a:solidFill>
              <a:latin typeface="Poppins"/>
              <a:ea typeface="Poppins"/>
              <a:cs typeface="Poppins"/>
              <a:sym typeface="Poppins"/>
            </a:endParaRPr>
          </a:p>
          <a:p>
            <a:pPr indent="-311150" lvl="0" marL="457200" marR="0" rtl="0" algn="l">
              <a:lnSpc>
                <a:spcPct val="100000"/>
              </a:lnSpc>
              <a:spcBef>
                <a:spcPts val="1000"/>
              </a:spcBef>
              <a:spcAft>
                <a:spcPts val="0"/>
              </a:spcAft>
              <a:buClr>
                <a:schemeClr val="dk1"/>
              </a:buClr>
              <a:buSzPts val="1300"/>
              <a:buFont typeface="Poppins"/>
              <a:buChar char="-"/>
            </a:pPr>
            <a:r>
              <a:rPr lang="en" sz="1300">
                <a:solidFill>
                  <a:schemeClr val="dk1"/>
                </a:solidFill>
                <a:latin typeface="Poppins"/>
                <a:ea typeface="Poppins"/>
                <a:cs typeface="Poppins"/>
                <a:sym typeface="Poppins"/>
              </a:rPr>
              <a:t> To reduce possible accidents, these interventions can include audio alarms, haptic feedback, or adaptive control systems. To enable responsible implementation, ethical considerations like data privacy and bias reduction will also be a key component of the project.</a:t>
            </a:r>
            <a:endParaRPr sz="1300">
              <a:solidFill>
                <a:schemeClr val="dk1"/>
              </a:solidFill>
              <a:latin typeface="Poppins"/>
              <a:ea typeface="Poppins"/>
              <a:cs typeface="Poppins"/>
              <a:sym typeface="Poppins"/>
            </a:endParaRPr>
          </a:p>
          <a:p>
            <a:pPr indent="0" lvl="0" marL="457200" marR="0" rtl="0" algn="l">
              <a:lnSpc>
                <a:spcPct val="100000"/>
              </a:lnSpc>
              <a:spcBef>
                <a:spcPts val="1000"/>
              </a:spcBef>
              <a:spcAft>
                <a:spcPts val="1000"/>
              </a:spcAft>
              <a:buNone/>
            </a:pPr>
            <a:r>
              <a:t/>
            </a:r>
            <a:endParaRPr sz="1300">
              <a:solidFill>
                <a:schemeClr val="dk1"/>
              </a:solidFill>
              <a:latin typeface="Poppins"/>
              <a:ea typeface="Poppins"/>
              <a:cs typeface="Poppins"/>
              <a:sym typeface="Poppi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31"/>
          <p:cNvSpPr/>
          <p:nvPr/>
        </p:nvSpPr>
        <p:spPr>
          <a:xfrm>
            <a:off x="720009" y="3212255"/>
            <a:ext cx="974100" cy="9741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1"/>
          <p:cNvSpPr/>
          <p:nvPr/>
        </p:nvSpPr>
        <p:spPr>
          <a:xfrm>
            <a:off x="720009" y="1832705"/>
            <a:ext cx="974100" cy="9741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1"/>
          <p:cNvSpPr/>
          <p:nvPr/>
        </p:nvSpPr>
        <p:spPr>
          <a:xfrm>
            <a:off x="4702809" y="1832705"/>
            <a:ext cx="974100" cy="9741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1"/>
          <p:cNvSpPr/>
          <p:nvPr/>
        </p:nvSpPr>
        <p:spPr>
          <a:xfrm>
            <a:off x="4702809" y="3212255"/>
            <a:ext cx="974100" cy="9741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1"/>
          <p:cNvSpPr txBox="1"/>
          <p:nvPr>
            <p:ph idx="1" type="subTitle"/>
          </p:nvPr>
        </p:nvSpPr>
        <p:spPr>
          <a:xfrm>
            <a:off x="1759875" y="1833925"/>
            <a:ext cx="2437200" cy="371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Camera</a:t>
            </a:r>
            <a:endParaRPr/>
          </a:p>
        </p:txBody>
      </p:sp>
      <p:sp>
        <p:nvSpPr>
          <p:cNvPr id="526" name="Google Shape;526;p31"/>
          <p:cNvSpPr txBox="1"/>
          <p:nvPr>
            <p:ph idx="3" type="subTitle"/>
          </p:nvPr>
        </p:nvSpPr>
        <p:spPr>
          <a:xfrm>
            <a:off x="1759875" y="3213476"/>
            <a:ext cx="2437200" cy="37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Microphone</a:t>
            </a:r>
            <a:endParaRPr/>
          </a:p>
        </p:txBody>
      </p:sp>
      <p:sp>
        <p:nvSpPr>
          <p:cNvPr id="527" name="Google Shape;527;p31"/>
          <p:cNvSpPr txBox="1"/>
          <p:nvPr>
            <p:ph idx="4" type="subTitle"/>
          </p:nvPr>
        </p:nvSpPr>
        <p:spPr>
          <a:xfrm>
            <a:off x="1759887" y="3565000"/>
            <a:ext cx="2437200" cy="61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374151"/>
                </a:solidFill>
              </a:rPr>
              <a:t>Monitoring speech patterns</a:t>
            </a:r>
            <a:endParaRPr sz="1300"/>
          </a:p>
        </p:txBody>
      </p:sp>
      <p:sp>
        <p:nvSpPr>
          <p:cNvPr id="528" name="Google Shape;528;p31"/>
          <p:cNvSpPr txBox="1"/>
          <p:nvPr>
            <p:ph idx="2" type="subTitle"/>
          </p:nvPr>
        </p:nvSpPr>
        <p:spPr>
          <a:xfrm>
            <a:off x="1759875" y="2185450"/>
            <a:ext cx="2211600" cy="61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374151"/>
                </a:solidFill>
              </a:rPr>
              <a:t>Monitoring eye movements</a:t>
            </a:r>
            <a:endParaRPr sz="1300"/>
          </a:p>
        </p:txBody>
      </p:sp>
      <p:sp>
        <p:nvSpPr>
          <p:cNvPr id="529" name="Google Shape;529;p31"/>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Hardware Requirements</a:t>
            </a:r>
            <a:endParaRPr/>
          </a:p>
          <a:p>
            <a:pPr indent="0" lvl="0" marL="0" rtl="0" algn="l">
              <a:spcBef>
                <a:spcPts val="0"/>
              </a:spcBef>
              <a:spcAft>
                <a:spcPts val="0"/>
              </a:spcAft>
              <a:buNone/>
            </a:pPr>
            <a:r>
              <a:t/>
            </a:r>
            <a:endParaRPr/>
          </a:p>
        </p:txBody>
      </p:sp>
      <p:sp>
        <p:nvSpPr>
          <p:cNvPr id="530" name="Google Shape;530;p31"/>
          <p:cNvSpPr txBox="1"/>
          <p:nvPr>
            <p:ph idx="5" type="subTitle"/>
          </p:nvPr>
        </p:nvSpPr>
        <p:spPr>
          <a:xfrm>
            <a:off x="5742675" y="1833925"/>
            <a:ext cx="2437200" cy="37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Computer</a:t>
            </a:r>
            <a:endParaRPr/>
          </a:p>
        </p:txBody>
      </p:sp>
      <p:sp>
        <p:nvSpPr>
          <p:cNvPr id="531" name="Google Shape;531;p31"/>
          <p:cNvSpPr txBox="1"/>
          <p:nvPr>
            <p:ph idx="6" type="subTitle"/>
          </p:nvPr>
        </p:nvSpPr>
        <p:spPr>
          <a:xfrm>
            <a:off x="5742675" y="2185449"/>
            <a:ext cx="2437200" cy="61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374151"/>
                </a:solidFill>
              </a:rPr>
              <a:t>Processing and analysing data</a:t>
            </a:r>
            <a:endParaRPr sz="1300"/>
          </a:p>
        </p:txBody>
      </p:sp>
      <p:sp>
        <p:nvSpPr>
          <p:cNvPr id="532" name="Google Shape;532;p31"/>
          <p:cNvSpPr txBox="1"/>
          <p:nvPr>
            <p:ph idx="7" type="subTitle"/>
          </p:nvPr>
        </p:nvSpPr>
        <p:spPr>
          <a:xfrm>
            <a:off x="5742675" y="3213476"/>
            <a:ext cx="2437200" cy="37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Alarm</a:t>
            </a:r>
            <a:endParaRPr/>
          </a:p>
        </p:txBody>
      </p:sp>
      <p:sp>
        <p:nvSpPr>
          <p:cNvPr id="533" name="Google Shape;533;p31"/>
          <p:cNvSpPr txBox="1"/>
          <p:nvPr>
            <p:ph idx="8" type="subTitle"/>
          </p:nvPr>
        </p:nvSpPr>
        <p:spPr>
          <a:xfrm>
            <a:off x="5742675" y="3565000"/>
            <a:ext cx="2437200" cy="61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A</a:t>
            </a:r>
            <a:r>
              <a:rPr lang="en" sz="1300"/>
              <a:t>lert the driver </a:t>
            </a:r>
            <a:endParaRPr sz="1300"/>
          </a:p>
        </p:txBody>
      </p:sp>
      <p:grpSp>
        <p:nvGrpSpPr>
          <p:cNvPr id="534" name="Google Shape;534;p31"/>
          <p:cNvGrpSpPr/>
          <p:nvPr/>
        </p:nvGrpSpPr>
        <p:grpSpPr>
          <a:xfrm>
            <a:off x="4892294" y="3422387"/>
            <a:ext cx="595114" cy="553799"/>
            <a:chOff x="7402362" y="3681535"/>
            <a:chExt cx="402757" cy="372728"/>
          </a:xfrm>
        </p:grpSpPr>
        <p:sp>
          <p:nvSpPr>
            <p:cNvPr id="535" name="Google Shape;535;p31"/>
            <p:cNvSpPr/>
            <p:nvPr/>
          </p:nvSpPr>
          <p:spPr>
            <a:xfrm>
              <a:off x="7471248" y="3681535"/>
              <a:ext cx="333871" cy="303763"/>
            </a:xfrm>
            <a:custGeom>
              <a:rect b="b" l="l" r="r" t="t"/>
              <a:pathLst>
                <a:path extrusionOk="0" h="11562" w="12708">
                  <a:moveTo>
                    <a:pt x="6341" y="0"/>
                  </a:moveTo>
                  <a:cubicBezTo>
                    <a:pt x="4868" y="0"/>
                    <a:pt x="3393" y="562"/>
                    <a:pt x="2268" y="1687"/>
                  </a:cubicBezTo>
                  <a:cubicBezTo>
                    <a:pt x="0" y="3955"/>
                    <a:pt x="21" y="7624"/>
                    <a:pt x="2296" y="9871"/>
                  </a:cubicBezTo>
                  <a:cubicBezTo>
                    <a:pt x="2407" y="9982"/>
                    <a:pt x="2518" y="10086"/>
                    <a:pt x="2636" y="10184"/>
                  </a:cubicBezTo>
                  <a:cubicBezTo>
                    <a:pt x="3718" y="11105"/>
                    <a:pt x="5049" y="11561"/>
                    <a:pt x="6375" y="11561"/>
                  </a:cubicBezTo>
                  <a:cubicBezTo>
                    <a:pt x="7854" y="11561"/>
                    <a:pt x="9327" y="10994"/>
                    <a:pt x="10446" y="9871"/>
                  </a:cubicBezTo>
                  <a:cubicBezTo>
                    <a:pt x="12576" y="7749"/>
                    <a:pt x="12707" y="4343"/>
                    <a:pt x="10758" y="2061"/>
                  </a:cubicBezTo>
                  <a:cubicBezTo>
                    <a:pt x="10661" y="1943"/>
                    <a:pt x="10557" y="1832"/>
                    <a:pt x="10446" y="1721"/>
                  </a:cubicBezTo>
                  <a:cubicBezTo>
                    <a:pt x="9320" y="574"/>
                    <a:pt x="7831" y="0"/>
                    <a:pt x="634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1"/>
            <p:cNvSpPr/>
            <p:nvPr/>
          </p:nvSpPr>
          <p:spPr>
            <a:xfrm>
              <a:off x="7508791" y="3711985"/>
              <a:ext cx="251691" cy="243572"/>
            </a:xfrm>
            <a:custGeom>
              <a:rect b="b" l="l" r="r" t="t"/>
              <a:pathLst>
                <a:path extrusionOk="0" h="9271" w="9580">
                  <a:moveTo>
                    <a:pt x="4946" y="1"/>
                  </a:moveTo>
                  <a:cubicBezTo>
                    <a:pt x="4842" y="1"/>
                    <a:pt x="4738" y="7"/>
                    <a:pt x="4641" y="14"/>
                  </a:cubicBezTo>
                  <a:cubicBezTo>
                    <a:pt x="2906" y="125"/>
                    <a:pt x="1381" y="1201"/>
                    <a:pt x="694" y="2796"/>
                  </a:cubicBezTo>
                  <a:cubicBezTo>
                    <a:pt x="0" y="4384"/>
                    <a:pt x="257" y="6229"/>
                    <a:pt x="1360" y="7575"/>
                  </a:cubicBezTo>
                  <a:cubicBezTo>
                    <a:pt x="1561" y="7818"/>
                    <a:pt x="1790" y="8047"/>
                    <a:pt x="2039" y="8248"/>
                  </a:cubicBezTo>
                  <a:cubicBezTo>
                    <a:pt x="2878" y="8922"/>
                    <a:pt x="3906" y="9270"/>
                    <a:pt x="4943" y="9270"/>
                  </a:cubicBezTo>
                  <a:cubicBezTo>
                    <a:pt x="5623" y="9270"/>
                    <a:pt x="6306" y="9121"/>
                    <a:pt x="6943" y="8816"/>
                  </a:cubicBezTo>
                  <a:cubicBezTo>
                    <a:pt x="8553" y="8047"/>
                    <a:pt x="9579" y="6417"/>
                    <a:pt x="9579" y="4634"/>
                  </a:cubicBezTo>
                  <a:cubicBezTo>
                    <a:pt x="9579" y="3247"/>
                    <a:pt x="8955" y="1936"/>
                    <a:pt x="7880" y="1055"/>
                  </a:cubicBezTo>
                  <a:cubicBezTo>
                    <a:pt x="7741" y="937"/>
                    <a:pt x="7595" y="833"/>
                    <a:pt x="7443" y="736"/>
                  </a:cubicBezTo>
                  <a:cubicBezTo>
                    <a:pt x="6694" y="257"/>
                    <a:pt x="5827" y="1"/>
                    <a:pt x="49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1"/>
            <p:cNvSpPr/>
            <p:nvPr/>
          </p:nvSpPr>
          <p:spPr>
            <a:xfrm>
              <a:off x="7502039" y="3706442"/>
              <a:ext cx="276466" cy="254686"/>
            </a:xfrm>
            <a:custGeom>
              <a:rect b="b" l="l" r="r" t="t"/>
              <a:pathLst>
                <a:path extrusionOk="0" h="9694" w="10523">
                  <a:moveTo>
                    <a:pt x="5203" y="434"/>
                  </a:moveTo>
                  <a:cubicBezTo>
                    <a:pt x="6375" y="434"/>
                    <a:pt x="7492" y="898"/>
                    <a:pt x="8324" y="1724"/>
                  </a:cubicBezTo>
                  <a:cubicBezTo>
                    <a:pt x="9808" y="3215"/>
                    <a:pt x="10044" y="5545"/>
                    <a:pt x="8872" y="7300"/>
                  </a:cubicBezTo>
                  <a:cubicBezTo>
                    <a:pt x="8035" y="8555"/>
                    <a:pt x="6642" y="9259"/>
                    <a:pt x="5203" y="9259"/>
                  </a:cubicBezTo>
                  <a:cubicBezTo>
                    <a:pt x="4638" y="9259"/>
                    <a:pt x="4065" y="9150"/>
                    <a:pt x="3517" y="8923"/>
                  </a:cubicBezTo>
                  <a:cubicBezTo>
                    <a:pt x="1568" y="8119"/>
                    <a:pt x="465" y="6052"/>
                    <a:pt x="875" y="3992"/>
                  </a:cubicBezTo>
                  <a:cubicBezTo>
                    <a:pt x="1284" y="1925"/>
                    <a:pt x="3094" y="434"/>
                    <a:pt x="5203" y="434"/>
                  </a:cubicBezTo>
                  <a:close/>
                  <a:moveTo>
                    <a:pt x="5207" y="0"/>
                  </a:moveTo>
                  <a:cubicBezTo>
                    <a:pt x="4584" y="0"/>
                    <a:pt x="3954" y="120"/>
                    <a:pt x="3351" y="371"/>
                  </a:cubicBezTo>
                  <a:cubicBezTo>
                    <a:pt x="1214" y="1252"/>
                    <a:pt x="1" y="3520"/>
                    <a:pt x="451" y="5788"/>
                  </a:cubicBezTo>
                  <a:cubicBezTo>
                    <a:pt x="895" y="8056"/>
                    <a:pt x="2886" y="9693"/>
                    <a:pt x="5203" y="9693"/>
                  </a:cubicBezTo>
                  <a:cubicBezTo>
                    <a:pt x="5211" y="9693"/>
                    <a:pt x="5220" y="9693"/>
                    <a:pt x="5228" y="9693"/>
                  </a:cubicBezTo>
                  <a:cubicBezTo>
                    <a:pt x="6502" y="9693"/>
                    <a:pt x="7727" y="9181"/>
                    <a:pt x="8629" y="8278"/>
                  </a:cubicBezTo>
                  <a:cubicBezTo>
                    <a:pt x="10266" y="6641"/>
                    <a:pt x="10523" y="4082"/>
                    <a:pt x="9240" y="2154"/>
                  </a:cubicBezTo>
                  <a:cubicBezTo>
                    <a:pt x="8319" y="775"/>
                    <a:pt x="6788" y="0"/>
                    <a:pt x="520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1"/>
            <p:cNvSpPr/>
            <p:nvPr/>
          </p:nvSpPr>
          <p:spPr>
            <a:xfrm>
              <a:off x="7402362" y="3750580"/>
              <a:ext cx="333871" cy="303684"/>
            </a:xfrm>
            <a:custGeom>
              <a:rect b="b" l="l" r="r" t="t"/>
              <a:pathLst>
                <a:path extrusionOk="0" h="11559" w="12708">
                  <a:moveTo>
                    <a:pt x="6339" y="0"/>
                  </a:moveTo>
                  <a:cubicBezTo>
                    <a:pt x="4863" y="0"/>
                    <a:pt x="3387" y="562"/>
                    <a:pt x="2262" y="1688"/>
                  </a:cubicBezTo>
                  <a:cubicBezTo>
                    <a:pt x="0" y="3949"/>
                    <a:pt x="14" y="7625"/>
                    <a:pt x="2296" y="9865"/>
                  </a:cubicBezTo>
                  <a:cubicBezTo>
                    <a:pt x="2407" y="9976"/>
                    <a:pt x="2518" y="10080"/>
                    <a:pt x="2629" y="10177"/>
                  </a:cubicBezTo>
                  <a:cubicBezTo>
                    <a:pt x="3711" y="11101"/>
                    <a:pt x="5041" y="11558"/>
                    <a:pt x="6368" y="11558"/>
                  </a:cubicBezTo>
                  <a:cubicBezTo>
                    <a:pt x="7850" y="11558"/>
                    <a:pt x="9327" y="10989"/>
                    <a:pt x="10446" y="9865"/>
                  </a:cubicBezTo>
                  <a:lnTo>
                    <a:pt x="10446" y="9872"/>
                  </a:lnTo>
                  <a:cubicBezTo>
                    <a:pt x="12569" y="7743"/>
                    <a:pt x="12708" y="4344"/>
                    <a:pt x="10758" y="2055"/>
                  </a:cubicBezTo>
                  <a:cubicBezTo>
                    <a:pt x="10654" y="1937"/>
                    <a:pt x="10557" y="1826"/>
                    <a:pt x="10446" y="1715"/>
                  </a:cubicBezTo>
                  <a:cubicBezTo>
                    <a:pt x="9318" y="573"/>
                    <a:pt x="7828" y="0"/>
                    <a:pt x="633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1"/>
            <p:cNvSpPr/>
            <p:nvPr/>
          </p:nvSpPr>
          <p:spPr>
            <a:xfrm>
              <a:off x="7435334" y="3781029"/>
              <a:ext cx="256078" cy="243520"/>
            </a:xfrm>
            <a:custGeom>
              <a:rect b="b" l="l" r="r" t="t"/>
              <a:pathLst>
                <a:path extrusionOk="0" h="9269" w="9747">
                  <a:moveTo>
                    <a:pt x="5117" y="0"/>
                  </a:moveTo>
                  <a:cubicBezTo>
                    <a:pt x="4109" y="0"/>
                    <a:pt x="3101" y="328"/>
                    <a:pt x="2262" y="986"/>
                  </a:cubicBezTo>
                  <a:cubicBezTo>
                    <a:pt x="556" y="2318"/>
                    <a:pt x="1" y="4656"/>
                    <a:pt x="930" y="6618"/>
                  </a:cubicBezTo>
                  <a:cubicBezTo>
                    <a:pt x="1705" y="8262"/>
                    <a:pt x="3357" y="9269"/>
                    <a:pt x="5120" y="9269"/>
                  </a:cubicBezTo>
                  <a:cubicBezTo>
                    <a:pt x="5455" y="9269"/>
                    <a:pt x="5795" y="9232"/>
                    <a:pt x="6133" y="9157"/>
                  </a:cubicBezTo>
                  <a:cubicBezTo>
                    <a:pt x="8248" y="8679"/>
                    <a:pt x="9746" y="6799"/>
                    <a:pt x="9746" y="4635"/>
                  </a:cubicBezTo>
                  <a:cubicBezTo>
                    <a:pt x="9746" y="3247"/>
                    <a:pt x="9122" y="1930"/>
                    <a:pt x="8054" y="1049"/>
                  </a:cubicBezTo>
                  <a:cubicBezTo>
                    <a:pt x="7201" y="351"/>
                    <a:pt x="6159" y="0"/>
                    <a:pt x="511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1"/>
            <p:cNvSpPr/>
            <p:nvPr/>
          </p:nvSpPr>
          <p:spPr>
            <a:xfrm>
              <a:off x="7432969" y="3775407"/>
              <a:ext cx="276466" cy="254791"/>
            </a:xfrm>
            <a:custGeom>
              <a:rect b="b" l="l" r="r" t="t"/>
              <a:pathLst>
                <a:path extrusionOk="0" h="9698" w="10523">
                  <a:moveTo>
                    <a:pt x="5229" y="437"/>
                  </a:moveTo>
                  <a:cubicBezTo>
                    <a:pt x="6392" y="437"/>
                    <a:pt x="7505" y="901"/>
                    <a:pt x="8324" y="1727"/>
                  </a:cubicBezTo>
                  <a:cubicBezTo>
                    <a:pt x="9815" y="3212"/>
                    <a:pt x="10044" y="5549"/>
                    <a:pt x="8879" y="7297"/>
                  </a:cubicBezTo>
                  <a:cubicBezTo>
                    <a:pt x="8036" y="8554"/>
                    <a:pt x="6642" y="9262"/>
                    <a:pt x="5203" y="9262"/>
                  </a:cubicBezTo>
                  <a:cubicBezTo>
                    <a:pt x="4640" y="9262"/>
                    <a:pt x="4070" y="9153"/>
                    <a:pt x="3524" y="8927"/>
                  </a:cubicBezTo>
                  <a:cubicBezTo>
                    <a:pt x="1575" y="8123"/>
                    <a:pt x="472" y="6056"/>
                    <a:pt x="882" y="3989"/>
                  </a:cubicBezTo>
                  <a:cubicBezTo>
                    <a:pt x="1291" y="1922"/>
                    <a:pt x="3101" y="437"/>
                    <a:pt x="5203" y="437"/>
                  </a:cubicBezTo>
                  <a:cubicBezTo>
                    <a:pt x="5212" y="437"/>
                    <a:pt x="5220" y="437"/>
                    <a:pt x="5229" y="437"/>
                  </a:cubicBezTo>
                  <a:close/>
                  <a:moveTo>
                    <a:pt x="5204" y="0"/>
                  </a:moveTo>
                  <a:cubicBezTo>
                    <a:pt x="4583" y="0"/>
                    <a:pt x="3954" y="119"/>
                    <a:pt x="3351" y="368"/>
                  </a:cubicBezTo>
                  <a:cubicBezTo>
                    <a:pt x="1215" y="1256"/>
                    <a:pt x="1" y="3524"/>
                    <a:pt x="452" y="5792"/>
                  </a:cubicBezTo>
                  <a:cubicBezTo>
                    <a:pt x="902" y="8060"/>
                    <a:pt x="2893" y="9697"/>
                    <a:pt x="5203" y="9697"/>
                  </a:cubicBezTo>
                  <a:cubicBezTo>
                    <a:pt x="6493" y="9697"/>
                    <a:pt x="7728" y="9191"/>
                    <a:pt x="8636" y="8275"/>
                  </a:cubicBezTo>
                  <a:cubicBezTo>
                    <a:pt x="10266" y="6645"/>
                    <a:pt x="10523" y="4079"/>
                    <a:pt x="9240" y="2157"/>
                  </a:cubicBezTo>
                  <a:cubicBezTo>
                    <a:pt x="8319" y="773"/>
                    <a:pt x="6786" y="0"/>
                    <a:pt x="52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1"/>
            <p:cNvSpPr/>
            <p:nvPr/>
          </p:nvSpPr>
          <p:spPr>
            <a:xfrm>
              <a:off x="7528286" y="3838093"/>
              <a:ext cx="82758" cy="129418"/>
            </a:xfrm>
            <a:custGeom>
              <a:rect b="b" l="l" r="r" t="t"/>
              <a:pathLst>
                <a:path extrusionOk="0" h="4926" w="3150">
                  <a:moveTo>
                    <a:pt x="1575" y="0"/>
                  </a:moveTo>
                  <a:cubicBezTo>
                    <a:pt x="722" y="0"/>
                    <a:pt x="14" y="604"/>
                    <a:pt x="14" y="1339"/>
                  </a:cubicBezTo>
                  <a:cubicBezTo>
                    <a:pt x="14" y="2081"/>
                    <a:pt x="715" y="2678"/>
                    <a:pt x="1575" y="2678"/>
                  </a:cubicBezTo>
                  <a:cubicBezTo>
                    <a:pt x="2199" y="2678"/>
                    <a:pt x="2705" y="3087"/>
                    <a:pt x="2705" y="3579"/>
                  </a:cubicBezTo>
                  <a:cubicBezTo>
                    <a:pt x="2705" y="4079"/>
                    <a:pt x="2199" y="4488"/>
                    <a:pt x="1575" y="4488"/>
                  </a:cubicBezTo>
                  <a:cubicBezTo>
                    <a:pt x="958" y="4488"/>
                    <a:pt x="451" y="4079"/>
                    <a:pt x="451" y="3579"/>
                  </a:cubicBezTo>
                  <a:cubicBezTo>
                    <a:pt x="465" y="3423"/>
                    <a:pt x="349" y="3345"/>
                    <a:pt x="233" y="3345"/>
                  </a:cubicBezTo>
                  <a:cubicBezTo>
                    <a:pt x="117" y="3345"/>
                    <a:pt x="0" y="3423"/>
                    <a:pt x="14" y="3579"/>
                  </a:cubicBezTo>
                  <a:cubicBezTo>
                    <a:pt x="14" y="4322"/>
                    <a:pt x="715" y="4925"/>
                    <a:pt x="1575" y="4925"/>
                  </a:cubicBezTo>
                  <a:cubicBezTo>
                    <a:pt x="2442" y="4925"/>
                    <a:pt x="3136" y="4322"/>
                    <a:pt x="3136" y="3579"/>
                  </a:cubicBezTo>
                  <a:cubicBezTo>
                    <a:pt x="3136" y="2844"/>
                    <a:pt x="2442" y="2241"/>
                    <a:pt x="1575" y="2241"/>
                  </a:cubicBezTo>
                  <a:cubicBezTo>
                    <a:pt x="958" y="2241"/>
                    <a:pt x="451" y="1838"/>
                    <a:pt x="451" y="1339"/>
                  </a:cubicBezTo>
                  <a:cubicBezTo>
                    <a:pt x="451" y="840"/>
                    <a:pt x="958" y="437"/>
                    <a:pt x="1575" y="437"/>
                  </a:cubicBezTo>
                  <a:cubicBezTo>
                    <a:pt x="2199" y="437"/>
                    <a:pt x="2705" y="840"/>
                    <a:pt x="2705" y="1339"/>
                  </a:cubicBezTo>
                  <a:cubicBezTo>
                    <a:pt x="2692" y="1499"/>
                    <a:pt x="2806" y="1578"/>
                    <a:pt x="2921" y="1578"/>
                  </a:cubicBezTo>
                  <a:cubicBezTo>
                    <a:pt x="3035" y="1578"/>
                    <a:pt x="3149" y="1499"/>
                    <a:pt x="3136" y="1339"/>
                  </a:cubicBezTo>
                  <a:cubicBezTo>
                    <a:pt x="3136" y="604"/>
                    <a:pt x="2435" y="0"/>
                    <a:pt x="157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1"/>
            <p:cNvSpPr/>
            <p:nvPr/>
          </p:nvSpPr>
          <p:spPr>
            <a:xfrm>
              <a:off x="7563622" y="3825798"/>
              <a:ext cx="12164" cy="153353"/>
            </a:xfrm>
            <a:custGeom>
              <a:rect b="b" l="l" r="r" t="t"/>
              <a:pathLst>
                <a:path extrusionOk="0" h="5837" w="463">
                  <a:moveTo>
                    <a:pt x="232" y="0"/>
                  </a:moveTo>
                  <a:cubicBezTo>
                    <a:pt x="117" y="0"/>
                    <a:pt x="1" y="80"/>
                    <a:pt x="15" y="239"/>
                  </a:cubicBezTo>
                  <a:lnTo>
                    <a:pt x="15" y="5622"/>
                  </a:lnTo>
                  <a:cubicBezTo>
                    <a:pt x="15" y="5740"/>
                    <a:pt x="112" y="5837"/>
                    <a:pt x="230" y="5837"/>
                  </a:cubicBezTo>
                  <a:cubicBezTo>
                    <a:pt x="355" y="5837"/>
                    <a:pt x="452" y="5740"/>
                    <a:pt x="445" y="5622"/>
                  </a:cubicBezTo>
                  <a:lnTo>
                    <a:pt x="445" y="239"/>
                  </a:lnTo>
                  <a:cubicBezTo>
                    <a:pt x="462" y="80"/>
                    <a:pt x="348" y="0"/>
                    <a:pt x="2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3" name="Google Shape;543;p31"/>
          <p:cNvGrpSpPr/>
          <p:nvPr/>
        </p:nvGrpSpPr>
        <p:grpSpPr>
          <a:xfrm>
            <a:off x="4905606" y="2036293"/>
            <a:ext cx="568484" cy="566915"/>
            <a:chOff x="830742" y="2763601"/>
            <a:chExt cx="384734" cy="381556"/>
          </a:xfrm>
        </p:grpSpPr>
        <p:sp>
          <p:nvSpPr>
            <p:cNvPr id="544" name="Google Shape;544;p31"/>
            <p:cNvSpPr/>
            <p:nvPr/>
          </p:nvSpPr>
          <p:spPr>
            <a:xfrm>
              <a:off x="830742" y="2881012"/>
              <a:ext cx="174423" cy="83678"/>
            </a:xfrm>
            <a:custGeom>
              <a:rect b="b" l="l" r="r" t="t"/>
              <a:pathLst>
                <a:path extrusionOk="0" h="3185" w="6639">
                  <a:moveTo>
                    <a:pt x="6639" y="1"/>
                  </a:moveTo>
                  <a:lnTo>
                    <a:pt x="5189" y="125"/>
                  </a:lnTo>
                  <a:cubicBezTo>
                    <a:pt x="3289" y="285"/>
                    <a:pt x="1506" y="1110"/>
                    <a:pt x="160" y="2456"/>
                  </a:cubicBezTo>
                  <a:cubicBezTo>
                    <a:pt x="1" y="2616"/>
                    <a:pt x="105" y="2886"/>
                    <a:pt x="327" y="2907"/>
                  </a:cubicBezTo>
                  <a:lnTo>
                    <a:pt x="3462" y="3184"/>
                  </a:lnTo>
                  <a:lnTo>
                    <a:pt x="663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1"/>
            <p:cNvSpPr/>
            <p:nvPr/>
          </p:nvSpPr>
          <p:spPr>
            <a:xfrm>
              <a:off x="1013520" y="2973045"/>
              <a:ext cx="83494" cy="172111"/>
            </a:xfrm>
            <a:custGeom>
              <a:rect b="b" l="l" r="r" t="t"/>
              <a:pathLst>
                <a:path extrusionOk="0" h="6551" w="3178">
                  <a:moveTo>
                    <a:pt x="3178" y="0"/>
                  </a:moveTo>
                  <a:lnTo>
                    <a:pt x="1" y="3177"/>
                  </a:lnTo>
                  <a:lnTo>
                    <a:pt x="278" y="6305"/>
                  </a:lnTo>
                  <a:cubicBezTo>
                    <a:pt x="292" y="6457"/>
                    <a:pt x="415" y="6550"/>
                    <a:pt x="543" y="6550"/>
                  </a:cubicBezTo>
                  <a:cubicBezTo>
                    <a:pt x="608" y="6550"/>
                    <a:pt x="675" y="6526"/>
                    <a:pt x="729" y="6472"/>
                  </a:cubicBezTo>
                  <a:cubicBezTo>
                    <a:pt x="2075" y="5126"/>
                    <a:pt x="2900" y="3344"/>
                    <a:pt x="3053" y="1443"/>
                  </a:cubicBezTo>
                  <a:lnTo>
                    <a:pt x="317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1"/>
            <p:cNvSpPr/>
            <p:nvPr/>
          </p:nvSpPr>
          <p:spPr>
            <a:xfrm>
              <a:off x="903281" y="2763601"/>
              <a:ext cx="312038" cy="310383"/>
            </a:xfrm>
            <a:custGeom>
              <a:rect b="b" l="l" r="r" t="t"/>
              <a:pathLst>
                <a:path extrusionOk="0" h="11814" w="11877">
                  <a:moveTo>
                    <a:pt x="11644" y="0"/>
                  </a:moveTo>
                  <a:cubicBezTo>
                    <a:pt x="11624" y="0"/>
                    <a:pt x="11604" y="3"/>
                    <a:pt x="11584" y="10"/>
                  </a:cubicBezTo>
                  <a:lnTo>
                    <a:pt x="9080" y="745"/>
                  </a:lnTo>
                  <a:lnTo>
                    <a:pt x="7228" y="1286"/>
                  </a:lnTo>
                  <a:cubicBezTo>
                    <a:pt x="7075" y="1327"/>
                    <a:pt x="6937" y="1411"/>
                    <a:pt x="6826" y="1522"/>
                  </a:cubicBezTo>
                  <a:lnTo>
                    <a:pt x="91" y="8257"/>
                  </a:lnTo>
                  <a:cubicBezTo>
                    <a:pt x="0" y="8340"/>
                    <a:pt x="0" y="8479"/>
                    <a:pt x="91" y="8569"/>
                  </a:cubicBezTo>
                  <a:lnTo>
                    <a:pt x="1436" y="9914"/>
                  </a:lnTo>
                  <a:lnTo>
                    <a:pt x="1929" y="10414"/>
                  </a:lnTo>
                  <a:lnTo>
                    <a:pt x="3267" y="11746"/>
                  </a:lnTo>
                  <a:cubicBezTo>
                    <a:pt x="3312" y="11791"/>
                    <a:pt x="3373" y="11813"/>
                    <a:pt x="3435" y="11813"/>
                  </a:cubicBezTo>
                  <a:cubicBezTo>
                    <a:pt x="3496" y="11813"/>
                    <a:pt x="3559" y="11791"/>
                    <a:pt x="3607" y="11746"/>
                  </a:cubicBezTo>
                  <a:lnTo>
                    <a:pt x="7374" y="7965"/>
                  </a:lnTo>
                  <a:lnTo>
                    <a:pt x="10308" y="5038"/>
                  </a:lnTo>
                  <a:cubicBezTo>
                    <a:pt x="10432" y="4913"/>
                    <a:pt x="10523" y="4761"/>
                    <a:pt x="10571" y="4594"/>
                  </a:cubicBezTo>
                  <a:lnTo>
                    <a:pt x="11840" y="259"/>
                  </a:lnTo>
                  <a:cubicBezTo>
                    <a:pt x="11876" y="127"/>
                    <a:pt x="11772" y="0"/>
                    <a:pt x="1164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1"/>
            <p:cNvSpPr/>
            <p:nvPr/>
          </p:nvSpPr>
          <p:spPr>
            <a:xfrm>
              <a:off x="1060732" y="2852218"/>
              <a:ext cx="65261" cy="65261"/>
            </a:xfrm>
            <a:custGeom>
              <a:rect b="b" l="l" r="r" t="t"/>
              <a:pathLst>
                <a:path extrusionOk="0" h="2484" w="2484">
                  <a:moveTo>
                    <a:pt x="1242" y="1"/>
                  </a:moveTo>
                  <a:cubicBezTo>
                    <a:pt x="555" y="1"/>
                    <a:pt x="0" y="556"/>
                    <a:pt x="0" y="1242"/>
                  </a:cubicBezTo>
                  <a:cubicBezTo>
                    <a:pt x="0" y="1929"/>
                    <a:pt x="555" y="2484"/>
                    <a:pt x="1242" y="2484"/>
                  </a:cubicBezTo>
                  <a:cubicBezTo>
                    <a:pt x="1922" y="2484"/>
                    <a:pt x="2483" y="1929"/>
                    <a:pt x="2483" y="1242"/>
                  </a:cubicBezTo>
                  <a:cubicBezTo>
                    <a:pt x="2483" y="556"/>
                    <a:pt x="1922" y="1"/>
                    <a:pt x="124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1"/>
            <p:cNvSpPr/>
            <p:nvPr/>
          </p:nvSpPr>
          <p:spPr>
            <a:xfrm>
              <a:off x="895084" y="2998739"/>
              <a:ext cx="84387" cy="83520"/>
            </a:xfrm>
            <a:custGeom>
              <a:rect b="b" l="l" r="r" t="t"/>
              <a:pathLst>
                <a:path extrusionOk="0" h="3179" w="3212">
                  <a:moveTo>
                    <a:pt x="833" y="0"/>
                  </a:moveTo>
                  <a:lnTo>
                    <a:pt x="125" y="701"/>
                  </a:lnTo>
                  <a:cubicBezTo>
                    <a:pt x="0" y="826"/>
                    <a:pt x="0" y="1034"/>
                    <a:pt x="125" y="1166"/>
                  </a:cubicBezTo>
                  <a:lnTo>
                    <a:pt x="1082" y="2123"/>
                  </a:lnTo>
                  <a:lnTo>
                    <a:pt x="2046" y="3080"/>
                  </a:lnTo>
                  <a:cubicBezTo>
                    <a:pt x="2109" y="3146"/>
                    <a:pt x="2192" y="3179"/>
                    <a:pt x="2276" y="3179"/>
                  </a:cubicBezTo>
                  <a:cubicBezTo>
                    <a:pt x="2360" y="3179"/>
                    <a:pt x="2445" y="3146"/>
                    <a:pt x="2511" y="3080"/>
                  </a:cubicBezTo>
                  <a:lnTo>
                    <a:pt x="3212" y="2379"/>
                  </a:lnTo>
                  <a:lnTo>
                    <a:pt x="2275" y="1436"/>
                  </a:lnTo>
                  <a:lnTo>
                    <a:pt x="1769" y="937"/>
                  </a:lnTo>
                  <a:lnTo>
                    <a:pt x="83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1"/>
            <p:cNvSpPr/>
            <p:nvPr/>
          </p:nvSpPr>
          <p:spPr>
            <a:xfrm>
              <a:off x="903281" y="2964480"/>
              <a:ext cx="110266" cy="109504"/>
            </a:xfrm>
            <a:custGeom>
              <a:rect b="b" l="l" r="r" t="t"/>
              <a:pathLst>
                <a:path extrusionOk="0" h="4168" w="4197">
                  <a:moveTo>
                    <a:pt x="694" y="0"/>
                  </a:moveTo>
                  <a:lnTo>
                    <a:pt x="91" y="611"/>
                  </a:lnTo>
                  <a:cubicBezTo>
                    <a:pt x="0" y="694"/>
                    <a:pt x="0" y="833"/>
                    <a:pt x="91" y="916"/>
                  </a:cubicBezTo>
                  <a:lnTo>
                    <a:pt x="1436" y="2268"/>
                  </a:lnTo>
                  <a:lnTo>
                    <a:pt x="1936" y="2761"/>
                  </a:lnTo>
                  <a:lnTo>
                    <a:pt x="3267" y="4100"/>
                  </a:lnTo>
                  <a:cubicBezTo>
                    <a:pt x="3312" y="4145"/>
                    <a:pt x="3373" y="4167"/>
                    <a:pt x="3435" y="4167"/>
                  </a:cubicBezTo>
                  <a:cubicBezTo>
                    <a:pt x="3496" y="4167"/>
                    <a:pt x="3559" y="4145"/>
                    <a:pt x="3607" y="4100"/>
                  </a:cubicBezTo>
                  <a:lnTo>
                    <a:pt x="4197" y="3503"/>
                  </a:lnTo>
                  <a:lnTo>
                    <a:pt x="2699" y="2005"/>
                  </a:lnTo>
                  <a:lnTo>
                    <a:pt x="2199" y="1505"/>
                  </a:lnTo>
                  <a:lnTo>
                    <a:pt x="69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1"/>
            <p:cNvSpPr/>
            <p:nvPr/>
          </p:nvSpPr>
          <p:spPr>
            <a:xfrm>
              <a:off x="854992" y="3038831"/>
              <a:ext cx="34154" cy="31185"/>
            </a:xfrm>
            <a:custGeom>
              <a:rect b="b" l="l" r="r" t="t"/>
              <a:pathLst>
                <a:path extrusionOk="0" h="1187" w="1300">
                  <a:moveTo>
                    <a:pt x="986" y="1"/>
                  </a:moveTo>
                  <a:cubicBezTo>
                    <a:pt x="935" y="1"/>
                    <a:pt x="881" y="21"/>
                    <a:pt x="833" y="70"/>
                  </a:cubicBezTo>
                  <a:lnTo>
                    <a:pt x="84" y="812"/>
                  </a:lnTo>
                  <a:cubicBezTo>
                    <a:pt x="0" y="895"/>
                    <a:pt x="0" y="1041"/>
                    <a:pt x="84" y="1124"/>
                  </a:cubicBezTo>
                  <a:cubicBezTo>
                    <a:pt x="129" y="1166"/>
                    <a:pt x="186" y="1186"/>
                    <a:pt x="242" y="1186"/>
                  </a:cubicBezTo>
                  <a:cubicBezTo>
                    <a:pt x="299" y="1186"/>
                    <a:pt x="354" y="1166"/>
                    <a:pt x="396" y="1124"/>
                  </a:cubicBezTo>
                  <a:lnTo>
                    <a:pt x="1145" y="375"/>
                  </a:lnTo>
                  <a:cubicBezTo>
                    <a:pt x="1299" y="221"/>
                    <a:pt x="1155" y="1"/>
                    <a:pt x="9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1"/>
            <p:cNvSpPr/>
            <p:nvPr/>
          </p:nvSpPr>
          <p:spPr>
            <a:xfrm>
              <a:off x="873934" y="3057800"/>
              <a:ext cx="34286" cy="31343"/>
            </a:xfrm>
            <a:custGeom>
              <a:rect b="b" l="l" r="r" t="t"/>
              <a:pathLst>
                <a:path extrusionOk="0" h="1193" w="1305">
                  <a:moveTo>
                    <a:pt x="987" y="0"/>
                  </a:moveTo>
                  <a:cubicBezTo>
                    <a:pt x="935" y="0"/>
                    <a:pt x="881" y="21"/>
                    <a:pt x="833" y="69"/>
                  </a:cubicBezTo>
                  <a:lnTo>
                    <a:pt x="91" y="818"/>
                  </a:lnTo>
                  <a:cubicBezTo>
                    <a:pt x="1" y="901"/>
                    <a:pt x="1" y="1040"/>
                    <a:pt x="91" y="1130"/>
                  </a:cubicBezTo>
                  <a:cubicBezTo>
                    <a:pt x="132" y="1172"/>
                    <a:pt x="188" y="1193"/>
                    <a:pt x="244" y="1193"/>
                  </a:cubicBezTo>
                  <a:cubicBezTo>
                    <a:pt x="301" y="1193"/>
                    <a:pt x="358" y="1172"/>
                    <a:pt x="403" y="1130"/>
                  </a:cubicBezTo>
                  <a:lnTo>
                    <a:pt x="1145" y="381"/>
                  </a:lnTo>
                  <a:cubicBezTo>
                    <a:pt x="1305" y="221"/>
                    <a:pt x="1158" y="0"/>
                    <a:pt x="9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1"/>
            <p:cNvSpPr/>
            <p:nvPr/>
          </p:nvSpPr>
          <p:spPr>
            <a:xfrm>
              <a:off x="912213" y="3095895"/>
              <a:ext cx="34102" cy="31343"/>
            </a:xfrm>
            <a:custGeom>
              <a:rect b="b" l="l" r="r" t="t"/>
              <a:pathLst>
                <a:path extrusionOk="0" h="1193" w="1298">
                  <a:moveTo>
                    <a:pt x="983" y="0"/>
                  </a:moveTo>
                  <a:cubicBezTo>
                    <a:pt x="932" y="0"/>
                    <a:pt x="879" y="20"/>
                    <a:pt x="833" y="69"/>
                  </a:cubicBezTo>
                  <a:lnTo>
                    <a:pt x="83" y="818"/>
                  </a:lnTo>
                  <a:cubicBezTo>
                    <a:pt x="0" y="901"/>
                    <a:pt x="0" y="1040"/>
                    <a:pt x="83" y="1130"/>
                  </a:cubicBezTo>
                  <a:cubicBezTo>
                    <a:pt x="125" y="1172"/>
                    <a:pt x="181" y="1192"/>
                    <a:pt x="237" y="1192"/>
                  </a:cubicBezTo>
                  <a:cubicBezTo>
                    <a:pt x="293" y="1192"/>
                    <a:pt x="351" y="1172"/>
                    <a:pt x="396" y="1130"/>
                  </a:cubicBezTo>
                  <a:lnTo>
                    <a:pt x="1138" y="381"/>
                  </a:lnTo>
                  <a:cubicBezTo>
                    <a:pt x="1297" y="221"/>
                    <a:pt x="1151" y="0"/>
                    <a:pt x="98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1"/>
            <p:cNvSpPr/>
            <p:nvPr/>
          </p:nvSpPr>
          <p:spPr>
            <a:xfrm>
              <a:off x="893061" y="3076926"/>
              <a:ext cx="34312" cy="31343"/>
            </a:xfrm>
            <a:custGeom>
              <a:rect b="b" l="l" r="r" t="t"/>
              <a:pathLst>
                <a:path extrusionOk="0" h="1193" w="1306">
                  <a:moveTo>
                    <a:pt x="987" y="1"/>
                  </a:moveTo>
                  <a:cubicBezTo>
                    <a:pt x="936" y="1"/>
                    <a:pt x="882" y="21"/>
                    <a:pt x="833" y="69"/>
                  </a:cubicBezTo>
                  <a:lnTo>
                    <a:pt x="91" y="818"/>
                  </a:lnTo>
                  <a:cubicBezTo>
                    <a:pt x="1" y="902"/>
                    <a:pt x="1" y="1040"/>
                    <a:pt x="91" y="1131"/>
                  </a:cubicBezTo>
                  <a:cubicBezTo>
                    <a:pt x="133" y="1172"/>
                    <a:pt x="188" y="1193"/>
                    <a:pt x="245" y="1193"/>
                  </a:cubicBezTo>
                  <a:cubicBezTo>
                    <a:pt x="301" y="1193"/>
                    <a:pt x="358" y="1172"/>
                    <a:pt x="403" y="1131"/>
                  </a:cubicBezTo>
                  <a:lnTo>
                    <a:pt x="1145" y="381"/>
                  </a:lnTo>
                  <a:cubicBezTo>
                    <a:pt x="1305" y="222"/>
                    <a:pt x="1158" y="1"/>
                    <a:pt x="9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1"/>
            <p:cNvSpPr/>
            <p:nvPr/>
          </p:nvSpPr>
          <p:spPr>
            <a:xfrm>
              <a:off x="1141809" y="2763601"/>
              <a:ext cx="73668" cy="72801"/>
            </a:xfrm>
            <a:custGeom>
              <a:rect b="b" l="l" r="r" t="t"/>
              <a:pathLst>
                <a:path extrusionOk="0" h="2771" w="2804">
                  <a:moveTo>
                    <a:pt x="2567" y="0"/>
                  </a:moveTo>
                  <a:cubicBezTo>
                    <a:pt x="2547" y="0"/>
                    <a:pt x="2526" y="3"/>
                    <a:pt x="2505" y="10"/>
                  </a:cubicBezTo>
                  <a:lnTo>
                    <a:pt x="1" y="745"/>
                  </a:lnTo>
                  <a:lnTo>
                    <a:pt x="2033" y="2770"/>
                  </a:lnTo>
                  <a:lnTo>
                    <a:pt x="2761" y="266"/>
                  </a:lnTo>
                  <a:cubicBezTo>
                    <a:pt x="2804" y="128"/>
                    <a:pt x="2700" y="0"/>
                    <a:pt x="256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1"/>
            <p:cNvSpPr/>
            <p:nvPr/>
          </p:nvSpPr>
          <p:spPr>
            <a:xfrm>
              <a:off x="919491" y="2924099"/>
              <a:ext cx="135435" cy="133780"/>
            </a:xfrm>
            <a:custGeom>
              <a:rect b="b" l="l" r="r" t="t"/>
              <a:pathLst>
                <a:path extrusionOk="0" h="5092" w="5155">
                  <a:moveTo>
                    <a:pt x="4759" y="1"/>
                  </a:moveTo>
                  <a:cubicBezTo>
                    <a:pt x="4676" y="1"/>
                    <a:pt x="4592" y="32"/>
                    <a:pt x="4530" y="95"/>
                  </a:cubicBezTo>
                  <a:lnTo>
                    <a:pt x="126" y="4499"/>
                  </a:lnTo>
                  <a:cubicBezTo>
                    <a:pt x="1" y="4624"/>
                    <a:pt x="1" y="4832"/>
                    <a:pt x="126" y="4957"/>
                  </a:cubicBezTo>
                  <a:lnTo>
                    <a:pt x="160" y="4999"/>
                  </a:lnTo>
                  <a:cubicBezTo>
                    <a:pt x="222" y="5060"/>
                    <a:pt x="304" y="5091"/>
                    <a:pt x="386" y="5091"/>
                  </a:cubicBezTo>
                  <a:cubicBezTo>
                    <a:pt x="470" y="5091"/>
                    <a:pt x="555" y="5058"/>
                    <a:pt x="618" y="4992"/>
                  </a:cubicBezTo>
                  <a:lnTo>
                    <a:pt x="5022" y="587"/>
                  </a:lnTo>
                  <a:cubicBezTo>
                    <a:pt x="5154" y="462"/>
                    <a:pt x="5154" y="254"/>
                    <a:pt x="5022" y="129"/>
                  </a:cubicBezTo>
                  <a:lnTo>
                    <a:pt x="4988" y="95"/>
                  </a:lnTo>
                  <a:cubicBezTo>
                    <a:pt x="4925" y="32"/>
                    <a:pt x="4842" y="1"/>
                    <a:pt x="4759" y="1"/>
                  </a:cubicBezTo>
                  <a:close/>
                </a:path>
              </a:pathLst>
            </a:custGeom>
            <a:solidFill>
              <a:srgbClr val="C0C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1"/>
            <p:cNvSpPr/>
            <p:nvPr/>
          </p:nvSpPr>
          <p:spPr>
            <a:xfrm>
              <a:off x="919491" y="2924099"/>
              <a:ext cx="135435" cy="133780"/>
            </a:xfrm>
            <a:custGeom>
              <a:rect b="b" l="l" r="r" t="t"/>
              <a:pathLst>
                <a:path extrusionOk="0" h="5092" w="5155">
                  <a:moveTo>
                    <a:pt x="4759" y="1"/>
                  </a:moveTo>
                  <a:cubicBezTo>
                    <a:pt x="4676" y="1"/>
                    <a:pt x="4592" y="32"/>
                    <a:pt x="4530" y="95"/>
                  </a:cubicBezTo>
                  <a:lnTo>
                    <a:pt x="126" y="4499"/>
                  </a:lnTo>
                  <a:cubicBezTo>
                    <a:pt x="1" y="4624"/>
                    <a:pt x="1" y="4832"/>
                    <a:pt x="126" y="4957"/>
                  </a:cubicBezTo>
                  <a:lnTo>
                    <a:pt x="160" y="4999"/>
                  </a:lnTo>
                  <a:cubicBezTo>
                    <a:pt x="222" y="5060"/>
                    <a:pt x="304" y="5091"/>
                    <a:pt x="386" y="5091"/>
                  </a:cubicBezTo>
                  <a:cubicBezTo>
                    <a:pt x="470" y="5091"/>
                    <a:pt x="555" y="5058"/>
                    <a:pt x="618" y="4992"/>
                  </a:cubicBezTo>
                  <a:lnTo>
                    <a:pt x="5022" y="587"/>
                  </a:lnTo>
                  <a:cubicBezTo>
                    <a:pt x="5154" y="462"/>
                    <a:pt x="5154" y="254"/>
                    <a:pt x="5022" y="129"/>
                  </a:cubicBezTo>
                  <a:lnTo>
                    <a:pt x="4988" y="95"/>
                  </a:lnTo>
                  <a:cubicBezTo>
                    <a:pt x="4925" y="32"/>
                    <a:pt x="4842" y="1"/>
                    <a:pt x="47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7" name="Google Shape;557;p31"/>
          <p:cNvGrpSpPr/>
          <p:nvPr/>
        </p:nvGrpSpPr>
        <p:grpSpPr>
          <a:xfrm>
            <a:off x="929945" y="2042842"/>
            <a:ext cx="554209" cy="553808"/>
            <a:chOff x="1303537" y="1502716"/>
            <a:chExt cx="362939" cy="362677"/>
          </a:xfrm>
        </p:grpSpPr>
        <p:sp>
          <p:nvSpPr>
            <p:cNvPr id="558" name="Google Shape;558;p31"/>
            <p:cNvSpPr/>
            <p:nvPr/>
          </p:nvSpPr>
          <p:spPr>
            <a:xfrm>
              <a:off x="1426697" y="1695727"/>
              <a:ext cx="116883" cy="99552"/>
            </a:xfrm>
            <a:custGeom>
              <a:rect b="b" l="l" r="r" t="t"/>
              <a:pathLst>
                <a:path extrusionOk="0" h="3791" w="4451">
                  <a:moveTo>
                    <a:pt x="1560" y="0"/>
                  </a:moveTo>
                  <a:lnTo>
                    <a:pt x="1560" y="297"/>
                  </a:lnTo>
                  <a:cubicBezTo>
                    <a:pt x="1560" y="383"/>
                    <a:pt x="1503" y="469"/>
                    <a:pt x="1426" y="507"/>
                  </a:cubicBezTo>
                  <a:lnTo>
                    <a:pt x="402" y="938"/>
                  </a:lnTo>
                  <a:cubicBezTo>
                    <a:pt x="154" y="1043"/>
                    <a:pt x="0" y="1283"/>
                    <a:pt x="0" y="1551"/>
                  </a:cubicBezTo>
                  <a:lnTo>
                    <a:pt x="0" y="3790"/>
                  </a:lnTo>
                  <a:lnTo>
                    <a:pt x="4451" y="3790"/>
                  </a:lnTo>
                  <a:lnTo>
                    <a:pt x="4451" y="1551"/>
                  </a:lnTo>
                  <a:cubicBezTo>
                    <a:pt x="4451" y="1283"/>
                    <a:pt x="4297" y="1043"/>
                    <a:pt x="4049" y="938"/>
                  </a:cubicBezTo>
                  <a:lnTo>
                    <a:pt x="3034" y="507"/>
                  </a:lnTo>
                  <a:cubicBezTo>
                    <a:pt x="2948" y="469"/>
                    <a:pt x="2891" y="383"/>
                    <a:pt x="2891" y="297"/>
                  </a:cubicBezTo>
                  <a:lnTo>
                    <a:pt x="28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1"/>
            <p:cNvSpPr/>
            <p:nvPr/>
          </p:nvSpPr>
          <p:spPr>
            <a:xfrm>
              <a:off x="1426697" y="1710538"/>
              <a:ext cx="116883" cy="84741"/>
            </a:xfrm>
            <a:custGeom>
              <a:rect b="b" l="l" r="r" t="t"/>
              <a:pathLst>
                <a:path extrusionOk="0" h="3227" w="4451">
                  <a:moveTo>
                    <a:pt x="1273" y="1"/>
                  </a:moveTo>
                  <a:lnTo>
                    <a:pt x="402" y="374"/>
                  </a:lnTo>
                  <a:cubicBezTo>
                    <a:pt x="154" y="479"/>
                    <a:pt x="0" y="719"/>
                    <a:pt x="0" y="987"/>
                  </a:cubicBezTo>
                  <a:lnTo>
                    <a:pt x="0" y="3226"/>
                  </a:lnTo>
                  <a:lnTo>
                    <a:pt x="4451" y="3226"/>
                  </a:lnTo>
                  <a:lnTo>
                    <a:pt x="4451" y="987"/>
                  </a:lnTo>
                  <a:cubicBezTo>
                    <a:pt x="4451" y="719"/>
                    <a:pt x="4297" y="479"/>
                    <a:pt x="4049" y="374"/>
                  </a:cubicBezTo>
                  <a:lnTo>
                    <a:pt x="3178" y="1"/>
                  </a:lnTo>
                  <a:cubicBezTo>
                    <a:pt x="2962" y="365"/>
                    <a:pt x="2594" y="546"/>
                    <a:pt x="2226" y="546"/>
                  </a:cubicBezTo>
                  <a:cubicBezTo>
                    <a:pt x="1857" y="546"/>
                    <a:pt x="1489" y="365"/>
                    <a:pt x="12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1"/>
            <p:cNvSpPr/>
            <p:nvPr/>
          </p:nvSpPr>
          <p:spPr>
            <a:xfrm>
              <a:off x="1444291" y="1613796"/>
              <a:ext cx="29437" cy="64363"/>
            </a:xfrm>
            <a:custGeom>
              <a:rect b="b" l="l" r="r" t="t"/>
              <a:pathLst>
                <a:path extrusionOk="0" h="2451" w="1121">
                  <a:moveTo>
                    <a:pt x="670" y="0"/>
                  </a:moveTo>
                  <a:cubicBezTo>
                    <a:pt x="297" y="0"/>
                    <a:pt x="0" y="297"/>
                    <a:pt x="0" y="670"/>
                  </a:cubicBezTo>
                  <a:lnTo>
                    <a:pt x="0" y="823"/>
                  </a:lnTo>
                  <a:cubicBezTo>
                    <a:pt x="0" y="1015"/>
                    <a:pt x="29" y="1206"/>
                    <a:pt x="86" y="1388"/>
                  </a:cubicBezTo>
                  <a:lnTo>
                    <a:pt x="450" y="2450"/>
                  </a:lnTo>
                  <a:lnTo>
                    <a:pt x="1120" y="2450"/>
                  </a:lnTo>
                  <a:lnTo>
                    <a:pt x="112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1"/>
            <p:cNvSpPr/>
            <p:nvPr/>
          </p:nvSpPr>
          <p:spPr>
            <a:xfrm>
              <a:off x="1456108" y="1608019"/>
              <a:ext cx="69878" cy="70140"/>
            </a:xfrm>
            <a:custGeom>
              <a:rect b="b" l="l" r="r" t="t"/>
              <a:pathLst>
                <a:path extrusionOk="0" h="2671" w="2661">
                  <a:moveTo>
                    <a:pt x="660" y="0"/>
                  </a:moveTo>
                  <a:cubicBezTo>
                    <a:pt x="297" y="0"/>
                    <a:pt x="0" y="297"/>
                    <a:pt x="0" y="670"/>
                  </a:cubicBezTo>
                  <a:cubicBezTo>
                    <a:pt x="0" y="909"/>
                    <a:pt x="192" y="1110"/>
                    <a:pt x="440" y="1110"/>
                  </a:cubicBezTo>
                  <a:lnTo>
                    <a:pt x="2220" y="2670"/>
                  </a:lnTo>
                  <a:lnTo>
                    <a:pt x="2594" y="1350"/>
                  </a:lnTo>
                  <a:cubicBezTo>
                    <a:pt x="2642" y="1196"/>
                    <a:pt x="2661" y="1034"/>
                    <a:pt x="2661" y="862"/>
                  </a:cubicBezTo>
                  <a:lnTo>
                    <a:pt x="2661" y="450"/>
                  </a:lnTo>
                  <a:cubicBezTo>
                    <a:pt x="2661" y="201"/>
                    <a:pt x="2469" y="0"/>
                    <a:pt x="22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1"/>
            <p:cNvSpPr/>
            <p:nvPr/>
          </p:nvSpPr>
          <p:spPr>
            <a:xfrm>
              <a:off x="1450068" y="1637168"/>
              <a:ext cx="70140" cy="64363"/>
            </a:xfrm>
            <a:custGeom>
              <a:rect b="b" l="l" r="r" t="t"/>
              <a:pathLst>
                <a:path extrusionOk="0" h="2451" w="2671">
                  <a:moveTo>
                    <a:pt x="862" y="0"/>
                  </a:moveTo>
                  <a:cubicBezTo>
                    <a:pt x="737" y="0"/>
                    <a:pt x="623" y="48"/>
                    <a:pt x="536" y="134"/>
                  </a:cubicBezTo>
                  <a:lnTo>
                    <a:pt x="134" y="536"/>
                  </a:lnTo>
                  <a:cubicBezTo>
                    <a:pt x="48" y="622"/>
                    <a:pt x="0" y="737"/>
                    <a:pt x="0" y="852"/>
                  </a:cubicBezTo>
                  <a:lnTo>
                    <a:pt x="0" y="1120"/>
                  </a:lnTo>
                  <a:cubicBezTo>
                    <a:pt x="0" y="1857"/>
                    <a:pt x="594" y="2450"/>
                    <a:pt x="1340" y="2450"/>
                  </a:cubicBezTo>
                  <a:cubicBezTo>
                    <a:pt x="2077" y="2450"/>
                    <a:pt x="2671" y="1857"/>
                    <a:pt x="2671" y="1120"/>
                  </a:cubicBezTo>
                  <a:lnTo>
                    <a:pt x="2671" y="833"/>
                  </a:lnTo>
                  <a:cubicBezTo>
                    <a:pt x="2671" y="718"/>
                    <a:pt x="2623" y="603"/>
                    <a:pt x="2546" y="517"/>
                  </a:cubicBezTo>
                  <a:cubicBezTo>
                    <a:pt x="2202" y="182"/>
                    <a:pt x="1580" y="29"/>
                    <a:pt x="86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1"/>
            <p:cNvSpPr/>
            <p:nvPr/>
          </p:nvSpPr>
          <p:spPr>
            <a:xfrm>
              <a:off x="1426697" y="1725638"/>
              <a:ext cx="23398" cy="69642"/>
            </a:xfrm>
            <a:custGeom>
              <a:rect b="b" l="l" r="r" t="t"/>
              <a:pathLst>
                <a:path extrusionOk="0" h="2652" w="891">
                  <a:moveTo>
                    <a:pt x="154" y="0"/>
                  </a:moveTo>
                  <a:cubicBezTo>
                    <a:pt x="48" y="115"/>
                    <a:pt x="0" y="258"/>
                    <a:pt x="0" y="412"/>
                  </a:cubicBezTo>
                  <a:lnTo>
                    <a:pt x="0" y="2651"/>
                  </a:lnTo>
                  <a:lnTo>
                    <a:pt x="890" y="2651"/>
                  </a:lnTo>
                  <a:lnTo>
                    <a:pt x="890" y="1015"/>
                  </a:lnTo>
                  <a:cubicBezTo>
                    <a:pt x="890" y="833"/>
                    <a:pt x="823" y="670"/>
                    <a:pt x="699" y="546"/>
                  </a:cubicBezTo>
                  <a:lnTo>
                    <a:pt x="15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1"/>
            <p:cNvSpPr/>
            <p:nvPr/>
          </p:nvSpPr>
          <p:spPr>
            <a:xfrm>
              <a:off x="1520182" y="1725638"/>
              <a:ext cx="23398" cy="69642"/>
            </a:xfrm>
            <a:custGeom>
              <a:rect b="b" l="l" r="r" t="t"/>
              <a:pathLst>
                <a:path extrusionOk="0" h="2652" w="891">
                  <a:moveTo>
                    <a:pt x="747" y="0"/>
                  </a:moveTo>
                  <a:lnTo>
                    <a:pt x="202" y="546"/>
                  </a:lnTo>
                  <a:cubicBezTo>
                    <a:pt x="77" y="670"/>
                    <a:pt x="1" y="833"/>
                    <a:pt x="1" y="1015"/>
                  </a:cubicBezTo>
                  <a:lnTo>
                    <a:pt x="1" y="2651"/>
                  </a:lnTo>
                  <a:lnTo>
                    <a:pt x="891" y="2651"/>
                  </a:lnTo>
                  <a:lnTo>
                    <a:pt x="891" y="412"/>
                  </a:lnTo>
                  <a:cubicBezTo>
                    <a:pt x="891" y="258"/>
                    <a:pt x="843" y="115"/>
                    <a:pt x="7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1"/>
            <p:cNvSpPr/>
            <p:nvPr/>
          </p:nvSpPr>
          <p:spPr>
            <a:xfrm>
              <a:off x="1303537" y="1502716"/>
              <a:ext cx="362939" cy="362677"/>
            </a:xfrm>
            <a:custGeom>
              <a:rect b="b" l="l" r="r" t="t"/>
              <a:pathLst>
                <a:path extrusionOk="0" h="13811" w="13821">
                  <a:moveTo>
                    <a:pt x="6920" y="2677"/>
                  </a:moveTo>
                  <a:cubicBezTo>
                    <a:pt x="7464" y="2677"/>
                    <a:pt x="8013" y="2781"/>
                    <a:pt x="8538" y="2996"/>
                  </a:cubicBezTo>
                  <a:cubicBezTo>
                    <a:pt x="10117" y="3656"/>
                    <a:pt x="11150" y="5197"/>
                    <a:pt x="11150" y="6910"/>
                  </a:cubicBezTo>
                  <a:cubicBezTo>
                    <a:pt x="11150" y="9245"/>
                    <a:pt x="9255" y="11140"/>
                    <a:pt x="6920" y="11140"/>
                  </a:cubicBezTo>
                  <a:cubicBezTo>
                    <a:pt x="5207" y="11140"/>
                    <a:pt x="3657" y="10106"/>
                    <a:pt x="3006" y="8527"/>
                  </a:cubicBezTo>
                  <a:cubicBezTo>
                    <a:pt x="2355" y="6948"/>
                    <a:pt x="2709" y="5130"/>
                    <a:pt x="3925" y="3915"/>
                  </a:cubicBezTo>
                  <a:cubicBezTo>
                    <a:pt x="4733" y="3107"/>
                    <a:pt x="5816" y="2677"/>
                    <a:pt x="6920" y="2677"/>
                  </a:cubicBezTo>
                  <a:close/>
                  <a:moveTo>
                    <a:pt x="6021" y="0"/>
                  </a:moveTo>
                  <a:cubicBezTo>
                    <a:pt x="5906" y="0"/>
                    <a:pt x="5801" y="106"/>
                    <a:pt x="5810" y="220"/>
                  </a:cubicBezTo>
                  <a:lnTo>
                    <a:pt x="5810" y="823"/>
                  </a:lnTo>
                  <a:cubicBezTo>
                    <a:pt x="5801" y="929"/>
                    <a:pt x="5734" y="1015"/>
                    <a:pt x="5628" y="1034"/>
                  </a:cubicBezTo>
                  <a:cubicBezTo>
                    <a:pt x="4939" y="1187"/>
                    <a:pt x="4279" y="1465"/>
                    <a:pt x="3676" y="1847"/>
                  </a:cubicBezTo>
                  <a:cubicBezTo>
                    <a:pt x="3639" y="1872"/>
                    <a:pt x="3597" y="1884"/>
                    <a:pt x="3555" y="1884"/>
                  </a:cubicBezTo>
                  <a:cubicBezTo>
                    <a:pt x="3498" y="1884"/>
                    <a:pt x="3442" y="1862"/>
                    <a:pt x="3398" y="1819"/>
                  </a:cubicBezTo>
                  <a:lnTo>
                    <a:pt x="2977" y="1398"/>
                  </a:lnTo>
                  <a:cubicBezTo>
                    <a:pt x="2934" y="1354"/>
                    <a:pt x="2879" y="1333"/>
                    <a:pt x="2824" y="1333"/>
                  </a:cubicBezTo>
                  <a:cubicBezTo>
                    <a:pt x="2769" y="1333"/>
                    <a:pt x="2714" y="1354"/>
                    <a:pt x="2671" y="1398"/>
                  </a:cubicBezTo>
                  <a:lnTo>
                    <a:pt x="1408" y="2651"/>
                  </a:lnTo>
                  <a:cubicBezTo>
                    <a:pt x="1322" y="2737"/>
                    <a:pt x="1322" y="2871"/>
                    <a:pt x="1408" y="2957"/>
                  </a:cubicBezTo>
                  <a:lnTo>
                    <a:pt x="1819" y="3379"/>
                  </a:lnTo>
                  <a:cubicBezTo>
                    <a:pt x="1896" y="3455"/>
                    <a:pt x="1905" y="3570"/>
                    <a:pt x="1848" y="3656"/>
                  </a:cubicBezTo>
                  <a:cubicBezTo>
                    <a:pt x="1465" y="4259"/>
                    <a:pt x="1197" y="4919"/>
                    <a:pt x="1044" y="5608"/>
                  </a:cubicBezTo>
                  <a:cubicBezTo>
                    <a:pt x="1025" y="5714"/>
                    <a:pt x="929" y="5781"/>
                    <a:pt x="824" y="5790"/>
                  </a:cubicBezTo>
                  <a:lnTo>
                    <a:pt x="231" y="5790"/>
                  </a:lnTo>
                  <a:cubicBezTo>
                    <a:pt x="106" y="5790"/>
                    <a:pt x="1" y="5886"/>
                    <a:pt x="1" y="6010"/>
                  </a:cubicBezTo>
                  <a:lnTo>
                    <a:pt x="1" y="7790"/>
                  </a:lnTo>
                  <a:cubicBezTo>
                    <a:pt x="1" y="7915"/>
                    <a:pt x="106" y="8011"/>
                    <a:pt x="231" y="8011"/>
                  </a:cubicBezTo>
                  <a:lnTo>
                    <a:pt x="824" y="8011"/>
                  </a:lnTo>
                  <a:cubicBezTo>
                    <a:pt x="929" y="8011"/>
                    <a:pt x="1025" y="8087"/>
                    <a:pt x="1044" y="8192"/>
                  </a:cubicBezTo>
                  <a:cubicBezTo>
                    <a:pt x="1197" y="8881"/>
                    <a:pt x="1465" y="9542"/>
                    <a:pt x="1848" y="10145"/>
                  </a:cubicBezTo>
                  <a:cubicBezTo>
                    <a:pt x="1905" y="10231"/>
                    <a:pt x="1896" y="10346"/>
                    <a:pt x="1819" y="10422"/>
                  </a:cubicBezTo>
                  <a:lnTo>
                    <a:pt x="1398" y="10843"/>
                  </a:lnTo>
                  <a:cubicBezTo>
                    <a:pt x="1312" y="10930"/>
                    <a:pt x="1312" y="11073"/>
                    <a:pt x="1398" y="11159"/>
                  </a:cubicBezTo>
                  <a:lnTo>
                    <a:pt x="2662" y="12413"/>
                  </a:lnTo>
                  <a:cubicBezTo>
                    <a:pt x="2705" y="12456"/>
                    <a:pt x="2762" y="12477"/>
                    <a:pt x="2819" y="12477"/>
                  </a:cubicBezTo>
                  <a:cubicBezTo>
                    <a:pt x="2877" y="12477"/>
                    <a:pt x="2934" y="12456"/>
                    <a:pt x="2977" y="12413"/>
                  </a:cubicBezTo>
                  <a:lnTo>
                    <a:pt x="3398" y="12001"/>
                  </a:lnTo>
                  <a:cubicBezTo>
                    <a:pt x="3442" y="11958"/>
                    <a:pt x="3498" y="11936"/>
                    <a:pt x="3555" y="11936"/>
                  </a:cubicBezTo>
                  <a:cubicBezTo>
                    <a:pt x="3597" y="11936"/>
                    <a:pt x="3639" y="11948"/>
                    <a:pt x="3676" y="11973"/>
                  </a:cubicBezTo>
                  <a:cubicBezTo>
                    <a:pt x="4269" y="12355"/>
                    <a:pt x="4930" y="12623"/>
                    <a:pt x="5628" y="12777"/>
                  </a:cubicBezTo>
                  <a:cubicBezTo>
                    <a:pt x="5724" y="12796"/>
                    <a:pt x="5801" y="12891"/>
                    <a:pt x="5801" y="12997"/>
                  </a:cubicBezTo>
                  <a:lnTo>
                    <a:pt x="5801" y="13590"/>
                  </a:lnTo>
                  <a:cubicBezTo>
                    <a:pt x="5801" y="13714"/>
                    <a:pt x="5906" y="13810"/>
                    <a:pt x="6021" y="13810"/>
                  </a:cubicBezTo>
                  <a:lnTo>
                    <a:pt x="7810" y="13810"/>
                  </a:lnTo>
                  <a:cubicBezTo>
                    <a:pt x="7925" y="13810"/>
                    <a:pt x="8030" y="13714"/>
                    <a:pt x="8030" y="13590"/>
                  </a:cubicBezTo>
                  <a:lnTo>
                    <a:pt x="8030" y="12997"/>
                  </a:lnTo>
                  <a:cubicBezTo>
                    <a:pt x="8030" y="12891"/>
                    <a:pt x="8107" y="12796"/>
                    <a:pt x="8203" y="12777"/>
                  </a:cubicBezTo>
                  <a:cubicBezTo>
                    <a:pt x="8901" y="12623"/>
                    <a:pt x="9562" y="12355"/>
                    <a:pt x="10155" y="11973"/>
                  </a:cubicBezTo>
                  <a:cubicBezTo>
                    <a:pt x="10192" y="11948"/>
                    <a:pt x="10234" y="11936"/>
                    <a:pt x="10276" y="11936"/>
                  </a:cubicBezTo>
                  <a:cubicBezTo>
                    <a:pt x="10333" y="11936"/>
                    <a:pt x="10389" y="11958"/>
                    <a:pt x="10433" y="12001"/>
                  </a:cubicBezTo>
                  <a:lnTo>
                    <a:pt x="10854" y="12413"/>
                  </a:lnTo>
                  <a:cubicBezTo>
                    <a:pt x="10897" y="12456"/>
                    <a:pt x="10954" y="12477"/>
                    <a:pt x="11012" y="12477"/>
                  </a:cubicBezTo>
                  <a:cubicBezTo>
                    <a:pt x="11069" y="12477"/>
                    <a:pt x="11126" y="12456"/>
                    <a:pt x="11170" y="12413"/>
                  </a:cubicBezTo>
                  <a:lnTo>
                    <a:pt x="12423" y="11159"/>
                  </a:lnTo>
                  <a:cubicBezTo>
                    <a:pt x="12509" y="11073"/>
                    <a:pt x="12509" y="10930"/>
                    <a:pt x="12423" y="10843"/>
                  </a:cubicBezTo>
                  <a:lnTo>
                    <a:pt x="12012" y="10422"/>
                  </a:lnTo>
                  <a:cubicBezTo>
                    <a:pt x="11935" y="10346"/>
                    <a:pt x="11926" y="10231"/>
                    <a:pt x="11983" y="10145"/>
                  </a:cubicBezTo>
                  <a:cubicBezTo>
                    <a:pt x="12366" y="9542"/>
                    <a:pt x="12634" y="8891"/>
                    <a:pt x="12787" y="8192"/>
                  </a:cubicBezTo>
                  <a:cubicBezTo>
                    <a:pt x="12806" y="8087"/>
                    <a:pt x="12902" y="8020"/>
                    <a:pt x="13007" y="8020"/>
                  </a:cubicBezTo>
                  <a:lnTo>
                    <a:pt x="13600" y="8020"/>
                  </a:lnTo>
                  <a:cubicBezTo>
                    <a:pt x="13725" y="8011"/>
                    <a:pt x="13820" y="7915"/>
                    <a:pt x="13820" y="7790"/>
                  </a:cubicBezTo>
                  <a:lnTo>
                    <a:pt x="13820" y="6010"/>
                  </a:lnTo>
                  <a:cubicBezTo>
                    <a:pt x="13820" y="5886"/>
                    <a:pt x="13725" y="5790"/>
                    <a:pt x="13600" y="5790"/>
                  </a:cubicBezTo>
                  <a:lnTo>
                    <a:pt x="12997" y="5790"/>
                  </a:lnTo>
                  <a:cubicBezTo>
                    <a:pt x="12892" y="5790"/>
                    <a:pt x="12806" y="5714"/>
                    <a:pt x="12787" y="5618"/>
                  </a:cubicBezTo>
                  <a:cubicBezTo>
                    <a:pt x="12634" y="4919"/>
                    <a:pt x="12356" y="4259"/>
                    <a:pt x="11973" y="3666"/>
                  </a:cubicBezTo>
                  <a:cubicBezTo>
                    <a:pt x="11916" y="3580"/>
                    <a:pt x="11926" y="3455"/>
                    <a:pt x="12002" y="3388"/>
                  </a:cubicBezTo>
                  <a:lnTo>
                    <a:pt x="12423" y="2967"/>
                  </a:lnTo>
                  <a:cubicBezTo>
                    <a:pt x="12509" y="2881"/>
                    <a:pt x="12509" y="2737"/>
                    <a:pt x="12423" y="2651"/>
                  </a:cubicBezTo>
                  <a:lnTo>
                    <a:pt x="11170" y="1388"/>
                  </a:lnTo>
                  <a:cubicBezTo>
                    <a:pt x="11126" y="1345"/>
                    <a:pt x="11069" y="1323"/>
                    <a:pt x="11012" y="1323"/>
                  </a:cubicBezTo>
                  <a:cubicBezTo>
                    <a:pt x="10954" y="1323"/>
                    <a:pt x="10897" y="1345"/>
                    <a:pt x="10854" y="1388"/>
                  </a:cubicBezTo>
                  <a:lnTo>
                    <a:pt x="10433" y="1809"/>
                  </a:lnTo>
                  <a:cubicBezTo>
                    <a:pt x="10389" y="1853"/>
                    <a:pt x="10333" y="1875"/>
                    <a:pt x="10276" y="1875"/>
                  </a:cubicBezTo>
                  <a:cubicBezTo>
                    <a:pt x="10234" y="1875"/>
                    <a:pt x="10192" y="1862"/>
                    <a:pt x="10155" y="1838"/>
                  </a:cubicBezTo>
                  <a:cubicBezTo>
                    <a:pt x="9562" y="1455"/>
                    <a:pt x="8901" y="1177"/>
                    <a:pt x="8203" y="1034"/>
                  </a:cubicBezTo>
                  <a:cubicBezTo>
                    <a:pt x="8107" y="1005"/>
                    <a:pt x="8030" y="919"/>
                    <a:pt x="8030" y="814"/>
                  </a:cubicBezTo>
                  <a:lnTo>
                    <a:pt x="8030" y="211"/>
                  </a:lnTo>
                  <a:cubicBezTo>
                    <a:pt x="8021" y="96"/>
                    <a:pt x="7925" y="0"/>
                    <a:pt x="781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1"/>
            <p:cNvSpPr/>
            <p:nvPr/>
          </p:nvSpPr>
          <p:spPr>
            <a:xfrm>
              <a:off x="1346262" y="1555236"/>
              <a:ext cx="267694" cy="257742"/>
            </a:xfrm>
            <a:custGeom>
              <a:rect b="b" l="l" r="r" t="t"/>
              <a:pathLst>
                <a:path extrusionOk="0" h="9815" w="10194">
                  <a:moveTo>
                    <a:pt x="5289" y="895"/>
                  </a:moveTo>
                  <a:cubicBezTo>
                    <a:pt x="5806" y="895"/>
                    <a:pt x="6327" y="994"/>
                    <a:pt x="6825" y="1197"/>
                  </a:cubicBezTo>
                  <a:cubicBezTo>
                    <a:pt x="8318" y="1819"/>
                    <a:pt x="9294" y="3283"/>
                    <a:pt x="9294" y="4900"/>
                  </a:cubicBezTo>
                  <a:cubicBezTo>
                    <a:pt x="9294" y="7121"/>
                    <a:pt x="7504" y="8910"/>
                    <a:pt x="5293" y="8910"/>
                  </a:cubicBezTo>
                  <a:cubicBezTo>
                    <a:pt x="3666" y="8910"/>
                    <a:pt x="2202" y="7934"/>
                    <a:pt x="1590" y="6441"/>
                  </a:cubicBezTo>
                  <a:cubicBezTo>
                    <a:pt x="968" y="4939"/>
                    <a:pt x="1312" y="3216"/>
                    <a:pt x="2451" y="2068"/>
                  </a:cubicBezTo>
                  <a:cubicBezTo>
                    <a:pt x="3219" y="1299"/>
                    <a:pt x="4245" y="895"/>
                    <a:pt x="5289" y="895"/>
                  </a:cubicBezTo>
                  <a:close/>
                  <a:moveTo>
                    <a:pt x="5293" y="0"/>
                  </a:moveTo>
                  <a:cubicBezTo>
                    <a:pt x="3303" y="0"/>
                    <a:pt x="1513" y="1197"/>
                    <a:pt x="757" y="3034"/>
                  </a:cubicBezTo>
                  <a:cubicBezTo>
                    <a:pt x="1" y="4862"/>
                    <a:pt x="422" y="6977"/>
                    <a:pt x="1819" y="8374"/>
                  </a:cubicBezTo>
                  <a:cubicBezTo>
                    <a:pt x="2759" y="9314"/>
                    <a:pt x="4011" y="9814"/>
                    <a:pt x="5286" y="9814"/>
                  </a:cubicBezTo>
                  <a:cubicBezTo>
                    <a:pt x="5920" y="9814"/>
                    <a:pt x="6559" y="9691"/>
                    <a:pt x="7169" y="9437"/>
                  </a:cubicBezTo>
                  <a:cubicBezTo>
                    <a:pt x="8997" y="8681"/>
                    <a:pt x="10193" y="6891"/>
                    <a:pt x="10193" y="4910"/>
                  </a:cubicBezTo>
                  <a:cubicBezTo>
                    <a:pt x="10193" y="2202"/>
                    <a:pt x="8002" y="0"/>
                    <a:pt x="52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7" name="Google Shape;567;p31"/>
          <p:cNvGrpSpPr/>
          <p:nvPr/>
        </p:nvGrpSpPr>
        <p:grpSpPr>
          <a:xfrm>
            <a:off x="953920" y="3455283"/>
            <a:ext cx="506253" cy="488022"/>
            <a:chOff x="953920" y="3455283"/>
            <a:chExt cx="506253" cy="488022"/>
          </a:xfrm>
        </p:grpSpPr>
        <p:sp>
          <p:nvSpPr>
            <p:cNvPr id="568" name="Google Shape;568;p31"/>
            <p:cNvSpPr/>
            <p:nvPr/>
          </p:nvSpPr>
          <p:spPr>
            <a:xfrm>
              <a:off x="1130280" y="3487175"/>
              <a:ext cx="329892" cy="349012"/>
            </a:xfrm>
            <a:custGeom>
              <a:rect b="b" l="l" r="r" t="t"/>
              <a:pathLst>
                <a:path extrusionOk="0" h="8941" w="8498">
                  <a:moveTo>
                    <a:pt x="7409" y="0"/>
                  </a:moveTo>
                  <a:cubicBezTo>
                    <a:pt x="7409" y="0"/>
                    <a:pt x="7721" y="2081"/>
                    <a:pt x="6625" y="3170"/>
                  </a:cubicBezTo>
                  <a:lnTo>
                    <a:pt x="3178" y="6631"/>
                  </a:lnTo>
                  <a:cubicBezTo>
                    <a:pt x="2481" y="7323"/>
                    <a:pt x="1387" y="7449"/>
                    <a:pt x="681" y="7449"/>
                  </a:cubicBezTo>
                  <a:cubicBezTo>
                    <a:pt x="277" y="7449"/>
                    <a:pt x="1" y="7408"/>
                    <a:pt x="1" y="7408"/>
                  </a:cubicBezTo>
                  <a:lnTo>
                    <a:pt x="1" y="7408"/>
                  </a:lnTo>
                  <a:cubicBezTo>
                    <a:pt x="341" y="7748"/>
                    <a:pt x="764" y="7997"/>
                    <a:pt x="1236" y="8129"/>
                  </a:cubicBezTo>
                  <a:lnTo>
                    <a:pt x="2047" y="8941"/>
                  </a:lnTo>
                  <a:cubicBezTo>
                    <a:pt x="2734" y="8497"/>
                    <a:pt x="3372" y="7984"/>
                    <a:pt x="3955" y="7408"/>
                  </a:cubicBezTo>
                  <a:lnTo>
                    <a:pt x="7409" y="3947"/>
                  </a:lnTo>
                  <a:cubicBezTo>
                    <a:pt x="8498" y="2858"/>
                    <a:pt x="8498" y="1089"/>
                    <a:pt x="740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1"/>
            <p:cNvSpPr/>
            <p:nvPr/>
          </p:nvSpPr>
          <p:spPr>
            <a:xfrm>
              <a:off x="1116848" y="3748168"/>
              <a:ext cx="13471" cy="28183"/>
            </a:xfrm>
            <a:custGeom>
              <a:rect b="b" l="l" r="r" t="t"/>
              <a:pathLst>
                <a:path extrusionOk="0" h="722" w="347">
                  <a:moveTo>
                    <a:pt x="305" y="1"/>
                  </a:moveTo>
                  <a:lnTo>
                    <a:pt x="0" y="299"/>
                  </a:lnTo>
                  <a:cubicBezTo>
                    <a:pt x="104" y="451"/>
                    <a:pt x="222" y="590"/>
                    <a:pt x="347" y="722"/>
                  </a:cubicBezTo>
                  <a:cubicBezTo>
                    <a:pt x="319" y="479"/>
                    <a:pt x="305" y="236"/>
                    <a:pt x="305" y="1"/>
                  </a:cubicBezTo>
                  <a:close/>
                </a:path>
              </a:pathLst>
            </a:cu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1"/>
            <p:cNvSpPr/>
            <p:nvPr/>
          </p:nvSpPr>
          <p:spPr>
            <a:xfrm>
              <a:off x="1100155" y="3455283"/>
              <a:ext cx="347633" cy="338394"/>
            </a:xfrm>
            <a:custGeom>
              <a:rect b="b" l="l" r="r" t="t"/>
              <a:pathLst>
                <a:path extrusionOk="0" h="8669" w="8955">
                  <a:moveTo>
                    <a:pt x="6211" y="1422"/>
                  </a:moveTo>
                  <a:cubicBezTo>
                    <a:pt x="6562" y="1422"/>
                    <a:pt x="6912" y="1556"/>
                    <a:pt x="7179" y="1823"/>
                  </a:cubicBezTo>
                  <a:cubicBezTo>
                    <a:pt x="7713" y="2357"/>
                    <a:pt x="7713" y="3224"/>
                    <a:pt x="7179" y="3765"/>
                  </a:cubicBezTo>
                  <a:lnTo>
                    <a:pt x="5445" y="5499"/>
                  </a:lnTo>
                  <a:lnTo>
                    <a:pt x="5077" y="5589"/>
                  </a:lnTo>
                  <a:lnTo>
                    <a:pt x="3822" y="7122"/>
                  </a:lnTo>
                  <a:lnTo>
                    <a:pt x="3725" y="7219"/>
                  </a:lnTo>
                  <a:cubicBezTo>
                    <a:pt x="3455" y="7496"/>
                    <a:pt x="3097" y="7635"/>
                    <a:pt x="2739" y="7635"/>
                  </a:cubicBezTo>
                  <a:cubicBezTo>
                    <a:pt x="2388" y="7635"/>
                    <a:pt x="2037" y="7501"/>
                    <a:pt x="1769" y="7233"/>
                  </a:cubicBezTo>
                  <a:cubicBezTo>
                    <a:pt x="1228" y="6692"/>
                    <a:pt x="1235" y="5811"/>
                    <a:pt x="1783" y="5277"/>
                  </a:cubicBezTo>
                  <a:lnTo>
                    <a:pt x="5237" y="1823"/>
                  </a:lnTo>
                  <a:cubicBezTo>
                    <a:pt x="5507" y="1556"/>
                    <a:pt x="5859" y="1422"/>
                    <a:pt x="6211" y="1422"/>
                  </a:cubicBezTo>
                  <a:close/>
                  <a:moveTo>
                    <a:pt x="6211" y="0"/>
                  </a:moveTo>
                  <a:cubicBezTo>
                    <a:pt x="5495" y="0"/>
                    <a:pt x="4779" y="273"/>
                    <a:pt x="4231" y="817"/>
                  </a:cubicBezTo>
                  <a:lnTo>
                    <a:pt x="777" y="4271"/>
                  </a:lnTo>
                  <a:lnTo>
                    <a:pt x="0" y="6678"/>
                  </a:lnTo>
                  <a:cubicBezTo>
                    <a:pt x="63" y="7080"/>
                    <a:pt x="208" y="7469"/>
                    <a:pt x="437" y="7809"/>
                  </a:cubicBezTo>
                  <a:lnTo>
                    <a:pt x="479" y="7767"/>
                  </a:lnTo>
                  <a:cubicBezTo>
                    <a:pt x="548" y="7941"/>
                    <a:pt x="652" y="8093"/>
                    <a:pt x="784" y="8225"/>
                  </a:cubicBezTo>
                  <a:cubicBezTo>
                    <a:pt x="1082" y="8523"/>
                    <a:pt x="1494" y="8668"/>
                    <a:pt x="1951" y="8668"/>
                  </a:cubicBezTo>
                  <a:cubicBezTo>
                    <a:pt x="2079" y="8668"/>
                    <a:pt x="2211" y="8657"/>
                    <a:pt x="2345" y="8634"/>
                  </a:cubicBezTo>
                  <a:cubicBezTo>
                    <a:pt x="2948" y="8523"/>
                    <a:pt x="3600" y="8183"/>
                    <a:pt x="4148" y="7642"/>
                  </a:cubicBezTo>
                  <a:lnTo>
                    <a:pt x="7602" y="4188"/>
                  </a:lnTo>
                  <a:cubicBezTo>
                    <a:pt x="8691" y="3092"/>
                    <a:pt x="8955" y="1587"/>
                    <a:pt x="8185" y="817"/>
                  </a:cubicBezTo>
                  <a:cubicBezTo>
                    <a:pt x="7640" y="273"/>
                    <a:pt x="6926" y="0"/>
                    <a:pt x="621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1"/>
            <p:cNvSpPr/>
            <p:nvPr/>
          </p:nvSpPr>
          <p:spPr>
            <a:xfrm>
              <a:off x="996467" y="3834281"/>
              <a:ext cx="224613" cy="109025"/>
            </a:xfrm>
            <a:custGeom>
              <a:rect b="b" l="l" r="r" t="t"/>
              <a:pathLst>
                <a:path extrusionOk="0" h="2793" w="5786">
                  <a:moveTo>
                    <a:pt x="4370" y="0"/>
                  </a:moveTo>
                  <a:lnTo>
                    <a:pt x="3171" y="1193"/>
                  </a:lnTo>
                  <a:cubicBezTo>
                    <a:pt x="2482" y="1886"/>
                    <a:pt x="1398" y="2013"/>
                    <a:pt x="693" y="2013"/>
                  </a:cubicBezTo>
                  <a:cubicBezTo>
                    <a:pt x="283" y="2013"/>
                    <a:pt x="1" y="1970"/>
                    <a:pt x="1" y="1970"/>
                  </a:cubicBezTo>
                  <a:lnTo>
                    <a:pt x="1" y="1970"/>
                  </a:lnTo>
                  <a:cubicBezTo>
                    <a:pt x="545" y="2518"/>
                    <a:pt x="1260" y="2792"/>
                    <a:pt x="1974" y="2792"/>
                  </a:cubicBezTo>
                  <a:cubicBezTo>
                    <a:pt x="2688" y="2792"/>
                    <a:pt x="3403" y="2518"/>
                    <a:pt x="3947" y="1970"/>
                  </a:cubicBezTo>
                  <a:lnTo>
                    <a:pt x="5785" y="139"/>
                  </a:lnTo>
                  <a:lnTo>
                    <a:pt x="437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1"/>
            <p:cNvSpPr/>
            <p:nvPr/>
          </p:nvSpPr>
          <p:spPr>
            <a:xfrm>
              <a:off x="1166111" y="3770926"/>
              <a:ext cx="123098" cy="69404"/>
            </a:xfrm>
            <a:custGeom>
              <a:rect b="b" l="l" r="r" t="t"/>
              <a:pathLst>
                <a:path extrusionOk="0" h="1778" w="3171">
                  <a:moveTo>
                    <a:pt x="3170" y="0"/>
                  </a:moveTo>
                  <a:lnTo>
                    <a:pt x="3032" y="132"/>
                  </a:lnTo>
                  <a:cubicBezTo>
                    <a:pt x="2507" y="663"/>
                    <a:pt x="1792" y="953"/>
                    <a:pt x="1054" y="953"/>
                  </a:cubicBezTo>
                  <a:cubicBezTo>
                    <a:pt x="935" y="953"/>
                    <a:pt x="814" y="945"/>
                    <a:pt x="694" y="930"/>
                  </a:cubicBezTo>
                  <a:lnTo>
                    <a:pt x="0" y="1623"/>
                  </a:lnTo>
                  <a:cubicBezTo>
                    <a:pt x="346" y="1728"/>
                    <a:pt x="704" y="1777"/>
                    <a:pt x="1064" y="1777"/>
                  </a:cubicBezTo>
                  <a:cubicBezTo>
                    <a:pt x="1181" y="1777"/>
                    <a:pt x="1298" y="1772"/>
                    <a:pt x="1415" y="1762"/>
                  </a:cubicBezTo>
                  <a:lnTo>
                    <a:pt x="3032" y="139"/>
                  </a:lnTo>
                  <a:cubicBezTo>
                    <a:pt x="3080" y="97"/>
                    <a:pt x="3122" y="49"/>
                    <a:pt x="3170" y="0"/>
                  </a:cubicBezTo>
                  <a:close/>
                </a:path>
              </a:pathLst>
            </a:custGeom>
            <a:solidFill>
              <a:srgbClr val="34B9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1"/>
            <p:cNvSpPr/>
            <p:nvPr/>
          </p:nvSpPr>
          <p:spPr>
            <a:xfrm>
              <a:off x="953920" y="3590386"/>
              <a:ext cx="349535" cy="338160"/>
            </a:xfrm>
            <a:custGeom>
              <a:rect b="b" l="l" r="r" t="t"/>
              <a:pathLst>
                <a:path extrusionOk="0" h="8663" w="9004">
                  <a:moveTo>
                    <a:pt x="6524" y="0"/>
                  </a:moveTo>
                  <a:cubicBezTo>
                    <a:pt x="5810" y="0"/>
                    <a:pt x="5095" y="273"/>
                    <a:pt x="4551" y="817"/>
                  </a:cubicBezTo>
                  <a:lnTo>
                    <a:pt x="1097" y="4271"/>
                  </a:lnTo>
                  <a:cubicBezTo>
                    <a:pt x="1" y="5360"/>
                    <a:pt x="1" y="7129"/>
                    <a:pt x="1097" y="8225"/>
                  </a:cubicBezTo>
                  <a:cubicBezTo>
                    <a:pt x="1393" y="8521"/>
                    <a:pt x="1801" y="8663"/>
                    <a:pt x="2255" y="8663"/>
                  </a:cubicBezTo>
                  <a:cubicBezTo>
                    <a:pt x="2386" y="8663"/>
                    <a:pt x="2520" y="8651"/>
                    <a:pt x="2657" y="8627"/>
                  </a:cubicBezTo>
                  <a:cubicBezTo>
                    <a:pt x="3261" y="8523"/>
                    <a:pt x="3913" y="8183"/>
                    <a:pt x="4461" y="7642"/>
                  </a:cubicBezTo>
                  <a:lnTo>
                    <a:pt x="5779" y="6325"/>
                  </a:lnTo>
                  <a:cubicBezTo>
                    <a:pt x="5779" y="6325"/>
                    <a:pt x="5632" y="6119"/>
                    <a:pt x="5240" y="6119"/>
                  </a:cubicBezTo>
                  <a:cubicBezTo>
                    <a:pt x="5206" y="6119"/>
                    <a:pt x="5171" y="6120"/>
                    <a:pt x="5134" y="6123"/>
                  </a:cubicBezTo>
                  <a:lnTo>
                    <a:pt x="4045" y="7219"/>
                  </a:lnTo>
                  <a:cubicBezTo>
                    <a:pt x="3775" y="7496"/>
                    <a:pt x="3417" y="7635"/>
                    <a:pt x="3059" y="7635"/>
                  </a:cubicBezTo>
                  <a:cubicBezTo>
                    <a:pt x="2708" y="7635"/>
                    <a:pt x="2356" y="7501"/>
                    <a:pt x="2089" y="7233"/>
                  </a:cubicBezTo>
                  <a:cubicBezTo>
                    <a:pt x="1548" y="6692"/>
                    <a:pt x="1554" y="5811"/>
                    <a:pt x="2102" y="5277"/>
                  </a:cubicBezTo>
                  <a:lnTo>
                    <a:pt x="5557" y="1823"/>
                  </a:lnTo>
                  <a:cubicBezTo>
                    <a:pt x="5820" y="1559"/>
                    <a:pt x="6168" y="1427"/>
                    <a:pt x="6517" y="1427"/>
                  </a:cubicBezTo>
                  <a:cubicBezTo>
                    <a:pt x="6847" y="1427"/>
                    <a:pt x="7177" y="1545"/>
                    <a:pt x="7436" y="1781"/>
                  </a:cubicBezTo>
                  <a:cubicBezTo>
                    <a:pt x="7977" y="2274"/>
                    <a:pt x="8040" y="3099"/>
                    <a:pt x="7582" y="3661"/>
                  </a:cubicBezTo>
                  <a:lnTo>
                    <a:pt x="8914" y="2336"/>
                  </a:lnTo>
                  <a:cubicBezTo>
                    <a:pt x="9004" y="1740"/>
                    <a:pt x="8872" y="1192"/>
                    <a:pt x="8498" y="817"/>
                  </a:cubicBezTo>
                  <a:cubicBezTo>
                    <a:pt x="7953" y="273"/>
                    <a:pt x="7239" y="0"/>
                    <a:pt x="65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1"/>
            <p:cNvSpPr/>
            <p:nvPr/>
          </p:nvSpPr>
          <p:spPr>
            <a:xfrm>
              <a:off x="1152912" y="3804223"/>
              <a:ext cx="54154" cy="33063"/>
            </a:xfrm>
            <a:custGeom>
              <a:rect b="b" l="l" r="r" t="t"/>
              <a:pathLst>
                <a:path extrusionOk="0" h="847" w="1395">
                  <a:moveTo>
                    <a:pt x="653" y="0"/>
                  </a:moveTo>
                  <a:lnTo>
                    <a:pt x="1" y="645"/>
                  </a:lnTo>
                  <a:cubicBezTo>
                    <a:pt x="209" y="736"/>
                    <a:pt x="431" y="798"/>
                    <a:pt x="646" y="847"/>
                  </a:cubicBezTo>
                  <a:lnTo>
                    <a:pt x="1395" y="104"/>
                  </a:lnTo>
                  <a:cubicBezTo>
                    <a:pt x="1145" y="104"/>
                    <a:pt x="895" y="70"/>
                    <a:pt x="653" y="0"/>
                  </a:cubicBezTo>
                  <a:close/>
                </a:path>
              </a:pathLst>
            </a:custGeom>
            <a:solidFill>
              <a:srgbClr val="34B9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32"/>
          <p:cNvSpPr txBox="1"/>
          <p:nvPr>
            <p:ph idx="2" type="subTitle"/>
          </p:nvPr>
        </p:nvSpPr>
        <p:spPr>
          <a:xfrm>
            <a:off x="1792725" y="2202300"/>
            <a:ext cx="2371500" cy="369300"/>
          </a:xfrm>
          <a:prstGeom prst="rect">
            <a:avLst/>
          </a:prstGeom>
          <a:solidFill>
            <a:schemeClr val="accent5"/>
          </a:solidFill>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374151"/>
                </a:solidFill>
              </a:rPr>
              <a:t>P</a:t>
            </a:r>
            <a:r>
              <a:rPr lang="en" sz="1200">
                <a:solidFill>
                  <a:srgbClr val="374151"/>
                </a:solidFill>
              </a:rPr>
              <a:t>rogramming Language</a:t>
            </a:r>
            <a:endParaRPr sz="1200"/>
          </a:p>
        </p:txBody>
      </p:sp>
      <p:sp>
        <p:nvSpPr>
          <p:cNvPr id="580" name="Google Shape;580;p32"/>
          <p:cNvSpPr/>
          <p:nvPr/>
        </p:nvSpPr>
        <p:spPr>
          <a:xfrm>
            <a:off x="720009" y="3212255"/>
            <a:ext cx="974100" cy="9741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2"/>
          <p:cNvSpPr/>
          <p:nvPr/>
        </p:nvSpPr>
        <p:spPr>
          <a:xfrm>
            <a:off x="720009" y="1832705"/>
            <a:ext cx="974100" cy="9741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2"/>
          <p:cNvSpPr/>
          <p:nvPr/>
        </p:nvSpPr>
        <p:spPr>
          <a:xfrm>
            <a:off x="4702809" y="1832705"/>
            <a:ext cx="974100" cy="9741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2"/>
          <p:cNvSpPr/>
          <p:nvPr/>
        </p:nvSpPr>
        <p:spPr>
          <a:xfrm>
            <a:off x="4702809" y="3212255"/>
            <a:ext cx="974100" cy="9741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2"/>
          <p:cNvSpPr txBox="1"/>
          <p:nvPr>
            <p:ph idx="1" type="subTitle"/>
          </p:nvPr>
        </p:nvSpPr>
        <p:spPr>
          <a:xfrm>
            <a:off x="1759875" y="1833925"/>
            <a:ext cx="2437200" cy="371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Python </a:t>
            </a:r>
            <a:endParaRPr/>
          </a:p>
        </p:txBody>
      </p:sp>
      <p:sp>
        <p:nvSpPr>
          <p:cNvPr id="585" name="Google Shape;585;p32"/>
          <p:cNvSpPr txBox="1"/>
          <p:nvPr>
            <p:ph idx="3" type="subTitle"/>
          </p:nvPr>
        </p:nvSpPr>
        <p:spPr>
          <a:xfrm>
            <a:off x="1759875" y="3213476"/>
            <a:ext cx="2437200" cy="37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Yolo</a:t>
            </a:r>
            <a:endParaRPr/>
          </a:p>
        </p:txBody>
      </p:sp>
      <p:sp>
        <p:nvSpPr>
          <p:cNvPr id="586" name="Google Shape;586;p32"/>
          <p:cNvSpPr txBox="1"/>
          <p:nvPr>
            <p:ph idx="4" type="subTitle"/>
          </p:nvPr>
        </p:nvSpPr>
        <p:spPr>
          <a:xfrm>
            <a:off x="1759875" y="3565000"/>
            <a:ext cx="2437200" cy="9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74151"/>
                </a:solidFill>
              </a:rPr>
              <a:t>O</a:t>
            </a:r>
            <a:r>
              <a:rPr lang="en" sz="1200">
                <a:solidFill>
                  <a:srgbClr val="374151"/>
                </a:solidFill>
              </a:rPr>
              <a:t>bject Detection Algorithm used to </a:t>
            </a:r>
            <a:r>
              <a:rPr lang="en" sz="1200" u="sng">
                <a:solidFill>
                  <a:srgbClr val="374151"/>
                </a:solidFill>
              </a:rPr>
              <a:t>identify and locate objects in images or video</a:t>
            </a:r>
            <a:r>
              <a:rPr lang="en" sz="1200">
                <a:solidFill>
                  <a:srgbClr val="374151"/>
                </a:solidFill>
              </a:rPr>
              <a:t> frames quickly and accurately</a:t>
            </a:r>
            <a:endParaRPr sz="1200"/>
          </a:p>
        </p:txBody>
      </p:sp>
      <p:sp>
        <p:nvSpPr>
          <p:cNvPr id="587" name="Google Shape;587;p32"/>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Software </a:t>
            </a:r>
            <a:r>
              <a:rPr lang="en"/>
              <a:t>Requirements</a:t>
            </a:r>
            <a:endParaRPr/>
          </a:p>
          <a:p>
            <a:pPr indent="0" lvl="0" marL="0" rtl="0" algn="l">
              <a:spcBef>
                <a:spcPts val="0"/>
              </a:spcBef>
              <a:spcAft>
                <a:spcPts val="0"/>
              </a:spcAft>
              <a:buNone/>
            </a:pPr>
            <a:r>
              <a:t/>
            </a:r>
            <a:endParaRPr/>
          </a:p>
        </p:txBody>
      </p:sp>
      <p:sp>
        <p:nvSpPr>
          <p:cNvPr id="588" name="Google Shape;588;p32"/>
          <p:cNvSpPr txBox="1"/>
          <p:nvPr>
            <p:ph idx="5" type="subTitle"/>
          </p:nvPr>
        </p:nvSpPr>
        <p:spPr>
          <a:xfrm>
            <a:off x="5742675" y="1833925"/>
            <a:ext cx="2437200" cy="37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Pytorch</a:t>
            </a:r>
            <a:endParaRPr/>
          </a:p>
        </p:txBody>
      </p:sp>
      <p:sp>
        <p:nvSpPr>
          <p:cNvPr id="589" name="Google Shape;589;p32"/>
          <p:cNvSpPr txBox="1"/>
          <p:nvPr>
            <p:ph idx="6" type="subTitle"/>
          </p:nvPr>
        </p:nvSpPr>
        <p:spPr>
          <a:xfrm>
            <a:off x="5742675" y="2185449"/>
            <a:ext cx="2437200" cy="61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74151"/>
                </a:solidFill>
              </a:rPr>
              <a:t>D</a:t>
            </a:r>
            <a:r>
              <a:rPr lang="en" sz="1200">
                <a:solidFill>
                  <a:srgbClr val="374151"/>
                </a:solidFill>
              </a:rPr>
              <a:t>eep Learning Framework used for </a:t>
            </a:r>
            <a:r>
              <a:rPr lang="en" sz="1200" u="sng">
                <a:solidFill>
                  <a:srgbClr val="374151"/>
                </a:solidFill>
              </a:rPr>
              <a:t>computer vision tasks</a:t>
            </a:r>
            <a:endParaRPr sz="1200" u="sng"/>
          </a:p>
        </p:txBody>
      </p:sp>
      <p:sp>
        <p:nvSpPr>
          <p:cNvPr id="590" name="Google Shape;590;p32"/>
          <p:cNvSpPr txBox="1"/>
          <p:nvPr>
            <p:ph idx="7" type="subTitle"/>
          </p:nvPr>
        </p:nvSpPr>
        <p:spPr>
          <a:xfrm>
            <a:off x="5742675" y="3213476"/>
            <a:ext cx="2437200" cy="37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OpenCV</a:t>
            </a:r>
            <a:endParaRPr/>
          </a:p>
        </p:txBody>
      </p:sp>
      <p:sp>
        <p:nvSpPr>
          <p:cNvPr id="591" name="Google Shape;591;p32"/>
          <p:cNvSpPr txBox="1"/>
          <p:nvPr>
            <p:ph idx="8" type="subTitle"/>
          </p:nvPr>
        </p:nvSpPr>
        <p:spPr>
          <a:xfrm>
            <a:off x="5742675" y="3565000"/>
            <a:ext cx="2437200" cy="61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74151"/>
                </a:solidFill>
              </a:rPr>
              <a:t>P</a:t>
            </a:r>
            <a:r>
              <a:rPr lang="en" sz="1200">
                <a:solidFill>
                  <a:srgbClr val="374151"/>
                </a:solidFill>
              </a:rPr>
              <a:t>owerful library for computer vision and image processing tasks</a:t>
            </a:r>
            <a:endParaRPr sz="1200"/>
          </a:p>
        </p:txBody>
      </p:sp>
      <p:grpSp>
        <p:nvGrpSpPr>
          <p:cNvPr id="592" name="Google Shape;592;p32"/>
          <p:cNvGrpSpPr/>
          <p:nvPr/>
        </p:nvGrpSpPr>
        <p:grpSpPr>
          <a:xfrm>
            <a:off x="4892294" y="3422387"/>
            <a:ext cx="595114" cy="553799"/>
            <a:chOff x="7402362" y="3681535"/>
            <a:chExt cx="402757" cy="372728"/>
          </a:xfrm>
        </p:grpSpPr>
        <p:sp>
          <p:nvSpPr>
            <p:cNvPr id="593" name="Google Shape;593;p32"/>
            <p:cNvSpPr/>
            <p:nvPr/>
          </p:nvSpPr>
          <p:spPr>
            <a:xfrm>
              <a:off x="7471248" y="3681535"/>
              <a:ext cx="333871" cy="303763"/>
            </a:xfrm>
            <a:custGeom>
              <a:rect b="b" l="l" r="r" t="t"/>
              <a:pathLst>
                <a:path extrusionOk="0" h="11562" w="12708">
                  <a:moveTo>
                    <a:pt x="6341" y="0"/>
                  </a:moveTo>
                  <a:cubicBezTo>
                    <a:pt x="4868" y="0"/>
                    <a:pt x="3393" y="562"/>
                    <a:pt x="2268" y="1687"/>
                  </a:cubicBezTo>
                  <a:cubicBezTo>
                    <a:pt x="0" y="3955"/>
                    <a:pt x="21" y="7624"/>
                    <a:pt x="2296" y="9871"/>
                  </a:cubicBezTo>
                  <a:cubicBezTo>
                    <a:pt x="2407" y="9982"/>
                    <a:pt x="2518" y="10086"/>
                    <a:pt x="2636" y="10184"/>
                  </a:cubicBezTo>
                  <a:cubicBezTo>
                    <a:pt x="3718" y="11105"/>
                    <a:pt x="5049" y="11561"/>
                    <a:pt x="6375" y="11561"/>
                  </a:cubicBezTo>
                  <a:cubicBezTo>
                    <a:pt x="7854" y="11561"/>
                    <a:pt x="9327" y="10994"/>
                    <a:pt x="10446" y="9871"/>
                  </a:cubicBezTo>
                  <a:cubicBezTo>
                    <a:pt x="12576" y="7749"/>
                    <a:pt x="12707" y="4343"/>
                    <a:pt x="10758" y="2061"/>
                  </a:cubicBezTo>
                  <a:cubicBezTo>
                    <a:pt x="10661" y="1943"/>
                    <a:pt x="10557" y="1832"/>
                    <a:pt x="10446" y="1721"/>
                  </a:cubicBezTo>
                  <a:cubicBezTo>
                    <a:pt x="9320" y="574"/>
                    <a:pt x="7831" y="0"/>
                    <a:pt x="634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2"/>
            <p:cNvSpPr/>
            <p:nvPr/>
          </p:nvSpPr>
          <p:spPr>
            <a:xfrm>
              <a:off x="7508791" y="3711985"/>
              <a:ext cx="251691" cy="243572"/>
            </a:xfrm>
            <a:custGeom>
              <a:rect b="b" l="l" r="r" t="t"/>
              <a:pathLst>
                <a:path extrusionOk="0" h="9271" w="9580">
                  <a:moveTo>
                    <a:pt x="4946" y="1"/>
                  </a:moveTo>
                  <a:cubicBezTo>
                    <a:pt x="4842" y="1"/>
                    <a:pt x="4738" y="7"/>
                    <a:pt x="4641" y="14"/>
                  </a:cubicBezTo>
                  <a:cubicBezTo>
                    <a:pt x="2906" y="125"/>
                    <a:pt x="1381" y="1201"/>
                    <a:pt x="694" y="2796"/>
                  </a:cubicBezTo>
                  <a:cubicBezTo>
                    <a:pt x="0" y="4384"/>
                    <a:pt x="257" y="6229"/>
                    <a:pt x="1360" y="7575"/>
                  </a:cubicBezTo>
                  <a:cubicBezTo>
                    <a:pt x="1561" y="7818"/>
                    <a:pt x="1790" y="8047"/>
                    <a:pt x="2039" y="8248"/>
                  </a:cubicBezTo>
                  <a:cubicBezTo>
                    <a:pt x="2878" y="8922"/>
                    <a:pt x="3906" y="9270"/>
                    <a:pt x="4943" y="9270"/>
                  </a:cubicBezTo>
                  <a:cubicBezTo>
                    <a:pt x="5623" y="9270"/>
                    <a:pt x="6306" y="9121"/>
                    <a:pt x="6943" y="8816"/>
                  </a:cubicBezTo>
                  <a:cubicBezTo>
                    <a:pt x="8553" y="8047"/>
                    <a:pt x="9579" y="6417"/>
                    <a:pt x="9579" y="4634"/>
                  </a:cubicBezTo>
                  <a:cubicBezTo>
                    <a:pt x="9579" y="3247"/>
                    <a:pt x="8955" y="1936"/>
                    <a:pt x="7880" y="1055"/>
                  </a:cubicBezTo>
                  <a:cubicBezTo>
                    <a:pt x="7741" y="937"/>
                    <a:pt x="7595" y="833"/>
                    <a:pt x="7443" y="736"/>
                  </a:cubicBezTo>
                  <a:cubicBezTo>
                    <a:pt x="6694" y="257"/>
                    <a:pt x="5827" y="1"/>
                    <a:pt x="49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2"/>
            <p:cNvSpPr/>
            <p:nvPr/>
          </p:nvSpPr>
          <p:spPr>
            <a:xfrm>
              <a:off x="7502039" y="3706442"/>
              <a:ext cx="276466" cy="254686"/>
            </a:xfrm>
            <a:custGeom>
              <a:rect b="b" l="l" r="r" t="t"/>
              <a:pathLst>
                <a:path extrusionOk="0" h="9694" w="10523">
                  <a:moveTo>
                    <a:pt x="5203" y="434"/>
                  </a:moveTo>
                  <a:cubicBezTo>
                    <a:pt x="6375" y="434"/>
                    <a:pt x="7492" y="898"/>
                    <a:pt x="8324" y="1724"/>
                  </a:cubicBezTo>
                  <a:cubicBezTo>
                    <a:pt x="9808" y="3215"/>
                    <a:pt x="10044" y="5545"/>
                    <a:pt x="8872" y="7300"/>
                  </a:cubicBezTo>
                  <a:cubicBezTo>
                    <a:pt x="8035" y="8555"/>
                    <a:pt x="6642" y="9259"/>
                    <a:pt x="5203" y="9259"/>
                  </a:cubicBezTo>
                  <a:cubicBezTo>
                    <a:pt x="4638" y="9259"/>
                    <a:pt x="4065" y="9150"/>
                    <a:pt x="3517" y="8923"/>
                  </a:cubicBezTo>
                  <a:cubicBezTo>
                    <a:pt x="1568" y="8119"/>
                    <a:pt x="465" y="6052"/>
                    <a:pt x="875" y="3992"/>
                  </a:cubicBezTo>
                  <a:cubicBezTo>
                    <a:pt x="1284" y="1925"/>
                    <a:pt x="3094" y="434"/>
                    <a:pt x="5203" y="434"/>
                  </a:cubicBezTo>
                  <a:close/>
                  <a:moveTo>
                    <a:pt x="5207" y="0"/>
                  </a:moveTo>
                  <a:cubicBezTo>
                    <a:pt x="4584" y="0"/>
                    <a:pt x="3954" y="120"/>
                    <a:pt x="3351" y="371"/>
                  </a:cubicBezTo>
                  <a:cubicBezTo>
                    <a:pt x="1214" y="1252"/>
                    <a:pt x="1" y="3520"/>
                    <a:pt x="451" y="5788"/>
                  </a:cubicBezTo>
                  <a:cubicBezTo>
                    <a:pt x="895" y="8056"/>
                    <a:pt x="2886" y="9693"/>
                    <a:pt x="5203" y="9693"/>
                  </a:cubicBezTo>
                  <a:cubicBezTo>
                    <a:pt x="5211" y="9693"/>
                    <a:pt x="5220" y="9693"/>
                    <a:pt x="5228" y="9693"/>
                  </a:cubicBezTo>
                  <a:cubicBezTo>
                    <a:pt x="6502" y="9693"/>
                    <a:pt x="7727" y="9181"/>
                    <a:pt x="8629" y="8278"/>
                  </a:cubicBezTo>
                  <a:cubicBezTo>
                    <a:pt x="10266" y="6641"/>
                    <a:pt x="10523" y="4082"/>
                    <a:pt x="9240" y="2154"/>
                  </a:cubicBezTo>
                  <a:cubicBezTo>
                    <a:pt x="8319" y="775"/>
                    <a:pt x="6788" y="0"/>
                    <a:pt x="520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2"/>
            <p:cNvSpPr/>
            <p:nvPr/>
          </p:nvSpPr>
          <p:spPr>
            <a:xfrm>
              <a:off x="7402362" y="3750580"/>
              <a:ext cx="333871" cy="303684"/>
            </a:xfrm>
            <a:custGeom>
              <a:rect b="b" l="l" r="r" t="t"/>
              <a:pathLst>
                <a:path extrusionOk="0" h="11559" w="12708">
                  <a:moveTo>
                    <a:pt x="6339" y="0"/>
                  </a:moveTo>
                  <a:cubicBezTo>
                    <a:pt x="4863" y="0"/>
                    <a:pt x="3387" y="562"/>
                    <a:pt x="2262" y="1688"/>
                  </a:cubicBezTo>
                  <a:cubicBezTo>
                    <a:pt x="0" y="3949"/>
                    <a:pt x="14" y="7625"/>
                    <a:pt x="2296" y="9865"/>
                  </a:cubicBezTo>
                  <a:cubicBezTo>
                    <a:pt x="2407" y="9976"/>
                    <a:pt x="2518" y="10080"/>
                    <a:pt x="2629" y="10177"/>
                  </a:cubicBezTo>
                  <a:cubicBezTo>
                    <a:pt x="3711" y="11101"/>
                    <a:pt x="5041" y="11558"/>
                    <a:pt x="6368" y="11558"/>
                  </a:cubicBezTo>
                  <a:cubicBezTo>
                    <a:pt x="7850" y="11558"/>
                    <a:pt x="9327" y="10989"/>
                    <a:pt x="10446" y="9865"/>
                  </a:cubicBezTo>
                  <a:lnTo>
                    <a:pt x="10446" y="9872"/>
                  </a:lnTo>
                  <a:cubicBezTo>
                    <a:pt x="12569" y="7743"/>
                    <a:pt x="12708" y="4344"/>
                    <a:pt x="10758" y="2055"/>
                  </a:cubicBezTo>
                  <a:cubicBezTo>
                    <a:pt x="10654" y="1937"/>
                    <a:pt x="10557" y="1826"/>
                    <a:pt x="10446" y="1715"/>
                  </a:cubicBezTo>
                  <a:cubicBezTo>
                    <a:pt x="9318" y="573"/>
                    <a:pt x="7828" y="0"/>
                    <a:pt x="633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2"/>
            <p:cNvSpPr/>
            <p:nvPr/>
          </p:nvSpPr>
          <p:spPr>
            <a:xfrm>
              <a:off x="7435334" y="3781029"/>
              <a:ext cx="256078" cy="243520"/>
            </a:xfrm>
            <a:custGeom>
              <a:rect b="b" l="l" r="r" t="t"/>
              <a:pathLst>
                <a:path extrusionOk="0" h="9269" w="9747">
                  <a:moveTo>
                    <a:pt x="5117" y="0"/>
                  </a:moveTo>
                  <a:cubicBezTo>
                    <a:pt x="4109" y="0"/>
                    <a:pt x="3101" y="328"/>
                    <a:pt x="2262" y="986"/>
                  </a:cubicBezTo>
                  <a:cubicBezTo>
                    <a:pt x="556" y="2318"/>
                    <a:pt x="1" y="4656"/>
                    <a:pt x="930" y="6618"/>
                  </a:cubicBezTo>
                  <a:cubicBezTo>
                    <a:pt x="1705" y="8262"/>
                    <a:pt x="3357" y="9269"/>
                    <a:pt x="5120" y="9269"/>
                  </a:cubicBezTo>
                  <a:cubicBezTo>
                    <a:pt x="5455" y="9269"/>
                    <a:pt x="5795" y="9232"/>
                    <a:pt x="6133" y="9157"/>
                  </a:cubicBezTo>
                  <a:cubicBezTo>
                    <a:pt x="8248" y="8679"/>
                    <a:pt x="9746" y="6799"/>
                    <a:pt x="9746" y="4635"/>
                  </a:cubicBezTo>
                  <a:cubicBezTo>
                    <a:pt x="9746" y="3247"/>
                    <a:pt x="9122" y="1930"/>
                    <a:pt x="8054" y="1049"/>
                  </a:cubicBezTo>
                  <a:cubicBezTo>
                    <a:pt x="7201" y="351"/>
                    <a:pt x="6159" y="0"/>
                    <a:pt x="511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2"/>
            <p:cNvSpPr/>
            <p:nvPr/>
          </p:nvSpPr>
          <p:spPr>
            <a:xfrm>
              <a:off x="7432969" y="3775407"/>
              <a:ext cx="276466" cy="254791"/>
            </a:xfrm>
            <a:custGeom>
              <a:rect b="b" l="l" r="r" t="t"/>
              <a:pathLst>
                <a:path extrusionOk="0" h="9698" w="10523">
                  <a:moveTo>
                    <a:pt x="5229" y="437"/>
                  </a:moveTo>
                  <a:cubicBezTo>
                    <a:pt x="6392" y="437"/>
                    <a:pt x="7505" y="901"/>
                    <a:pt x="8324" y="1727"/>
                  </a:cubicBezTo>
                  <a:cubicBezTo>
                    <a:pt x="9815" y="3212"/>
                    <a:pt x="10044" y="5549"/>
                    <a:pt x="8879" y="7297"/>
                  </a:cubicBezTo>
                  <a:cubicBezTo>
                    <a:pt x="8036" y="8554"/>
                    <a:pt x="6642" y="9262"/>
                    <a:pt x="5203" y="9262"/>
                  </a:cubicBezTo>
                  <a:cubicBezTo>
                    <a:pt x="4640" y="9262"/>
                    <a:pt x="4070" y="9153"/>
                    <a:pt x="3524" y="8927"/>
                  </a:cubicBezTo>
                  <a:cubicBezTo>
                    <a:pt x="1575" y="8123"/>
                    <a:pt x="472" y="6056"/>
                    <a:pt x="882" y="3989"/>
                  </a:cubicBezTo>
                  <a:cubicBezTo>
                    <a:pt x="1291" y="1922"/>
                    <a:pt x="3101" y="437"/>
                    <a:pt x="5203" y="437"/>
                  </a:cubicBezTo>
                  <a:cubicBezTo>
                    <a:pt x="5212" y="437"/>
                    <a:pt x="5220" y="437"/>
                    <a:pt x="5229" y="437"/>
                  </a:cubicBezTo>
                  <a:close/>
                  <a:moveTo>
                    <a:pt x="5204" y="0"/>
                  </a:moveTo>
                  <a:cubicBezTo>
                    <a:pt x="4583" y="0"/>
                    <a:pt x="3954" y="119"/>
                    <a:pt x="3351" y="368"/>
                  </a:cubicBezTo>
                  <a:cubicBezTo>
                    <a:pt x="1215" y="1256"/>
                    <a:pt x="1" y="3524"/>
                    <a:pt x="452" y="5792"/>
                  </a:cubicBezTo>
                  <a:cubicBezTo>
                    <a:pt x="902" y="8060"/>
                    <a:pt x="2893" y="9697"/>
                    <a:pt x="5203" y="9697"/>
                  </a:cubicBezTo>
                  <a:cubicBezTo>
                    <a:pt x="6493" y="9697"/>
                    <a:pt x="7728" y="9191"/>
                    <a:pt x="8636" y="8275"/>
                  </a:cubicBezTo>
                  <a:cubicBezTo>
                    <a:pt x="10266" y="6645"/>
                    <a:pt x="10523" y="4079"/>
                    <a:pt x="9240" y="2157"/>
                  </a:cubicBezTo>
                  <a:cubicBezTo>
                    <a:pt x="8319" y="773"/>
                    <a:pt x="6786" y="0"/>
                    <a:pt x="52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2"/>
            <p:cNvSpPr/>
            <p:nvPr/>
          </p:nvSpPr>
          <p:spPr>
            <a:xfrm>
              <a:off x="7528286" y="3838093"/>
              <a:ext cx="82758" cy="129418"/>
            </a:xfrm>
            <a:custGeom>
              <a:rect b="b" l="l" r="r" t="t"/>
              <a:pathLst>
                <a:path extrusionOk="0" h="4926" w="3150">
                  <a:moveTo>
                    <a:pt x="1575" y="0"/>
                  </a:moveTo>
                  <a:cubicBezTo>
                    <a:pt x="722" y="0"/>
                    <a:pt x="14" y="604"/>
                    <a:pt x="14" y="1339"/>
                  </a:cubicBezTo>
                  <a:cubicBezTo>
                    <a:pt x="14" y="2081"/>
                    <a:pt x="715" y="2678"/>
                    <a:pt x="1575" y="2678"/>
                  </a:cubicBezTo>
                  <a:cubicBezTo>
                    <a:pt x="2199" y="2678"/>
                    <a:pt x="2705" y="3087"/>
                    <a:pt x="2705" y="3579"/>
                  </a:cubicBezTo>
                  <a:cubicBezTo>
                    <a:pt x="2705" y="4079"/>
                    <a:pt x="2199" y="4488"/>
                    <a:pt x="1575" y="4488"/>
                  </a:cubicBezTo>
                  <a:cubicBezTo>
                    <a:pt x="958" y="4488"/>
                    <a:pt x="451" y="4079"/>
                    <a:pt x="451" y="3579"/>
                  </a:cubicBezTo>
                  <a:cubicBezTo>
                    <a:pt x="465" y="3423"/>
                    <a:pt x="349" y="3345"/>
                    <a:pt x="233" y="3345"/>
                  </a:cubicBezTo>
                  <a:cubicBezTo>
                    <a:pt x="117" y="3345"/>
                    <a:pt x="0" y="3423"/>
                    <a:pt x="14" y="3579"/>
                  </a:cubicBezTo>
                  <a:cubicBezTo>
                    <a:pt x="14" y="4322"/>
                    <a:pt x="715" y="4925"/>
                    <a:pt x="1575" y="4925"/>
                  </a:cubicBezTo>
                  <a:cubicBezTo>
                    <a:pt x="2442" y="4925"/>
                    <a:pt x="3136" y="4322"/>
                    <a:pt x="3136" y="3579"/>
                  </a:cubicBezTo>
                  <a:cubicBezTo>
                    <a:pt x="3136" y="2844"/>
                    <a:pt x="2442" y="2241"/>
                    <a:pt x="1575" y="2241"/>
                  </a:cubicBezTo>
                  <a:cubicBezTo>
                    <a:pt x="958" y="2241"/>
                    <a:pt x="451" y="1838"/>
                    <a:pt x="451" y="1339"/>
                  </a:cubicBezTo>
                  <a:cubicBezTo>
                    <a:pt x="451" y="840"/>
                    <a:pt x="958" y="437"/>
                    <a:pt x="1575" y="437"/>
                  </a:cubicBezTo>
                  <a:cubicBezTo>
                    <a:pt x="2199" y="437"/>
                    <a:pt x="2705" y="840"/>
                    <a:pt x="2705" y="1339"/>
                  </a:cubicBezTo>
                  <a:cubicBezTo>
                    <a:pt x="2692" y="1499"/>
                    <a:pt x="2806" y="1578"/>
                    <a:pt x="2921" y="1578"/>
                  </a:cubicBezTo>
                  <a:cubicBezTo>
                    <a:pt x="3035" y="1578"/>
                    <a:pt x="3149" y="1499"/>
                    <a:pt x="3136" y="1339"/>
                  </a:cubicBezTo>
                  <a:cubicBezTo>
                    <a:pt x="3136" y="604"/>
                    <a:pt x="2435" y="0"/>
                    <a:pt x="157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2"/>
            <p:cNvSpPr/>
            <p:nvPr/>
          </p:nvSpPr>
          <p:spPr>
            <a:xfrm>
              <a:off x="7563622" y="3825798"/>
              <a:ext cx="12164" cy="153353"/>
            </a:xfrm>
            <a:custGeom>
              <a:rect b="b" l="l" r="r" t="t"/>
              <a:pathLst>
                <a:path extrusionOk="0" h="5837" w="463">
                  <a:moveTo>
                    <a:pt x="232" y="0"/>
                  </a:moveTo>
                  <a:cubicBezTo>
                    <a:pt x="117" y="0"/>
                    <a:pt x="1" y="80"/>
                    <a:pt x="15" y="239"/>
                  </a:cubicBezTo>
                  <a:lnTo>
                    <a:pt x="15" y="5622"/>
                  </a:lnTo>
                  <a:cubicBezTo>
                    <a:pt x="15" y="5740"/>
                    <a:pt x="112" y="5837"/>
                    <a:pt x="230" y="5837"/>
                  </a:cubicBezTo>
                  <a:cubicBezTo>
                    <a:pt x="355" y="5837"/>
                    <a:pt x="452" y="5740"/>
                    <a:pt x="445" y="5622"/>
                  </a:cubicBezTo>
                  <a:lnTo>
                    <a:pt x="445" y="239"/>
                  </a:lnTo>
                  <a:cubicBezTo>
                    <a:pt x="462" y="80"/>
                    <a:pt x="348" y="0"/>
                    <a:pt x="2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1" name="Google Shape;601;p32"/>
          <p:cNvGrpSpPr/>
          <p:nvPr/>
        </p:nvGrpSpPr>
        <p:grpSpPr>
          <a:xfrm>
            <a:off x="4905606" y="2036293"/>
            <a:ext cx="568484" cy="566915"/>
            <a:chOff x="830742" y="2763601"/>
            <a:chExt cx="384734" cy="381556"/>
          </a:xfrm>
        </p:grpSpPr>
        <p:sp>
          <p:nvSpPr>
            <p:cNvPr id="602" name="Google Shape;602;p32"/>
            <p:cNvSpPr/>
            <p:nvPr/>
          </p:nvSpPr>
          <p:spPr>
            <a:xfrm>
              <a:off x="830742" y="2881012"/>
              <a:ext cx="174423" cy="83678"/>
            </a:xfrm>
            <a:custGeom>
              <a:rect b="b" l="l" r="r" t="t"/>
              <a:pathLst>
                <a:path extrusionOk="0" h="3185" w="6639">
                  <a:moveTo>
                    <a:pt x="6639" y="1"/>
                  </a:moveTo>
                  <a:lnTo>
                    <a:pt x="5189" y="125"/>
                  </a:lnTo>
                  <a:cubicBezTo>
                    <a:pt x="3289" y="285"/>
                    <a:pt x="1506" y="1110"/>
                    <a:pt x="160" y="2456"/>
                  </a:cubicBezTo>
                  <a:cubicBezTo>
                    <a:pt x="1" y="2616"/>
                    <a:pt x="105" y="2886"/>
                    <a:pt x="327" y="2907"/>
                  </a:cubicBezTo>
                  <a:lnTo>
                    <a:pt x="3462" y="3184"/>
                  </a:lnTo>
                  <a:lnTo>
                    <a:pt x="663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2"/>
            <p:cNvSpPr/>
            <p:nvPr/>
          </p:nvSpPr>
          <p:spPr>
            <a:xfrm>
              <a:off x="1013520" y="2973045"/>
              <a:ext cx="83494" cy="172111"/>
            </a:xfrm>
            <a:custGeom>
              <a:rect b="b" l="l" r="r" t="t"/>
              <a:pathLst>
                <a:path extrusionOk="0" h="6551" w="3178">
                  <a:moveTo>
                    <a:pt x="3178" y="0"/>
                  </a:moveTo>
                  <a:lnTo>
                    <a:pt x="1" y="3177"/>
                  </a:lnTo>
                  <a:lnTo>
                    <a:pt x="278" y="6305"/>
                  </a:lnTo>
                  <a:cubicBezTo>
                    <a:pt x="292" y="6457"/>
                    <a:pt x="415" y="6550"/>
                    <a:pt x="543" y="6550"/>
                  </a:cubicBezTo>
                  <a:cubicBezTo>
                    <a:pt x="608" y="6550"/>
                    <a:pt x="675" y="6526"/>
                    <a:pt x="729" y="6472"/>
                  </a:cubicBezTo>
                  <a:cubicBezTo>
                    <a:pt x="2075" y="5126"/>
                    <a:pt x="2900" y="3344"/>
                    <a:pt x="3053" y="1443"/>
                  </a:cubicBezTo>
                  <a:lnTo>
                    <a:pt x="317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2"/>
            <p:cNvSpPr/>
            <p:nvPr/>
          </p:nvSpPr>
          <p:spPr>
            <a:xfrm>
              <a:off x="903281" y="2763601"/>
              <a:ext cx="312038" cy="310383"/>
            </a:xfrm>
            <a:custGeom>
              <a:rect b="b" l="l" r="r" t="t"/>
              <a:pathLst>
                <a:path extrusionOk="0" h="11814" w="11877">
                  <a:moveTo>
                    <a:pt x="11644" y="0"/>
                  </a:moveTo>
                  <a:cubicBezTo>
                    <a:pt x="11624" y="0"/>
                    <a:pt x="11604" y="3"/>
                    <a:pt x="11584" y="10"/>
                  </a:cubicBezTo>
                  <a:lnTo>
                    <a:pt x="9080" y="745"/>
                  </a:lnTo>
                  <a:lnTo>
                    <a:pt x="7228" y="1286"/>
                  </a:lnTo>
                  <a:cubicBezTo>
                    <a:pt x="7075" y="1327"/>
                    <a:pt x="6937" y="1411"/>
                    <a:pt x="6826" y="1522"/>
                  </a:cubicBezTo>
                  <a:lnTo>
                    <a:pt x="91" y="8257"/>
                  </a:lnTo>
                  <a:cubicBezTo>
                    <a:pt x="0" y="8340"/>
                    <a:pt x="0" y="8479"/>
                    <a:pt x="91" y="8569"/>
                  </a:cubicBezTo>
                  <a:lnTo>
                    <a:pt x="1436" y="9914"/>
                  </a:lnTo>
                  <a:lnTo>
                    <a:pt x="1929" y="10414"/>
                  </a:lnTo>
                  <a:lnTo>
                    <a:pt x="3267" y="11746"/>
                  </a:lnTo>
                  <a:cubicBezTo>
                    <a:pt x="3312" y="11791"/>
                    <a:pt x="3373" y="11813"/>
                    <a:pt x="3435" y="11813"/>
                  </a:cubicBezTo>
                  <a:cubicBezTo>
                    <a:pt x="3496" y="11813"/>
                    <a:pt x="3559" y="11791"/>
                    <a:pt x="3607" y="11746"/>
                  </a:cubicBezTo>
                  <a:lnTo>
                    <a:pt x="7374" y="7965"/>
                  </a:lnTo>
                  <a:lnTo>
                    <a:pt x="10308" y="5038"/>
                  </a:lnTo>
                  <a:cubicBezTo>
                    <a:pt x="10432" y="4913"/>
                    <a:pt x="10523" y="4761"/>
                    <a:pt x="10571" y="4594"/>
                  </a:cubicBezTo>
                  <a:lnTo>
                    <a:pt x="11840" y="259"/>
                  </a:lnTo>
                  <a:cubicBezTo>
                    <a:pt x="11876" y="127"/>
                    <a:pt x="11772" y="0"/>
                    <a:pt x="1164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2"/>
            <p:cNvSpPr/>
            <p:nvPr/>
          </p:nvSpPr>
          <p:spPr>
            <a:xfrm>
              <a:off x="1060732" y="2852218"/>
              <a:ext cx="65261" cy="65261"/>
            </a:xfrm>
            <a:custGeom>
              <a:rect b="b" l="l" r="r" t="t"/>
              <a:pathLst>
                <a:path extrusionOk="0" h="2484" w="2484">
                  <a:moveTo>
                    <a:pt x="1242" y="1"/>
                  </a:moveTo>
                  <a:cubicBezTo>
                    <a:pt x="555" y="1"/>
                    <a:pt x="0" y="556"/>
                    <a:pt x="0" y="1242"/>
                  </a:cubicBezTo>
                  <a:cubicBezTo>
                    <a:pt x="0" y="1929"/>
                    <a:pt x="555" y="2484"/>
                    <a:pt x="1242" y="2484"/>
                  </a:cubicBezTo>
                  <a:cubicBezTo>
                    <a:pt x="1922" y="2484"/>
                    <a:pt x="2483" y="1929"/>
                    <a:pt x="2483" y="1242"/>
                  </a:cubicBezTo>
                  <a:cubicBezTo>
                    <a:pt x="2483" y="556"/>
                    <a:pt x="1922" y="1"/>
                    <a:pt x="124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2"/>
            <p:cNvSpPr/>
            <p:nvPr/>
          </p:nvSpPr>
          <p:spPr>
            <a:xfrm>
              <a:off x="895084" y="2998739"/>
              <a:ext cx="84387" cy="83520"/>
            </a:xfrm>
            <a:custGeom>
              <a:rect b="b" l="l" r="r" t="t"/>
              <a:pathLst>
                <a:path extrusionOk="0" h="3179" w="3212">
                  <a:moveTo>
                    <a:pt x="833" y="0"/>
                  </a:moveTo>
                  <a:lnTo>
                    <a:pt x="125" y="701"/>
                  </a:lnTo>
                  <a:cubicBezTo>
                    <a:pt x="0" y="826"/>
                    <a:pt x="0" y="1034"/>
                    <a:pt x="125" y="1166"/>
                  </a:cubicBezTo>
                  <a:lnTo>
                    <a:pt x="1082" y="2123"/>
                  </a:lnTo>
                  <a:lnTo>
                    <a:pt x="2046" y="3080"/>
                  </a:lnTo>
                  <a:cubicBezTo>
                    <a:pt x="2109" y="3146"/>
                    <a:pt x="2192" y="3179"/>
                    <a:pt x="2276" y="3179"/>
                  </a:cubicBezTo>
                  <a:cubicBezTo>
                    <a:pt x="2360" y="3179"/>
                    <a:pt x="2445" y="3146"/>
                    <a:pt x="2511" y="3080"/>
                  </a:cubicBezTo>
                  <a:lnTo>
                    <a:pt x="3212" y="2379"/>
                  </a:lnTo>
                  <a:lnTo>
                    <a:pt x="2275" y="1436"/>
                  </a:lnTo>
                  <a:lnTo>
                    <a:pt x="1769" y="937"/>
                  </a:lnTo>
                  <a:lnTo>
                    <a:pt x="83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2"/>
            <p:cNvSpPr/>
            <p:nvPr/>
          </p:nvSpPr>
          <p:spPr>
            <a:xfrm>
              <a:off x="903281" y="2964480"/>
              <a:ext cx="110266" cy="109504"/>
            </a:xfrm>
            <a:custGeom>
              <a:rect b="b" l="l" r="r" t="t"/>
              <a:pathLst>
                <a:path extrusionOk="0" h="4168" w="4197">
                  <a:moveTo>
                    <a:pt x="694" y="0"/>
                  </a:moveTo>
                  <a:lnTo>
                    <a:pt x="91" y="611"/>
                  </a:lnTo>
                  <a:cubicBezTo>
                    <a:pt x="0" y="694"/>
                    <a:pt x="0" y="833"/>
                    <a:pt x="91" y="916"/>
                  </a:cubicBezTo>
                  <a:lnTo>
                    <a:pt x="1436" y="2268"/>
                  </a:lnTo>
                  <a:lnTo>
                    <a:pt x="1936" y="2761"/>
                  </a:lnTo>
                  <a:lnTo>
                    <a:pt x="3267" y="4100"/>
                  </a:lnTo>
                  <a:cubicBezTo>
                    <a:pt x="3312" y="4145"/>
                    <a:pt x="3373" y="4167"/>
                    <a:pt x="3435" y="4167"/>
                  </a:cubicBezTo>
                  <a:cubicBezTo>
                    <a:pt x="3496" y="4167"/>
                    <a:pt x="3559" y="4145"/>
                    <a:pt x="3607" y="4100"/>
                  </a:cubicBezTo>
                  <a:lnTo>
                    <a:pt x="4197" y="3503"/>
                  </a:lnTo>
                  <a:lnTo>
                    <a:pt x="2699" y="2005"/>
                  </a:lnTo>
                  <a:lnTo>
                    <a:pt x="2199" y="1505"/>
                  </a:lnTo>
                  <a:lnTo>
                    <a:pt x="69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2"/>
            <p:cNvSpPr/>
            <p:nvPr/>
          </p:nvSpPr>
          <p:spPr>
            <a:xfrm>
              <a:off x="854992" y="3038831"/>
              <a:ext cx="34154" cy="31185"/>
            </a:xfrm>
            <a:custGeom>
              <a:rect b="b" l="l" r="r" t="t"/>
              <a:pathLst>
                <a:path extrusionOk="0" h="1187" w="1300">
                  <a:moveTo>
                    <a:pt x="986" y="1"/>
                  </a:moveTo>
                  <a:cubicBezTo>
                    <a:pt x="935" y="1"/>
                    <a:pt x="881" y="21"/>
                    <a:pt x="833" y="70"/>
                  </a:cubicBezTo>
                  <a:lnTo>
                    <a:pt x="84" y="812"/>
                  </a:lnTo>
                  <a:cubicBezTo>
                    <a:pt x="0" y="895"/>
                    <a:pt x="0" y="1041"/>
                    <a:pt x="84" y="1124"/>
                  </a:cubicBezTo>
                  <a:cubicBezTo>
                    <a:pt x="129" y="1166"/>
                    <a:pt x="186" y="1186"/>
                    <a:pt x="242" y="1186"/>
                  </a:cubicBezTo>
                  <a:cubicBezTo>
                    <a:pt x="299" y="1186"/>
                    <a:pt x="354" y="1166"/>
                    <a:pt x="396" y="1124"/>
                  </a:cubicBezTo>
                  <a:lnTo>
                    <a:pt x="1145" y="375"/>
                  </a:lnTo>
                  <a:cubicBezTo>
                    <a:pt x="1299" y="221"/>
                    <a:pt x="1155" y="1"/>
                    <a:pt x="9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2"/>
            <p:cNvSpPr/>
            <p:nvPr/>
          </p:nvSpPr>
          <p:spPr>
            <a:xfrm>
              <a:off x="873934" y="3057800"/>
              <a:ext cx="34286" cy="31343"/>
            </a:xfrm>
            <a:custGeom>
              <a:rect b="b" l="l" r="r" t="t"/>
              <a:pathLst>
                <a:path extrusionOk="0" h="1193" w="1305">
                  <a:moveTo>
                    <a:pt x="987" y="0"/>
                  </a:moveTo>
                  <a:cubicBezTo>
                    <a:pt x="935" y="0"/>
                    <a:pt x="881" y="21"/>
                    <a:pt x="833" y="69"/>
                  </a:cubicBezTo>
                  <a:lnTo>
                    <a:pt x="91" y="818"/>
                  </a:lnTo>
                  <a:cubicBezTo>
                    <a:pt x="1" y="901"/>
                    <a:pt x="1" y="1040"/>
                    <a:pt x="91" y="1130"/>
                  </a:cubicBezTo>
                  <a:cubicBezTo>
                    <a:pt x="132" y="1172"/>
                    <a:pt x="188" y="1193"/>
                    <a:pt x="244" y="1193"/>
                  </a:cubicBezTo>
                  <a:cubicBezTo>
                    <a:pt x="301" y="1193"/>
                    <a:pt x="358" y="1172"/>
                    <a:pt x="403" y="1130"/>
                  </a:cubicBezTo>
                  <a:lnTo>
                    <a:pt x="1145" y="381"/>
                  </a:lnTo>
                  <a:cubicBezTo>
                    <a:pt x="1305" y="221"/>
                    <a:pt x="1158" y="0"/>
                    <a:pt x="9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2"/>
            <p:cNvSpPr/>
            <p:nvPr/>
          </p:nvSpPr>
          <p:spPr>
            <a:xfrm>
              <a:off x="912213" y="3095895"/>
              <a:ext cx="34102" cy="31343"/>
            </a:xfrm>
            <a:custGeom>
              <a:rect b="b" l="l" r="r" t="t"/>
              <a:pathLst>
                <a:path extrusionOk="0" h="1193" w="1298">
                  <a:moveTo>
                    <a:pt x="983" y="0"/>
                  </a:moveTo>
                  <a:cubicBezTo>
                    <a:pt x="932" y="0"/>
                    <a:pt x="879" y="20"/>
                    <a:pt x="833" y="69"/>
                  </a:cubicBezTo>
                  <a:lnTo>
                    <a:pt x="83" y="818"/>
                  </a:lnTo>
                  <a:cubicBezTo>
                    <a:pt x="0" y="901"/>
                    <a:pt x="0" y="1040"/>
                    <a:pt x="83" y="1130"/>
                  </a:cubicBezTo>
                  <a:cubicBezTo>
                    <a:pt x="125" y="1172"/>
                    <a:pt x="181" y="1192"/>
                    <a:pt x="237" y="1192"/>
                  </a:cubicBezTo>
                  <a:cubicBezTo>
                    <a:pt x="293" y="1192"/>
                    <a:pt x="351" y="1172"/>
                    <a:pt x="396" y="1130"/>
                  </a:cubicBezTo>
                  <a:lnTo>
                    <a:pt x="1138" y="381"/>
                  </a:lnTo>
                  <a:cubicBezTo>
                    <a:pt x="1297" y="221"/>
                    <a:pt x="1151" y="0"/>
                    <a:pt x="98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2"/>
            <p:cNvSpPr/>
            <p:nvPr/>
          </p:nvSpPr>
          <p:spPr>
            <a:xfrm>
              <a:off x="893061" y="3076926"/>
              <a:ext cx="34312" cy="31343"/>
            </a:xfrm>
            <a:custGeom>
              <a:rect b="b" l="l" r="r" t="t"/>
              <a:pathLst>
                <a:path extrusionOk="0" h="1193" w="1306">
                  <a:moveTo>
                    <a:pt x="987" y="1"/>
                  </a:moveTo>
                  <a:cubicBezTo>
                    <a:pt x="936" y="1"/>
                    <a:pt x="882" y="21"/>
                    <a:pt x="833" y="69"/>
                  </a:cubicBezTo>
                  <a:lnTo>
                    <a:pt x="91" y="818"/>
                  </a:lnTo>
                  <a:cubicBezTo>
                    <a:pt x="1" y="902"/>
                    <a:pt x="1" y="1040"/>
                    <a:pt x="91" y="1131"/>
                  </a:cubicBezTo>
                  <a:cubicBezTo>
                    <a:pt x="133" y="1172"/>
                    <a:pt x="188" y="1193"/>
                    <a:pt x="245" y="1193"/>
                  </a:cubicBezTo>
                  <a:cubicBezTo>
                    <a:pt x="301" y="1193"/>
                    <a:pt x="358" y="1172"/>
                    <a:pt x="403" y="1131"/>
                  </a:cubicBezTo>
                  <a:lnTo>
                    <a:pt x="1145" y="381"/>
                  </a:lnTo>
                  <a:cubicBezTo>
                    <a:pt x="1305" y="222"/>
                    <a:pt x="1158" y="1"/>
                    <a:pt x="9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2"/>
            <p:cNvSpPr/>
            <p:nvPr/>
          </p:nvSpPr>
          <p:spPr>
            <a:xfrm>
              <a:off x="1141809" y="2763601"/>
              <a:ext cx="73668" cy="72801"/>
            </a:xfrm>
            <a:custGeom>
              <a:rect b="b" l="l" r="r" t="t"/>
              <a:pathLst>
                <a:path extrusionOk="0" h="2771" w="2804">
                  <a:moveTo>
                    <a:pt x="2567" y="0"/>
                  </a:moveTo>
                  <a:cubicBezTo>
                    <a:pt x="2547" y="0"/>
                    <a:pt x="2526" y="3"/>
                    <a:pt x="2505" y="10"/>
                  </a:cubicBezTo>
                  <a:lnTo>
                    <a:pt x="1" y="745"/>
                  </a:lnTo>
                  <a:lnTo>
                    <a:pt x="2033" y="2770"/>
                  </a:lnTo>
                  <a:lnTo>
                    <a:pt x="2761" y="266"/>
                  </a:lnTo>
                  <a:cubicBezTo>
                    <a:pt x="2804" y="128"/>
                    <a:pt x="2700" y="0"/>
                    <a:pt x="256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2"/>
            <p:cNvSpPr/>
            <p:nvPr/>
          </p:nvSpPr>
          <p:spPr>
            <a:xfrm>
              <a:off x="919491" y="2924099"/>
              <a:ext cx="135435" cy="133780"/>
            </a:xfrm>
            <a:custGeom>
              <a:rect b="b" l="l" r="r" t="t"/>
              <a:pathLst>
                <a:path extrusionOk="0" h="5092" w="5155">
                  <a:moveTo>
                    <a:pt x="4759" y="1"/>
                  </a:moveTo>
                  <a:cubicBezTo>
                    <a:pt x="4676" y="1"/>
                    <a:pt x="4592" y="32"/>
                    <a:pt x="4530" y="95"/>
                  </a:cubicBezTo>
                  <a:lnTo>
                    <a:pt x="126" y="4499"/>
                  </a:lnTo>
                  <a:cubicBezTo>
                    <a:pt x="1" y="4624"/>
                    <a:pt x="1" y="4832"/>
                    <a:pt x="126" y="4957"/>
                  </a:cubicBezTo>
                  <a:lnTo>
                    <a:pt x="160" y="4999"/>
                  </a:lnTo>
                  <a:cubicBezTo>
                    <a:pt x="222" y="5060"/>
                    <a:pt x="304" y="5091"/>
                    <a:pt x="386" y="5091"/>
                  </a:cubicBezTo>
                  <a:cubicBezTo>
                    <a:pt x="470" y="5091"/>
                    <a:pt x="555" y="5058"/>
                    <a:pt x="618" y="4992"/>
                  </a:cubicBezTo>
                  <a:lnTo>
                    <a:pt x="5022" y="587"/>
                  </a:lnTo>
                  <a:cubicBezTo>
                    <a:pt x="5154" y="462"/>
                    <a:pt x="5154" y="254"/>
                    <a:pt x="5022" y="129"/>
                  </a:cubicBezTo>
                  <a:lnTo>
                    <a:pt x="4988" y="95"/>
                  </a:lnTo>
                  <a:cubicBezTo>
                    <a:pt x="4925" y="32"/>
                    <a:pt x="4842" y="1"/>
                    <a:pt x="4759" y="1"/>
                  </a:cubicBezTo>
                  <a:close/>
                </a:path>
              </a:pathLst>
            </a:custGeom>
            <a:solidFill>
              <a:srgbClr val="C0C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2"/>
            <p:cNvSpPr/>
            <p:nvPr/>
          </p:nvSpPr>
          <p:spPr>
            <a:xfrm>
              <a:off x="919491" y="2924099"/>
              <a:ext cx="135435" cy="133780"/>
            </a:xfrm>
            <a:custGeom>
              <a:rect b="b" l="l" r="r" t="t"/>
              <a:pathLst>
                <a:path extrusionOk="0" h="5092" w="5155">
                  <a:moveTo>
                    <a:pt x="4759" y="1"/>
                  </a:moveTo>
                  <a:cubicBezTo>
                    <a:pt x="4676" y="1"/>
                    <a:pt x="4592" y="32"/>
                    <a:pt x="4530" y="95"/>
                  </a:cubicBezTo>
                  <a:lnTo>
                    <a:pt x="126" y="4499"/>
                  </a:lnTo>
                  <a:cubicBezTo>
                    <a:pt x="1" y="4624"/>
                    <a:pt x="1" y="4832"/>
                    <a:pt x="126" y="4957"/>
                  </a:cubicBezTo>
                  <a:lnTo>
                    <a:pt x="160" y="4999"/>
                  </a:lnTo>
                  <a:cubicBezTo>
                    <a:pt x="222" y="5060"/>
                    <a:pt x="304" y="5091"/>
                    <a:pt x="386" y="5091"/>
                  </a:cubicBezTo>
                  <a:cubicBezTo>
                    <a:pt x="470" y="5091"/>
                    <a:pt x="555" y="5058"/>
                    <a:pt x="618" y="4992"/>
                  </a:cubicBezTo>
                  <a:lnTo>
                    <a:pt x="5022" y="587"/>
                  </a:lnTo>
                  <a:cubicBezTo>
                    <a:pt x="5154" y="462"/>
                    <a:pt x="5154" y="254"/>
                    <a:pt x="5022" y="129"/>
                  </a:cubicBezTo>
                  <a:lnTo>
                    <a:pt x="4988" y="95"/>
                  </a:lnTo>
                  <a:cubicBezTo>
                    <a:pt x="4925" y="32"/>
                    <a:pt x="4842" y="1"/>
                    <a:pt x="47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5" name="Google Shape;615;p32"/>
          <p:cNvGrpSpPr/>
          <p:nvPr/>
        </p:nvGrpSpPr>
        <p:grpSpPr>
          <a:xfrm>
            <a:off x="929945" y="2042842"/>
            <a:ext cx="554209" cy="553808"/>
            <a:chOff x="1303537" y="1502716"/>
            <a:chExt cx="362939" cy="362677"/>
          </a:xfrm>
        </p:grpSpPr>
        <p:sp>
          <p:nvSpPr>
            <p:cNvPr id="616" name="Google Shape;616;p32"/>
            <p:cNvSpPr/>
            <p:nvPr/>
          </p:nvSpPr>
          <p:spPr>
            <a:xfrm>
              <a:off x="1426697" y="1695727"/>
              <a:ext cx="116883" cy="99552"/>
            </a:xfrm>
            <a:custGeom>
              <a:rect b="b" l="l" r="r" t="t"/>
              <a:pathLst>
                <a:path extrusionOk="0" h="3791" w="4451">
                  <a:moveTo>
                    <a:pt x="1560" y="0"/>
                  </a:moveTo>
                  <a:lnTo>
                    <a:pt x="1560" y="297"/>
                  </a:lnTo>
                  <a:cubicBezTo>
                    <a:pt x="1560" y="383"/>
                    <a:pt x="1503" y="469"/>
                    <a:pt x="1426" y="507"/>
                  </a:cubicBezTo>
                  <a:lnTo>
                    <a:pt x="402" y="938"/>
                  </a:lnTo>
                  <a:cubicBezTo>
                    <a:pt x="154" y="1043"/>
                    <a:pt x="0" y="1283"/>
                    <a:pt x="0" y="1551"/>
                  </a:cubicBezTo>
                  <a:lnTo>
                    <a:pt x="0" y="3790"/>
                  </a:lnTo>
                  <a:lnTo>
                    <a:pt x="4451" y="3790"/>
                  </a:lnTo>
                  <a:lnTo>
                    <a:pt x="4451" y="1551"/>
                  </a:lnTo>
                  <a:cubicBezTo>
                    <a:pt x="4451" y="1283"/>
                    <a:pt x="4297" y="1043"/>
                    <a:pt x="4049" y="938"/>
                  </a:cubicBezTo>
                  <a:lnTo>
                    <a:pt x="3034" y="507"/>
                  </a:lnTo>
                  <a:cubicBezTo>
                    <a:pt x="2948" y="469"/>
                    <a:pt x="2891" y="383"/>
                    <a:pt x="2891" y="297"/>
                  </a:cubicBezTo>
                  <a:lnTo>
                    <a:pt x="28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2"/>
            <p:cNvSpPr/>
            <p:nvPr/>
          </p:nvSpPr>
          <p:spPr>
            <a:xfrm>
              <a:off x="1426697" y="1710538"/>
              <a:ext cx="116883" cy="84741"/>
            </a:xfrm>
            <a:custGeom>
              <a:rect b="b" l="l" r="r" t="t"/>
              <a:pathLst>
                <a:path extrusionOk="0" h="3227" w="4451">
                  <a:moveTo>
                    <a:pt x="1273" y="1"/>
                  </a:moveTo>
                  <a:lnTo>
                    <a:pt x="402" y="374"/>
                  </a:lnTo>
                  <a:cubicBezTo>
                    <a:pt x="154" y="479"/>
                    <a:pt x="0" y="719"/>
                    <a:pt x="0" y="987"/>
                  </a:cubicBezTo>
                  <a:lnTo>
                    <a:pt x="0" y="3226"/>
                  </a:lnTo>
                  <a:lnTo>
                    <a:pt x="4451" y="3226"/>
                  </a:lnTo>
                  <a:lnTo>
                    <a:pt x="4451" y="987"/>
                  </a:lnTo>
                  <a:cubicBezTo>
                    <a:pt x="4451" y="719"/>
                    <a:pt x="4297" y="479"/>
                    <a:pt x="4049" y="374"/>
                  </a:cubicBezTo>
                  <a:lnTo>
                    <a:pt x="3178" y="1"/>
                  </a:lnTo>
                  <a:cubicBezTo>
                    <a:pt x="2962" y="365"/>
                    <a:pt x="2594" y="546"/>
                    <a:pt x="2226" y="546"/>
                  </a:cubicBezTo>
                  <a:cubicBezTo>
                    <a:pt x="1857" y="546"/>
                    <a:pt x="1489" y="365"/>
                    <a:pt x="12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2"/>
            <p:cNvSpPr/>
            <p:nvPr/>
          </p:nvSpPr>
          <p:spPr>
            <a:xfrm>
              <a:off x="1444291" y="1613796"/>
              <a:ext cx="29437" cy="64363"/>
            </a:xfrm>
            <a:custGeom>
              <a:rect b="b" l="l" r="r" t="t"/>
              <a:pathLst>
                <a:path extrusionOk="0" h="2451" w="1121">
                  <a:moveTo>
                    <a:pt x="670" y="0"/>
                  </a:moveTo>
                  <a:cubicBezTo>
                    <a:pt x="297" y="0"/>
                    <a:pt x="0" y="297"/>
                    <a:pt x="0" y="670"/>
                  </a:cubicBezTo>
                  <a:lnTo>
                    <a:pt x="0" y="823"/>
                  </a:lnTo>
                  <a:cubicBezTo>
                    <a:pt x="0" y="1015"/>
                    <a:pt x="29" y="1206"/>
                    <a:pt x="86" y="1388"/>
                  </a:cubicBezTo>
                  <a:lnTo>
                    <a:pt x="450" y="2450"/>
                  </a:lnTo>
                  <a:lnTo>
                    <a:pt x="1120" y="2450"/>
                  </a:lnTo>
                  <a:lnTo>
                    <a:pt x="112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2"/>
            <p:cNvSpPr/>
            <p:nvPr/>
          </p:nvSpPr>
          <p:spPr>
            <a:xfrm>
              <a:off x="1456108" y="1608019"/>
              <a:ext cx="69878" cy="70140"/>
            </a:xfrm>
            <a:custGeom>
              <a:rect b="b" l="l" r="r" t="t"/>
              <a:pathLst>
                <a:path extrusionOk="0" h="2671" w="2661">
                  <a:moveTo>
                    <a:pt x="660" y="0"/>
                  </a:moveTo>
                  <a:cubicBezTo>
                    <a:pt x="297" y="0"/>
                    <a:pt x="0" y="297"/>
                    <a:pt x="0" y="670"/>
                  </a:cubicBezTo>
                  <a:cubicBezTo>
                    <a:pt x="0" y="909"/>
                    <a:pt x="192" y="1110"/>
                    <a:pt x="440" y="1110"/>
                  </a:cubicBezTo>
                  <a:lnTo>
                    <a:pt x="2220" y="2670"/>
                  </a:lnTo>
                  <a:lnTo>
                    <a:pt x="2594" y="1350"/>
                  </a:lnTo>
                  <a:cubicBezTo>
                    <a:pt x="2642" y="1196"/>
                    <a:pt x="2661" y="1034"/>
                    <a:pt x="2661" y="862"/>
                  </a:cubicBezTo>
                  <a:lnTo>
                    <a:pt x="2661" y="450"/>
                  </a:lnTo>
                  <a:cubicBezTo>
                    <a:pt x="2661" y="201"/>
                    <a:pt x="2469" y="0"/>
                    <a:pt x="22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2"/>
            <p:cNvSpPr/>
            <p:nvPr/>
          </p:nvSpPr>
          <p:spPr>
            <a:xfrm>
              <a:off x="1450068" y="1637168"/>
              <a:ext cx="70140" cy="64363"/>
            </a:xfrm>
            <a:custGeom>
              <a:rect b="b" l="l" r="r" t="t"/>
              <a:pathLst>
                <a:path extrusionOk="0" h="2451" w="2671">
                  <a:moveTo>
                    <a:pt x="862" y="0"/>
                  </a:moveTo>
                  <a:cubicBezTo>
                    <a:pt x="737" y="0"/>
                    <a:pt x="623" y="48"/>
                    <a:pt x="536" y="134"/>
                  </a:cubicBezTo>
                  <a:lnTo>
                    <a:pt x="134" y="536"/>
                  </a:lnTo>
                  <a:cubicBezTo>
                    <a:pt x="48" y="622"/>
                    <a:pt x="0" y="737"/>
                    <a:pt x="0" y="852"/>
                  </a:cubicBezTo>
                  <a:lnTo>
                    <a:pt x="0" y="1120"/>
                  </a:lnTo>
                  <a:cubicBezTo>
                    <a:pt x="0" y="1857"/>
                    <a:pt x="594" y="2450"/>
                    <a:pt x="1340" y="2450"/>
                  </a:cubicBezTo>
                  <a:cubicBezTo>
                    <a:pt x="2077" y="2450"/>
                    <a:pt x="2671" y="1857"/>
                    <a:pt x="2671" y="1120"/>
                  </a:cubicBezTo>
                  <a:lnTo>
                    <a:pt x="2671" y="833"/>
                  </a:lnTo>
                  <a:cubicBezTo>
                    <a:pt x="2671" y="718"/>
                    <a:pt x="2623" y="603"/>
                    <a:pt x="2546" y="517"/>
                  </a:cubicBezTo>
                  <a:cubicBezTo>
                    <a:pt x="2202" y="182"/>
                    <a:pt x="1580" y="29"/>
                    <a:pt x="86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2"/>
            <p:cNvSpPr/>
            <p:nvPr/>
          </p:nvSpPr>
          <p:spPr>
            <a:xfrm>
              <a:off x="1426697" y="1725638"/>
              <a:ext cx="23398" cy="69642"/>
            </a:xfrm>
            <a:custGeom>
              <a:rect b="b" l="l" r="r" t="t"/>
              <a:pathLst>
                <a:path extrusionOk="0" h="2652" w="891">
                  <a:moveTo>
                    <a:pt x="154" y="0"/>
                  </a:moveTo>
                  <a:cubicBezTo>
                    <a:pt x="48" y="115"/>
                    <a:pt x="0" y="258"/>
                    <a:pt x="0" y="412"/>
                  </a:cubicBezTo>
                  <a:lnTo>
                    <a:pt x="0" y="2651"/>
                  </a:lnTo>
                  <a:lnTo>
                    <a:pt x="890" y="2651"/>
                  </a:lnTo>
                  <a:lnTo>
                    <a:pt x="890" y="1015"/>
                  </a:lnTo>
                  <a:cubicBezTo>
                    <a:pt x="890" y="833"/>
                    <a:pt x="823" y="670"/>
                    <a:pt x="699" y="546"/>
                  </a:cubicBezTo>
                  <a:lnTo>
                    <a:pt x="15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2"/>
            <p:cNvSpPr/>
            <p:nvPr/>
          </p:nvSpPr>
          <p:spPr>
            <a:xfrm>
              <a:off x="1520182" y="1725638"/>
              <a:ext cx="23398" cy="69642"/>
            </a:xfrm>
            <a:custGeom>
              <a:rect b="b" l="l" r="r" t="t"/>
              <a:pathLst>
                <a:path extrusionOk="0" h="2652" w="891">
                  <a:moveTo>
                    <a:pt x="747" y="0"/>
                  </a:moveTo>
                  <a:lnTo>
                    <a:pt x="202" y="546"/>
                  </a:lnTo>
                  <a:cubicBezTo>
                    <a:pt x="77" y="670"/>
                    <a:pt x="1" y="833"/>
                    <a:pt x="1" y="1015"/>
                  </a:cubicBezTo>
                  <a:lnTo>
                    <a:pt x="1" y="2651"/>
                  </a:lnTo>
                  <a:lnTo>
                    <a:pt x="891" y="2651"/>
                  </a:lnTo>
                  <a:lnTo>
                    <a:pt x="891" y="412"/>
                  </a:lnTo>
                  <a:cubicBezTo>
                    <a:pt x="891" y="258"/>
                    <a:pt x="843" y="115"/>
                    <a:pt x="7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2"/>
            <p:cNvSpPr/>
            <p:nvPr/>
          </p:nvSpPr>
          <p:spPr>
            <a:xfrm>
              <a:off x="1303537" y="1502716"/>
              <a:ext cx="362939" cy="362677"/>
            </a:xfrm>
            <a:custGeom>
              <a:rect b="b" l="l" r="r" t="t"/>
              <a:pathLst>
                <a:path extrusionOk="0" h="13811" w="13821">
                  <a:moveTo>
                    <a:pt x="6920" y="2677"/>
                  </a:moveTo>
                  <a:cubicBezTo>
                    <a:pt x="7464" y="2677"/>
                    <a:pt x="8013" y="2781"/>
                    <a:pt x="8538" y="2996"/>
                  </a:cubicBezTo>
                  <a:cubicBezTo>
                    <a:pt x="10117" y="3656"/>
                    <a:pt x="11150" y="5197"/>
                    <a:pt x="11150" y="6910"/>
                  </a:cubicBezTo>
                  <a:cubicBezTo>
                    <a:pt x="11150" y="9245"/>
                    <a:pt x="9255" y="11140"/>
                    <a:pt x="6920" y="11140"/>
                  </a:cubicBezTo>
                  <a:cubicBezTo>
                    <a:pt x="5207" y="11140"/>
                    <a:pt x="3657" y="10106"/>
                    <a:pt x="3006" y="8527"/>
                  </a:cubicBezTo>
                  <a:cubicBezTo>
                    <a:pt x="2355" y="6948"/>
                    <a:pt x="2709" y="5130"/>
                    <a:pt x="3925" y="3915"/>
                  </a:cubicBezTo>
                  <a:cubicBezTo>
                    <a:pt x="4733" y="3107"/>
                    <a:pt x="5816" y="2677"/>
                    <a:pt x="6920" y="2677"/>
                  </a:cubicBezTo>
                  <a:close/>
                  <a:moveTo>
                    <a:pt x="6021" y="0"/>
                  </a:moveTo>
                  <a:cubicBezTo>
                    <a:pt x="5906" y="0"/>
                    <a:pt x="5801" y="106"/>
                    <a:pt x="5810" y="220"/>
                  </a:cubicBezTo>
                  <a:lnTo>
                    <a:pt x="5810" y="823"/>
                  </a:lnTo>
                  <a:cubicBezTo>
                    <a:pt x="5801" y="929"/>
                    <a:pt x="5734" y="1015"/>
                    <a:pt x="5628" y="1034"/>
                  </a:cubicBezTo>
                  <a:cubicBezTo>
                    <a:pt x="4939" y="1187"/>
                    <a:pt x="4279" y="1465"/>
                    <a:pt x="3676" y="1847"/>
                  </a:cubicBezTo>
                  <a:cubicBezTo>
                    <a:pt x="3639" y="1872"/>
                    <a:pt x="3597" y="1884"/>
                    <a:pt x="3555" y="1884"/>
                  </a:cubicBezTo>
                  <a:cubicBezTo>
                    <a:pt x="3498" y="1884"/>
                    <a:pt x="3442" y="1862"/>
                    <a:pt x="3398" y="1819"/>
                  </a:cubicBezTo>
                  <a:lnTo>
                    <a:pt x="2977" y="1398"/>
                  </a:lnTo>
                  <a:cubicBezTo>
                    <a:pt x="2934" y="1354"/>
                    <a:pt x="2879" y="1333"/>
                    <a:pt x="2824" y="1333"/>
                  </a:cubicBezTo>
                  <a:cubicBezTo>
                    <a:pt x="2769" y="1333"/>
                    <a:pt x="2714" y="1354"/>
                    <a:pt x="2671" y="1398"/>
                  </a:cubicBezTo>
                  <a:lnTo>
                    <a:pt x="1408" y="2651"/>
                  </a:lnTo>
                  <a:cubicBezTo>
                    <a:pt x="1322" y="2737"/>
                    <a:pt x="1322" y="2871"/>
                    <a:pt x="1408" y="2957"/>
                  </a:cubicBezTo>
                  <a:lnTo>
                    <a:pt x="1819" y="3379"/>
                  </a:lnTo>
                  <a:cubicBezTo>
                    <a:pt x="1896" y="3455"/>
                    <a:pt x="1905" y="3570"/>
                    <a:pt x="1848" y="3656"/>
                  </a:cubicBezTo>
                  <a:cubicBezTo>
                    <a:pt x="1465" y="4259"/>
                    <a:pt x="1197" y="4919"/>
                    <a:pt x="1044" y="5608"/>
                  </a:cubicBezTo>
                  <a:cubicBezTo>
                    <a:pt x="1025" y="5714"/>
                    <a:pt x="929" y="5781"/>
                    <a:pt x="824" y="5790"/>
                  </a:cubicBezTo>
                  <a:lnTo>
                    <a:pt x="231" y="5790"/>
                  </a:lnTo>
                  <a:cubicBezTo>
                    <a:pt x="106" y="5790"/>
                    <a:pt x="1" y="5886"/>
                    <a:pt x="1" y="6010"/>
                  </a:cubicBezTo>
                  <a:lnTo>
                    <a:pt x="1" y="7790"/>
                  </a:lnTo>
                  <a:cubicBezTo>
                    <a:pt x="1" y="7915"/>
                    <a:pt x="106" y="8011"/>
                    <a:pt x="231" y="8011"/>
                  </a:cubicBezTo>
                  <a:lnTo>
                    <a:pt x="824" y="8011"/>
                  </a:lnTo>
                  <a:cubicBezTo>
                    <a:pt x="929" y="8011"/>
                    <a:pt x="1025" y="8087"/>
                    <a:pt x="1044" y="8192"/>
                  </a:cubicBezTo>
                  <a:cubicBezTo>
                    <a:pt x="1197" y="8881"/>
                    <a:pt x="1465" y="9542"/>
                    <a:pt x="1848" y="10145"/>
                  </a:cubicBezTo>
                  <a:cubicBezTo>
                    <a:pt x="1905" y="10231"/>
                    <a:pt x="1896" y="10346"/>
                    <a:pt x="1819" y="10422"/>
                  </a:cubicBezTo>
                  <a:lnTo>
                    <a:pt x="1398" y="10843"/>
                  </a:lnTo>
                  <a:cubicBezTo>
                    <a:pt x="1312" y="10930"/>
                    <a:pt x="1312" y="11073"/>
                    <a:pt x="1398" y="11159"/>
                  </a:cubicBezTo>
                  <a:lnTo>
                    <a:pt x="2662" y="12413"/>
                  </a:lnTo>
                  <a:cubicBezTo>
                    <a:pt x="2705" y="12456"/>
                    <a:pt x="2762" y="12477"/>
                    <a:pt x="2819" y="12477"/>
                  </a:cubicBezTo>
                  <a:cubicBezTo>
                    <a:pt x="2877" y="12477"/>
                    <a:pt x="2934" y="12456"/>
                    <a:pt x="2977" y="12413"/>
                  </a:cubicBezTo>
                  <a:lnTo>
                    <a:pt x="3398" y="12001"/>
                  </a:lnTo>
                  <a:cubicBezTo>
                    <a:pt x="3442" y="11958"/>
                    <a:pt x="3498" y="11936"/>
                    <a:pt x="3555" y="11936"/>
                  </a:cubicBezTo>
                  <a:cubicBezTo>
                    <a:pt x="3597" y="11936"/>
                    <a:pt x="3639" y="11948"/>
                    <a:pt x="3676" y="11973"/>
                  </a:cubicBezTo>
                  <a:cubicBezTo>
                    <a:pt x="4269" y="12355"/>
                    <a:pt x="4930" y="12623"/>
                    <a:pt x="5628" y="12777"/>
                  </a:cubicBezTo>
                  <a:cubicBezTo>
                    <a:pt x="5724" y="12796"/>
                    <a:pt x="5801" y="12891"/>
                    <a:pt x="5801" y="12997"/>
                  </a:cubicBezTo>
                  <a:lnTo>
                    <a:pt x="5801" y="13590"/>
                  </a:lnTo>
                  <a:cubicBezTo>
                    <a:pt x="5801" y="13714"/>
                    <a:pt x="5906" y="13810"/>
                    <a:pt x="6021" y="13810"/>
                  </a:cubicBezTo>
                  <a:lnTo>
                    <a:pt x="7810" y="13810"/>
                  </a:lnTo>
                  <a:cubicBezTo>
                    <a:pt x="7925" y="13810"/>
                    <a:pt x="8030" y="13714"/>
                    <a:pt x="8030" y="13590"/>
                  </a:cubicBezTo>
                  <a:lnTo>
                    <a:pt x="8030" y="12997"/>
                  </a:lnTo>
                  <a:cubicBezTo>
                    <a:pt x="8030" y="12891"/>
                    <a:pt x="8107" y="12796"/>
                    <a:pt x="8203" y="12777"/>
                  </a:cubicBezTo>
                  <a:cubicBezTo>
                    <a:pt x="8901" y="12623"/>
                    <a:pt x="9562" y="12355"/>
                    <a:pt x="10155" y="11973"/>
                  </a:cubicBezTo>
                  <a:cubicBezTo>
                    <a:pt x="10192" y="11948"/>
                    <a:pt x="10234" y="11936"/>
                    <a:pt x="10276" y="11936"/>
                  </a:cubicBezTo>
                  <a:cubicBezTo>
                    <a:pt x="10333" y="11936"/>
                    <a:pt x="10389" y="11958"/>
                    <a:pt x="10433" y="12001"/>
                  </a:cubicBezTo>
                  <a:lnTo>
                    <a:pt x="10854" y="12413"/>
                  </a:lnTo>
                  <a:cubicBezTo>
                    <a:pt x="10897" y="12456"/>
                    <a:pt x="10954" y="12477"/>
                    <a:pt x="11012" y="12477"/>
                  </a:cubicBezTo>
                  <a:cubicBezTo>
                    <a:pt x="11069" y="12477"/>
                    <a:pt x="11126" y="12456"/>
                    <a:pt x="11170" y="12413"/>
                  </a:cubicBezTo>
                  <a:lnTo>
                    <a:pt x="12423" y="11159"/>
                  </a:lnTo>
                  <a:cubicBezTo>
                    <a:pt x="12509" y="11073"/>
                    <a:pt x="12509" y="10930"/>
                    <a:pt x="12423" y="10843"/>
                  </a:cubicBezTo>
                  <a:lnTo>
                    <a:pt x="12012" y="10422"/>
                  </a:lnTo>
                  <a:cubicBezTo>
                    <a:pt x="11935" y="10346"/>
                    <a:pt x="11926" y="10231"/>
                    <a:pt x="11983" y="10145"/>
                  </a:cubicBezTo>
                  <a:cubicBezTo>
                    <a:pt x="12366" y="9542"/>
                    <a:pt x="12634" y="8891"/>
                    <a:pt x="12787" y="8192"/>
                  </a:cubicBezTo>
                  <a:cubicBezTo>
                    <a:pt x="12806" y="8087"/>
                    <a:pt x="12902" y="8020"/>
                    <a:pt x="13007" y="8020"/>
                  </a:cubicBezTo>
                  <a:lnTo>
                    <a:pt x="13600" y="8020"/>
                  </a:lnTo>
                  <a:cubicBezTo>
                    <a:pt x="13725" y="8011"/>
                    <a:pt x="13820" y="7915"/>
                    <a:pt x="13820" y="7790"/>
                  </a:cubicBezTo>
                  <a:lnTo>
                    <a:pt x="13820" y="6010"/>
                  </a:lnTo>
                  <a:cubicBezTo>
                    <a:pt x="13820" y="5886"/>
                    <a:pt x="13725" y="5790"/>
                    <a:pt x="13600" y="5790"/>
                  </a:cubicBezTo>
                  <a:lnTo>
                    <a:pt x="12997" y="5790"/>
                  </a:lnTo>
                  <a:cubicBezTo>
                    <a:pt x="12892" y="5790"/>
                    <a:pt x="12806" y="5714"/>
                    <a:pt x="12787" y="5618"/>
                  </a:cubicBezTo>
                  <a:cubicBezTo>
                    <a:pt x="12634" y="4919"/>
                    <a:pt x="12356" y="4259"/>
                    <a:pt x="11973" y="3666"/>
                  </a:cubicBezTo>
                  <a:cubicBezTo>
                    <a:pt x="11916" y="3580"/>
                    <a:pt x="11926" y="3455"/>
                    <a:pt x="12002" y="3388"/>
                  </a:cubicBezTo>
                  <a:lnTo>
                    <a:pt x="12423" y="2967"/>
                  </a:lnTo>
                  <a:cubicBezTo>
                    <a:pt x="12509" y="2881"/>
                    <a:pt x="12509" y="2737"/>
                    <a:pt x="12423" y="2651"/>
                  </a:cubicBezTo>
                  <a:lnTo>
                    <a:pt x="11170" y="1388"/>
                  </a:lnTo>
                  <a:cubicBezTo>
                    <a:pt x="11126" y="1345"/>
                    <a:pt x="11069" y="1323"/>
                    <a:pt x="11012" y="1323"/>
                  </a:cubicBezTo>
                  <a:cubicBezTo>
                    <a:pt x="10954" y="1323"/>
                    <a:pt x="10897" y="1345"/>
                    <a:pt x="10854" y="1388"/>
                  </a:cubicBezTo>
                  <a:lnTo>
                    <a:pt x="10433" y="1809"/>
                  </a:lnTo>
                  <a:cubicBezTo>
                    <a:pt x="10389" y="1853"/>
                    <a:pt x="10333" y="1875"/>
                    <a:pt x="10276" y="1875"/>
                  </a:cubicBezTo>
                  <a:cubicBezTo>
                    <a:pt x="10234" y="1875"/>
                    <a:pt x="10192" y="1862"/>
                    <a:pt x="10155" y="1838"/>
                  </a:cubicBezTo>
                  <a:cubicBezTo>
                    <a:pt x="9562" y="1455"/>
                    <a:pt x="8901" y="1177"/>
                    <a:pt x="8203" y="1034"/>
                  </a:cubicBezTo>
                  <a:cubicBezTo>
                    <a:pt x="8107" y="1005"/>
                    <a:pt x="8030" y="919"/>
                    <a:pt x="8030" y="814"/>
                  </a:cubicBezTo>
                  <a:lnTo>
                    <a:pt x="8030" y="211"/>
                  </a:lnTo>
                  <a:cubicBezTo>
                    <a:pt x="8021" y="96"/>
                    <a:pt x="7925" y="0"/>
                    <a:pt x="781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2"/>
            <p:cNvSpPr/>
            <p:nvPr/>
          </p:nvSpPr>
          <p:spPr>
            <a:xfrm>
              <a:off x="1346262" y="1555236"/>
              <a:ext cx="267694" cy="257742"/>
            </a:xfrm>
            <a:custGeom>
              <a:rect b="b" l="l" r="r" t="t"/>
              <a:pathLst>
                <a:path extrusionOk="0" h="9815" w="10194">
                  <a:moveTo>
                    <a:pt x="5289" y="895"/>
                  </a:moveTo>
                  <a:cubicBezTo>
                    <a:pt x="5806" y="895"/>
                    <a:pt x="6327" y="994"/>
                    <a:pt x="6825" y="1197"/>
                  </a:cubicBezTo>
                  <a:cubicBezTo>
                    <a:pt x="8318" y="1819"/>
                    <a:pt x="9294" y="3283"/>
                    <a:pt x="9294" y="4900"/>
                  </a:cubicBezTo>
                  <a:cubicBezTo>
                    <a:pt x="9294" y="7121"/>
                    <a:pt x="7504" y="8910"/>
                    <a:pt x="5293" y="8910"/>
                  </a:cubicBezTo>
                  <a:cubicBezTo>
                    <a:pt x="3666" y="8910"/>
                    <a:pt x="2202" y="7934"/>
                    <a:pt x="1590" y="6441"/>
                  </a:cubicBezTo>
                  <a:cubicBezTo>
                    <a:pt x="968" y="4939"/>
                    <a:pt x="1312" y="3216"/>
                    <a:pt x="2451" y="2068"/>
                  </a:cubicBezTo>
                  <a:cubicBezTo>
                    <a:pt x="3219" y="1299"/>
                    <a:pt x="4245" y="895"/>
                    <a:pt x="5289" y="895"/>
                  </a:cubicBezTo>
                  <a:close/>
                  <a:moveTo>
                    <a:pt x="5293" y="0"/>
                  </a:moveTo>
                  <a:cubicBezTo>
                    <a:pt x="3303" y="0"/>
                    <a:pt x="1513" y="1197"/>
                    <a:pt x="757" y="3034"/>
                  </a:cubicBezTo>
                  <a:cubicBezTo>
                    <a:pt x="1" y="4862"/>
                    <a:pt x="422" y="6977"/>
                    <a:pt x="1819" y="8374"/>
                  </a:cubicBezTo>
                  <a:cubicBezTo>
                    <a:pt x="2759" y="9314"/>
                    <a:pt x="4011" y="9814"/>
                    <a:pt x="5286" y="9814"/>
                  </a:cubicBezTo>
                  <a:cubicBezTo>
                    <a:pt x="5920" y="9814"/>
                    <a:pt x="6559" y="9691"/>
                    <a:pt x="7169" y="9437"/>
                  </a:cubicBezTo>
                  <a:cubicBezTo>
                    <a:pt x="8997" y="8681"/>
                    <a:pt x="10193" y="6891"/>
                    <a:pt x="10193" y="4910"/>
                  </a:cubicBezTo>
                  <a:cubicBezTo>
                    <a:pt x="10193" y="2202"/>
                    <a:pt x="8002" y="0"/>
                    <a:pt x="52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5" name="Google Shape;625;p32"/>
          <p:cNvGrpSpPr/>
          <p:nvPr/>
        </p:nvGrpSpPr>
        <p:grpSpPr>
          <a:xfrm>
            <a:off x="953920" y="3455283"/>
            <a:ext cx="506255" cy="488024"/>
            <a:chOff x="953920" y="3455283"/>
            <a:chExt cx="506255" cy="488024"/>
          </a:xfrm>
        </p:grpSpPr>
        <p:sp>
          <p:nvSpPr>
            <p:cNvPr id="626" name="Google Shape;626;p32"/>
            <p:cNvSpPr/>
            <p:nvPr/>
          </p:nvSpPr>
          <p:spPr>
            <a:xfrm>
              <a:off x="1130280" y="3487175"/>
              <a:ext cx="329894" cy="349018"/>
            </a:xfrm>
            <a:custGeom>
              <a:rect b="b" l="l" r="r" t="t"/>
              <a:pathLst>
                <a:path extrusionOk="0" h="8941" w="8498">
                  <a:moveTo>
                    <a:pt x="7409" y="0"/>
                  </a:moveTo>
                  <a:cubicBezTo>
                    <a:pt x="7409" y="0"/>
                    <a:pt x="7721" y="2081"/>
                    <a:pt x="6625" y="3170"/>
                  </a:cubicBezTo>
                  <a:lnTo>
                    <a:pt x="3178" y="6631"/>
                  </a:lnTo>
                  <a:cubicBezTo>
                    <a:pt x="2481" y="7323"/>
                    <a:pt x="1387" y="7449"/>
                    <a:pt x="681" y="7449"/>
                  </a:cubicBezTo>
                  <a:cubicBezTo>
                    <a:pt x="277" y="7449"/>
                    <a:pt x="1" y="7408"/>
                    <a:pt x="1" y="7408"/>
                  </a:cubicBezTo>
                  <a:lnTo>
                    <a:pt x="1" y="7408"/>
                  </a:lnTo>
                  <a:cubicBezTo>
                    <a:pt x="341" y="7748"/>
                    <a:pt x="764" y="7997"/>
                    <a:pt x="1236" y="8129"/>
                  </a:cubicBezTo>
                  <a:lnTo>
                    <a:pt x="2047" y="8941"/>
                  </a:lnTo>
                  <a:cubicBezTo>
                    <a:pt x="2734" y="8497"/>
                    <a:pt x="3372" y="7984"/>
                    <a:pt x="3955" y="7408"/>
                  </a:cubicBezTo>
                  <a:lnTo>
                    <a:pt x="7409" y="3947"/>
                  </a:lnTo>
                  <a:cubicBezTo>
                    <a:pt x="8498" y="2858"/>
                    <a:pt x="8498" y="1089"/>
                    <a:pt x="740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2"/>
            <p:cNvSpPr/>
            <p:nvPr/>
          </p:nvSpPr>
          <p:spPr>
            <a:xfrm>
              <a:off x="1116848" y="3748168"/>
              <a:ext cx="13471" cy="28184"/>
            </a:xfrm>
            <a:custGeom>
              <a:rect b="b" l="l" r="r" t="t"/>
              <a:pathLst>
                <a:path extrusionOk="0" h="722" w="347">
                  <a:moveTo>
                    <a:pt x="305" y="1"/>
                  </a:moveTo>
                  <a:lnTo>
                    <a:pt x="0" y="299"/>
                  </a:lnTo>
                  <a:cubicBezTo>
                    <a:pt x="104" y="451"/>
                    <a:pt x="222" y="590"/>
                    <a:pt x="347" y="722"/>
                  </a:cubicBezTo>
                  <a:cubicBezTo>
                    <a:pt x="319" y="479"/>
                    <a:pt x="305" y="236"/>
                    <a:pt x="305" y="1"/>
                  </a:cubicBezTo>
                  <a:close/>
                </a:path>
              </a:pathLst>
            </a:cu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2"/>
            <p:cNvSpPr/>
            <p:nvPr/>
          </p:nvSpPr>
          <p:spPr>
            <a:xfrm>
              <a:off x="1100155" y="3455283"/>
              <a:ext cx="347635" cy="338400"/>
            </a:xfrm>
            <a:custGeom>
              <a:rect b="b" l="l" r="r" t="t"/>
              <a:pathLst>
                <a:path extrusionOk="0" h="8669" w="8955">
                  <a:moveTo>
                    <a:pt x="6211" y="1422"/>
                  </a:moveTo>
                  <a:cubicBezTo>
                    <a:pt x="6562" y="1422"/>
                    <a:pt x="6912" y="1556"/>
                    <a:pt x="7179" y="1823"/>
                  </a:cubicBezTo>
                  <a:cubicBezTo>
                    <a:pt x="7713" y="2357"/>
                    <a:pt x="7713" y="3224"/>
                    <a:pt x="7179" y="3765"/>
                  </a:cubicBezTo>
                  <a:lnTo>
                    <a:pt x="5445" y="5499"/>
                  </a:lnTo>
                  <a:lnTo>
                    <a:pt x="5077" y="5589"/>
                  </a:lnTo>
                  <a:lnTo>
                    <a:pt x="3822" y="7122"/>
                  </a:lnTo>
                  <a:lnTo>
                    <a:pt x="3725" y="7219"/>
                  </a:lnTo>
                  <a:cubicBezTo>
                    <a:pt x="3455" y="7496"/>
                    <a:pt x="3097" y="7635"/>
                    <a:pt x="2739" y="7635"/>
                  </a:cubicBezTo>
                  <a:cubicBezTo>
                    <a:pt x="2388" y="7635"/>
                    <a:pt x="2037" y="7501"/>
                    <a:pt x="1769" y="7233"/>
                  </a:cubicBezTo>
                  <a:cubicBezTo>
                    <a:pt x="1228" y="6692"/>
                    <a:pt x="1235" y="5811"/>
                    <a:pt x="1783" y="5277"/>
                  </a:cubicBezTo>
                  <a:lnTo>
                    <a:pt x="5237" y="1823"/>
                  </a:lnTo>
                  <a:cubicBezTo>
                    <a:pt x="5507" y="1556"/>
                    <a:pt x="5859" y="1422"/>
                    <a:pt x="6211" y="1422"/>
                  </a:cubicBezTo>
                  <a:close/>
                  <a:moveTo>
                    <a:pt x="6211" y="0"/>
                  </a:moveTo>
                  <a:cubicBezTo>
                    <a:pt x="5495" y="0"/>
                    <a:pt x="4779" y="273"/>
                    <a:pt x="4231" y="817"/>
                  </a:cubicBezTo>
                  <a:lnTo>
                    <a:pt x="777" y="4271"/>
                  </a:lnTo>
                  <a:lnTo>
                    <a:pt x="0" y="6678"/>
                  </a:lnTo>
                  <a:cubicBezTo>
                    <a:pt x="63" y="7080"/>
                    <a:pt x="208" y="7469"/>
                    <a:pt x="437" y="7809"/>
                  </a:cubicBezTo>
                  <a:lnTo>
                    <a:pt x="479" y="7767"/>
                  </a:lnTo>
                  <a:cubicBezTo>
                    <a:pt x="548" y="7941"/>
                    <a:pt x="652" y="8093"/>
                    <a:pt x="784" y="8225"/>
                  </a:cubicBezTo>
                  <a:cubicBezTo>
                    <a:pt x="1082" y="8523"/>
                    <a:pt x="1494" y="8668"/>
                    <a:pt x="1951" y="8668"/>
                  </a:cubicBezTo>
                  <a:cubicBezTo>
                    <a:pt x="2079" y="8668"/>
                    <a:pt x="2211" y="8657"/>
                    <a:pt x="2345" y="8634"/>
                  </a:cubicBezTo>
                  <a:cubicBezTo>
                    <a:pt x="2948" y="8523"/>
                    <a:pt x="3600" y="8183"/>
                    <a:pt x="4148" y="7642"/>
                  </a:cubicBezTo>
                  <a:lnTo>
                    <a:pt x="7602" y="4188"/>
                  </a:lnTo>
                  <a:cubicBezTo>
                    <a:pt x="8691" y="3092"/>
                    <a:pt x="8955" y="1587"/>
                    <a:pt x="8185" y="817"/>
                  </a:cubicBezTo>
                  <a:cubicBezTo>
                    <a:pt x="7640" y="273"/>
                    <a:pt x="6926" y="0"/>
                    <a:pt x="621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2"/>
            <p:cNvSpPr/>
            <p:nvPr/>
          </p:nvSpPr>
          <p:spPr>
            <a:xfrm>
              <a:off x="996467" y="3834281"/>
              <a:ext cx="224614" cy="109027"/>
            </a:xfrm>
            <a:custGeom>
              <a:rect b="b" l="l" r="r" t="t"/>
              <a:pathLst>
                <a:path extrusionOk="0" h="2793" w="5786">
                  <a:moveTo>
                    <a:pt x="4370" y="0"/>
                  </a:moveTo>
                  <a:lnTo>
                    <a:pt x="3171" y="1193"/>
                  </a:lnTo>
                  <a:cubicBezTo>
                    <a:pt x="2482" y="1886"/>
                    <a:pt x="1398" y="2013"/>
                    <a:pt x="693" y="2013"/>
                  </a:cubicBezTo>
                  <a:cubicBezTo>
                    <a:pt x="283" y="2013"/>
                    <a:pt x="1" y="1970"/>
                    <a:pt x="1" y="1970"/>
                  </a:cubicBezTo>
                  <a:lnTo>
                    <a:pt x="1" y="1970"/>
                  </a:lnTo>
                  <a:cubicBezTo>
                    <a:pt x="545" y="2518"/>
                    <a:pt x="1260" y="2792"/>
                    <a:pt x="1974" y="2792"/>
                  </a:cubicBezTo>
                  <a:cubicBezTo>
                    <a:pt x="2688" y="2792"/>
                    <a:pt x="3403" y="2518"/>
                    <a:pt x="3947" y="1970"/>
                  </a:cubicBezTo>
                  <a:lnTo>
                    <a:pt x="5785" y="139"/>
                  </a:lnTo>
                  <a:lnTo>
                    <a:pt x="437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2"/>
            <p:cNvSpPr/>
            <p:nvPr/>
          </p:nvSpPr>
          <p:spPr>
            <a:xfrm>
              <a:off x="1166111" y="3770926"/>
              <a:ext cx="123099" cy="69405"/>
            </a:xfrm>
            <a:custGeom>
              <a:rect b="b" l="l" r="r" t="t"/>
              <a:pathLst>
                <a:path extrusionOk="0" h="1778" w="3171">
                  <a:moveTo>
                    <a:pt x="3170" y="0"/>
                  </a:moveTo>
                  <a:lnTo>
                    <a:pt x="3032" y="132"/>
                  </a:lnTo>
                  <a:cubicBezTo>
                    <a:pt x="2507" y="663"/>
                    <a:pt x="1792" y="953"/>
                    <a:pt x="1054" y="953"/>
                  </a:cubicBezTo>
                  <a:cubicBezTo>
                    <a:pt x="935" y="953"/>
                    <a:pt x="814" y="945"/>
                    <a:pt x="694" y="930"/>
                  </a:cubicBezTo>
                  <a:lnTo>
                    <a:pt x="0" y="1623"/>
                  </a:lnTo>
                  <a:cubicBezTo>
                    <a:pt x="346" y="1728"/>
                    <a:pt x="704" y="1777"/>
                    <a:pt x="1064" y="1777"/>
                  </a:cubicBezTo>
                  <a:cubicBezTo>
                    <a:pt x="1181" y="1777"/>
                    <a:pt x="1298" y="1772"/>
                    <a:pt x="1415" y="1762"/>
                  </a:cubicBezTo>
                  <a:lnTo>
                    <a:pt x="3032" y="139"/>
                  </a:lnTo>
                  <a:cubicBezTo>
                    <a:pt x="3080" y="97"/>
                    <a:pt x="3122" y="49"/>
                    <a:pt x="3170" y="0"/>
                  </a:cubicBezTo>
                  <a:close/>
                </a:path>
              </a:pathLst>
            </a:custGeom>
            <a:solidFill>
              <a:srgbClr val="34B9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2"/>
            <p:cNvSpPr/>
            <p:nvPr/>
          </p:nvSpPr>
          <p:spPr>
            <a:xfrm>
              <a:off x="953920" y="3590386"/>
              <a:ext cx="349537" cy="338166"/>
            </a:xfrm>
            <a:custGeom>
              <a:rect b="b" l="l" r="r" t="t"/>
              <a:pathLst>
                <a:path extrusionOk="0" h="8663" w="9004">
                  <a:moveTo>
                    <a:pt x="6524" y="0"/>
                  </a:moveTo>
                  <a:cubicBezTo>
                    <a:pt x="5810" y="0"/>
                    <a:pt x="5095" y="273"/>
                    <a:pt x="4551" y="817"/>
                  </a:cubicBezTo>
                  <a:lnTo>
                    <a:pt x="1097" y="4271"/>
                  </a:lnTo>
                  <a:cubicBezTo>
                    <a:pt x="1" y="5360"/>
                    <a:pt x="1" y="7129"/>
                    <a:pt x="1097" y="8225"/>
                  </a:cubicBezTo>
                  <a:cubicBezTo>
                    <a:pt x="1393" y="8521"/>
                    <a:pt x="1801" y="8663"/>
                    <a:pt x="2255" y="8663"/>
                  </a:cubicBezTo>
                  <a:cubicBezTo>
                    <a:pt x="2386" y="8663"/>
                    <a:pt x="2520" y="8651"/>
                    <a:pt x="2657" y="8627"/>
                  </a:cubicBezTo>
                  <a:cubicBezTo>
                    <a:pt x="3261" y="8523"/>
                    <a:pt x="3913" y="8183"/>
                    <a:pt x="4461" y="7642"/>
                  </a:cubicBezTo>
                  <a:lnTo>
                    <a:pt x="5779" y="6325"/>
                  </a:lnTo>
                  <a:cubicBezTo>
                    <a:pt x="5779" y="6325"/>
                    <a:pt x="5632" y="6119"/>
                    <a:pt x="5240" y="6119"/>
                  </a:cubicBezTo>
                  <a:cubicBezTo>
                    <a:pt x="5206" y="6119"/>
                    <a:pt x="5171" y="6120"/>
                    <a:pt x="5134" y="6123"/>
                  </a:cubicBezTo>
                  <a:lnTo>
                    <a:pt x="4045" y="7219"/>
                  </a:lnTo>
                  <a:cubicBezTo>
                    <a:pt x="3775" y="7496"/>
                    <a:pt x="3417" y="7635"/>
                    <a:pt x="3059" y="7635"/>
                  </a:cubicBezTo>
                  <a:cubicBezTo>
                    <a:pt x="2708" y="7635"/>
                    <a:pt x="2356" y="7501"/>
                    <a:pt x="2089" y="7233"/>
                  </a:cubicBezTo>
                  <a:cubicBezTo>
                    <a:pt x="1548" y="6692"/>
                    <a:pt x="1554" y="5811"/>
                    <a:pt x="2102" y="5277"/>
                  </a:cubicBezTo>
                  <a:lnTo>
                    <a:pt x="5557" y="1823"/>
                  </a:lnTo>
                  <a:cubicBezTo>
                    <a:pt x="5820" y="1559"/>
                    <a:pt x="6168" y="1427"/>
                    <a:pt x="6517" y="1427"/>
                  </a:cubicBezTo>
                  <a:cubicBezTo>
                    <a:pt x="6847" y="1427"/>
                    <a:pt x="7177" y="1545"/>
                    <a:pt x="7436" y="1781"/>
                  </a:cubicBezTo>
                  <a:cubicBezTo>
                    <a:pt x="7977" y="2274"/>
                    <a:pt x="8040" y="3099"/>
                    <a:pt x="7582" y="3661"/>
                  </a:cubicBezTo>
                  <a:lnTo>
                    <a:pt x="8914" y="2336"/>
                  </a:lnTo>
                  <a:cubicBezTo>
                    <a:pt x="9004" y="1740"/>
                    <a:pt x="8872" y="1192"/>
                    <a:pt x="8498" y="817"/>
                  </a:cubicBezTo>
                  <a:cubicBezTo>
                    <a:pt x="7953" y="273"/>
                    <a:pt x="7239" y="0"/>
                    <a:pt x="65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2"/>
            <p:cNvSpPr/>
            <p:nvPr/>
          </p:nvSpPr>
          <p:spPr>
            <a:xfrm>
              <a:off x="1152912" y="3804223"/>
              <a:ext cx="54154" cy="33063"/>
            </a:xfrm>
            <a:custGeom>
              <a:rect b="b" l="l" r="r" t="t"/>
              <a:pathLst>
                <a:path extrusionOk="0" h="847" w="1395">
                  <a:moveTo>
                    <a:pt x="653" y="0"/>
                  </a:moveTo>
                  <a:lnTo>
                    <a:pt x="1" y="645"/>
                  </a:lnTo>
                  <a:cubicBezTo>
                    <a:pt x="209" y="736"/>
                    <a:pt x="431" y="798"/>
                    <a:pt x="646" y="847"/>
                  </a:cubicBezTo>
                  <a:lnTo>
                    <a:pt x="1395" y="104"/>
                  </a:lnTo>
                  <a:cubicBezTo>
                    <a:pt x="1145" y="104"/>
                    <a:pt x="895" y="70"/>
                    <a:pt x="653" y="0"/>
                  </a:cubicBezTo>
                  <a:close/>
                </a:path>
              </a:pathLst>
            </a:custGeom>
            <a:solidFill>
              <a:srgbClr val="34B9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Robotic Workshop by Slidesgo">
  <a:themeElements>
    <a:clrScheme name="Simple Light">
      <a:dk1>
        <a:srgbClr val="263238"/>
      </a:dk1>
      <a:lt1>
        <a:srgbClr val="FFFFFF"/>
      </a:lt1>
      <a:dk2>
        <a:srgbClr val="C7F9CC"/>
      </a:dk2>
      <a:lt2>
        <a:srgbClr val="80ED99"/>
      </a:lt2>
      <a:accent1>
        <a:srgbClr val="58DD76"/>
      </a:accent1>
      <a:accent2>
        <a:srgbClr val="48C063"/>
      </a:accent2>
      <a:accent3>
        <a:srgbClr val="FFFFFF"/>
      </a:accent3>
      <a:accent4>
        <a:srgbClr val="FFFFFF"/>
      </a:accent4>
      <a:accent5>
        <a:srgbClr val="FFFFFF"/>
      </a:accent5>
      <a:accent6>
        <a:srgbClr val="FFFFFF"/>
      </a:accent6>
      <a:hlink>
        <a:srgbClr val="2632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