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Albert Sans" pitchFamily="2" charset="77"/>
      <p:regular r:id="rId18"/>
      <p:bold r:id="rId19"/>
      <p:italic r:id="rId20"/>
      <p:boldItalic r:id="rId21"/>
    </p:embeddedFont>
    <p:embeddedFont>
      <p:font typeface="Alexandria" pitchFamily="2" charset="-78"/>
      <p:regular r:id="rId22"/>
      <p:bold r:id="rId23"/>
    </p:embeddedFont>
    <p:embeddedFont>
      <p:font typeface="Alexandria Medium" pitchFamily="2" charset="-78"/>
      <p:regular r:id="rId24"/>
      <p:bold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8b9aebf64d_0_2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8b9aebf64d_0_2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b9aebf64d_0_2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b9aebf64d_0_2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72bee519d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72bee519d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b9aebf64d_0_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b9aebf64d_0_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2bee519d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2bee519d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2bee519d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2bee519d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9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b9aebf64d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b9aebf64d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b9aebf64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b9aebf64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b9aebf64d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b9aebf64d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>
            <a:spLocks noGrp="1"/>
          </p:cNvSpPr>
          <p:nvPr>
            <p:ph type="title" hasCustomPrompt="1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1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3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6" hasCustomPrompt="1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58353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Drowsiness  Detection</a:t>
            </a:r>
            <a:endParaRPr sz="7700"/>
          </a:p>
        </p:txBody>
      </p:sp>
      <p:cxnSp>
        <p:nvCxnSpPr>
          <p:cNvPr id="185" name="Google Shape;185;p32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2"/>
          <p:cNvSpPr txBox="1"/>
          <p:nvPr/>
        </p:nvSpPr>
        <p:spPr>
          <a:xfrm>
            <a:off x="5252400" y="4697100"/>
            <a:ext cx="3891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Group 1 </a:t>
            </a:r>
            <a:r>
              <a:rPr lang="en" sz="17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[Review 02]</a:t>
            </a:r>
            <a:endParaRPr sz="17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/>
          <p:nvPr/>
        </p:nvSpPr>
        <p:spPr>
          <a:xfrm rot="711236" flipH="1">
            <a:off x="5181012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40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422" name="Google Shape;422;p4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Import os, time, and uuid modules</a:t>
              </a:r>
              <a:endParaRPr sz="11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0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4333100" y="1382072"/>
            <a:ext cx="1756950" cy="1246754"/>
            <a:chOff x="4409300" y="1219942"/>
            <a:chExt cx="1756950" cy="1246754"/>
          </a:xfrm>
        </p:grpSpPr>
        <p:sp>
          <p:nvSpPr>
            <p:cNvPr id="429" name="Google Shape;429;p4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 txBox="1"/>
            <p:nvPr/>
          </p:nvSpPr>
          <p:spPr>
            <a:xfrm>
              <a:off x="4453550" y="1257146"/>
              <a:ext cx="1712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Real-time detections using open cv</a:t>
              </a:r>
              <a:endParaRPr sz="11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34" name="Google Shape;434;p40"/>
          <p:cNvSpPr/>
          <p:nvPr/>
        </p:nvSpPr>
        <p:spPr>
          <a:xfrm rot="711236" flipH="1">
            <a:off x="260825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436" name="Google Shape;436;p4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Image detections and plot using matplotlib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40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40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443" name="Google Shape;443;p4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Load model using Pytorch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711236" flipH="1">
            <a:off x="5181012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41"/>
          <p:cNvGrpSpPr/>
          <p:nvPr/>
        </p:nvGrpSpPr>
        <p:grpSpPr>
          <a:xfrm>
            <a:off x="4287125" y="1382072"/>
            <a:ext cx="2067000" cy="1246754"/>
            <a:chOff x="4363325" y="1219942"/>
            <a:chExt cx="2067000" cy="1246754"/>
          </a:xfrm>
        </p:grpSpPr>
        <p:sp>
          <p:nvSpPr>
            <p:cNvPr id="456" name="Google Shape;456;p41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 txBox="1"/>
            <p:nvPr/>
          </p:nvSpPr>
          <p:spPr>
            <a:xfrm>
              <a:off x="4363325" y="1257146"/>
              <a:ext cx="2067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Customizing model for drowsiness detection specifically </a:t>
              </a:r>
              <a:endParaRPr sz="11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61" name="Google Shape;461;p41"/>
          <p:cNvSpPr/>
          <p:nvPr/>
        </p:nvSpPr>
        <p:spPr>
          <a:xfrm rot="711236" flipH="1">
            <a:off x="260825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1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463" name="Google Shape;463;p41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Labelling dataset and resource planning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41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41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470" name="Google Shape;470;p41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Alert Mechanism based on confidence level</a:t>
              </a:r>
              <a:endParaRPr sz="11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476" name="Google Shape;476;p41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Training Model from scratch using </a:t>
              </a:r>
              <a:b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Open cv 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>
            <a:spLocks noGrp="1"/>
          </p:cNvSpPr>
          <p:nvPr>
            <p:ph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486" name="Google Shape;486;p42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title" idx="2"/>
          </p:nvPr>
        </p:nvSpPr>
        <p:spPr>
          <a:xfrm>
            <a:off x="4905375" y="24964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1"/>
          </p:nvPr>
        </p:nvSpPr>
        <p:spPr>
          <a:xfrm>
            <a:off x="4905375" y="325600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testing within the coding environment, our Drowsiness Detection Model exhibited a 28% error rate in drowsiness detection. While we continue to enhance its performance, this margin of error serves as a valuable benchmark for further refinement and optimization.</a:t>
            </a:r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3"/>
          </p:nvPr>
        </p:nvSpPr>
        <p:spPr>
          <a:xfrm>
            <a:off x="4905375" y="28762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xDrowsiness not detected: 28%</a:t>
            </a:r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4"/>
          </p:nvPr>
        </p:nvSpPr>
        <p:spPr>
          <a:xfrm>
            <a:off x="550750" y="3256000"/>
            <a:ext cx="37806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testing conducted within our coding environment, our Drowsiness Detection Model demonstrated an accuracy of 72% in detecting drowsiness. This promising result underscores the reliability and effectiveness of our model in real-world use cases.</a:t>
            </a:r>
            <a:endParaRPr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5"/>
          </p:nvPr>
        </p:nvSpPr>
        <p:spPr>
          <a:xfrm>
            <a:off x="550750" y="28762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xDrowsiness Detected: 72%</a:t>
            </a:r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 idx="6"/>
          </p:nvPr>
        </p:nvSpPr>
        <p:spPr>
          <a:xfrm>
            <a:off x="550750" y="24964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Accuracry</a:t>
            </a:r>
            <a:endParaRPr/>
          </a:p>
        </p:txBody>
      </p:sp>
      <p:sp>
        <p:nvSpPr>
          <p:cNvPr id="498" name="Google Shape;498;p43"/>
          <p:cNvSpPr/>
          <p:nvPr/>
        </p:nvSpPr>
        <p:spPr>
          <a:xfrm>
            <a:off x="4905375" y="1458400"/>
            <a:ext cx="3780600" cy="4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4905375" y="1458400"/>
            <a:ext cx="355200" cy="4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550750" y="1458400"/>
            <a:ext cx="3780600" cy="4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550750" y="1458400"/>
            <a:ext cx="3270600" cy="4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3"/>
          <p:cNvSpPr txBox="1">
            <a:spLocks noGrp="1"/>
          </p:cNvSpPr>
          <p:nvPr>
            <p:ph type="subTitle" idx="1"/>
          </p:nvPr>
        </p:nvSpPr>
        <p:spPr>
          <a:xfrm>
            <a:off x="4905375" y="191440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0%</a:t>
            </a:r>
            <a:endParaRPr sz="1000"/>
          </a:p>
        </p:txBody>
      </p:sp>
      <p:sp>
        <p:nvSpPr>
          <p:cNvPr id="503" name="Google Shape;503;p43"/>
          <p:cNvSpPr txBox="1">
            <a:spLocks noGrp="1"/>
          </p:cNvSpPr>
          <p:nvPr>
            <p:ph type="subTitle" idx="1"/>
          </p:nvPr>
        </p:nvSpPr>
        <p:spPr>
          <a:xfrm>
            <a:off x="6795714" y="191440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100%</a:t>
            </a:r>
            <a:endParaRPr sz="1000"/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1"/>
          </p:nvPr>
        </p:nvSpPr>
        <p:spPr>
          <a:xfrm>
            <a:off x="550725" y="191440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0%</a:t>
            </a:r>
            <a:endParaRPr sz="1000"/>
          </a:p>
        </p:txBody>
      </p:sp>
      <p:sp>
        <p:nvSpPr>
          <p:cNvPr id="505" name="Google Shape;505;p43"/>
          <p:cNvSpPr txBox="1">
            <a:spLocks noGrp="1"/>
          </p:cNvSpPr>
          <p:nvPr>
            <p:ph type="subTitle" idx="1"/>
          </p:nvPr>
        </p:nvSpPr>
        <p:spPr>
          <a:xfrm>
            <a:off x="2441064" y="191440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100%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4"/>
          <p:cNvPicPr preferRelativeResize="0"/>
          <p:nvPr/>
        </p:nvPicPr>
        <p:blipFill rotWithShape="1">
          <a:blip r:embed="rId3">
            <a:alphaModFix/>
          </a:blip>
          <a:srcRect t="10063" b="10063"/>
          <a:stretch/>
        </p:blipFill>
        <p:spPr>
          <a:xfrm>
            <a:off x="381000" y="1287725"/>
            <a:ext cx="4210425" cy="2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4"/>
          <p:cNvSpPr txBox="1"/>
          <p:nvPr/>
        </p:nvSpPr>
        <p:spPr>
          <a:xfrm>
            <a:off x="685800" y="3048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Metrics</a:t>
            </a:r>
            <a:endParaRPr sz="2600"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512" name="Google Shape;512;p44"/>
          <p:cNvPicPr preferRelativeResize="0"/>
          <p:nvPr/>
        </p:nvPicPr>
        <p:blipFill rotWithShape="1">
          <a:blip r:embed="rId4">
            <a:alphaModFix/>
          </a:blip>
          <a:srcRect l="25045" t="49899" r="49253" b="25087"/>
          <a:stretch/>
        </p:blipFill>
        <p:spPr>
          <a:xfrm>
            <a:off x="5223850" y="1287725"/>
            <a:ext cx="2649487" cy="25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518" name="Google Shape;518;p4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45"/>
          <p:cNvSpPr/>
          <p:nvPr/>
        </p:nvSpPr>
        <p:spPr>
          <a:xfrm>
            <a:off x="4571900" y="2114100"/>
            <a:ext cx="2866800" cy="91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715100" y="1410350"/>
            <a:ext cx="6300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01</a:t>
            </a:r>
            <a:endParaRPr sz="270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1372000" y="141035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3"/>
          </p:nvPr>
        </p:nvSpPr>
        <p:spPr>
          <a:xfrm>
            <a:off x="715094" y="2070800"/>
            <a:ext cx="6300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4"/>
          </p:nvPr>
        </p:nvSpPr>
        <p:spPr>
          <a:xfrm>
            <a:off x="1336775" y="207080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5"/>
          </p:nvPr>
        </p:nvSpPr>
        <p:spPr>
          <a:xfrm>
            <a:off x="715100" y="2848725"/>
            <a:ext cx="6300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03</a:t>
            </a:r>
            <a:endParaRPr sz="27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6"/>
          </p:nvPr>
        </p:nvSpPr>
        <p:spPr>
          <a:xfrm>
            <a:off x="1372000" y="284871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7"/>
          </p:nvPr>
        </p:nvSpPr>
        <p:spPr>
          <a:xfrm>
            <a:off x="715100" y="3584925"/>
            <a:ext cx="6798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04</a:t>
            </a:r>
            <a:endParaRPr sz="27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8"/>
          </p:nvPr>
        </p:nvSpPr>
        <p:spPr>
          <a:xfrm>
            <a:off x="1336775" y="3584925"/>
            <a:ext cx="36177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Team Contributions</a:t>
            </a:r>
            <a:endParaRPr sz="5700"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6" name="Google Shape;206;p34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35"/>
          <p:cNvCxnSpPr>
            <a:stCxn id="213" idx="6"/>
            <a:endCxn id="214" idx="2"/>
          </p:cNvCxnSpPr>
          <p:nvPr/>
        </p:nvCxnSpPr>
        <p:spPr>
          <a:xfrm rot="10800000" flipH="1">
            <a:off x="2947825" y="1497750"/>
            <a:ext cx="702300" cy="1074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35"/>
          <p:cNvCxnSpPr>
            <a:stCxn id="216" idx="3"/>
            <a:endCxn id="217" idx="2"/>
          </p:cNvCxnSpPr>
          <p:nvPr/>
        </p:nvCxnSpPr>
        <p:spPr>
          <a:xfrm rot="10800000" flipH="1">
            <a:off x="5006350" y="1178700"/>
            <a:ext cx="586200" cy="3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35"/>
          <p:cNvCxnSpPr>
            <a:stCxn id="216" idx="3"/>
          </p:cNvCxnSpPr>
          <p:nvPr/>
        </p:nvCxnSpPr>
        <p:spPr>
          <a:xfrm>
            <a:off x="5006350" y="1530600"/>
            <a:ext cx="576300" cy="3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" name="Google Shape;219;p35"/>
          <p:cNvGrpSpPr/>
          <p:nvPr/>
        </p:nvGrpSpPr>
        <p:grpSpPr>
          <a:xfrm>
            <a:off x="3650050" y="1338150"/>
            <a:ext cx="1356300" cy="384900"/>
            <a:chOff x="3650050" y="1476150"/>
            <a:chExt cx="1356300" cy="384900"/>
          </a:xfrm>
        </p:grpSpPr>
        <p:sp>
          <p:nvSpPr>
            <p:cNvPr id="216" name="Google Shape;216;p35"/>
            <p:cNvSpPr/>
            <p:nvPr/>
          </p:nvSpPr>
          <p:spPr>
            <a:xfrm>
              <a:off x="3824050" y="1476150"/>
              <a:ext cx="1182300" cy="384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Poppins"/>
                  <a:ea typeface="Poppins"/>
                  <a:cs typeface="Poppins"/>
                  <a:sym typeface="Poppins"/>
                </a:rPr>
                <a:t>Data Processing</a:t>
              </a:r>
              <a:endParaRPr sz="1000" dirty="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5"/>
          <p:cNvGrpSpPr/>
          <p:nvPr/>
        </p:nvGrpSpPr>
        <p:grpSpPr>
          <a:xfrm>
            <a:off x="3650075" y="2611975"/>
            <a:ext cx="1356300" cy="491100"/>
            <a:chOff x="3650075" y="3515100"/>
            <a:chExt cx="1356300" cy="491100"/>
          </a:xfrm>
        </p:grpSpPr>
        <p:sp>
          <p:nvSpPr>
            <p:cNvPr id="221" name="Google Shape;221;p35"/>
            <p:cNvSpPr/>
            <p:nvPr/>
          </p:nvSpPr>
          <p:spPr>
            <a:xfrm>
              <a:off x="3824075" y="3515100"/>
              <a:ext cx="1182300" cy="491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/>
                  <a:ea typeface="Poppins"/>
                  <a:cs typeface="Poppins"/>
                  <a:sym typeface="Poppins"/>
                </a:rPr>
                <a:t>Model Training &amp; Real-time Analysis</a:t>
              </a:r>
              <a:endParaRPr sz="1000" dirty="0"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3650075" y="358770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5"/>
          <p:cNvGrpSpPr/>
          <p:nvPr/>
        </p:nvGrpSpPr>
        <p:grpSpPr>
          <a:xfrm>
            <a:off x="1024975" y="2412150"/>
            <a:ext cx="1922850" cy="319200"/>
            <a:chOff x="1036175" y="2412150"/>
            <a:chExt cx="1922850" cy="319200"/>
          </a:xfrm>
        </p:grpSpPr>
        <p:sp>
          <p:nvSpPr>
            <p:cNvPr id="224" name="Google Shape;224;p35"/>
            <p:cNvSpPr/>
            <p:nvPr/>
          </p:nvSpPr>
          <p:spPr>
            <a:xfrm>
              <a:off x="1036175" y="2412150"/>
              <a:ext cx="1743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D3D3D"/>
                  </a:solidFill>
                  <a:latin typeface="Poppins"/>
                  <a:ea typeface="Poppins"/>
                  <a:cs typeface="Poppins"/>
                  <a:sym typeface="Poppins"/>
                </a:rPr>
                <a:t>Contributions</a:t>
              </a:r>
              <a:endParaRPr b="1">
                <a:solidFill>
                  <a:srgbClr val="3D3D3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5" name="Google Shape;225;p35"/>
          <p:cNvCxnSpPr/>
          <p:nvPr/>
        </p:nvCxnSpPr>
        <p:spPr>
          <a:xfrm rot="-5400000" flipH="1">
            <a:off x="2663538" y="3199500"/>
            <a:ext cx="1270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5"/>
          <p:cNvCxnSpPr/>
          <p:nvPr/>
        </p:nvCxnSpPr>
        <p:spPr>
          <a:xfrm rot="10800000" flipH="1">
            <a:off x="5006375" y="2480300"/>
            <a:ext cx="586200" cy="31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5"/>
          <p:cNvCxnSpPr>
            <a:endCxn id="228" idx="2"/>
          </p:cNvCxnSpPr>
          <p:nvPr/>
        </p:nvCxnSpPr>
        <p:spPr>
          <a:xfrm>
            <a:off x="5006375" y="2799500"/>
            <a:ext cx="586200" cy="5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9" name="Google Shape;229;p35"/>
          <p:cNvGrpSpPr/>
          <p:nvPr/>
        </p:nvGrpSpPr>
        <p:grpSpPr>
          <a:xfrm>
            <a:off x="3650050" y="3670925"/>
            <a:ext cx="1356300" cy="434100"/>
            <a:chOff x="3650050" y="3348150"/>
            <a:chExt cx="1356300" cy="434100"/>
          </a:xfrm>
        </p:grpSpPr>
        <p:sp>
          <p:nvSpPr>
            <p:cNvPr id="230" name="Google Shape;230;p35"/>
            <p:cNvSpPr/>
            <p:nvPr/>
          </p:nvSpPr>
          <p:spPr>
            <a:xfrm>
              <a:off x="3824050" y="3348150"/>
              <a:ext cx="1182300" cy="434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3D3D3D"/>
                  </a:solidFill>
                  <a:latin typeface="Poppins"/>
                  <a:ea typeface="Poppins"/>
                  <a:cs typeface="Poppins"/>
                  <a:sym typeface="Poppins"/>
                </a:rPr>
                <a:t>Model integration &amp; Alert mechanism</a:t>
              </a:r>
              <a:endParaRPr sz="1000" dirty="0">
                <a:solidFill>
                  <a:srgbClr val="3D3D3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5"/>
          <p:cNvGrpSpPr/>
          <p:nvPr/>
        </p:nvGrpSpPr>
        <p:grpSpPr>
          <a:xfrm>
            <a:off x="5728620" y="1021331"/>
            <a:ext cx="274665" cy="370044"/>
            <a:chOff x="7614550" y="2879911"/>
            <a:chExt cx="263316" cy="354754"/>
          </a:xfrm>
        </p:grpSpPr>
        <p:sp>
          <p:nvSpPr>
            <p:cNvPr id="233" name="Google Shape;233;p35"/>
            <p:cNvSpPr/>
            <p:nvPr/>
          </p:nvSpPr>
          <p:spPr>
            <a:xfrm>
              <a:off x="7614550" y="3086013"/>
              <a:ext cx="263316" cy="148652"/>
            </a:xfrm>
            <a:custGeom>
              <a:avLst/>
              <a:gdLst/>
              <a:ahLst/>
              <a:cxnLst/>
              <a:rect l="l" t="t" r="r" b="b"/>
              <a:pathLst>
                <a:path w="10056" h="5677" extrusionOk="0">
                  <a:moveTo>
                    <a:pt x="3721" y="0"/>
                  </a:moveTo>
                  <a:lnTo>
                    <a:pt x="3721" y="1126"/>
                  </a:lnTo>
                  <a:cubicBezTo>
                    <a:pt x="3712" y="1498"/>
                    <a:pt x="3483" y="1822"/>
                    <a:pt x="3130" y="1946"/>
                  </a:cubicBezTo>
                  <a:lnTo>
                    <a:pt x="879" y="2748"/>
                  </a:lnTo>
                  <a:cubicBezTo>
                    <a:pt x="354" y="2929"/>
                    <a:pt x="1" y="3425"/>
                    <a:pt x="1" y="3978"/>
                  </a:cubicBezTo>
                  <a:lnTo>
                    <a:pt x="1" y="5018"/>
                  </a:lnTo>
                  <a:cubicBezTo>
                    <a:pt x="1" y="5381"/>
                    <a:pt x="297" y="5677"/>
                    <a:pt x="659" y="5677"/>
                  </a:cubicBezTo>
                  <a:lnTo>
                    <a:pt x="9398" y="5677"/>
                  </a:lnTo>
                  <a:cubicBezTo>
                    <a:pt x="9760" y="5677"/>
                    <a:pt x="10056" y="5381"/>
                    <a:pt x="10056" y="5018"/>
                  </a:cubicBezTo>
                  <a:lnTo>
                    <a:pt x="10056" y="3978"/>
                  </a:lnTo>
                  <a:cubicBezTo>
                    <a:pt x="10056" y="3425"/>
                    <a:pt x="9703" y="2929"/>
                    <a:pt x="9178" y="2748"/>
                  </a:cubicBezTo>
                  <a:lnTo>
                    <a:pt x="6927" y="1946"/>
                  </a:lnTo>
                  <a:cubicBezTo>
                    <a:pt x="6574" y="1822"/>
                    <a:pt x="6345" y="1498"/>
                    <a:pt x="6345" y="1126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7614550" y="3137728"/>
              <a:ext cx="263081" cy="96937"/>
            </a:xfrm>
            <a:custGeom>
              <a:avLst/>
              <a:gdLst/>
              <a:ahLst/>
              <a:cxnLst/>
              <a:rect l="l" t="t" r="r" b="b"/>
              <a:pathLst>
                <a:path w="10047" h="3702" extrusionOk="0">
                  <a:moveTo>
                    <a:pt x="3063" y="0"/>
                  </a:moveTo>
                  <a:lnTo>
                    <a:pt x="879" y="773"/>
                  </a:lnTo>
                  <a:cubicBezTo>
                    <a:pt x="354" y="954"/>
                    <a:pt x="1" y="1450"/>
                    <a:pt x="1" y="2003"/>
                  </a:cubicBezTo>
                  <a:lnTo>
                    <a:pt x="1" y="3043"/>
                  </a:lnTo>
                  <a:cubicBezTo>
                    <a:pt x="1" y="3406"/>
                    <a:pt x="297" y="3702"/>
                    <a:pt x="659" y="3702"/>
                  </a:cubicBezTo>
                  <a:lnTo>
                    <a:pt x="9398" y="3702"/>
                  </a:lnTo>
                  <a:cubicBezTo>
                    <a:pt x="9760" y="3702"/>
                    <a:pt x="10046" y="3406"/>
                    <a:pt x="10046" y="3043"/>
                  </a:cubicBezTo>
                  <a:lnTo>
                    <a:pt x="10046" y="2003"/>
                  </a:lnTo>
                  <a:cubicBezTo>
                    <a:pt x="10046" y="1450"/>
                    <a:pt x="9703" y="954"/>
                    <a:pt x="9178" y="773"/>
                  </a:cubicBezTo>
                  <a:lnTo>
                    <a:pt x="6994" y="0"/>
                  </a:lnTo>
                  <a:cubicBezTo>
                    <a:pt x="6994" y="1088"/>
                    <a:pt x="6116" y="1965"/>
                    <a:pt x="5028" y="1965"/>
                  </a:cubicBezTo>
                  <a:cubicBezTo>
                    <a:pt x="3941" y="1965"/>
                    <a:pt x="3063" y="1088"/>
                    <a:pt x="306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7683495" y="3137728"/>
              <a:ext cx="125426" cy="62477"/>
            </a:xfrm>
            <a:custGeom>
              <a:avLst/>
              <a:gdLst/>
              <a:ahLst/>
              <a:cxnLst/>
              <a:rect l="l" t="t" r="r" b="b"/>
              <a:pathLst>
                <a:path w="4790" h="2386" extrusionOk="0">
                  <a:moveTo>
                    <a:pt x="430" y="0"/>
                  </a:moveTo>
                  <a:lnTo>
                    <a:pt x="1" y="153"/>
                  </a:lnTo>
                  <a:cubicBezTo>
                    <a:pt x="87" y="1412"/>
                    <a:pt x="1136" y="2385"/>
                    <a:pt x="2395" y="2385"/>
                  </a:cubicBezTo>
                  <a:cubicBezTo>
                    <a:pt x="3655" y="2385"/>
                    <a:pt x="4704" y="1412"/>
                    <a:pt x="4790" y="153"/>
                  </a:cubicBezTo>
                  <a:lnTo>
                    <a:pt x="4361" y="0"/>
                  </a:lnTo>
                  <a:cubicBezTo>
                    <a:pt x="4361" y="1088"/>
                    <a:pt x="3483" y="1965"/>
                    <a:pt x="2395" y="1965"/>
                  </a:cubicBezTo>
                  <a:cubicBezTo>
                    <a:pt x="1308" y="1965"/>
                    <a:pt x="430" y="1088"/>
                    <a:pt x="430" y="0"/>
                  </a:cubicBez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7711985" y="3085751"/>
              <a:ext cx="68709" cy="23069"/>
            </a:xfrm>
            <a:custGeom>
              <a:avLst/>
              <a:gdLst/>
              <a:ahLst/>
              <a:cxnLst/>
              <a:rect l="l" t="t" r="r" b="b"/>
              <a:pathLst>
                <a:path w="2624" h="881" extrusionOk="0">
                  <a:moveTo>
                    <a:pt x="0" y="1"/>
                  </a:moveTo>
                  <a:lnTo>
                    <a:pt x="0" y="602"/>
                  </a:lnTo>
                  <a:cubicBezTo>
                    <a:pt x="415" y="788"/>
                    <a:pt x="861" y="881"/>
                    <a:pt x="1309" y="881"/>
                  </a:cubicBezTo>
                  <a:cubicBezTo>
                    <a:pt x="1756" y="881"/>
                    <a:pt x="2204" y="788"/>
                    <a:pt x="2624" y="6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7780668" y="3023064"/>
              <a:ext cx="45745" cy="211601"/>
            </a:xfrm>
            <a:custGeom>
              <a:avLst/>
              <a:gdLst/>
              <a:ahLst/>
              <a:cxnLst/>
              <a:rect l="l" t="t" r="r" b="b"/>
              <a:pathLst>
                <a:path w="1747" h="8081" extrusionOk="0">
                  <a:moveTo>
                    <a:pt x="1" y="0"/>
                  </a:moveTo>
                  <a:lnTo>
                    <a:pt x="1" y="8081"/>
                  </a:lnTo>
                  <a:lnTo>
                    <a:pt x="1527" y="8081"/>
                  </a:lnTo>
                  <a:lnTo>
                    <a:pt x="1117" y="4179"/>
                  </a:lnTo>
                  <a:cubicBezTo>
                    <a:pt x="1098" y="4007"/>
                    <a:pt x="1089" y="3845"/>
                    <a:pt x="1089" y="3683"/>
                  </a:cubicBezTo>
                  <a:lnTo>
                    <a:pt x="1089" y="3520"/>
                  </a:lnTo>
                  <a:cubicBezTo>
                    <a:pt x="1089" y="3206"/>
                    <a:pt x="1117" y="2900"/>
                    <a:pt x="1184" y="2605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7780668" y="3102981"/>
              <a:ext cx="29275" cy="23017"/>
            </a:xfrm>
            <a:custGeom>
              <a:avLst/>
              <a:gdLst/>
              <a:ahLst/>
              <a:cxnLst/>
              <a:rect l="l" t="t" r="r" b="b"/>
              <a:pathLst>
                <a:path w="1118" h="879" extrusionOk="0">
                  <a:moveTo>
                    <a:pt x="1" y="1"/>
                  </a:moveTo>
                  <a:lnTo>
                    <a:pt x="1" y="879"/>
                  </a:lnTo>
                  <a:lnTo>
                    <a:pt x="1098" y="879"/>
                  </a:lnTo>
                  <a:cubicBezTo>
                    <a:pt x="1089" y="793"/>
                    <a:pt x="1089" y="707"/>
                    <a:pt x="1089" y="631"/>
                  </a:cubicBezTo>
                  <a:lnTo>
                    <a:pt x="1089" y="468"/>
                  </a:lnTo>
                  <a:cubicBezTo>
                    <a:pt x="1089" y="316"/>
                    <a:pt x="1098" y="154"/>
                    <a:pt x="1117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7666030" y="3023064"/>
              <a:ext cx="45719" cy="211601"/>
            </a:xfrm>
            <a:custGeom>
              <a:avLst/>
              <a:gdLst/>
              <a:ahLst/>
              <a:cxnLst/>
              <a:rect l="l" t="t" r="r" b="b"/>
              <a:pathLst>
                <a:path w="1746" h="8081" extrusionOk="0">
                  <a:moveTo>
                    <a:pt x="0" y="0"/>
                  </a:moveTo>
                  <a:lnTo>
                    <a:pt x="563" y="2605"/>
                  </a:lnTo>
                  <a:cubicBezTo>
                    <a:pt x="630" y="2900"/>
                    <a:pt x="658" y="3206"/>
                    <a:pt x="658" y="3520"/>
                  </a:cubicBezTo>
                  <a:lnTo>
                    <a:pt x="658" y="3683"/>
                  </a:lnTo>
                  <a:cubicBezTo>
                    <a:pt x="658" y="3845"/>
                    <a:pt x="649" y="4007"/>
                    <a:pt x="630" y="4179"/>
                  </a:cubicBezTo>
                  <a:lnTo>
                    <a:pt x="220" y="8081"/>
                  </a:lnTo>
                  <a:lnTo>
                    <a:pt x="1746" y="808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7628559" y="2879911"/>
              <a:ext cx="235325" cy="137419"/>
            </a:xfrm>
            <a:custGeom>
              <a:avLst/>
              <a:gdLst/>
              <a:ahLst/>
              <a:cxnLst/>
              <a:rect l="l" t="t" r="r" b="b"/>
              <a:pathLst>
                <a:path w="8987" h="5248" extrusionOk="0">
                  <a:moveTo>
                    <a:pt x="4493" y="1"/>
                  </a:moveTo>
                  <a:cubicBezTo>
                    <a:pt x="1794" y="1"/>
                    <a:pt x="0" y="2787"/>
                    <a:pt x="1116" y="5248"/>
                  </a:cubicBezTo>
                  <a:lnTo>
                    <a:pt x="7871" y="5248"/>
                  </a:lnTo>
                  <a:cubicBezTo>
                    <a:pt x="8987" y="2787"/>
                    <a:pt x="7193" y="1"/>
                    <a:pt x="449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7650031" y="2920131"/>
              <a:ext cx="192381" cy="177142"/>
            </a:xfrm>
            <a:custGeom>
              <a:avLst/>
              <a:gdLst/>
              <a:ahLst/>
              <a:cxnLst/>
              <a:rect l="l" t="t" r="r" b="b"/>
              <a:pathLst>
                <a:path w="7347" h="6765" extrusionOk="0">
                  <a:moveTo>
                    <a:pt x="3673" y="1"/>
                  </a:moveTo>
                  <a:cubicBezTo>
                    <a:pt x="2109" y="1"/>
                    <a:pt x="831" y="1270"/>
                    <a:pt x="831" y="2834"/>
                  </a:cubicBezTo>
                  <a:lnTo>
                    <a:pt x="831" y="3054"/>
                  </a:lnTo>
                  <a:lnTo>
                    <a:pt x="726" y="3054"/>
                  </a:lnTo>
                  <a:cubicBezTo>
                    <a:pt x="1" y="3054"/>
                    <a:pt x="1" y="4151"/>
                    <a:pt x="726" y="4151"/>
                  </a:cubicBezTo>
                  <a:lnTo>
                    <a:pt x="840" y="4151"/>
                  </a:lnTo>
                  <a:cubicBezTo>
                    <a:pt x="955" y="5629"/>
                    <a:pt x="2185" y="6765"/>
                    <a:pt x="3673" y="6765"/>
                  </a:cubicBezTo>
                  <a:cubicBezTo>
                    <a:pt x="5152" y="6765"/>
                    <a:pt x="6383" y="5629"/>
                    <a:pt x="6497" y="4151"/>
                  </a:cubicBezTo>
                  <a:lnTo>
                    <a:pt x="6621" y="4151"/>
                  </a:lnTo>
                  <a:cubicBezTo>
                    <a:pt x="7346" y="4151"/>
                    <a:pt x="7346" y="3054"/>
                    <a:pt x="6621" y="3054"/>
                  </a:cubicBezTo>
                  <a:lnTo>
                    <a:pt x="6516" y="3054"/>
                  </a:lnTo>
                  <a:lnTo>
                    <a:pt x="6516" y="2834"/>
                  </a:lnTo>
                  <a:cubicBezTo>
                    <a:pt x="6516" y="1270"/>
                    <a:pt x="5238" y="1"/>
                    <a:pt x="367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7650188" y="2920052"/>
              <a:ext cx="170229" cy="177456"/>
            </a:xfrm>
            <a:custGeom>
              <a:avLst/>
              <a:gdLst/>
              <a:ahLst/>
              <a:cxnLst/>
              <a:rect l="l" t="t" r="r" b="b"/>
              <a:pathLst>
                <a:path w="6501" h="6777" extrusionOk="0">
                  <a:moveTo>
                    <a:pt x="3677" y="0"/>
                  </a:moveTo>
                  <a:cubicBezTo>
                    <a:pt x="3629" y="0"/>
                    <a:pt x="3582" y="1"/>
                    <a:pt x="3534" y="4"/>
                  </a:cubicBezTo>
                  <a:cubicBezTo>
                    <a:pt x="2007" y="71"/>
                    <a:pt x="825" y="1273"/>
                    <a:pt x="825" y="2894"/>
                  </a:cubicBezTo>
                  <a:lnTo>
                    <a:pt x="825" y="3057"/>
                  </a:lnTo>
                  <a:lnTo>
                    <a:pt x="748" y="3057"/>
                  </a:lnTo>
                  <a:cubicBezTo>
                    <a:pt x="742" y="3056"/>
                    <a:pt x="736" y="3056"/>
                    <a:pt x="729" y="3056"/>
                  </a:cubicBezTo>
                  <a:cubicBezTo>
                    <a:pt x="23" y="3056"/>
                    <a:pt x="1" y="4125"/>
                    <a:pt x="720" y="4154"/>
                  </a:cubicBezTo>
                  <a:lnTo>
                    <a:pt x="844" y="4154"/>
                  </a:lnTo>
                  <a:cubicBezTo>
                    <a:pt x="947" y="5649"/>
                    <a:pt x="2194" y="6776"/>
                    <a:pt x="3648" y="6776"/>
                  </a:cubicBezTo>
                  <a:cubicBezTo>
                    <a:pt x="3799" y="6776"/>
                    <a:pt x="3952" y="6764"/>
                    <a:pt x="4106" y="6739"/>
                  </a:cubicBezTo>
                  <a:cubicBezTo>
                    <a:pt x="2723" y="6520"/>
                    <a:pt x="1702" y="5327"/>
                    <a:pt x="1702" y="3934"/>
                  </a:cubicBezTo>
                  <a:lnTo>
                    <a:pt x="1702" y="2837"/>
                  </a:lnTo>
                  <a:cubicBezTo>
                    <a:pt x="1702" y="2627"/>
                    <a:pt x="1721" y="2417"/>
                    <a:pt x="1769" y="2208"/>
                  </a:cubicBezTo>
                  <a:cubicBezTo>
                    <a:pt x="1872" y="1796"/>
                    <a:pt x="2235" y="1538"/>
                    <a:pt x="2619" y="1538"/>
                  </a:cubicBezTo>
                  <a:cubicBezTo>
                    <a:pt x="2770" y="1538"/>
                    <a:pt x="2924" y="1578"/>
                    <a:pt x="3066" y="1664"/>
                  </a:cubicBezTo>
                  <a:cubicBezTo>
                    <a:pt x="4116" y="2255"/>
                    <a:pt x="5289" y="2580"/>
                    <a:pt x="6501" y="2618"/>
                  </a:cubicBezTo>
                  <a:cubicBezTo>
                    <a:pt x="6381" y="1130"/>
                    <a:pt x="5142" y="0"/>
                    <a:pt x="3677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7720468" y="3037309"/>
              <a:ext cx="51506" cy="22755"/>
            </a:xfrm>
            <a:custGeom>
              <a:avLst/>
              <a:gdLst/>
              <a:ahLst/>
              <a:cxnLst/>
              <a:rect l="l" t="t" r="r" b="b"/>
              <a:pathLst>
                <a:path w="1967" h="869" extrusionOk="0">
                  <a:moveTo>
                    <a:pt x="144" y="0"/>
                  </a:moveTo>
                  <a:cubicBezTo>
                    <a:pt x="68" y="0"/>
                    <a:pt x="1" y="76"/>
                    <a:pt x="20" y="153"/>
                  </a:cubicBezTo>
                  <a:cubicBezTo>
                    <a:pt x="96" y="563"/>
                    <a:pt x="497" y="868"/>
                    <a:pt x="983" y="868"/>
                  </a:cubicBezTo>
                  <a:cubicBezTo>
                    <a:pt x="1470" y="868"/>
                    <a:pt x="1871" y="563"/>
                    <a:pt x="1957" y="153"/>
                  </a:cubicBezTo>
                  <a:cubicBezTo>
                    <a:pt x="1966" y="76"/>
                    <a:pt x="1909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7706250" y="3000204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7" y="0"/>
                    <a:pt x="0" y="72"/>
                    <a:pt x="0" y="215"/>
                  </a:cubicBezTo>
                  <a:lnTo>
                    <a:pt x="0" y="434"/>
                  </a:lnTo>
                  <a:cubicBezTo>
                    <a:pt x="0" y="558"/>
                    <a:pt x="95" y="654"/>
                    <a:pt x="219" y="654"/>
                  </a:cubicBezTo>
                  <a:cubicBezTo>
                    <a:pt x="334" y="654"/>
                    <a:pt x="429" y="549"/>
                    <a:pt x="429" y="434"/>
                  </a:cubicBezTo>
                  <a:lnTo>
                    <a:pt x="429" y="215"/>
                  </a:lnTo>
                  <a:cubicBezTo>
                    <a:pt x="429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7774933" y="3000204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4"/>
                  </a:lnTo>
                  <a:cubicBezTo>
                    <a:pt x="1" y="558"/>
                    <a:pt x="96" y="654"/>
                    <a:pt x="220" y="654"/>
                  </a:cubicBezTo>
                  <a:cubicBezTo>
                    <a:pt x="334" y="654"/>
                    <a:pt x="430" y="558"/>
                    <a:pt x="430" y="434"/>
                  </a:cubicBezTo>
                  <a:lnTo>
                    <a:pt x="430" y="215"/>
                  </a:lnTo>
                  <a:cubicBezTo>
                    <a:pt x="430" y="72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7698237" y="2981535"/>
              <a:ext cx="27206" cy="12831"/>
            </a:xfrm>
            <a:custGeom>
              <a:avLst/>
              <a:gdLst/>
              <a:ahLst/>
              <a:cxnLst/>
              <a:rect l="l" t="t" r="r" b="b"/>
              <a:pathLst>
                <a:path w="1039" h="490" extrusionOk="0">
                  <a:moveTo>
                    <a:pt x="751" y="0"/>
                  </a:moveTo>
                  <a:cubicBezTo>
                    <a:pt x="740" y="0"/>
                    <a:pt x="728" y="1"/>
                    <a:pt x="716" y="3"/>
                  </a:cubicBezTo>
                  <a:lnTo>
                    <a:pt x="277" y="50"/>
                  </a:lnTo>
                  <a:cubicBezTo>
                    <a:pt x="1" y="79"/>
                    <a:pt x="20" y="489"/>
                    <a:pt x="306" y="489"/>
                  </a:cubicBezTo>
                  <a:lnTo>
                    <a:pt x="325" y="489"/>
                  </a:lnTo>
                  <a:lnTo>
                    <a:pt x="764" y="432"/>
                  </a:lnTo>
                  <a:cubicBezTo>
                    <a:pt x="1038" y="404"/>
                    <a:pt x="1006" y="0"/>
                    <a:pt x="751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7766921" y="2981561"/>
              <a:ext cx="27285" cy="12804"/>
            </a:xfrm>
            <a:custGeom>
              <a:avLst/>
              <a:gdLst/>
              <a:ahLst/>
              <a:cxnLst/>
              <a:rect l="l" t="t" r="r" b="b"/>
              <a:pathLst>
                <a:path w="1042" h="489" extrusionOk="0">
                  <a:moveTo>
                    <a:pt x="299" y="0"/>
                  </a:moveTo>
                  <a:cubicBezTo>
                    <a:pt x="37" y="0"/>
                    <a:pt x="1" y="404"/>
                    <a:pt x="278" y="440"/>
                  </a:cubicBezTo>
                  <a:lnTo>
                    <a:pt x="717" y="488"/>
                  </a:lnTo>
                  <a:lnTo>
                    <a:pt x="736" y="488"/>
                  </a:lnTo>
                  <a:cubicBezTo>
                    <a:pt x="1012" y="488"/>
                    <a:pt x="1041" y="78"/>
                    <a:pt x="764" y="49"/>
                  </a:cubicBezTo>
                  <a:lnTo>
                    <a:pt x="326" y="2"/>
                  </a:ln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7681008" y="2879911"/>
              <a:ext cx="162399" cy="97199"/>
            </a:xfrm>
            <a:custGeom>
              <a:avLst/>
              <a:gdLst/>
              <a:ahLst/>
              <a:cxnLst/>
              <a:rect l="l" t="t" r="r" b="b"/>
              <a:pathLst>
                <a:path w="6202" h="3712" extrusionOk="0">
                  <a:moveTo>
                    <a:pt x="2490" y="1"/>
                  </a:moveTo>
                  <a:cubicBezTo>
                    <a:pt x="1565" y="1"/>
                    <a:pt x="678" y="344"/>
                    <a:pt x="1" y="974"/>
                  </a:cubicBezTo>
                  <a:cubicBezTo>
                    <a:pt x="1317" y="2701"/>
                    <a:pt x="3368" y="3712"/>
                    <a:pt x="5553" y="3712"/>
                  </a:cubicBezTo>
                  <a:cubicBezTo>
                    <a:pt x="5772" y="3712"/>
                    <a:pt x="5992" y="3702"/>
                    <a:pt x="6201" y="3683"/>
                  </a:cubicBezTo>
                  <a:cubicBezTo>
                    <a:pt x="6182" y="1642"/>
                    <a:pt x="4532" y="1"/>
                    <a:pt x="249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7682762" y="3102981"/>
              <a:ext cx="29249" cy="23017"/>
            </a:xfrm>
            <a:custGeom>
              <a:avLst/>
              <a:gdLst/>
              <a:ahLst/>
              <a:cxnLst/>
              <a:rect l="l" t="t" r="r" b="b"/>
              <a:pathLst>
                <a:path w="1117" h="879" extrusionOk="0">
                  <a:moveTo>
                    <a:pt x="0" y="1"/>
                  </a:moveTo>
                  <a:cubicBezTo>
                    <a:pt x="10" y="154"/>
                    <a:pt x="19" y="316"/>
                    <a:pt x="19" y="468"/>
                  </a:cubicBezTo>
                  <a:lnTo>
                    <a:pt x="19" y="631"/>
                  </a:lnTo>
                  <a:cubicBezTo>
                    <a:pt x="19" y="707"/>
                    <a:pt x="19" y="793"/>
                    <a:pt x="19" y="879"/>
                  </a:cubicBezTo>
                  <a:lnTo>
                    <a:pt x="1116" y="879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7682762" y="3102981"/>
              <a:ext cx="29249" cy="11783"/>
            </a:xfrm>
            <a:custGeom>
              <a:avLst/>
              <a:gdLst/>
              <a:ahLst/>
              <a:cxnLst/>
              <a:rect l="l" t="t" r="r" b="b"/>
              <a:pathLst>
                <a:path w="1117" h="450" extrusionOk="0">
                  <a:moveTo>
                    <a:pt x="0" y="1"/>
                  </a:moveTo>
                  <a:cubicBezTo>
                    <a:pt x="10" y="154"/>
                    <a:pt x="19" y="297"/>
                    <a:pt x="19" y="449"/>
                  </a:cubicBezTo>
                  <a:lnTo>
                    <a:pt x="1116" y="449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7780432" y="3103242"/>
              <a:ext cx="29249" cy="11521"/>
            </a:xfrm>
            <a:custGeom>
              <a:avLst/>
              <a:gdLst/>
              <a:ahLst/>
              <a:cxnLst/>
              <a:rect l="l" t="t" r="r" b="b"/>
              <a:pathLst>
                <a:path w="1117" h="440" extrusionOk="0">
                  <a:moveTo>
                    <a:pt x="0" y="1"/>
                  </a:moveTo>
                  <a:lnTo>
                    <a:pt x="0" y="439"/>
                  </a:lnTo>
                  <a:lnTo>
                    <a:pt x="1098" y="439"/>
                  </a:lnTo>
                  <a:cubicBezTo>
                    <a:pt x="1098" y="287"/>
                    <a:pt x="1107" y="144"/>
                    <a:pt x="1117" y="1"/>
                  </a:cubicBez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35"/>
          <p:cNvSpPr txBox="1"/>
          <p:nvPr/>
        </p:nvSpPr>
        <p:spPr>
          <a:xfrm>
            <a:off x="6024351" y="1068350"/>
            <a:ext cx="8481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Mitali Rawat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22BAI10429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3" name="Google Shape;253;p35"/>
          <p:cNvGrpSpPr/>
          <p:nvPr/>
        </p:nvGrpSpPr>
        <p:grpSpPr>
          <a:xfrm>
            <a:off x="5728626" y="1732732"/>
            <a:ext cx="243541" cy="328125"/>
            <a:chOff x="8061450" y="3345742"/>
            <a:chExt cx="263316" cy="354807"/>
          </a:xfrm>
        </p:grpSpPr>
        <p:sp>
          <p:nvSpPr>
            <p:cNvPr id="254" name="Google Shape;254;p35"/>
            <p:cNvSpPr/>
            <p:nvPr/>
          </p:nvSpPr>
          <p:spPr>
            <a:xfrm>
              <a:off x="8075956" y="3345794"/>
              <a:ext cx="234591" cy="303039"/>
            </a:xfrm>
            <a:custGeom>
              <a:avLst/>
              <a:gdLst/>
              <a:ahLst/>
              <a:cxnLst/>
              <a:rect l="l" t="t" r="r" b="b"/>
              <a:pathLst>
                <a:path w="8959" h="11573" extrusionOk="0">
                  <a:moveTo>
                    <a:pt x="4502" y="1"/>
                  </a:moveTo>
                  <a:cubicBezTo>
                    <a:pt x="4496" y="1"/>
                    <a:pt x="4490" y="1"/>
                    <a:pt x="4484" y="1"/>
                  </a:cubicBezTo>
                  <a:cubicBezTo>
                    <a:pt x="2271" y="1"/>
                    <a:pt x="449" y="1718"/>
                    <a:pt x="325" y="3922"/>
                  </a:cubicBezTo>
                  <a:lnTo>
                    <a:pt x="124" y="7423"/>
                  </a:lnTo>
                  <a:cubicBezTo>
                    <a:pt x="0" y="9674"/>
                    <a:pt x="1794" y="11573"/>
                    <a:pt x="4055" y="11573"/>
                  </a:cubicBezTo>
                  <a:lnTo>
                    <a:pt x="4904" y="11573"/>
                  </a:lnTo>
                  <a:cubicBezTo>
                    <a:pt x="7165" y="11573"/>
                    <a:pt x="8958" y="9674"/>
                    <a:pt x="8834" y="7423"/>
                  </a:cubicBezTo>
                  <a:lnTo>
                    <a:pt x="8634" y="3922"/>
                  </a:lnTo>
                  <a:cubicBezTo>
                    <a:pt x="8510" y="1724"/>
                    <a:pt x="6698" y="1"/>
                    <a:pt x="4502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8158884" y="3345742"/>
              <a:ext cx="151166" cy="301599"/>
            </a:xfrm>
            <a:custGeom>
              <a:avLst/>
              <a:gdLst/>
              <a:ahLst/>
              <a:cxnLst/>
              <a:rect l="l" t="t" r="r" b="b"/>
              <a:pathLst>
                <a:path w="5773" h="11518" extrusionOk="0">
                  <a:moveTo>
                    <a:pt x="1291" y="1"/>
                  </a:moveTo>
                  <a:cubicBezTo>
                    <a:pt x="853" y="1"/>
                    <a:pt x="417" y="70"/>
                    <a:pt x="0" y="213"/>
                  </a:cubicBezTo>
                  <a:lnTo>
                    <a:pt x="0" y="661"/>
                  </a:lnTo>
                  <a:cubicBezTo>
                    <a:pt x="0" y="1377"/>
                    <a:pt x="582" y="1968"/>
                    <a:pt x="1307" y="1968"/>
                  </a:cubicBezTo>
                  <a:lnTo>
                    <a:pt x="1966" y="1968"/>
                  </a:lnTo>
                  <a:cubicBezTo>
                    <a:pt x="2204" y="1968"/>
                    <a:pt x="2405" y="2159"/>
                    <a:pt x="2405" y="2407"/>
                  </a:cubicBezTo>
                  <a:lnTo>
                    <a:pt x="2405" y="11517"/>
                  </a:lnTo>
                  <a:cubicBezTo>
                    <a:pt x="4370" y="11174"/>
                    <a:pt x="5772" y="9419"/>
                    <a:pt x="5658" y="7425"/>
                  </a:cubicBezTo>
                  <a:lnTo>
                    <a:pt x="5467" y="4038"/>
                  </a:lnTo>
                  <a:cubicBezTo>
                    <a:pt x="5362" y="2206"/>
                    <a:pt x="4122" y="604"/>
                    <a:pt x="2347" y="136"/>
                  </a:cubicBezTo>
                  <a:cubicBezTo>
                    <a:pt x="2001" y="47"/>
                    <a:pt x="1646" y="1"/>
                    <a:pt x="1291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8061450" y="3545900"/>
              <a:ext cx="263316" cy="154649"/>
            </a:xfrm>
            <a:custGeom>
              <a:avLst/>
              <a:gdLst/>
              <a:ahLst/>
              <a:cxnLst/>
              <a:rect l="l" t="t" r="r" b="b"/>
              <a:pathLst>
                <a:path w="10056" h="5906" extrusionOk="0">
                  <a:moveTo>
                    <a:pt x="3721" y="0"/>
                  </a:moveTo>
                  <a:lnTo>
                    <a:pt x="3721" y="1135"/>
                  </a:lnTo>
                  <a:cubicBezTo>
                    <a:pt x="3712" y="1498"/>
                    <a:pt x="3483" y="1832"/>
                    <a:pt x="3130" y="1956"/>
                  </a:cubicBezTo>
                  <a:lnTo>
                    <a:pt x="879" y="2748"/>
                  </a:lnTo>
                  <a:cubicBezTo>
                    <a:pt x="354" y="2939"/>
                    <a:pt x="1" y="3435"/>
                    <a:pt x="1" y="3988"/>
                  </a:cubicBezTo>
                  <a:lnTo>
                    <a:pt x="1" y="5247"/>
                  </a:lnTo>
                  <a:cubicBezTo>
                    <a:pt x="1" y="5610"/>
                    <a:pt x="297" y="5905"/>
                    <a:pt x="659" y="5905"/>
                  </a:cubicBezTo>
                  <a:lnTo>
                    <a:pt x="9398" y="5905"/>
                  </a:lnTo>
                  <a:cubicBezTo>
                    <a:pt x="9760" y="5905"/>
                    <a:pt x="10056" y="5610"/>
                    <a:pt x="10056" y="5247"/>
                  </a:cubicBezTo>
                  <a:lnTo>
                    <a:pt x="10056" y="3988"/>
                  </a:lnTo>
                  <a:cubicBezTo>
                    <a:pt x="10056" y="3435"/>
                    <a:pt x="9703" y="2939"/>
                    <a:pt x="9178" y="2748"/>
                  </a:cubicBezTo>
                  <a:lnTo>
                    <a:pt x="6927" y="1956"/>
                  </a:lnTo>
                  <a:cubicBezTo>
                    <a:pt x="6574" y="1832"/>
                    <a:pt x="6345" y="1498"/>
                    <a:pt x="6345" y="113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8061711" y="3604842"/>
              <a:ext cx="263055" cy="95706"/>
            </a:xfrm>
            <a:custGeom>
              <a:avLst/>
              <a:gdLst/>
              <a:ahLst/>
              <a:cxnLst/>
              <a:rect l="l" t="t" r="r" b="b"/>
              <a:pathLst>
                <a:path w="10046" h="3655" extrusionOk="0">
                  <a:moveTo>
                    <a:pt x="2290" y="1"/>
                  </a:moveTo>
                  <a:lnTo>
                    <a:pt x="869" y="497"/>
                  </a:lnTo>
                  <a:cubicBezTo>
                    <a:pt x="344" y="688"/>
                    <a:pt x="0" y="1184"/>
                    <a:pt x="0" y="1737"/>
                  </a:cubicBezTo>
                  <a:lnTo>
                    <a:pt x="0" y="2996"/>
                  </a:lnTo>
                  <a:cubicBezTo>
                    <a:pt x="0" y="3359"/>
                    <a:pt x="287" y="3654"/>
                    <a:pt x="649" y="3654"/>
                  </a:cubicBezTo>
                  <a:lnTo>
                    <a:pt x="9388" y="3654"/>
                  </a:lnTo>
                  <a:cubicBezTo>
                    <a:pt x="9750" y="3654"/>
                    <a:pt x="10046" y="3359"/>
                    <a:pt x="10046" y="2996"/>
                  </a:cubicBezTo>
                  <a:lnTo>
                    <a:pt x="10046" y="1737"/>
                  </a:lnTo>
                  <a:cubicBezTo>
                    <a:pt x="10046" y="1184"/>
                    <a:pt x="9693" y="688"/>
                    <a:pt x="9168" y="497"/>
                  </a:cubicBezTo>
                  <a:lnTo>
                    <a:pt x="7747" y="1"/>
                  </a:lnTo>
                  <a:cubicBezTo>
                    <a:pt x="7184" y="1122"/>
                    <a:pt x="6101" y="1682"/>
                    <a:pt x="5018" y="1682"/>
                  </a:cubicBezTo>
                  <a:cubicBezTo>
                    <a:pt x="3936" y="1682"/>
                    <a:pt x="2853" y="1122"/>
                    <a:pt x="2290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8110913" y="3604842"/>
              <a:ext cx="164651" cy="55486"/>
            </a:xfrm>
            <a:custGeom>
              <a:avLst/>
              <a:gdLst/>
              <a:ahLst/>
              <a:cxnLst/>
              <a:rect l="l" t="t" r="r" b="b"/>
              <a:pathLst>
                <a:path w="6288" h="2119" extrusionOk="0">
                  <a:moveTo>
                    <a:pt x="411" y="1"/>
                  </a:moveTo>
                  <a:lnTo>
                    <a:pt x="1" y="144"/>
                  </a:lnTo>
                  <a:cubicBezTo>
                    <a:pt x="635" y="1460"/>
                    <a:pt x="1890" y="2119"/>
                    <a:pt x="3144" y="2119"/>
                  </a:cubicBezTo>
                  <a:cubicBezTo>
                    <a:pt x="4399" y="2119"/>
                    <a:pt x="5653" y="1460"/>
                    <a:pt x="6288" y="144"/>
                  </a:cubicBezTo>
                  <a:lnTo>
                    <a:pt x="5868" y="1"/>
                  </a:lnTo>
                  <a:cubicBezTo>
                    <a:pt x="5305" y="1122"/>
                    <a:pt x="4222" y="1682"/>
                    <a:pt x="3139" y="1682"/>
                  </a:cubicBezTo>
                  <a:cubicBezTo>
                    <a:pt x="2057" y="1682"/>
                    <a:pt x="974" y="1122"/>
                    <a:pt x="41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8158884" y="3545900"/>
              <a:ext cx="68709" cy="23069"/>
            </a:xfrm>
            <a:custGeom>
              <a:avLst/>
              <a:gdLst/>
              <a:ahLst/>
              <a:cxnLst/>
              <a:rect l="l" t="t" r="r" b="b"/>
              <a:pathLst>
                <a:path w="2624" h="881" extrusionOk="0">
                  <a:moveTo>
                    <a:pt x="0" y="0"/>
                  </a:moveTo>
                  <a:lnTo>
                    <a:pt x="0" y="601"/>
                  </a:lnTo>
                  <a:cubicBezTo>
                    <a:pt x="415" y="787"/>
                    <a:pt x="864" y="880"/>
                    <a:pt x="1312" y="880"/>
                  </a:cubicBezTo>
                  <a:cubicBezTo>
                    <a:pt x="1761" y="880"/>
                    <a:pt x="2209" y="787"/>
                    <a:pt x="2624" y="601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8100937" y="3408743"/>
              <a:ext cx="184630" cy="148678"/>
            </a:xfrm>
            <a:custGeom>
              <a:avLst/>
              <a:gdLst/>
              <a:ahLst/>
              <a:cxnLst/>
              <a:rect l="l" t="t" r="r" b="b"/>
              <a:pathLst>
                <a:path w="7051" h="5678" extrusionOk="0">
                  <a:moveTo>
                    <a:pt x="2433" y="1"/>
                  </a:moveTo>
                  <a:cubicBezTo>
                    <a:pt x="1584" y="1"/>
                    <a:pt x="897" y="688"/>
                    <a:pt x="906" y="1527"/>
                  </a:cubicBezTo>
                  <a:lnTo>
                    <a:pt x="906" y="1670"/>
                  </a:lnTo>
                  <a:cubicBezTo>
                    <a:pt x="906" y="1832"/>
                    <a:pt x="773" y="1966"/>
                    <a:pt x="601" y="1966"/>
                  </a:cubicBezTo>
                  <a:cubicBezTo>
                    <a:pt x="595" y="1966"/>
                    <a:pt x="589" y="1966"/>
                    <a:pt x="582" y="1966"/>
                  </a:cubicBezTo>
                  <a:cubicBezTo>
                    <a:pt x="304" y="1966"/>
                    <a:pt x="66" y="2173"/>
                    <a:pt x="29" y="2453"/>
                  </a:cubicBezTo>
                  <a:cubicBezTo>
                    <a:pt x="0" y="2777"/>
                    <a:pt x="248" y="3054"/>
                    <a:pt x="573" y="3054"/>
                  </a:cubicBezTo>
                  <a:lnTo>
                    <a:pt x="697" y="3054"/>
                  </a:lnTo>
                  <a:cubicBezTo>
                    <a:pt x="811" y="4532"/>
                    <a:pt x="2042" y="5677"/>
                    <a:pt x="3520" y="5677"/>
                  </a:cubicBezTo>
                  <a:cubicBezTo>
                    <a:pt x="5009" y="5677"/>
                    <a:pt x="6239" y="4532"/>
                    <a:pt x="6354" y="3054"/>
                  </a:cubicBezTo>
                  <a:lnTo>
                    <a:pt x="6468" y="3054"/>
                  </a:lnTo>
                  <a:cubicBezTo>
                    <a:pt x="6793" y="3054"/>
                    <a:pt x="7050" y="2777"/>
                    <a:pt x="7012" y="2453"/>
                  </a:cubicBezTo>
                  <a:cubicBezTo>
                    <a:pt x="6975" y="2173"/>
                    <a:pt x="6737" y="1966"/>
                    <a:pt x="6458" y="1966"/>
                  </a:cubicBezTo>
                  <a:cubicBezTo>
                    <a:pt x="6452" y="1966"/>
                    <a:pt x="6446" y="1966"/>
                    <a:pt x="6440" y="1966"/>
                  </a:cubicBezTo>
                  <a:cubicBezTo>
                    <a:pt x="6277" y="1966"/>
                    <a:pt x="6144" y="1832"/>
                    <a:pt x="6144" y="1670"/>
                  </a:cubicBezTo>
                  <a:lnTo>
                    <a:pt x="6144" y="1527"/>
                  </a:lnTo>
                  <a:cubicBezTo>
                    <a:pt x="6144" y="678"/>
                    <a:pt x="5457" y="1"/>
                    <a:pt x="4618" y="1"/>
                  </a:cubicBez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8153149" y="3460642"/>
              <a:ext cx="11495" cy="17073"/>
            </a:xfrm>
            <a:custGeom>
              <a:avLst/>
              <a:gdLst/>
              <a:ahLst/>
              <a:cxnLst/>
              <a:rect l="l" t="t" r="r" b="b"/>
              <a:pathLst>
                <a:path w="439" h="652" extrusionOk="0">
                  <a:moveTo>
                    <a:pt x="219" y="1"/>
                  </a:moveTo>
                  <a:cubicBezTo>
                    <a:pt x="110" y="1"/>
                    <a:pt x="0" y="75"/>
                    <a:pt x="0" y="223"/>
                  </a:cubicBezTo>
                  <a:lnTo>
                    <a:pt x="0" y="432"/>
                  </a:lnTo>
                  <a:cubicBezTo>
                    <a:pt x="0" y="556"/>
                    <a:pt x="95" y="652"/>
                    <a:pt x="219" y="652"/>
                  </a:cubicBezTo>
                  <a:cubicBezTo>
                    <a:pt x="343" y="652"/>
                    <a:pt x="439" y="556"/>
                    <a:pt x="439" y="432"/>
                  </a:cubicBezTo>
                  <a:lnTo>
                    <a:pt x="439" y="223"/>
                  </a:lnTo>
                  <a:cubicBezTo>
                    <a:pt x="439" y="75"/>
                    <a:pt x="329" y="1"/>
                    <a:pt x="21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8221833" y="346064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3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8167368" y="3500181"/>
              <a:ext cx="51480" cy="23017"/>
            </a:xfrm>
            <a:custGeom>
              <a:avLst/>
              <a:gdLst/>
              <a:ahLst/>
              <a:cxnLst/>
              <a:rect l="l" t="t" r="r" b="b"/>
              <a:pathLst>
                <a:path w="1966" h="879" extrusionOk="0">
                  <a:moveTo>
                    <a:pt x="173" y="0"/>
                  </a:moveTo>
                  <a:cubicBezTo>
                    <a:pt x="77" y="0"/>
                    <a:pt x="1" y="86"/>
                    <a:pt x="20" y="182"/>
                  </a:cubicBezTo>
                  <a:cubicBezTo>
                    <a:pt x="115" y="573"/>
                    <a:pt x="516" y="878"/>
                    <a:pt x="983" y="878"/>
                  </a:cubicBezTo>
                  <a:cubicBezTo>
                    <a:pt x="1460" y="878"/>
                    <a:pt x="1852" y="582"/>
                    <a:pt x="1947" y="182"/>
                  </a:cubicBezTo>
                  <a:cubicBezTo>
                    <a:pt x="1966" y="86"/>
                    <a:pt x="1890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8119659" y="3358494"/>
              <a:ext cx="63970" cy="28385"/>
            </a:xfrm>
            <a:custGeom>
              <a:avLst/>
              <a:gdLst/>
              <a:ahLst/>
              <a:cxnLst/>
              <a:rect l="l" t="t" r="r" b="b"/>
              <a:pathLst>
                <a:path w="2443" h="1084" extrusionOk="0">
                  <a:moveTo>
                    <a:pt x="704" y="1"/>
                  </a:moveTo>
                  <a:cubicBezTo>
                    <a:pt x="507" y="1"/>
                    <a:pt x="309" y="30"/>
                    <a:pt x="115" y="88"/>
                  </a:cubicBezTo>
                  <a:cubicBezTo>
                    <a:pt x="39" y="117"/>
                    <a:pt x="1" y="222"/>
                    <a:pt x="58" y="298"/>
                  </a:cubicBezTo>
                  <a:cubicBezTo>
                    <a:pt x="482" y="803"/>
                    <a:pt x="1103" y="1083"/>
                    <a:pt x="1744" y="1083"/>
                  </a:cubicBezTo>
                  <a:cubicBezTo>
                    <a:pt x="1938" y="1083"/>
                    <a:pt x="2135" y="1057"/>
                    <a:pt x="2328" y="1004"/>
                  </a:cubicBezTo>
                  <a:cubicBezTo>
                    <a:pt x="2414" y="966"/>
                    <a:pt x="2443" y="870"/>
                    <a:pt x="2395" y="794"/>
                  </a:cubicBezTo>
                  <a:cubicBezTo>
                    <a:pt x="2128" y="460"/>
                    <a:pt x="1766" y="222"/>
                    <a:pt x="1355" y="107"/>
                  </a:cubicBezTo>
                  <a:cubicBezTo>
                    <a:pt x="1144" y="37"/>
                    <a:pt x="924" y="1"/>
                    <a:pt x="704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8202587" y="3358494"/>
              <a:ext cx="63996" cy="28385"/>
            </a:xfrm>
            <a:custGeom>
              <a:avLst/>
              <a:gdLst/>
              <a:ahLst/>
              <a:cxnLst/>
              <a:rect l="l" t="t" r="r" b="b"/>
              <a:pathLst>
                <a:path w="2444" h="1084" extrusionOk="0">
                  <a:moveTo>
                    <a:pt x="1740" y="1"/>
                  </a:moveTo>
                  <a:cubicBezTo>
                    <a:pt x="1519" y="1"/>
                    <a:pt x="1300" y="37"/>
                    <a:pt x="1088" y="107"/>
                  </a:cubicBezTo>
                  <a:cubicBezTo>
                    <a:pt x="678" y="222"/>
                    <a:pt x="316" y="460"/>
                    <a:pt x="58" y="794"/>
                  </a:cubicBezTo>
                  <a:cubicBezTo>
                    <a:pt x="1" y="870"/>
                    <a:pt x="39" y="966"/>
                    <a:pt x="115" y="1004"/>
                  </a:cubicBezTo>
                  <a:cubicBezTo>
                    <a:pt x="309" y="1057"/>
                    <a:pt x="505" y="1083"/>
                    <a:pt x="700" y="1083"/>
                  </a:cubicBezTo>
                  <a:cubicBezTo>
                    <a:pt x="1341" y="1083"/>
                    <a:pt x="1964" y="803"/>
                    <a:pt x="2395" y="298"/>
                  </a:cubicBezTo>
                  <a:cubicBezTo>
                    <a:pt x="2443" y="222"/>
                    <a:pt x="2415" y="117"/>
                    <a:pt x="2329" y="88"/>
                  </a:cubicBezTo>
                  <a:cubicBezTo>
                    <a:pt x="2135" y="30"/>
                    <a:pt x="1937" y="1"/>
                    <a:pt x="1740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8100937" y="3408743"/>
              <a:ext cx="120922" cy="148652"/>
            </a:xfrm>
            <a:custGeom>
              <a:avLst/>
              <a:gdLst/>
              <a:ahLst/>
              <a:cxnLst/>
              <a:rect l="l" t="t" r="r" b="b"/>
              <a:pathLst>
                <a:path w="4618" h="5677" extrusionOk="0">
                  <a:moveTo>
                    <a:pt x="2433" y="1"/>
                  </a:moveTo>
                  <a:cubicBezTo>
                    <a:pt x="1584" y="1"/>
                    <a:pt x="897" y="678"/>
                    <a:pt x="906" y="1527"/>
                  </a:cubicBezTo>
                  <a:lnTo>
                    <a:pt x="906" y="1670"/>
                  </a:lnTo>
                  <a:cubicBezTo>
                    <a:pt x="897" y="1832"/>
                    <a:pt x="763" y="1966"/>
                    <a:pt x="601" y="1966"/>
                  </a:cubicBezTo>
                  <a:cubicBezTo>
                    <a:pt x="315" y="1966"/>
                    <a:pt x="67" y="2176"/>
                    <a:pt x="29" y="2453"/>
                  </a:cubicBezTo>
                  <a:cubicBezTo>
                    <a:pt x="0" y="2777"/>
                    <a:pt x="248" y="3054"/>
                    <a:pt x="573" y="3054"/>
                  </a:cubicBezTo>
                  <a:lnTo>
                    <a:pt x="697" y="3054"/>
                  </a:lnTo>
                  <a:cubicBezTo>
                    <a:pt x="800" y="4557"/>
                    <a:pt x="2054" y="5676"/>
                    <a:pt x="3501" y="5676"/>
                  </a:cubicBezTo>
                  <a:cubicBezTo>
                    <a:pt x="3652" y="5676"/>
                    <a:pt x="3805" y="5664"/>
                    <a:pt x="3959" y="5639"/>
                  </a:cubicBezTo>
                  <a:cubicBezTo>
                    <a:pt x="2576" y="5429"/>
                    <a:pt x="1555" y="4237"/>
                    <a:pt x="1555" y="2844"/>
                  </a:cubicBezTo>
                  <a:lnTo>
                    <a:pt x="1555" y="1308"/>
                  </a:lnTo>
                  <a:cubicBezTo>
                    <a:pt x="1555" y="821"/>
                    <a:pt x="1946" y="430"/>
                    <a:pt x="2433" y="430"/>
                  </a:cubicBezTo>
                  <a:lnTo>
                    <a:pt x="4179" y="430"/>
                  </a:lnTo>
                  <a:cubicBezTo>
                    <a:pt x="4417" y="430"/>
                    <a:pt x="4618" y="239"/>
                    <a:pt x="4618" y="1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8145137" y="3440034"/>
              <a:ext cx="27704" cy="14454"/>
            </a:xfrm>
            <a:custGeom>
              <a:avLst/>
              <a:gdLst/>
              <a:ahLst/>
              <a:cxnLst/>
              <a:rect l="l" t="t" r="r" b="b"/>
              <a:pathLst>
                <a:path w="1058" h="552" extrusionOk="0">
                  <a:moveTo>
                    <a:pt x="747" y="1"/>
                  </a:moveTo>
                  <a:cubicBezTo>
                    <a:pt x="729" y="1"/>
                    <a:pt x="709" y="3"/>
                    <a:pt x="688" y="8"/>
                  </a:cubicBezTo>
                  <a:lnTo>
                    <a:pt x="249" y="122"/>
                  </a:lnTo>
                  <a:cubicBezTo>
                    <a:pt x="1" y="180"/>
                    <a:pt x="48" y="552"/>
                    <a:pt x="306" y="552"/>
                  </a:cubicBezTo>
                  <a:cubicBezTo>
                    <a:pt x="325" y="552"/>
                    <a:pt x="344" y="552"/>
                    <a:pt x="363" y="542"/>
                  </a:cubicBezTo>
                  <a:lnTo>
                    <a:pt x="793" y="437"/>
                  </a:lnTo>
                  <a:cubicBezTo>
                    <a:pt x="1058" y="366"/>
                    <a:pt x="987" y="1"/>
                    <a:pt x="747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8213401" y="3440034"/>
              <a:ext cx="27704" cy="14454"/>
            </a:xfrm>
            <a:custGeom>
              <a:avLst/>
              <a:gdLst/>
              <a:ahLst/>
              <a:cxnLst/>
              <a:rect l="l" t="t" r="r" b="b"/>
              <a:pathLst>
                <a:path w="1058" h="552" extrusionOk="0">
                  <a:moveTo>
                    <a:pt x="310" y="1"/>
                  </a:moveTo>
                  <a:cubicBezTo>
                    <a:pt x="71" y="1"/>
                    <a:pt x="0" y="366"/>
                    <a:pt x="265" y="437"/>
                  </a:cubicBezTo>
                  <a:lnTo>
                    <a:pt x="704" y="542"/>
                  </a:lnTo>
                  <a:cubicBezTo>
                    <a:pt x="723" y="552"/>
                    <a:pt x="742" y="552"/>
                    <a:pt x="761" y="552"/>
                  </a:cubicBezTo>
                  <a:cubicBezTo>
                    <a:pt x="1019" y="552"/>
                    <a:pt x="1057" y="180"/>
                    <a:pt x="809" y="122"/>
                  </a:cubicBezTo>
                  <a:lnTo>
                    <a:pt x="370" y="8"/>
                  </a:lnTo>
                  <a:cubicBezTo>
                    <a:pt x="349" y="3"/>
                    <a:pt x="329" y="1"/>
                    <a:pt x="31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8181613" y="3368523"/>
              <a:ext cx="23017" cy="23017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439" y="1"/>
                  </a:moveTo>
                  <a:cubicBezTo>
                    <a:pt x="201" y="1"/>
                    <a:pt x="1" y="201"/>
                    <a:pt x="1" y="440"/>
                  </a:cubicBezTo>
                  <a:cubicBezTo>
                    <a:pt x="1" y="678"/>
                    <a:pt x="201" y="879"/>
                    <a:pt x="439" y="879"/>
                  </a:cubicBezTo>
                  <a:cubicBezTo>
                    <a:pt x="678" y="879"/>
                    <a:pt x="878" y="678"/>
                    <a:pt x="878" y="440"/>
                  </a:cubicBezTo>
                  <a:cubicBezTo>
                    <a:pt x="878" y="201"/>
                    <a:pt x="678" y="1"/>
                    <a:pt x="439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5"/>
          <p:cNvSpPr txBox="1"/>
          <p:nvPr/>
        </p:nvSpPr>
        <p:spPr>
          <a:xfrm>
            <a:off x="6009197" y="1756825"/>
            <a:ext cx="980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Yamini Masand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22BAI10426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1" name="Google Shape;271;p35"/>
          <p:cNvCxnSpPr/>
          <p:nvPr/>
        </p:nvCxnSpPr>
        <p:spPr>
          <a:xfrm>
            <a:off x="3293291" y="3826016"/>
            <a:ext cx="371400" cy="9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5"/>
          <p:cNvCxnSpPr>
            <a:endCxn id="222" idx="2"/>
          </p:cNvCxnSpPr>
          <p:nvPr/>
        </p:nvCxnSpPr>
        <p:spPr>
          <a:xfrm>
            <a:off x="3296075" y="2770075"/>
            <a:ext cx="3540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5"/>
          <p:cNvCxnSpPr/>
          <p:nvPr/>
        </p:nvCxnSpPr>
        <p:spPr>
          <a:xfrm rot="10800000" flipH="1">
            <a:off x="5006350" y="3817100"/>
            <a:ext cx="3594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5"/>
          <p:cNvSpPr txBox="1"/>
          <p:nvPr/>
        </p:nvSpPr>
        <p:spPr>
          <a:xfrm>
            <a:off x="6024349" y="2342613"/>
            <a:ext cx="11169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Amankumar Verma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22BAI10014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5" name="Google Shape;275;p35"/>
          <p:cNvGrpSpPr/>
          <p:nvPr/>
        </p:nvGrpSpPr>
        <p:grpSpPr>
          <a:xfrm>
            <a:off x="5708419" y="2315213"/>
            <a:ext cx="286393" cy="364084"/>
            <a:chOff x="7147436" y="1502999"/>
            <a:chExt cx="279054" cy="354754"/>
          </a:xfrm>
        </p:grpSpPr>
        <p:sp>
          <p:nvSpPr>
            <p:cNvPr id="276" name="Google Shape;276;p35"/>
            <p:cNvSpPr/>
            <p:nvPr/>
          </p:nvSpPr>
          <p:spPr>
            <a:xfrm>
              <a:off x="7147436" y="1745576"/>
              <a:ext cx="279054" cy="112177"/>
            </a:xfrm>
            <a:custGeom>
              <a:avLst/>
              <a:gdLst/>
              <a:ahLst/>
              <a:cxnLst/>
              <a:rect l="l" t="t" r="r" b="b"/>
              <a:pathLst>
                <a:path w="10657" h="4284" extrusionOk="0">
                  <a:moveTo>
                    <a:pt x="3234" y="0"/>
                  </a:moveTo>
                  <a:lnTo>
                    <a:pt x="954" y="668"/>
                  </a:lnTo>
                  <a:cubicBezTo>
                    <a:pt x="391" y="840"/>
                    <a:pt x="0" y="1355"/>
                    <a:pt x="0" y="1946"/>
                  </a:cubicBezTo>
                  <a:lnTo>
                    <a:pt x="0" y="3616"/>
                  </a:lnTo>
                  <a:cubicBezTo>
                    <a:pt x="0" y="3988"/>
                    <a:pt x="296" y="4284"/>
                    <a:pt x="668" y="4284"/>
                  </a:cubicBezTo>
                  <a:lnTo>
                    <a:pt x="9989" y="4284"/>
                  </a:lnTo>
                  <a:cubicBezTo>
                    <a:pt x="10361" y="4284"/>
                    <a:pt x="10656" y="3988"/>
                    <a:pt x="10656" y="3616"/>
                  </a:cubicBezTo>
                  <a:lnTo>
                    <a:pt x="10656" y="1946"/>
                  </a:lnTo>
                  <a:cubicBezTo>
                    <a:pt x="10656" y="1355"/>
                    <a:pt x="10265" y="840"/>
                    <a:pt x="9702" y="668"/>
                  </a:cubicBezTo>
                  <a:lnTo>
                    <a:pt x="7422" y="0"/>
                  </a:lnTo>
                  <a:lnTo>
                    <a:pt x="5696" y="1155"/>
                  </a:lnTo>
                  <a:cubicBezTo>
                    <a:pt x="5586" y="1226"/>
                    <a:pt x="5457" y="1262"/>
                    <a:pt x="5328" y="1262"/>
                  </a:cubicBezTo>
                  <a:cubicBezTo>
                    <a:pt x="5199" y="1262"/>
                    <a:pt x="5071" y="1226"/>
                    <a:pt x="4961" y="1155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187892" y="1694856"/>
              <a:ext cx="197618" cy="104688"/>
            </a:xfrm>
            <a:custGeom>
              <a:avLst/>
              <a:gdLst/>
              <a:ahLst/>
              <a:cxnLst/>
              <a:rect l="l" t="t" r="r" b="b"/>
              <a:pathLst>
                <a:path w="7547" h="3998" extrusionOk="0">
                  <a:moveTo>
                    <a:pt x="1336" y="1"/>
                  </a:moveTo>
                  <a:cubicBezTo>
                    <a:pt x="602" y="1"/>
                    <a:pt x="1" y="602"/>
                    <a:pt x="1" y="1336"/>
                  </a:cubicBezTo>
                  <a:cubicBezTo>
                    <a:pt x="1" y="2805"/>
                    <a:pt x="1193" y="3998"/>
                    <a:pt x="2662" y="3998"/>
                  </a:cubicBezTo>
                  <a:lnTo>
                    <a:pt x="4885" y="3998"/>
                  </a:lnTo>
                  <a:cubicBezTo>
                    <a:pt x="6354" y="3998"/>
                    <a:pt x="7547" y="2805"/>
                    <a:pt x="7547" y="1336"/>
                  </a:cubicBezTo>
                  <a:cubicBezTo>
                    <a:pt x="7547" y="602"/>
                    <a:pt x="6955" y="10"/>
                    <a:pt x="6221" y="1"/>
                  </a:cubicBez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206876" y="1712348"/>
              <a:ext cx="159912" cy="66274"/>
            </a:xfrm>
            <a:custGeom>
              <a:avLst/>
              <a:gdLst/>
              <a:ahLst/>
              <a:cxnLst/>
              <a:rect l="l" t="t" r="r" b="b"/>
              <a:pathLst>
                <a:path w="6107" h="2531" extrusionOk="0">
                  <a:moveTo>
                    <a:pt x="668" y="0"/>
                  </a:moveTo>
                  <a:cubicBezTo>
                    <a:pt x="191" y="0"/>
                    <a:pt x="1" y="630"/>
                    <a:pt x="401" y="897"/>
                  </a:cubicBezTo>
                  <a:lnTo>
                    <a:pt x="2691" y="2424"/>
                  </a:lnTo>
                  <a:cubicBezTo>
                    <a:pt x="2801" y="2495"/>
                    <a:pt x="2929" y="2531"/>
                    <a:pt x="3058" y="2531"/>
                  </a:cubicBezTo>
                  <a:cubicBezTo>
                    <a:pt x="3187" y="2531"/>
                    <a:pt x="3316" y="2495"/>
                    <a:pt x="3426" y="2424"/>
                  </a:cubicBezTo>
                  <a:lnTo>
                    <a:pt x="5715" y="897"/>
                  </a:lnTo>
                  <a:cubicBezTo>
                    <a:pt x="6106" y="630"/>
                    <a:pt x="5925" y="0"/>
                    <a:pt x="5438" y="0"/>
                  </a:cubicBezTo>
                  <a:close/>
                </a:path>
              </a:pathLst>
            </a:custGeom>
            <a:solidFill>
              <a:srgbClr val="BB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232118" y="1700852"/>
              <a:ext cx="109689" cy="77769"/>
            </a:xfrm>
            <a:custGeom>
              <a:avLst/>
              <a:gdLst/>
              <a:ahLst/>
              <a:cxnLst/>
              <a:rect l="l" t="t" r="r" b="b"/>
              <a:pathLst>
                <a:path w="4189" h="2970" extrusionOk="0">
                  <a:moveTo>
                    <a:pt x="544" y="1"/>
                  </a:moveTo>
                  <a:lnTo>
                    <a:pt x="544" y="1050"/>
                  </a:lnTo>
                  <a:cubicBezTo>
                    <a:pt x="544" y="1346"/>
                    <a:pt x="344" y="1603"/>
                    <a:pt x="67" y="1689"/>
                  </a:cubicBezTo>
                  <a:lnTo>
                    <a:pt x="0" y="1708"/>
                  </a:lnTo>
                  <a:lnTo>
                    <a:pt x="1727" y="2863"/>
                  </a:lnTo>
                  <a:cubicBezTo>
                    <a:pt x="1837" y="2934"/>
                    <a:pt x="1965" y="2970"/>
                    <a:pt x="2094" y="2970"/>
                  </a:cubicBezTo>
                  <a:cubicBezTo>
                    <a:pt x="2223" y="2970"/>
                    <a:pt x="2352" y="2934"/>
                    <a:pt x="2462" y="2863"/>
                  </a:cubicBezTo>
                  <a:lnTo>
                    <a:pt x="4188" y="1708"/>
                  </a:lnTo>
                  <a:lnTo>
                    <a:pt x="4121" y="1689"/>
                  </a:lnTo>
                  <a:cubicBezTo>
                    <a:pt x="3845" y="1603"/>
                    <a:pt x="3644" y="1346"/>
                    <a:pt x="3644" y="1050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246101" y="1700852"/>
              <a:ext cx="81462" cy="23121"/>
            </a:xfrm>
            <a:custGeom>
              <a:avLst/>
              <a:gdLst/>
              <a:ahLst/>
              <a:cxnLst/>
              <a:rect l="l" t="t" r="r" b="b"/>
              <a:pathLst>
                <a:path w="3111" h="883" extrusionOk="0">
                  <a:moveTo>
                    <a:pt x="0" y="1"/>
                  </a:moveTo>
                  <a:lnTo>
                    <a:pt x="0" y="497"/>
                  </a:lnTo>
                  <a:cubicBezTo>
                    <a:pt x="487" y="754"/>
                    <a:pt x="1021" y="883"/>
                    <a:pt x="1555" y="883"/>
                  </a:cubicBezTo>
                  <a:cubicBezTo>
                    <a:pt x="2090" y="883"/>
                    <a:pt x="2624" y="754"/>
                    <a:pt x="3110" y="497"/>
                  </a:cubicBezTo>
                  <a:lnTo>
                    <a:pt x="311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189149" y="1543716"/>
              <a:ext cx="190627" cy="168658"/>
            </a:xfrm>
            <a:custGeom>
              <a:avLst/>
              <a:gdLst/>
              <a:ahLst/>
              <a:cxnLst/>
              <a:rect l="l" t="t" r="r" b="b"/>
              <a:pathLst>
                <a:path w="7280" h="6441" extrusionOk="0">
                  <a:moveTo>
                    <a:pt x="6621" y="1"/>
                  </a:moveTo>
                  <a:lnTo>
                    <a:pt x="849" y="449"/>
                  </a:lnTo>
                  <a:lnTo>
                    <a:pt x="849" y="2672"/>
                  </a:lnTo>
                  <a:lnTo>
                    <a:pt x="735" y="2672"/>
                  </a:lnTo>
                  <a:cubicBezTo>
                    <a:pt x="0" y="2672"/>
                    <a:pt x="0" y="3779"/>
                    <a:pt x="735" y="3779"/>
                  </a:cubicBezTo>
                  <a:lnTo>
                    <a:pt x="859" y="3779"/>
                  </a:lnTo>
                  <a:cubicBezTo>
                    <a:pt x="973" y="5277"/>
                    <a:pt x="2223" y="6440"/>
                    <a:pt x="3730" y="6440"/>
                  </a:cubicBezTo>
                  <a:cubicBezTo>
                    <a:pt x="5238" y="6440"/>
                    <a:pt x="6488" y="5277"/>
                    <a:pt x="6602" y="3779"/>
                  </a:cubicBezTo>
                  <a:lnTo>
                    <a:pt x="6726" y="3779"/>
                  </a:lnTo>
                  <a:cubicBezTo>
                    <a:pt x="7031" y="3779"/>
                    <a:pt x="7279" y="3531"/>
                    <a:pt x="7279" y="3225"/>
                  </a:cubicBezTo>
                  <a:cubicBezTo>
                    <a:pt x="7279" y="2920"/>
                    <a:pt x="7031" y="2672"/>
                    <a:pt x="6726" y="2672"/>
                  </a:cubicBezTo>
                  <a:lnTo>
                    <a:pt x="6621" y="2672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192893" y="1549713"/>
              <a:ext cx="146400" cy="162635"/>
            </a:xfrm>
            <a:custGeom>
              <a:avLst/>
              <a:gdLst/>
              <a:ahLst/>
              <a:cxnLst/>
              <a:rect l="l" t="t" r="r" b="b"/>
              <a:pathLst>
                <a:path w="5591" h="6211" extrusionOk="0">
                  <a:moveTo>
                    <a:pt x="5591" y="1"/>
                  </a:moveTo>
                  <a:lnTo>
                    <a:pt x="697" y="220"/>
                  </a:lnTo>
                  <a:lnTo>
                    <a:pt x="697" y="2443"/>
                  </a:lnTo>
                  <a:lnTo>
                    <a:pt x="621" y="2443"/>
                  </a:lnTo>
                  <a:cubicBezTo>
                    <a:pt x="614" y="2443"/>
                    <a:pt x="608" y="2443"/>
                    <a:pt x="601" y="2443"/>
                  </a:cubicBezTo>
                  <a:cubicBezTo>
                    <a:pt x="314" y="2443"/>
                    <a:pt x="76" y="2650"/>
                    <a:pt x="39" y="2939"/>
                  </a:cubicBezTo>
                  <a:cubicBezTo>
                    <a:pt x="0" y="3264"/>
                    <a:pt x="258" y="3550"/>
                    <a:pt x="592" y="3550"/>
                  </a:cubicBezTo>
                  <a:lnTo>
                    <a:pt x="706" y="3550"/>
                  </a:lnTo>
                  <a:cubicBezTo>
                    <a:pt x="810" y="5072"/>
                    <a:pt x="2090" y="6210"/>
                    <a:pt x="3566" y="6210"/>
                  </a:cubicBezTo>
                  <a:cubicBezTo>
                    <a:pt x="3718" y="6210"/>
                    <a:pt x="3871" y="6198"/>
                    <a:pt x="4026" y="6173"/>
                  </a:cubicBezTo>
                  <a:cubicBezTo>
                    <a:pt x="2624" y="5944"/>
                    <a:pt x="1594" y="4742"/>
                    <a:pt x="1594" y="3330"/>
                  </a:cubicBezTo>
                  <a:lnTo>
                    <a:pt x="1594" y="1556"/>
                  </a:lnTo>
                  <a:cubicBezTo>
                    <a:pt x="1594" y="1060"/>
                    <a:pt x="1994" y="659"/>
                    <a:pt x="2481" y="659"/>
                  </a:cubicBezTo>
                  <a:lnTo>
                    <a:pt x="5142" y="659"/>
                  </a:lnTo>
                  <a:cubicBezTo>
                    <a:pt x="5391" y="659"/>
                    <a:pt x="5591" y="459"/>
                    <a:pt x="5591" y="220"/>
                  </a:cubicBezTo>
                  <a:lnTo>
                    <a:pt x="5591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7246101" y="1613604"/>
              <a:ext cx="11757" cy="17334"/>
            </a:xfrm>
            <a:custGeom>
              <a:avLst/>
              <a:gdLst/>
              <a:ahLst/>
              <a:cxnLst/>
              <a:rect l="l" t="t" r="r" b="b"/>
              <a:pathLst>
                <a:path w="449" h="662" extrusionOk="0">
                  <a:moveTo>
                    <a:pt x="225" y="1"/>
                  </a:moveTo>
                  <a:cubicBezTo>
                    <a:pt x="113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66"/>
                    <a:pt x="105" y="661"/>
                    <a:pt x="229" y="661"/>
                  </a:cubicBezTo>
                  <a:cubicBezTo>
                    <a:pt x="353" y="661"/>
                    <a:pt x="449" y="566"/>
                    <a:pt x="449" y="442"/>
                  </a:cubicBezTo>
                  <a:lnTo>
                    <a:pt x="449" y="223"/>
                  </a:lnTo>
                  <a:cubicBezTo>
                    <a:pt x="449" y="75"/>
                    <a:pt x="337" y="1"/>
                    <a:pt x="2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7316041" y="1613604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66"/>
                    <a:pt x="96" y="661"/>
                    <a:pt x="220" y="661"/>
                  </a:cubicBezTo>
                  <a:cubicBezTo>
                    <a:pt x="344" y="661"/>
                    <a:pt x="439" y="566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7238115" y="1593834"/>
              <a:ext cx="28097" cy="13878"/>
            </a:xfrm>
            <a:custGeom>
              <a:avLst/>
              <a:gdLst/>
              <a:ahLst/>
              <a:cxnLst/>
              <a:rect l="l" t="t" r="r" b="b"/>
              <a:pathLst>
                <a:path w="1073" h="530" extrusionOk="0">
                  <a:moveTo>
                    <a:pt x="759" y="1"/>
                  </a:moveTo>
                  <a:cubicBezTo>
                    <a:pt x="745" y="1"/>
                    <a:pt x="731" y="2"/>
                    <a:pt x="716" y="4"/>
                  </a:cubicBezTo>
                  <a:lnTo>
                    <a:pt x="267" y="90"/>
                  </a:lnTo>
                  <a:cubicBezTo>
                    <a:pt x="0" y="138"/>
                    <a:pt x="38" y="529"/>
                    <a:pt x="305" y="529"/>
                  </a:cubicBezTo>
                  <a:lnTo>
                    <a:pt x="353" y="529"/>
                  </a:lnTo>
                  <a:lnTo>
                    <a:pt x="792" y="443"/>
                  </a:lnTo>
                  <a:cubicBezTo>
                    <a:pt x="1072" y="389"/>
                    <a:pt x="1010" y="1"/>
                    <a:pt x="759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7307767" y="1594044"/>
              <a:ext cx="27782" cy="13904"/>
            </a:xfrm>
            <a:custGeom>
              <a:avLst/>
              <a:gdLst/>
              <a:ahLst/>
              <a:cxnLst/>
              <a:rect l="l" t="t" r="r" b="b"/>
              <a:pathLst>
                <a:path w="1061" h="531" extrusionOk="0">
                  <a:moveTo>
                    <a:pt x="305" y="1"/>
                  </a:moveTo>
                  <a:cubicBezTo>
                    <a:pt x="60" y="1"/>
                    <a:pt x="0" y="391"/>
                    <a:pt x="269" y="445"/>
                  </a:cubicBezTo>
                  <a:lnTo>
                    <a:pt x="717" y="521"/>
                  </a:lnTo>
                  <a:lnTo>
                    <a:pt x="755" y="521"/>
                  </a:lnTo>
                  <a:lnTo>
                    <a:pt x="755" y="531"/>
                  </a:lnTo>
                  <a:cubicBezTo>
                    <a:pt x="1032" y="531"/>
                    <a:pt x="1061" y="140"/>
                    <a:pt x="803" y="92"/>
                  </a:cubicBezTo>
                  <a:lnTo>
                    <a:pt x="355" y="6"/>
                  </a:lnTo>
                  <a:cubicBezTo>
                    <a:pt x="337" y="3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7211380" y="1502999"/>
              <a:ext cx="174392" cy="52501"/>
            </a:xfrm>
            <a:custGeom>
              <a:avLst/>
              <a:gdLst/>
              <a:ahLst/>
              <a:cxnLst/>
              <a:rect l="l" t="t" r="r" b="b"/>
              <a:pathLst>
                <a:path w="6660" h="2005" extrusionOk="0">
                  <a:moveTo>
                    <a:pt x="1994" y="1"/>
                  </a:moveTo>
                  <a:cubicBezTo>
                    <a:pt x="888" y="1"/>
                    <a:pt x="0" y="898"/>
                    <a:pt x="0" y="2004"/>
                  </a:cubicBezTo>
                  <a:lnTo>
                    <a:pt x="4656" y="2004"/>
                  </a:lnTo>
                  <a:cubicBezTo>
                    <a:pt x="5667" y="2004"/>
                    <a:pt x="6516" y="1251"/>
                    <a:pt x="6640" y="259"/>
                  </a:cubicBezTo>
                  <a:cubicBezTo>
                    <a:pt x="6659" y="125"/>
                    <a:pt x="6554" y="1"/>
                    <a:pt x="642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7257832" y="1502999"/>
              <a:ext cx="127940" cy="40744"/>
            </a:xfrm>
            <a:custGeom>
              <a:avLst/>
              <a:gdLst/>
              <a:ahLst/>
              <a:cxnLst/>
              <a:rect l="l" t="t" r="r" b="b"/>
              <a:pathLst>
                <a:path w="4886" h="1556" extrusionOk="0">
                  <a:moveTo>
                    <a:pt x="745" y="1"/>
                  </a:moveTo>
                  <a:cubicBezTo>
                    <a:pt x="430" y="259"/>
                    <a:pt x="192" y="602"/>
                    <a:pt x="77" y="993"/>
                  </a:cubicBezTo>
                  <a:cubicBezTo>
                    <a:pt x="1" y="1279"/>
                    <a:pt x="220" y="1556"/>
                    <a:pt x="506" y="1556"/>
                  </a:cubicBezTo>
                  <a:lnTo>
                    <a:pt x="4141" y="1556"/>
                  </a:lnTo>
                  <a:cubicBezTo>
                    <a:pt x="4542" y="1232"/>
                    <a:pt x="4809" y="764"/>
                    <a:pt x="4866" y="249"/>
                  </a:cubicBezTo>
                  <a:cubicBezTo>
                    <a:pt x="4885" y="115"/>
                    <a:pt x="4780" y="1"/>
                    <a:pt x="4647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7252097" y="1782262"/>
              <a:ext cx="11521" cy="75491"/>
            </a:xfrm>
            <a:custGeom>
              <a:avLst/>
              <a:gdLst/>
              <a:ahLst/>
              <a:cxnLst/>
              <a:rect l="l" t="t" r="r" b="b"/>
              <a:pathLst>
                <a:path w="440" h="2883" extrusionOk="0">
                  <a:moveTo>
                    <a:pt x="235" y="1"/>
                  </a:moveTo>
                  <a:cubicBezTo>
                    <a:pt x="230" y="1"/>
                    <a:pt x="225" y="1"/>
                    <a:pt x="220" y="2"/>
                  </a:cubicBezTo>
                  <a:cubicBezTo>
                    <a:pt x="96" y="2"/>
                    <a:pt x="0" y="97"/>
                    <a:pt x="0" y="221"/>
                  </a:cubicBezTo>
                  <a:lnTo>
                    <a:pt x="0" y="2883"/>
                  </a:lnTo>
                  <a:lnTo>
                    <a:pt x="439" y="2883"/>
                  </a:lnTo>
                  <a:lnTo>
                    <a:pt x="439" y="221"/>
                  </a:lnTo>
                  <a:cubicBezTo>
                    <a:pt x="439" y="102"/>
                    <a:pt x="352" y="1"/>
                    <a:pt x="23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7310045" y="1782262"/>
              <a:ext cx="11783" cy="75491"/>
            </a:xfrm>
            <a:custGeom>
              <a:avLst/>
              <a:gdLst/>
              <a:ahLst/>
              <a:cxnLst/>
              <a:rect l="l" t="t" r="r" b="b"/>
              <a:pathLst>
                <a:path w="450" h="2883" extrusionOk="0">
                  <a:moveTo>
                    <a:pt x="244" y="1"/>
                  </a:moveTo>
                  <a:cubicBezTo>
                    <a:pt x="239" y="1"/>
                    <a:pt x="235" y="1"/>
                    <a:pt x="230" y="2"/>
                  </a:cubicBezTo>
                  <a:cubicBezTo>
                    <a:pt x="106" y="2"/>
                    <a:pt x="1" y="97"/>
                    <a:pt x="1" y="221"/>
                  </a:cubicBezTo>
                  <a:lnTo>
                    <a:pt x="1" y="2883"/>
                  </a:lnTo>
                  <a:lnTo>
                    <a:pt x="449" y="2883"/>
                  </a:lnTo>
                  <a:lnTo>
                    <a:pt x="449" y="221"/>
                  </a:lnTo>
                  <a:cubicBezTo>
                    <a:pt x="449" y="102"/>
                    <a:pt x="353" y="1"/>
                    <a:pt x="244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7260896" y="1654112"/>
              <a:ext cx="51872" cy="17570"/>
            </a:xfrm>
            <a:custGeom>
              <a:avLst/>
              <a:gdLst/>
              <a:ahLst/>
              <a:cxnLst/>
              <a:rect l="l" t="t" r="r" b="b"/>
              <a:pathLst>
                <a:path w="1981" h="671" extrusionOk="0">
                  <a:moveTo>
                    <a:pt x="331" y="0"/>
                  </a:moveTo>
                  <a:cubicBezTo>
                    <a:pt x="155" y="0"/>
                    <a:pt x="1" y="229"/>
                    <a:pt x="170" y="383"/>
                  </a:cubicBezTo>
                  <a:cubicBezTo>
                    <a:pt x="389" y="574"/>
                    <a:pt x="668" y="670"/>
                    <a:pt x="950" y="670"/>
                  </a:cubicBezTo>
                  <a:cubicBezTo>
                    <a:pt x="964" y="670"/>
                    <a:pt x="977" y="670"/>
                    <a:pt x="990" y="669"/>
                  </a:cubicBezTo>
                  <a:cubicBezTo>
                    <a:pt x="1004" y="670"/>
                    <a:pt x="1018" y="670"/>
                    <a:pt x="1032" y="670"/>
                  </a:cubicBezTo>
                  <a:cubicBezTo>
                    <a:pt x="1322" y="670"/>
                    <a:pt x="1592" y="574"/>
                    <a:pt x="1811" y="383"/>
                  </a:cubicBezTo>
                  <a:cubicBezTo>
                    <a:pt x="1980" y="229"/>
                    <a:pt x="1832" y="0"/>
                    <a:pt x="1658" y="0"/>
                  </a:cubicBezTo>
                  <a:cubicBezTo>
                    <a:pt x="1607" y="0"/>
                    <a:pt x="1554" y="20"/>
                    <a:pt x="1506" y="68"/>
                  </a:cubicBezTo>
                  <a:cubicBezTo>
                    <a:pt x="1353" y="173"/>
                    <a:pt x="1174" y="226"/>
                    <a:pt x="995" y="226"/>
                  </a:cubicBezTo>
                  <a:cubicBezTo>
                    <a:pt x="816" y="226"/>
                    <a:pt x="637" y="173"/>
                    <a:pt x="485" y="68"/>
                  </a:cubicBezTo>
                  <a:cubicBezTo>
                    <a:pt x="437" y="20"/>
                    <a:pt x="383" y="0"/>
                    <a:pt x="331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5"/>
          <p:cNvGrpSpPr/>
          <p:nvPr/>
        </p:nvGrpSpPr>
        <p:grpSpPr>
          <a:xfrm>
            <a:off x="5722759" y="3054366"/>
            <a:ext cx="286379" cy="367083"/>
            <a:chOff x="7603081" y="1973072"/>
            <a:chExt cx="276802" cy="354807"/>
          </a:xfrm>
        </p:grpSpPr>
        <p:sp>
          <p:nvSpPr>
            <p:cNvPr id="293" name="Google Shape;293;p35"/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D1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666527" y="2189465"/>
              <a:ext cx="149909" cy="92197"/>
            </a:xfrm>
            <a:custGeom>
              <a:avLst/>
              <a:gdLst/>
              <a:ahLst/>
              <a:cxnLst/>
              <a:rect l="l" t="t" r="r" b="b"/>
              <a:pathLst>
                <a:path w="5725" h="3521" extrusionOk="0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679751" y="2189465"/>
              <a:ext cx="123698" cy="34564"/>
            </a:xfrm>
            <a:custGeom>
              <a:avLst/>
              <a:gdLst/>
              <a:ahLst/>
              <a:cxnLst/>
              <a:rect l="l" t="t" r="r" b="b"/>
              <a:pathLst>
                <a:path w="4724" h="1320" extrusionOk="0">
                  <a:moveTo>
                    <a:pt x="163" y="1"/>
                  </a:moveTo>
                  <a:cubicBezTo>
                    <a:pt x="96" y="1"/>
                    <a:pt x="39" y="20"/>
                    <a:pt x="1" y="67"/>
                  </a:cubicBezTo>
                  <a:cubicBezTo>
                    <a:pt x="568" y="902"/>
                    <a:pt x="1465" y="1319"/>
                    <a:pt x="2362" y="1319"/>
                  </a:cubicBezTo>
                  <a:cubicBezTo>
                    <a:pt x="3259" y="1319"/>
                    <a:pt x="4155" y="902"/>
                    <a:pt x="4723" y="67"/>
                  </a:cubicBezTo>
                  <a:cubicBezTo>
                    <a:pt x="4685" y="20"/>
                    <a:pt x="4628" y="1"/>
                    <a:pt x="4561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70124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0" y="201"/>
                  </a:cubicBezTo>
                  <a:lnTo>
                    <a:pt x="0" y="420"/>
                  </a:lnTo>
                  <a:cubicBezTo>
                    <a:pt x="0" y="544"/>
                    <a:pt x="96" y="649"/>
                    <a:pt x="220" y="649"/>
                  </a:cubicBezTo>
                  <a:cubicBezTo>
                    <a:pt x="334" y="640"/>
                    <a:pt x="439" y="544"/>
                    <a:pt x="439" y="420"/>
                  </a:cubicBezTo>
                  <a:lnTo>
                    <a:pt x="439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77042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1" y="201"/>
                  </a:cubicBezTo>
                  <a:lnTo>
                    <a:pt x="1" y="420"/>
                  </a:lnTo>
                  <a:cubicBezTo>
                    <a:pt x="1" y="544"/>
                    <a:pt x="96" y="640"/>
                    <a:pt x="220" y="649"/>
                  </a:cubicBezTo>
                  <a:cubicBezTo>
                    <a:pt x="344" y="640"/>
                    <a:pt x="440" y="544"/>
                    <a:pt x="440" y="420"/>
                  </a:cubicBezTo>
                  <a:lnTo>
                    <a:pt x="440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693995" y="2074067"/>
              <a:ext cx="25766" cy="11495"/>
            </a:xfrm>
            <a:custGeom>
              <a:avLst/>
              <a:gdLst/>
              <a:ahLst/>
              <a:cxnLst/>
              <a:rect l="l" t="t" r="r" b="b"/>
              <a:pathLst>
                <a:path w="984" h="439" extrusionOk="0">
                  <a:moveTo>
                    <a:pt x="277" y="0"/>
                  </a:moveTo>
                  <a:cubicBezTo>
                    <a:pt x="1" y="19"/>
                    <a:pt x="1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763202" y="2074067"/>
              <a:ext cx="25740" cy="11495"/>
            </a:xfrm>
            <a:custGeom>
              <a:avLst/>
              <a:gdLst/>
              <a:ahLst/>
              <a:cxnLst/>
              <a:rect l="l" t="t" r="r" b="b"/>
              <a:pathLst>
                <a:path w="983" h="439" extrusionOk="0">
                  <a:moveTo>
                    <a:pt x="277" y="0"/>
                  </a:moveTo>
                  <a:cubicBezTo>
                    <a:pt x="0" y="19"/>
                    <a:pt x="0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 txBox="1"/>
          <p:nvPr/>
        </p:nvSpPr>
        <p:spPr>
          <a:xfrm>
            <a:off x="6028620" y="3143600"/>
            <a:ext cx="992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Simar Kochar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22BAI10012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8" name="Google Shape;308;p35"/>
          <p:cNvGrpSpPr/>
          <p:nvPr/>
        </p:nvGrpSpPr>
        <p:grpSpPr>
          <a:xfrm>
            <a:off x="5713675" y="3603133"/>
            <a:ext cx="274658" cy="328111"/>
            <a:chOff x="4902701" y="2879989"/>
            <a:chExt cx="272560" cy="354676"/>
          </a:xfrm>
        </p:grpSpPr>
        <p:sp>
          <p:nvSpPr>
            <p:cNvPr id="309" name="Google Shape;309;p35"/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966644" y="3123483"/>
              <a:ext cx="143913" cy="43781"/>
            </a:xfrm>
            <a:custGeom>
              <a:avLst/>
              <a:gdLst/>
              <a:ahLst/>
              <a:cxnLst/>
              <a:rect l="l" t="t" r="r" b="b"/>
              <a:pathLst>
                <a:path w="5496" h="1672" extrusionOk="0">
                  <a:moveTo>
                    <a:pt x="878" y="0"/>
                  </a:moveTo>
                  <a:cubicBezTo>
                    <a:pt x="840" y="19"/>
                    <a:pt x="802" y="29"/>
                    <a:pt x="764" y="48"/>
                  </a:cubicBezTo>
                  <a:lnTo>
                    <a:pt x="0" y="267"/>
                  </a:lnTo>
                  <a:cubicBezTo>
                    <a:pt x="39" y="372"/>
                    <a:pt x="105" y="468"/>
                    <a:pt x="191" y="544"/>
                  </a:cubicBezTo>
                  <a:lnTo>
                    <a:pt x="1260" y="1460"/>
                  </a:lnTo>
                  <a:cubicBezTo>
                    <a:pt x="1423" y="1602"/>
                    <a:pt x="1624" y="1671"/>
                    <a:pt x="1823" y="1671"/>
                  </a:cubicBezTo>
                  <a:cubicBezTo>
                    <a:pt x="2077" y="1671"/>
                    <a:pt x="2329" y="1559"/>
                    <a:pt x="2500" y="1345"/>
                  </a:cubicBezTo>
                  <a:lnTo>
                    <a:pt x="2748" y="1031"/>
                  </a:lnTo>
                  <a:lnTo>
                    <a:pt x="2996" y="1345"/>
                  </a:lnTo>
                  <a:cubicBezTo>
                    <a:pt x="3167" y="1559"/>
                    <a:pt x="3419" y="1671"/>
                    <a:pt x="3675" y="1671"/>
                  </a:cubicBezTo>
                  <a:cubicBezTo>
                    <a:pt x="3875" y="1671"/>
                    <a:pt x="4078" y="1602"/>
                    <a:pt x="4246" y="1460"/>
                  </a:cubicBezTo>
                  <a:lnTo>
                    <a:pt x="5314" y="544"/>
                  </a:lnTo>
                  <a:cubicBezTo>
                    <a:pt x="5400" y="468"/>
                    <a:pt x="5457" y="372"/>
                    <a:pt x="5495" y="267"/>
                  </a:cubicBezTo>
                  <a:lnTo>
                    <a:pt x="4732" y="48"/>
                  </a:lnTo>
                  <a:cubicBezTo>
                    <a:pt x="4694" y="29"/>
                    <a:pt x="4656" y="19"/>
                    <a:pt x="4627" y="0"/>
                  </a:cubicBezTo>
                  <a:lnTo>
                    <a:pt x="2748" y="344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998878" y="3081273"/>
              <a:ext cx="79445" cy="22676"/>
            </a:xfrm>
            <a:custGeom>
              <a:avLst/>
              <a:gdLst/>
              <a:ahLst/>
              <a:cxnLst/>
              <a:rect l="l" t="t" r="r" b="b"/>
              <a:pathLst>
                <a:path w="3034" h="866" extrusionOk="0">
                  <a:moveTo>
                    <a:pt x="0" y="0"/>
                  </a:moveTo>
                  <a:lnTo>
                    <a:pt x="0" y="487"/>
                  </a:lnTo>
                  <a:cubicBezTo>
                    <a:pt x="472" y="739"/>
                    <a:pt x="995" y="866"/>
                    <a:pt x="1517" y="866"/>
                  </a:cubicBezTo>
                  <a:cubicBezTo>
                    <a:pt x="2039" y="866"/>
                    <a:pt x="2562" y="739"/>
                    <a:pt x="3034" y="487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947163" y="2933616"/>
              <a:ext cx="142656" cy="159074"/>
            </a:xfrm>
            <a:custGeom>
              <a:avLst/>
              <a:gdLst/>
              <a:ahLst/>
              <a:cxnLst/>
              <a:rect l="l" t="t" r="r" b="b"/>
              <a:pathLst>
                <a:path w="5448" h="6075" extrusionOk="0">
                  <a:moveTo>
                    <a:pt x="678" y="1"/>
                  </a:moveTo>
                  <a:lnTo>
                    <a:pt x="678" y="2386"/>
                  </a:lnTo>
                  <a:lnTo>
                    <a:pt x="601" y="2386"/>
                  </a:lnTo>
                  <a:cubicBezTo>
                    <a:pt x="595" y="2386"/>
                    <a:pt x="589" y="2386"/>
                    <a:pt x="583" y="2386"/>
                  </a:cubicBezTo>
                  <a:cubicBezTo>
                    <a:pt x="304" y="2386"/>
                    <a:pt x="66" y="2593"/>
                    <a:pt x="29" y="2872"/>
                  </a:cubicBezTo>
                  <a:cubicBezTo>
                    <a:pt x="0" y="3197"/>
                    <a:pt x="248" y="3473"/>
                    <a:pt x="573" y="3473"/>
                  </a:cubicBezTo>
                  <a:lnTo>
                    <a:pt x="687" y="3473"/>
                  </a:lnTo>
                  <a:cubicBezTo>
                    <a:pt x="800" y="4963"/>
                    <a:pt x="2044" y="6075"/>
                    <a:pt x="3486" y="6075"/>
                  </a:cubicBezTo>
                  <a:cubicBezTo>
                    <a:pt x="3632" y="6075"/>
                    <a:pt x="3781" y="6063"/>
                    <a:pt x="3931" y="6040"/>
                  </a:cubicBezTo>
                  <a:cubicBezTo>
                    <a:pt x="2567" y="5820"/>
                    <a:pt x="1546" y="4637"/>
                    <a:pt x="1546" y="3254"/>
                  </a:cubicBezTo>
                  <a:lnTo>
                    <a:pt x="1546" y="1737"/>
                  </a:lnTo>
                  <a:cubicBezTo>
                    <a:pt x="1546" y="1260"/>
                    <a:pt x="1937" y="869"/>
                    <a:pt x="2414" y="869"/>
                  </a:cubicBezTo>
                  <a:lnTo>
                    <a:pt x="5018" y="869"/>
                  </a:lnTo>
                  <a:cubicBezTo>
                    <a:pt x="5257" y="869"/>
                    <a:pt x="5448" y="678"/>
                    <a:pt x="5448" y="440"/>
                  </a:cubicBezTo>
                  <a:lnTo>
                    <a:pt x="5448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4999114" y="2996512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1"/>
                  </a:moveTo>
                  <a:cubicBezTo>
                    <a:pt x="108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11" y="652"/>
                  </a:cubicBezTo>
                  <a:cubicBezTo>
                    <a:pt x="335" y="652"/>
                    <a:pt x="430" y="556"/>
                    <a:pt x="430" y="432"/>
                  </a:cubicBezTo>
                  <a:lnTo>
                    <a:pt x="430" y="222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067064" y="299651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2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991363" y="2979099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0"/>
                    <a:pt x="287" y="439"/>
                  </a:cubicBezTo>
                  <a:lnTo>
                    <a:pt x="726" y="439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059575" y="2979099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0"/>
                  </a:moveTo>
                  <a:cubicBezTo>
                    <a:pt x="0" y="0"/>
                    <a:pt x="0" y="439"/>
                    <a:pt x="287" y="439"/>
                  </a:cubicBezTo>
                  <a:lnTo>
                    <a:pt x="725" y="439"/>
                  </a:lnTo>
                  <a:cubicBezTo>
                    <a:pt x="1012" y="430"/>
                    <a:pt x="1012" y="0"/>
                    <a:pt x="7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013097" y="3033538"/>
              <a:ext cx="51244" cy="22781"/>
            </a:xfrm>
            <a:custGeom>
              <a:avLst/>
              <a:gdLst/>
              <a:ahLst/>
              <a:cxnLst/>
              <a:rect l="l" t="t" r="r" b="b"/>
              <a:pathLst>
                <a:path w="1957" h="870" extrusionOk="0">
                  <a:moveTo>
                    <a:pt x="125" y="1"/>
                  </a:moveTo>
                  <a:cubicBezTo>
                    <a:pt x="58" y="1"/>
                    <a:pt x="1" y="58"/>
                    <a:pt x="10" y="125"/>
                  </a:cubicBezTo>
                  <a:cubicBezTo>
                    <a:pt x="87" y="545"/>
                    <a:pt x="487" y="869"/>
                    <a:pt x="984" y="869"/>
                  </a:cubicBezTo>
                  <a:cubicBezTo>
                    <a:pt x="1470" y="869"/>
                    <a:pt x="1871" y="545"/>
                    <a:pt x="1947" y="125"/>
                  </a:cubicBezTo>
                  <a:cubicBezTo>
                    <a:pt x="1957" y="58"/>
                    <a:pt x="1909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936427" y="3183421"/>
              <a:ext cx="17256" cy="51244"/>
            </a:xfrm>
            <a:custGeom>
              <a:avLst/>
              <a:gdLst/>
              <a:ahLst/>
              <a:cxnLst/>
              <a:rect l="l" t="t" r="r" b="b"/>
              <a:pathLst>
                <a:path w="659" h="1957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lnTo>
                    <a:pt x="0" y="1957"/>
                  </a:lnTo>
                  <a:lnTo>
                    <a:pt x="658" y="195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123781" y="3183421"/>
              <a:ext cx="16994" cy="51244"/>
            </a:xfrm>
            <a:custGeom>
              <a:avLst/>
              <a:gdLst/>
              <a:ahLst/>
              <a:cxnLst/>
              <a:rect l="l" t="t" r="r" b="b"/>
              <a:pathLst>
                <a:path w="649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649" y="1957"/>
                  </a:lnTo>
                  <a:lnTo>
                    <a:pt x="649" y="659"/>
                  </a:lnTo>
                  <a:cubicBezTo>
                    <a:pt x="649" y="297"/>
                    <a:pt x="363" y="1"/>
                    <a:pt x="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953657" y="3183421"/>
              <a:ext cx="11260" cy="51244"/>
            </a:xfrm>
            <a:custGeom>
              <a:avLst/>
              <a:gdLst/>
              <a:ahLst/>
              <a:cxnLst/>
              <a:rect l="l" t="t" r="r" b="b"/>
              <a:pathLst>
                <a:path w="43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430" y="1957"/>
                  </a:lnTo>
                  <a:lnTo>
                    <a:pt x="430" y="440"/>
                  </a:lnTo>
                  <a:cubicBezTo>
                    <a:pt x="430" y="201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5112521" y="3183421"/>
              <a:ext cx="11286" cy="51244"/>
            </a:xfrm>
            <a:custGeom>
              <a:avLst/>
              <a:gdLst/>
              <a:ahLst/>
              <a:cxnLst/>
              <a:rect l="l" t="t" r="r" b="b"/>
              <a:pathLst>
                <a:path w="431" h="1957" extrusionOk="0">
                  <a:moveTo>
                    <a:pt x="430" y="1"/>
                  </a:moveTo>
                  <a:cubicBezTo>
                    <a:pt x="192" y="1"/>
                    <a:pt x="1" y="201"/>
                    <a:pt x="1" y="440"/>
                  </a:cubicBezTo>
                  <a:lnTo>
                    <a:pt x="1" y="1957"/>
                  </a:lnTo>
                  <a:lnTo>
                    <a:pt x="430" y="195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5"/>
          <p:cNvSpPr txBox="1"/>
          <p:nvPr/>
        </p:nvSpPr>
        <p:spPr>
          <a:xfrm>
            <a:off x="6024350" y="3700388"/>
            <a:ext cx="7623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Arin Balyan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22BAI10041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2367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lexandria"/>
                <a:ea typeface="Alexandria"/>
                <a:cs typeface="Alexandria"/>
                <a:sym typeface="Alexandria"/>
              </a:rPr>
              <a:t>Our Team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cxnSp>
        <p:nvCxnSpPr>
          <p:cNvPr id="212" name="Google Shape;212;p35"/>
          <p:cNvCxnSpPr>
            <a:stCxn id="213" idx="6"/>
            <a:endCxn id="214" idx="2"/>
          </p:cNvCxnSpPr>
          <p:nvPr/>
        </p:nvCxnSpPr>
        <p:spPr>
          <a:xfrm rot="10800000" flipH="1">
            <a:off x="2947825" y="1497750"/>
            <a:ext cx="702300" cy="1074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35"/>
          <p:cNvCxnSpPr>
            <a:stCxn id="216" idx="3"/>
            <a:endCxn id="217" idx="2"/>
          </p:cNvCxnSpPr>
          <p:nvPr/>
        </p:nvCxnSpPr>
        <p:spPr>
          <a:xfrm rot="10800000" flipH="1">
            <a:off x="5006350" y="1178700"/>
            <a:ext cx="586200" cy="3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35"/>
          <p:cNvCxnSpPr>
            <a:stCxn id="216" idx="3"/>
          </p:cNvCxnSpPr>
          <p:nvPr/>
        </p:nvCxnSpPr>
        <p:spPr>
          <a:xfrm>
            <a:off x="5006350" y="1530600"/>
            <a:ext cx="576300" cy="3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" name="Google Shape;219;p35"/>
          <p:cNvGrpSpPr/>
          <p:nvPr/>
        </p:nvGrpSpPr>
        <p:grpSpPr>
          <a:xfrm>
            <a:off x="3650050" y="1338150"/>
            <a:ext cx="1356300" cy="384900"/>
            <a:chOff x="3650050" y="1476150"/>
            <a:chExt cx="1356300" cy="384900"/>
          </a:xfrm>
        </p:grpSpPr>
        <p:sp>
          <p:nvSpPr>
            <p:cNvPr id="216" name="Google Shape;216;p35"/>
            <p:cNvSpPr/>
            <p:nvPr/>
          </p:nvSpPr>
          <p:spPr>
            <a:xfrm>
              <a:off x="3824050" y="1476150"/>
              <a:ext cx="1182300" cy="384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Poppins"/>
                  <a:ea typeface="Poppins"/>
                  <a:cs typeface="Poppins"/>
                  <a:sym typeface="Poppins"/>
                </a:rPr>
                <a:t>Dataset Labeling and Preparation  </a:t>
              </a:r>
              <a:endParaRPr sz="1000" dirty="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5"/>
          <p:cNvGrpSpPr/>
          <p:nvPr/>
        </p:nvGrpSpPr>
        <p:grpSpPr>
          <a:xfrm>
            <a:off x="3650075" y="2611975"/>
            <a:ext cx="1356300" cy="491100"/>
            <a:chOff x="3650075" y="3515100"/>
            <a:chExt cx="1356300" cy="491100"/>
          </a:xfrm>
        </p:grpSpPr>
        <p:sp>
          <p:nvSpPr>
            <p:cNvPr id="221" name="Google Shape;221;p35"/>
            <p:cNvSpPr/>
            <p:nvPr/>
          </p:nvSpPr>
          <p:spPr>
            <a:xfrm>
              <a:off x="3824075" y="3515100"/>
              <a:ext cx="1182300" cy="491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oppins"/>
                  <a:ea typeface="Poppins"/>
                  <a:cs typeface="Poppins"/>
                  <a:sym typeface="Poppins"/>
                </a:rPr>
                <a:t>Model Training &amp; Real-time Analysis</a:t>
              </a:r>
              <a:endParaRPr sz="1000"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3650075" y="358770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5"/>
          <p:cNvGrpSpPr/>
          <p:nvPr/>
        </p:nvGrpSpPr>
        <p:grpSpPr>
          <a:xfrm>
            <a:off x="1024975" y="2412150"/>
            <a:ext cx="1922850" cy="319200"/>
            <a:chOff x="1036175" y="2412150"/>
            <a:chExt cx="1922850" cy="319200"/>
          </a:xfrm>
        </p:grpSpPr>
        <p:sp>
          <p:nvSpPr>
            <p:cNvPr id="224" name="Google Shape;224;p35"/>
            <p:cNvSpPr/>
            <p:nvPr/>
          </p:nvSpPr>
          <p:spPr>
            <a:xfrm>
              <a:off x="1036175" y="2412150"/>
              <a:ext cx="1743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3D3D3D"/>
                  </a:solidFill>
                  <a:latin typeface="Poppins"/>
                  <a:ea typeface="Poppins"/>
                  <a:cs typeface="Poppins"/>
                  <a:sym typeface="Poppins"/>
                </a:rPr>
                <a:t>Contributions</a:t>
              </a:r>
              <a:endParaRPr b="1">
                <a:solidFill>
                  <a:srgbClr val="3D3D3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5" name="Google Shape;225;p35"/>
          <p:cNvCxnSpPr/>
          <p:nvPr/>
        </p:nvCxnSpPr>
        <p:spPr>
          <a:xfrm rot="-5400000" flipH="1">
            <a:off x="2663538" y="3199500"/>
            <a:ext cx="1270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5"/>
          <p:cNvCxnSpPr/>
          <p:nvPr/>
        </p:nvCxnSpPr>
        <p:spPr>
          <a:xfrm rot="10800000" flipH="1">
            <a:off x="5006375" y="2480300"/>
            <a:ext cx="586200" cy="31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5"/>
          <p:cNvCxnSpPr>
            <a:endCxn id="228" idx="2"/>
          </p:cNvCxnSpPr>
          <p:nvPr/>
        </p:nvCxnSpPr>
        <p:spPr>
          <a:xfrm>
            <a:off x="5006375" y="2799500"/>
            <a:ext cx="586200" cy="5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9" name="Google Shape;229;p35"/>
          <p:cNvGrpSpPr/>
          <p:nvPr/>
        </p:nvGrpSpPr>
        <p:grpSpPr>
          <a:xfrm>
            <a:off x="3650050" y="3670925"/>
            <a:ext cx="1356300" cy="434100"/>
            <a:chOff x="3650050" y="3348150"/>
            <a:chExt cx="1356300" cy="434100"/>
          </a:xfrm>
        </p:grpSpPr>
        <p:sp>
          <p:nvSpPr>
            <p:cNvPr id="230" name="Google Shape;230;p35"/>
            <p:cNvSpPr/>
            <p:nvPr/>
          </p:nvSpPr>
          <p:spPr>
            <a:xfrm>
              <a:off x="3824050" y="3348150"/>
              <a:ext cx="1182300" cy="434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Poppins"/>
                  <a:ea typeface="Poppins"/>
                  <a:cs typeface="Poppins"/>
                  <a:sym typeface="Poppins"/>
                </a:rPr>
                <a:t>Model integration &amp; YOLO</a:t>
              </a:r>
              <a:endParaRPr sz="1000">
                <a:solidFill>
                  <a:srgbClr val="3D3D3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5"/>
          <p:cNvGrpSpPr/>
          <p:nvPr/>
        </p:nvGrpSpPr>
        <p:grpSpPr>
          <a:xfrm>
            <a:off x="5728620" y="1021331"/>
            <a:ext cx="274665" cy="370044"/>
            <a:chOff x="7614550" y="2879911"/>
            <a:chExt cx="263316" cy="354754"/>
          </a:xfrm>
        </p:grpSpPr>
        <p:sp>
          <p:nvSpPr>
            <p:cNvPr id="233" name="Google Shape;233;p35"/>
            <p:cNvSpPr/>
            <p:nvPr/>
          </p:nvSpPr>
          <p:spPr>
            <a:xfrm>
              <a:off x="7614550" y="3086013"/>
              <a:ext cx="263316" cy="148652"/>
            </a:xfrm>
            <a:custGeom>
              <a:avLst/>
              <a:gdLst/>
              <a:ahLst/>
              <a:cxnLst/>
              <a:rect l="l" t="t" r="r" b="b"/>
              <a:pathLst>
                <a:path w="10056" h="5677" extrusionOk="0">
                  <a:moveTo>
                    <a:pt x="3721" y="0"/>
                  </a:moveTo>
                  <a:lnTo>
                    <a:pt x="3721" y="1126"/>
                  </a:lnTo>
                  <a:cubicBezTo>
                    <a:pt x="3712" y="1498"/>
                    <a:pt x="3483" y="1822"/>
                    <a:pt x="3130" y="1946"/>
                  </a:cubicBezTo>
                  <a:lnTo>
                    <a:pt x="879" y="2748"/>
                  </a:lnTo>
                  <a:cubicBezTo>
                    <a:pt x="354" y="2929"/>
                    <a:pt x="1" y="3425"/>
                    <a:pt x="1" y="3978"/>
                  </a:cubicBezTo>
                  <a:lnTo>
                    <a:pt x="1" y="5018"/>
                  </a:lnTo>
                  <a:cubicBezTo>
                    <a:pt x="1" y="5381"/>
                    <a:pt x="297" y="5677"/>
                    <a:pt x="659" y="5677"/>
                  </a:cubicBezTo>
                  <a:lnTo>
                    <a:pt x="9398" y="5677"/>
                  </a:lnTo>
                  <a:cubicBezTo>
                    <a:pt x="9760" y="5677"/>
                    <a:pt x="10056" y="5381"/>
                    <a:pt x="10056" y="5018"/>
                  </a:cubicBezTo>
                  <a:lnTo>
                    <a:pt x="10056" y="3978"/>
                  </a:lnTo>
                  <a:cubicBezTo>
                    <a:pt x="10056" y="3425"/>
                    <a:pt x="9703" y="2929"/>
                    <a:pt x="9178" y="2748"/>
                  </a:cubicBezTo>
                  <a:lnTo>
                    <a:pt x="6927" y="1946"/>
                  </a:lnTo>
                  <a:cubicBezTo>
                    <a:pt x="6574" y="1822"/>
                    <a:pt x="6345" y="1498"/>
                    <a:pt x="6345" y="1126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7614550" y="3137728"/>
              <a:ext cx="263081" cy="96937"/>
            </a:xfrm>
            <a:custGeom>
              <a:avLst/>
              <a:gdLst/>
              <a:ahLst/>
              <a:cxnLst/>
              <a:rect l="l" t="t" r="r" b="b"/>
              <a:pathLst>
                <a:path w="10047" h="3702" extrusionOk="0">
                  <a:moveTo>
                    <a:pt x="3063" y="0"/>
                  </a:moveTo>
                  <a:lnTo>
                    <a:pt x="879" y="773"/>
                  </a:lnTo>
                  <a:cubicBezTo>
                    <a:pt x="354" y="954"/>
                    <a:pt x="1" y="1450"/>
                    <a:pt x="1" y="2003"/>
                  </a:cubicBezTo>
                  <a:lnTo>
                    <a:pt x="1" y="3043"/>
                  </a:lnTo>
                  <a:cubicBezTo>
                    <a:pt x="1" y="3406"/>
                    <a:pt x="297" y="3702"/>
                    <a:pt x="659" y="3702"/>
                  </a:cubicBezTo>
                  <a:lnTo>
                    <a:pt x="9398" y="3702"/>
                  </a:lnTo>
                  <a:cubicBezTo>
                    <a:pt x="9760" y="3702"/>
                    <a:pt x="10046" y="3406"/>
                    <a:pt x="10046" y="3043"/>
                  </a:cubicBezTo>
                  <a:lnTo>
                    <a:pt x="10046" y="2003"/>
                  </a:lnTo>
                  <a:cubicBezTo>
                    <a:pt x="10046" y="1450"/>
                    <a:pt x="9703" y="954"/>
                    <a:pt x="9178" y="773"/>
                  </a:cubicBezTo>
                  <a:lnTo>
                    <a:pt x="6994" y="0"/>
                  </a:lnTo>
                  <a:cubicBezTo>
                    <a:pt x="6994" y="1088"/>
                    <a:pt x="6116" y="1965"/>
                    <a:pt x="5028" y="1965"/>
                  </a:cubicBezTo>
                  <a:cubicBezTo>
                    <a:pt x="3941" y="1965"/>
                    <a:pt x="3063" y="1088"/>
                    <a:pt x="306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7683495" y="3137728"/>
              <a:ext cx="125426" cy="62477"/>
            </a:xfrm>
            <a:custGeom>
              <a:avLst/>
              <a:gdLst/>
              <a:ahLst/>
              <a:cxnLst/>
              <a:rect l="l" t="t" r="r" b="b"/>
              <a:pathLst>
                <a:path w="4790" h="2386" extrusionOk="0">
                  <a:moveTo>
                    <a:pt x="430" y="0"/>
                  </a:moveTo>
                  <a:lnTo>
                    <a:pt x="1" y="153"/>
                  </a:lnTo>
                  <a:cubicBezTo>
                    <a:pt x="87" y="1412"/>
                    <a:pt x="1136" y="2385"/>
                    <a:pt x="2395" y="2385"/>
                  </a:cubicBezTo>
                  <a:cubicBezTo>
                    <a:pt x="3655" y="2385"/>
                    <a:pt x="4704" y="1412"/>
                    <a:pt x="4790" y="153"/>
                  </a:cubicBezTo>
                  <a:lnTo>
                    <a:pt x="4361" y="0"/>
                  </a:lnTo>
                  <a:cubicBezTo>
                    <a:pt x="4361" y="1088"/>
                    <a:pt x="3483" y="1965"/>
                    <a:pt x="2395" y="1965"/>
                  </a:cubicBezTo>
                  <a:cubicBezTo>
                    <a:pt x="1308" y="1965"/>
                    <a:pt x="430" y="1088"/>
                    <a:pt x="430" y="0"/>
                  </a:cubicBez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7711985" y="3085751"/>
              <a:ext cx="68709" cy="23069"/>
            </a:xfrm>
            <a:custGeom>
              <a:avLst/>
              <a:gdLst/>
              <a:ahLst/>
              <a:cxnLst/>
              <a:rect l="l" t="t" r="r" b="b"/>
              <a:pathLst>
                <a:path w="2624" h="881" extrusionOk="0">
                  <a:moveTo>
                    <a:pt x="0" y="1"/>
                  </a:moveTo>
                  <a:lnTo>
                    <a:pt x="0" y="602"/>
                  </a:lnTo>
                  <a:cubicBezTo>
                    <a:pt x="415" y="788"/>
                    <a:pt x="861" y="881"/>
                    <a:pt x="1309" y="881"/>
                  </a:cubicBezTo>
                  <a:cubicBezTo>
                    <a:pt x="1756" y="881"/>
                    <a:pt x="2204" y="788"/>
                    <a:pt x="2624" y="6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7780668" y="3023064"/>
              <a:ext cx="45745" cy="211601"/>
            </a:xfrm>
            <a:custGeom>
              <a:avLst/>
              <a:gdLst/>
              <a:ahLst/>
              <a:cxnLst/>
              <a:rect l="l" t="t" r="r" b="b"/>
              <a:pathLst>
                <a:path w="1747" h="8081" extrusionOk="0">
                  <a:moveTo>
                    <a:pt x="1" y="0"/>
                  </a:moveTo>
                  <a:lnTo>
                    <a:pt x="1" y="8081"/>
                  </a:lnTo>
                  <a:lnTo>
                    <a:pt x="1527" y="8081"/>
                  </a:lnTo>
                  <a:lnTo>
                    <a:pt x="1117" y="4179"/>
                  </a:lnTo>
                  <a:cubicBezTo>
                    <a:pt x="1098" y="4007"/>
                    <a:pt x="1089" y="3845"/>
                    <a:pt x="1089" y="3683"/>
                  </a:cubicBezTo>
                  <a:lnTo>
                    <a:pt x="1089" y="3520"/>
                  </a:lnTo>
                  <a:cubicBezTo>
                    <a:pt x="1089" y="3206"/>
                    <a:pt x="1117" y="2900"/>
                    <a:pt x="1184" y="2605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7780668" y="3102981"/>
              <a:ext cx="29275" cy="23017"/>
            </a:xfrm>
            <a:custGeom>
              <a:avLst/>
              <a:gdLst/>
              <a:ahLst/>
              <a:cxnLst/>
              <a:rect l="l" t="t" r="r" b="b"/>
              <a:pathLst>
                <a:path w="1118" h="879" extrusionOk="0">
                  <a:moveTo>
                    <a:pt x="1" y="1"/>
                  </a:moveTo>
                  <a:lnTo>
                    <a:pt x="1" y="879"/>
                  </a:lnTo>
                  <a:lnTo>
                    <a:pt x="1098" y="879"/>
                  </a:lnTo>
                  <a:cubicBezTo>
                    <a:pt x="1089" y="793"/>
                    <a:pt x="1089" y="707"/>
                    <a:pt x="1089" y="631"/>
                  </a:cubicBezTo>
                  <a:lnTo>
                    <a:pt x="1089" y="468"/>
                  </a:lnTo>
                  <a:cubicBezTo>
                    <a:pt x="1089" y="316"/>
                    <a:pt x="1098" y="154"/>
                    <a:pt x="1117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7666030" y="3023064"/>
              <a:ext cx="45719" cy="211601"/>
            </a:xfrm>
            <a:custGeom>
              <a:avLst/>
              <a:gdLst/>
              <a:ahLst/>
              <a:cxnLst/>
              <a:rect l="l" t="t" r="r" b="b"/>
              <a:pathLst>
                <a:path w="1746" h="8081" extrusionOk="0">
                  <a:moveTo>
                    <a:pt x="0" y="0"/>
                  </a:moveTo>
                  <a:lnTo>
                    <a:pt x="563" y="2605"/>
                  </a:lnTo>
                  <a:cubicBezTo>
                    <a:pt x="630" y="2900"/>
                    <a:pt x="658" y="3206"/>
                    <a:pt x="658" y="3520"/>
                  </a:cubicBezTo>
                  <a:lnTo>
                    <a:pt x="658" y="3683"/>
                  </a:lnTo>
                  <a:cubicBezTo>
                    <a:pt x="658" y="3845"/>
                    <a:pt x="649" y="4007"/>
                    <a:pt x="630" y="4179"/>
                  </a:cubicBezTo>
                  <a:lnTo>
                    <a:pt x="220" y="8081"/>
                  </a:lnTo>
                  <a:lnTo>
                    <a:pt x="1746" y="808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7628559" y="2879911"/>
              <a:ext cx="235325" cy="137419"/>
            </a:xfrm>
            <a:custGeom>
              <a:avLst/>
              <a:gdLst/>
              <a:ahLst/>
              <a:cxnLst/>
              <a:rect l="l" t="t" r="r" b="b"/>
              <a:pathLst>
                <a:path w="8987" h="5248" extrusionOk="0">
                  <a:moveTo>
                    <a:pt x="4493" y="1"/>
                  </a:moveTo>
                  <a:cubicBezTo>
                    <a:pt x="1794" y="1"/>
                    <a:pt x="0" y="2787"/>
                    <a:pt x="1116" y="5248"/>
                  </a:cubicBezTo>
                  <a:lnTo>
                    <a:pt x="7871" y="5248"/>
                  </a:lnTo>
                  <a:cubicBezTo>
                    <a:pt x="8987" y="2787"/>
                    <a:pt x="7193" y="1"/>
                    <a:pt x="449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7650031" y="2920131"/>
              <a:ext cx="192381" cy="177142"/>
            </a:xfrm>
            <a:custGeom>
              <a:avLst/>
              <a:gdLst/>
              <a:ahLst/>
              <a:cxnLst/>
              <a:rect l="l" t="t" r="r" b="b"/>
              <a:pathLst>
                <a:path w="7347" h="6765" extrusionOk="0">
                  <a:moveTo>
                    <a:pt x="3673" y="1"/>
                  </a:moveTo>
                  <a:cubicBezTo>
                    <a:pt x="2109" y="1"/>
                    <a:pt x="831" y="1270"/>
                    <a:pt x="831" y="2834"/>
                  </a:cubicBezTo>
                  <a:lnTo>
                    <a:pt x="831" y="3054"/>
                  </a:lnTo>
                  <a:lnTo>
                    <a:pt x="726" y="3054"/>
                  </a:lnTo>
                  <a:cubicBezTo>
                    <a:pt x="1" y="3054"/>
                    <a:pt x="1" y="4151"/>
                    <a:pt x="726" y="4151"/>
                  </a:cubicBezTo>
                  <a:lnTo>
                    <a:pt x="840" y="4151"/>
                  </a:lnTo>
                  <a:cubicBezTo>
                    <a:pt x="955" y="5629"/>
                    <a:pt x="2185" y="6765"/>
                    <a:pt x="3673" y="6765"/>
                  </a:cubicBezTo>
                  <a:cubicBezTo>
                    <a:pt x="5152" y="6765"/>
                    <a:pt x="6383" y="5629"/>
                    <a:pt x="6497" y="4151"/>
                  </a:cubicBezTo>
                  <a:lnTo>
                    <a:pt x="6621" y="4151"/>
                  </a:lnTo>
                  <a:cubicBezTo>
                    <a:pt x="7346" y="4151"/>
                    <a:pt x="7346" y="3054"/>
                    <a:pt x="6621" y="3054"/>
                  </a:cubicBezTo>
                  <a:lnTo>
                    <a:pt x="6516" y="3054"/>
                  </a:lnTo>
                  <a:lnTo>
                    <a:pt x="6516" y="2834"/>
                  </a:lnTo>
                  <a:cubicBezTo>
                    <a:pt x="6516" y="1270"/>
                    <a:pt x="5238" y="1"/>
                    <a:pt x="367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7650188" y="2920052"/>
              <a:ext cx="170229" cy="177456"/>
            </a:xfrm>
            <a:custGeom>
              <a:avLst/>
              <a:gdLst/>
              <a:ahLst/>
              <a:cxnLst/>
              <a:rect l="l" t="t" r="r" b="b"/>
              <a:pathLst>
                <a:path w="6501" h="6777" extrusionOk="0">
                  <a:moveTo>
                    <a:pt x="3677" y="0"/>
                  </a:moveTo>
                  <a:cubicBezTo>
                    <a:pt x="3629" y="0"/>
                    <a:pt x="3582" y="1"/>
                    <a:pt x="3534" y="4"/>
                  </a:cubicBezTo>
                  <a:cubicBezTo>
                    <a:pt x="2007" y="71"/>
                    <a:pt x="825" y="1273"/>
                    <a:pt x="825" y="2894"/>
                  </a:cubicBezTo>
                  <a:lnTo>
                    <a:pt x="825" y="3057"/>
                  </a:lnTo>
                  <a:lnTo>
                    <a:pt x="748" y="3057"/>
                  </a:lnTo>
                  <a:cubicBezTo>
                    <a:pt x="742" y="3056"/>
                    <a:pt x="736" y="3056"/>
                    <a:pt x="729" y="3056"/>
                  </a:cubicBezTo>
                  <a:cubicBezTo>
                    <a:pt x="23" y="3056"/>
                    <a:pt x="1" y="4125"/>
                    <a:pt x="720" y="4154"/>
                  </a:cubicBezTo>
                  <a:lnTo>
                    <a:pt x="844" y="4154"/>
                  </a:lnTo>
                  <a:cubicBezTo>
                    <a:pt x="947" y="5649"/>
                    <a:pt x="2194" y="6776"/>
                    <a:pt x="3648" y="6776"/>
                  </a:cubicBezTo>
                  <a:cubicBezTo>
                    <a:pt x="3799" y="6776"/>
                    <a:pt x="3952" y="6764"/>
                    <a:pt x="4106" y="6739"/>
                  </a:cubicBezTo>
                  <a:cubicBezTo>
                    <a:pt x="2723" y="6520"/>
                    <a:pt x="1702" y="5327"/>
                    <a:pt x="1702" y="3934"/>
                  </a:cubicBezTo>
                  <a:lnTo>
                    <a:pt x="1702" y="2837"/>
                  </a:lnTo>
                  <a:cubicBezTo>
                    <a:pt x="1702" y="2627"/>
                    <a:pt x="1721" y="2417"/>
                    <a:pt x="1769" y="2208"/>
                  </a:cubicBezTo>
                  <a:cubicBezTo>
                    <a:pt x="1872" y="1796"/>
                    <a:pt x="2235" y="1538"/>
                    <a:pt x="2619" y="1538"/>
                  </a:cubicBezTo>
                  <a:cubicBezTo>
                    <a:pt x="2770" y="1538"/>
                    <a:pt x="2924" y="1578"/>
                    <a:pt x="3066" y="1664"/>
                  </a:cubicBezTo>
                  <a:cubicBezTo>
                    <a:pt x="4116" y="2255"/>
                    <a:pt x="5289" y="2580"/>
                    <a:pt x="6501" y="2618"/>
                  </a:cubicBezTo>
                  <a:cubicBezTo>
                    <a:pt x="6381" y="1130"/>
                    <a:pt x="5142" y="0"/>
                    <a:pt x="3677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7720468" y="3037309"/>
              <a:ext cx="51506" cy="22755"/>
            </a:xfrm>
            <a:custGeom>
              <a:avLst/>
              <a:gdLst/>
              <a:ahLst/>
              <a:cxnLst/>
              <a:rect l="l" t="t" r="r" b="b"/>
              <a:pathLst>
                <a:path w="1967" h="869" extrusionOk="0">
                  <a:moveTo>
                    <a:pt x="144" y="0"/>
                  </a:moveTo>
                  <a:cubicBezTo>
                    <a:pt x="68" y="0"/>
                    <a:pt x="1" y="76"/>
                    <a:pt x="20" y="153"/>
                  </a:cubicBezTo>
                  <a:cubicBezTo>
                    <a:pt x="96" y="563"/>
                    <a:pt x="497" y="868"/>
                    <a:pt x="983" y="868"/>
                  </a:cubicBezTo>
                  <a:cubicBezTo>
                    <a:pt x="1470" y="868"/>
                    <a:pt x="1871" y="563"/>
                    <a:pt x="1957" y="153"/>
                  </a:cubicBezTo>
                  <a:cubicBezTo>
                    <a:pt x="1966" y="76"/>
                    <a:pt x="1909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7706250" y="3000204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7" y="0"/>
                    <a:pt x="0" y="72"/>
                    <a:pt x="0" y="215"/>
                  </a:cubicBezTo>
                  <a:lnTo>
                    <a:pt x="0" y="434"/>
                  </a:lnTo>
                  <a:cubicBezTo>
                    <a:pt x="0" y="558"/>
                    <a:pt x="95" y="654"/>
                    <a:pt x="219" y="654"/>
                  </a:cubicBezTo>
                  <a:cubicBezTo>
                    <a:pt x="334" y="654"/>
                    <a:pt x="429" y="549"/>
                    <a:pt x="429" y="434"/>
                  </a:cubicBezTo>
                  <a:lnTo>
                    <a:pt x="429" y="215"/>
                  </a:lnTo>
                  <a:cubicBezTo>
                    <a:pt x="429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7774933" y="3000204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4"/>
                  </a:lnTo>
                  <a:cubicBezTo>
                    <a:pt x="1" y="558"/>
                    <a:pt x="96" y="654"/>
                    <a:pt x="220" y="654"/>
                  </a:cubicBezTo>
                  <a:cubicBezTo>
                    <a:pt x="334" y="654"/>
                    <a:pt x="430" y="558"/>
                    <a:pt x="430" y="434"/>
                  </a:cubicBezTo>
                  <a:lnTo>
                    <a:pt x="430" y="215"/>
                  </a:lnTo>
                  <a:cubicBezTo>
                    <a:pt x="430" y="72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7698237" y="2981535"/>
              <a:ext cx="27206" cy="12831"/>
            </a:xfrm>
            <a:custGeom>
              <a:avLst/>
              <a:gdLst/>
              <a:ahLst/>
              <a:cxnLst/>
              <a:rect l="l" t="t" r="r" b="b"/>
              <a:pathLst>
                <a:path w="1039" h="490" extrusionOk="0">
                  <a:moveTo>
                    <a:pt x="751" y="0"/>
                  </a:moveTo>
                  <a:cubicBezTo>
                    <a:pt x="740" y="0"/>
                    <a:pt x="728" y="1"/>
                    <a:pt x="716" y="3"/>
                  </a:cubicBezTo>
                  <a:lnTo>
                    <a:pt x="277" y="50"/>
                  </a:lnTo>
                  <a:cubicBezTo>
                    <a:pt x="1" y="79"/>
                    <a:pt x="20" y="489"/>
                    <a:pt x="306" y="489"/>
                  </a:cubicBezTo>
                  <a:lnTo>
                    <a:pt x="325" y="489"/>
                  </a:lnTo>
                  <a:lnTo>
                    <a:pt x="764" y="432"/>
                  </a:lnTo>
                  <a:cubicBezTo>
                    <a:pt x="1038" y="404"/>
                    <a:pt x="1006" y="0"/>
                    <a:pt x="751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7766921" y="2981561"/>
              <a:ext cx="27285" cy="12804"/>
            </a:xfrm>
            <a:custGeom>
              <a:avLst/>
              <a:gdLst/>
              <a:ahLst/>
              <a:cxnLst/>
              <a:rect l="l" t="t" r="r" b="b"/>
              <a:pathLst>
                <a:path w="1042" h="489" extrusionOk="0">
                  <a:moveTo>
                    <a:pt x="299" y="0"/>
                  </a:moveTo>
                  <a:cubicBezTo>
                    <a:pt x="37" y="0"/>
                    <a:pt x="1" y="404"/>
                    <a:pt x="278" y="440"/>
                  </a:cubicBezTo>
                  <a:lnTo>
                    <a:pt x="717" y="488"/>
                  </a:lnTo>
                  <a:lnTo>
                    <a:pt x="736" y="488"/>
                  </a:lnTo>
                  <a:cubicBezTo>
                    <a:pt x="1012" y="488"/>
                    <a:pt x="1041" y="78"/>
                    <a:pt x="764" y="49"/>
                  </a:cubicBezTo>
                  <a:lnTo>
                    <a:pt x="326" y="2"/>
                  </a:ln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7681008" y="2879911"/>
              <a:ext cx="162399" cy="97199"/>
            </a:xfrm>
            <a:custGeom>
              <a:avLst/>
              <a:gdLst/>
              <a:ahLst/>
              <a:cxnLst/>
              <a:rect l="l" t="t" r="r" b="b"/>
              <a:pathLst>
                <a:path w="6202" h="3712" extrusionOk="0">
                  <a:moveTo>
                    <a:pt x="2490" y="1"/>
                  </a:moveTo>
                  <a:cubicBezTo>
                    <a:pt x="1565" y="1"/>
                    <a:pt x="678" y="344"/>
                    <a:pt x="1" y="974"/>
                  </a:cubicBezTo>
                  <a:cubicBezTo>
                    <a:pt x="1317" y="2701"/>
                    <a:pt x="3368" y="3712"/>
                    <a:pt x="5553" y="3712"/>
                  </a:cubicBezTo>
                  <a:cubicBezTo>
                    <a:pt x="5772" y="3712"/>
                    <a:pt x="5992" y="3702"/>
                    <a:pt x="6201" y="3683"/>
                  </a:cubicBezTo>
                  <a:cubicBezTo>
                    <a:pt x="6182" y="1642"/>
                    <a:pt x="4532" y="1"/>
                    <a:pt x="249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7682762" y="3102981"/>
              <a:ext cx="29249" cy="23017"/>
            </a:xfrm>
            <a:custGeom>
              <a:avLst/>
              <a:gdLst/>
              <a:ahLst/>
              <a:cxnLst/>
              <a:rect l="l" t="t" r="r" b="b"/>
              <a:pathLst>
                <a:path w="1117" h="879" extrusionOk="0">
                  <a:moveTo>
                    <a:pt x="0" y="1"/>
                  </a:moveTo>
                  <a:cubicBezTo>
                    <a:pt x="10" y="154"/>
                    <a:pt x="19" y="316"/>
                    <a:pt x="19" y="468"/>
                  </a:cubicBezTo>
                  <a:lnTo>
                    <a:pt x="19" y="631"/>
                  </a:lnTo>
                  <a:cubicBezTo>
                    <a:pt x="19" y="707"/>
                    <a:pt x="19" y="793"/>
                    <a:pt x="19" y="879"/>
                  </a:cubicBezTo>
                  <a:lnTo>
                    <a:pt x="1116" y="879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7682762" y="3102981"/>
              <a:ext cx="29249" cy="11783"/>
            </a:xfrm>
            <a:custGeom>
              <a:avLst/>
              <a:gdLst/>
              <a:ahLst/>
              <a:cxnLst/>
              <a:rect l="l" t="t" r="r" b="b"/>
              <a:pathLst>
                <a:path w="1117" h="450" extrusionOk="0">
                  <a:moveTo>
                    <a:pt x="0" y="1"/>
                  </a:moveTo>
                  <a:cubicBezTo>
                    <a:pt x="10" y="154"/>
                    <a:pt x="19" y="297"/>
                    <a:pt x="19" y="449"/>
                  </a:cubicBezTo>
                  <a:lnTo>
                    <a:pt x="1116" y="449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7780432" y="3103242"/>
              <a:ext cx="29249" cy="11521"/>
            </a:xfrm>
            <a:custGeom>
              <a:avLst/>
              <a:gdLst/>
              <a:ahLst/>
              <a:cxnLst/>
              <a:rect l="l" t="t" r="r" b="b"/>
              <a:pathLst>
                <a:path w="1117" h="440" extrusionOk="0">
                  <a:moveTo>
                    <a:pt x="0" y="1"/>
                  </a:moveTo>
                  <a:lnTo>
                    <a:pt x="0" y="439"/>
                  </a:lnTo>
                  <a:lnTo>
                    <a:pt x="1098" y="439"/>
                  </a:lnTo>
                  <a:cubicBezTo>
                    <a:pt x="1098" y="287"/>
                    <a:pt x="1107" y="144"/>
                    <a:pt x="1117" y="1"/>
                  </a:cubicBezTo>
                  <a:close/>
                </a:path>
              </a:pathLst>
            </a:custGeom>
            <a:solidFill>
              <a:srgbClr val="A2B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35"/>
          <p:cNvSpPr txBox="1"/>
          <p:nvPr/>
        </p:nvSpPr>
        <p:spPr>
          <a:xfrm>
            <a:off x="6024351" y="1068350"/>
            <a:ext cx="8481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Mitali Rawat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22BAI10429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3" name="Google Shape;253;p35"/>
          <p:cNvGrpSpPr/>
          <p:nvPr/>
        </p:nvGrpSpPr>
        <p:grpSpPr>
          <a:xfrm>
            <a:off x="5728626" y="1732732"/>
            <a:ext cx="243541" cy="328125"/>
            <a:chOff x="8061450" y="3345742"/>
            <a:chExt cx="263316" cy="354807"/>
          </a:xfrm>
        </p:grpSpPr>
        <p:sp>
          <p:nvSpPr>
            <p:cNvPr id="254" name="Google Shape;254;p35"/>
            <p:cNvSpPr/>
            <p:nvPr/>
          </p:nvSpPr>
          <p:spPr>
            <a:xfrm>
              <a:off x="8075956" y="3345794"/>
              <a:ext cx="234591" cy="303039"/>
            </a:xfrm>
            <a:custGeom>
              <a:avLst/>
              <a:gdLst/>
              <a:ahLst/>
              <a:cxnLst/>
              <a:rect l="l" t="t" r="r" b="b"/>
              <a:pathLst>
                <a:path w="8959" h="11573" extrusionOk="0">
                  <a:moveTo>
                    <a:pt x="4502" y="1"/>
                  </a:moveTo>
                  <a:cubicBezTo>
                    <a:pt x="4496" y="1"/>
                    <a:pt x="4490" y="1"/>
                    <a:pt x="4484" y="1"/>
                  </a:cubicBezTo>
                  <a:cubicBezTo>
                    <a:pt x="2271" y="1"/>
                    <a:pt x="449" y="1718"/>
                    <a:pt x="325" y="3922"/>
                  </a:cubicBezTo>
                  <a:lnTo>
                    <a:pt x="124" y="7423"/>
                  </a:lnTo>
                  <a:cubicBezTo>
                    <a:pt x="0" y="9674"/>
                    <a:pt x="1794" y="11573"/>
                    <a:pt x="4055" y="11573"/>
                  </a:cubicBezTo>
                  <a:lnTo>
                    <a:pt x="4904" y="11573"/>
                  </a:lnTo>
                  <a:cubicBezTo>
                    <a:pt x="7165" y="11573"/>
                    <a:pt x="8958" y="9674"/>
                    <a:pt x="8834" y="7423"/>
                  </a:cubicBezTo>
                  <a:lnTo>
                    <a:pt x="8634" y="3922"/>
                  </a:lnTo>
                  <a:cubicBezTo>
                    <a:pt x="8510" y="1724"/>
                    <a:pt x="6698" y="1"/>
                    <a:pt x="4502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8158884" y="3345742"/>
              <a:ext cx="151166" cy="301599"/>
            </a:xfrm>
            <a:custGeom>
              <a:avLst/>
              <a:gdLst/>
              <a:ahLst/>
              <a:cxnLst/>
              <a:rect l="l" t="t" r="r" b="b"/>
              <a:pathLst>
                <a:path w="5773" h="11518" extrusionOk="0">
                  <a:moveTo>
                    <a:pt x="1291" y="1"/>
                  </a:moveTo>
                  <a:cubicBezTo>
                    <a:pt x="853" y="1"/>
                    <a:pt x="417" y="70"/>
                    <a:pt x="0" y="213"/>
                  </a:cubicBezTo>
                  <a:lnTo>
                    <a:pt x="0" y="661"/>
                  </a:lnTo>
                  <a:cubicBezTo>
                    <a:pt x="0" y="1377"/>
                    <a:pt x="582" y="1968"/>
                    <a:pt x="1307" y="1968"/>
                  </a:cubicBezTo>
                  <a:lnTo>
                    <a:pt x="1966" y="1968"/>
                  </a:lnTo>
                  <a:cubicBezTo>
                    <a:pt x="2204" y="1968"/>
                    <a:pt x="2405" y="2159"/>
                    <a:pt x="2405" y="2407"/>
                  </a:cubicBezTo>
                  <a:lnTo>
                    <a:pt x="2405" y="11517"/>
                  </a:lnTo>
                  <a:cubicBezTo>
                    <a:pt x="4370" y="11174"/>
                    <a:pt x="5772" y="9419"/>
                    <a:pt x="5658" y="7425"/>
                  </a:cubicBezTo>
                  <a:lnTo>
                    <a:pt x="5467" y="4038"/>
                  </a:lnTo>
                  <a:cubicBezTo>
                    <a:pt x="5362" y="2206"/>
                    <a:pt x="4122" y="604"/>
                    <a:pt x="2347" y="136"/>
                  </a:cubicBezTo>
                  <a:cubicBezTo>
                    <a:pt x="2001" y="47"/>
                    <a:pt x="1646" y="1"/>
                    <a:pt x="1291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8061450" y="3545900"/>
              <a:ext cx="263316" cy="154649"/>
            </a:xfrm>
            <a:custGeom>
              <a:avLst/>
              <a:gdLst/>
              <a:ahLst/>
              <a:cxnLst/>
              <a:rect l="l" t="t" r="r" b="b"/>
              <a:pathLst>
                <a:path w="10056" h="5906" extrusionOk="0">
                  <a:moveTo>
                    <a:pt x="3721" y="0"/>
                  </a:moveTo>
                  <a:lnTo>
                    <a:pt x="3721" y="1135"/>
                  </a:lnTo>
                  <a:cubicBezTo>
                    <a:pt x="3712" y="1498"/>
                    <a:pt x="3483" y="1832"/>
                    <a:pt x="3130" y="1956"/>
                  </a:cubicBezTo>
                  <a:lnTo>
                    <a:pt x="879" y="2748"/>
                  </a:lnTo>
                  <a:cubicBezTo>
                    <a:pt x="354" y="2939"/>
                    <a:pt x="1" y="3435"/>
                    <a:pt x="1" y="3988"/>
                  </a:cubicBezTo>
                  <a:lnTo>
                    <a:pt x="1" y="5247"/>
                  </a:lnTo>
                  <a:cubicBezTo>
                    <a:pt x="1" y="5610"/>
                    <a:pt x="297" y="5905"/>
                    <a:pt x="659" y="5905"/>
                  </a:cubicBezTo>
                  <a:lnTo>
                    <a:pt x="9398" y="5905"/>
                  </a:lnTo>
                  <a:cubicBezTo>
                    <a:pt x="9760" y="5905"/>
                    <a:pt x="10056" y="5610"/>
                    <a:pt x="10056" y="5247"/>
                  </a:cubicBezTo>
                  <a:lnTo>
                    <a:pt x="10056" y="3988"/>
                  </a:lnTo>
                  <a:cubicBezTo>
                    <a:pt x="10056" y="3435"/>
                    <a:pt x="9703" y="2939"/>
                    <a:pt x="9178" y="2748"/>
                  </a:cubicBezTo>
                  <a:lnTo>
                    <a:pt x="6927" y="1956"/>
                  </a:lnTo>
                  <a:cubicBezTo>
                    <a:pt x="6574" y="1832"/>
                    <a:pt x="6345" y="1498"/>
                    <a:pt x="6345" y="113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8061711" y="3604842"/>
              <a:ext cx="263055" cy="95706"/>
            </a:xfrm>
            <a:custGeom>
              <a:avLst/>
              <a:gdLst/>
              <a:ahLst/>
              <a:cxnLst/>
              <a:rect l="l" t="t" r="r" b="b"/>
              <a:pathLst>
                <a:path w="10046" h="3655" extrusionOk="0">
                  <a:moveTo>
                    <a:pt x="2290" y="1"/>
                  </a:moveTo>
                  <a:lnTo>
                    <a:pt x="869" y="497"/>
                  </a:lnTo>
                  <a:cubicBezTo>
                    <a:pt x="344" y="688"/>
                    <a:pt x="0" y="1184"/>
                    <a:pt x="0" y="1737"/>
                  </a:cubicBezTo>
                  <a:lnTo>
                    <a:pt x="0" y="2996"/>
                  </a:lnTo>
                  <a:cubicBezTo>
                    <a:pt x="0" y="3359"/>
                    <a:pt x="287" y="3654"/>
                    <a:pt x="649" y="3654"/>
                  </a:cubicBezTo>
                  <a:lnTo>
                    <a:pt x="9388" y="3654"/>
                  </a:lnTo>
                  <a:cubicBezTo>
                    <a:pt x="9750" y="3654"/>
                    <a:pt x="10046" y="3359"/>
                    <a:pt x="10046" y="2996"/>
                  </a:cubicBezTo>
                  <a:lnTo>
                    <a:pt x="10046" y="1737"/>
                  </a:lnTo>
                  <a:cubicBezTo>
                    <a:pt x="10046" y="1184"/>
                    <a:pt x="9693" y="688"/>
                    <a:pt x="9168" y="497"/>
                  </a:cubicBezTo>
                  <a:lnTo>
                    <a:pt x="7747" y="1"/>
                  </a:lnTo>
                  <a:cubicBezTo>
                    <a:pt x="7184" y="1122"/>
                    <a:pt x="6101" y="1682"/>
                    <a:pt x="5018" y="1682"/>
                  </a:cubicBezTo>
                  <a:cubicBezTo>
                    <a:pt x="3936" y="1682"/>
                    <a:pt x="2853" y="1122"/>
                    <a:pt x="2290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8110913" y="3604842"/>
              <a:ext cx="164651" cy="55486"/>
            </a:xfrm>
            <a:custGeom>
              <a:avLst/>
              <a:gdLst/>
              <a:ahLst/>
              <a:cxnLst/>
              <a:rect l="l" t="t" r="r" b="b"/>
              <a:pathLst>
                <a:path w="6288" h="2119" extrusionOk="0">
                  <a:moveTo>
                    <a:pt x="411" y="1"/>
                  </a:moveTo>
                  <a:lnTo>
                    <a:pt x="1" y="144"/>
                  </a:lnTo>
                  <a:cubicBezTo>
                    <a:pt x="635" y="1460"/>
                    <a:pt x="1890" y="2119"/>
                    <a:pt x="3144" y="2119"/>
                  </a:cubicBezTo>
                  <a:cubicBezTo>
                    <a:pt x="4399" y="2119"/>
                    <a:pt x="5653" y="1460"/>
                    <a:pt x="6288" y="144"/>
                  </a:cubicBezTo>
                  <a:lnTo>
                    <a:pt x="5868" y="1"/>
                  </a:lnTo>
                  <a:cubicBezTo>
                    <a:pt x="5305" y="1122"/>
                    <a:pt x="4222" y="1682"/>
                    <a:pt x="3139" y="1682"/>
                  </a:cubicBezTo>
                  <a:cubicBezTo>
                    <a:pt x="2057" y="1682"/>
                    <a:pt x="974" y="1122"/>
                    <a:pt x="41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8158884" y="3545900"/>
              <a:ext cx="68709" cy="23069"/>
            </a:xfrm>
            <a:custGeom>
              <a:avLst/>
              <a:gdLst/>
              <a:ahLst/>
              <a:cxnLst/>
              <a:rect l="l" t="t" r="r" b="b"/>
              <a:pathLst>
                <a:path w="2624" h="881" extrusionOk="0">
                  <a:moveTo>
                    <a:pt x="0" y="0"/>
                  </a:moveTo>
                  <a:lnTo>
                    <a:pt x="0" y="601"/>
                  </a:lnTo>
                  <a:cubicBezTo>
                    <a:pt x="415" y="787"/>
                    <a:pt x="864" y="880"/>
                    <a:pt x="1312" y="880"/>
                  </a:cubicBezTo>
                  <a:cubicBezTo>
                    <a:pt x="1761" y="880"/>
                    <a:pt x="2209" y="787"/>
                    <a:pt x="2624" y="601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8100937" y="3408743"/>
              <a:ext cx="184630" cy="148678"/>
            </a:xfrm>
            <a:custGeom>
              <a:avLst/>
              <a:gdLst/>
              <a:ahLst/>
              <a:cxnLst/>
              <a:rect l="l" t="t" r="r" b="b"/>
              <a:pathLst>
                <a:path w="7051" h="5678" extrusionOk="0">
                  <a:moveTo>
                    <a:pt x="2433" y="1"/>
                  </a:moveTo>
                  <a:cubicBezTo>
                    <a:pt x="1584" y="1"/>
                    <a:pt x="897" y="688"/>
                    <a:pt x="906" y="1527"/>
                  </a:cubicBezTo>
                  <a:lnTo>
                    <a:pt x="906" y="1670"/>
                  </a:lnTo>
                  <a:cubicBezTo>
                    <a:pt x="906" y="1832"/>
                    <a:pt x="773" y="1966"/>
                    <a:pt x="601" y="1966"/>
                  </a:cubicBezTo>
                  <a:cubicBezTo>
                    <a:pt x="595" y="1966"/>
                    <a:pt x="589" y="1966"/>
                    <a:pt x="582" y="1966"/>
                  </a:cubicBezTo>
                  <a:cubicBezTo>
                    <a:pt x="304" y="1966"/>
                    <a:pt x="66" y="2173"/>
                    <a:pt x="29" y="2453"/>
                  </a:cubicBezTo>
                  <a:cubicBezTo>
                    <a:pt x="0" y="2777"/>
                    <a:pt x="248" y="3054"/>
                    <a:pt x="573" y="3054"/>
                  </a:cubicBezTo>
                  <a:lnTo>
                    <a:pt x="697" y="3054"/>
                  </a:lnTo>
                  <a:cubicBezTo>
                    <a:pt x="811" y="4532"/>
                    <a:pt x="2042" y="5677"/>
                    <a:pt x="3520" y="5677"/>
                  </a:cubicBezTo>
                  <a:cubicBezTo>
                    <a:pt x="5009" y="5677"/>
                    <a:pt x="6239" y="4532"/>
                    <a:pt x="6354" y="3054"/>
                  </a:cubicBezTo>
                  <a:lnTo>
                    <a:pt x="6468" y="3054"/>
                  </a:lnTo>
                  <a:cubicBezTo>
                    <a:pt x="6793" y="3054"/>
                    <a:pt x="7050" y="2777"/>
                    <a:pt x="7012" y="2453"/>
                  </a:cubicBezTo>
                  <a:cubicBezTo>
                    <a:pt x="6975" y="2173"/>
                    <a:pt x="6737" y="1966"/>
                    <a:pt x="6458" y="1966"/>
                  </a:cubicBezTo>
                  <a:cubicBezTo>
                    <a:pt x="6452" y="1966"/>
                    <a:pt x="6446" y="1966"/>
                    <a:pt x="6440" y="1966"/>
                  </a:cubicBezTo>
                  <a:cubicBezTo>
                    <a:pt x="6277" y="1966"/>
                    <a:pt x="6144" y="1832"/>
                    <a:pt x="6144" y="1670"/>
                  </a:cubicBezTo>
                  <a:lnTo>
                    <a:pt x="6144" y="1527"/>
                  </a:lnTo>
                  <a:cubicBezTo>
                    <a:pt x="6144" y="678"/>
                    <a:pt x="5457" y="1"/>
                    <a:pt x="4618" y="1"/>
                  </a:cubicBez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8153149" y="3460642"/>
              <a:ext cx="11495" cy="17073"/>
            </a:xfrm>
            <a:custGeom>
              <a:avLst/>
              <a:gdLst/>
              <a:ahLst/>
              <a:cxnLst/>
              <a:rect l="l" t="t" r="r" b="b"/>
              <a:pathLst>
                <a:path w="439" h="652" extrusionOk="0">
                  <a:moveTo>
                    <a:pt x="219" y="1"/>
                  </a:moveTo>
                  <a:cubicBezTo>
                    <a:pt x="110" y="1"/>
                    <a:pt x="0" y="75"/>
                    <a:pt x="0" y="223"/>
                  </a:cubicBezTo>
                  <a:lnTo>
                    <a:pt x="0" y="432"/>
                  </a:lnTo>
                  <a:cubicBezTo>
                    <a:pt x="0" y="556"/>
                    <a:pt x="95" y="652"/>
                    <a:pt x="219" y="652"/>
                  </a:cubicBezTo>
                  <a:cubicBezTo>
                    <a:pt x="343" y="652"/>
                    <a:pt x="439" y="556"/>
                    <a:pt x="439" y="432"/>
                  </a:cubicBezTo>
                  <a:lnTo>
                    <a:pt x="439" y="223"/>
                  </a:lnTo>
                  <a:cubicBezTo>
                    <a:pt x="439" y="75"/>
                    <a:pt x="329" y="1"/>
                    <a:pt x="21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8221833" y="346064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3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8167368" y="3500181"/>
              <a:ext cx="51480" cy="23017"/>
            </a:xfrm>
            <a:custGeom>
              <a:avLst/>
              <a:gdLst/>
              <a:ahLst/>
              <a:cxnLst/>
              <a:rect l="l" t="t" r="r" b="b"/>
              <a:pathLst>
                <a:path w="1966" h="879" extrusionOk="0">
                  <a:moveTo>
                    <a:pt x="173" y="0"/>
                  </a:moveTo>
                  <a:cubicBezTo>
                    <a:pt x="77" y="0"/>
                    <a:pt x="1" y="86"/>
                    <a:pt x="20" y="182"/>
                  </a:cubicBezTo>
                  <a:cubicBezTo>
                    <a:pt x="115" y="573"/>
                    <a:pt x="516" y="878"/>
                    <a:pt x="983" y="878"/>
                  </a:cubicBezTo>
                  <a:cubicBezTo>
                    <a:pt x="1460" y="878"/>
                    <a:pt x="1852" y="582"/>
                    <a:pt x="1947" y="182"/>
                  </a:cubicBezTo>
                  <a:cubicBezTo>
                    <a:pt x="1966" y="86"/>
                    <a:pt x="1890" y="0"/>
                    <a:pt x="1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8119659" y="3358494"/>
              <a:ext cx="63970" cy="28385"/>
            </a:xfrm>
            <a:custGeom>
              <a:avLst/>
              <a:gdLst/>
              <a:ahLst/>
              <a:cxnLst/>
              <a:rect l="l" t="t" r="r" b="b"/>
              <a:pathLst>
                <a:path w="2443" h="1084" extrusionOk="0">
                  <a:moveTo>
                    <a:pt x="704" y="1"/>
                  </a:moveTo>
                  <a:cubicBezTo>
                    <a:pt x="507" y="1"/>
                    <a:pt x="309" y="30"/>
                    <a:pt x="115" y="88"/>
                  </a:cubicBezTo>
                  <a:cubicBezTo>
                    <a:pt x="39" y="117"/>
                    <a:pt x="1" y="222"/>
                    <a:pt x="58" y="298"/>
                  </a:cubicBezTo>
                  <a:cubicBezTo>
                    <a:pt x="482" y="803"/>
                    <a:pt x="1103" y="1083"/>
                    <a:pt x="1744" y="1083"/>
                  </a:cubicBezTo>
                  <a:cubicBezTo>
                    <a:pt x="1938" y="1083"/>
                    <a:pt x="2135" y="1057"/>
                    <a:pt x="2328" y="1004"/>
                  </a:cubicBezTo>
                  <a:cubicBezTo>
                    <a:pt x="2414" y="966"/>
                    <a:pt x="2443" y="870"/>
                    <a:pt x="2395" y="794"/>
                  </a:cubicBezTo>
                  <a:cubicBezTo>
                    <a:pt x="2128" y="460"/>
                    <a:pt x="1766" y="222"/>
                    <a:pt x="1355" y="107"/>
                  </a:cubicBezTo>
                  <a:cubicBezTo>
                    <a:pt x="1144" y="37"/>
                    <a:pt x="924" y="1"/>
                    <a:pt x="704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8202587" y="3358494"/>
              <a:ext cx="63996" cy="28385"/>
            </a:xfrm>
            <a:custGeom>
              <a:avLst/>
              <a:gdLst/>
              <a:ahLst/>
              <a:cxnLst/>
              <a:rect l="l" t="t" r="r" b="b"/>
              <a:pathLst>
                <a:path w="2444" h="1084" extrusionOk="0">
                  <a:moveTo>
                    <a:pt x="1740" y="1"/>
                  </a:moveTo>
                  <a:cubicBezTo>
                    <a:pt x="1519" y="1"/>
                    <a:pt x="1300" y="37"/>
                    <a:pt x="1088" y="107"/>
                  </a:cubicBezTo>
                  <a:cubicBezTo>
                    <a:pt x="678" y="222"/>
                    <a:pt x="316" y="460"/>
                    <a:pt x="58" y="794"/>
                  </a:cubicBezTo>
                  <a:cubicBezTo>
                    <a:pt x="1" y="870"/>
                    <a:pt x="39" y="966"/>
                    <a:pt x="115" y="1004"/>
                  </a:cubicBezTo>
                  <a:cubicBezTo>
                    <a:pt x="309" y="1057"/>
                    <a:pt x="505" y="1083"/>
                    <a:pt x="700" y="1083"/>
                  </a:cubicBezTo>
                  <a:cubicBezTo>
                    <a:pt x="1341" y="1083"/>
                    <a:pt x="1964" y="803"/>
                    <a:pt x="2395" y="298"/>
                  </a:cubicBezTo>
                  <a:cubicBezTo>
                    <a:pt x="2443" y="222"/>
                    <a:pt x="2415" y="117"/>
                    <a:pt x="2329" y="88"/>
                  </a:cubicBezTo>
                  <a:cubicBezTo>
                    <a:pt x="2135" y="30"/>
                    <a:pt x="1937" y="1"/>
                    <a:pt x="1740" y="1"/>
                  </a:cubicBezTo>
                  <a:close/>
                </a:path>
              </a:pathLst>
            </a:custGeom>
            <a:solidFill>
              <a:srgbClr val="909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8100937" y="3408743"/>
              <a:ext cx="120922" cy="148652"/>
            </a:xfrm>
            <a:custGeom>
              <a:avLst/>
              <a:gdLst/>
              <a:ahLst/>
              <a:cxnLst/>
              <a:rect l="l" t="t" r="r" b="b"/>
              <a:pathLst>
                <a:path w="4618" h="5677" extrusionOk="0">
                  <a:moveTo>
                    <a:pt x="2433" y="1"/>
                  </a:moveTo>
                  <a:cubicBezTo>
                    <a:pt x="1584" y="1"/>
                    <a:pt x="897" y="678"/>
                    <a:pt x="906" y="1527"/>
                  </a:cubicBezTo>
                  <a:lnTo>
                    <a:pt x="906" y="1670"/>
                  </a:lnTo>
                  <a:cubicBezTo>
                    <a:pt x="897" y="1832"/>
                    <a:pt x="763" y="1966"/>
                    <a:pt x="601" y="1966"/>
                  </a:cubicBezTo>
                  <a:cubicBezTo>
                    <a:pt x="315" y="1966"/>
                    <a:pt x="67" y="2176"/>
                    <a:pt x="29" y="2453"/>
                  </a:cubicBezTo>
                  <a:cubicBezTo>
                    <a:pt x="0" y="2777"/>
                    <a:pt x="248" y="3054"/>
                    <a:pt x="573" y="3054"/>
                  </a:cubicBezTo>
                  <a:lnTo>
                    <a:pt x="697" y="3054"/>
                  </a:lnTo>
                  <a:cubicBezTo>
                    <a:pt x="800" y="4557"/>
                    <a:pt x="2054" y="5676"/>
                    <a:pt x="3501" y="5676"/>
                  </a:cubicBezTo>
                  <a:cubicBezTo>
                    <a:pt x="3652" y="5676"/>
                    <a:pt x="3805" y="5664"/>
                    <a:pt x="3959" y="5639"/>
                  </a:cubicBezTo>
                  <a:cubicBezTo>
                    <a:pt x="2576" y="5429"/>
                    <a:pt x="1555" y="4237"/>
                    <a:pt x="1555" y="2844"/>
                  </a:cubicBezTo>
                  <a:lnTo>
                    <a:pt x="1555" y="1308"/>
                  </a:lnTo>
                  <a:cubicBezTo>
                    <a:pt x="1555" y="821"/>
                    <a:pt x="1946" y="430"/>
                    <a:pt x="2433" y="430"/>
                  </a:cubicBezTo>
                  <a:lnTo>
                    <a:pt x="4179" y="430"/>
                  </a:lnTo>
                  <a:cubicBezTo>
                    <a:pt x="4417" y="430"/>
                    <a:pt x="4618" y="239"/>
                    <a:pt x="4618" y="1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8145137" y="3440034"/>
              <a:ext cx="27704" cy="14454"/>
            </a:xfrm>
            <a:custGeom>
              <a:avLst/>
              <a:gdLst/>
              <a:ahLst/>
              <a:cxnLst/>
              <a:rect l="l" t="t" r="r" b="b"/>
              <a:pathLst>
                <a:path w="1058" h="552" extrusionOk="0">
                  <a:moveTo>
                    <a:pt x="747" y="1"/>
                  </a:moveTo>
                  <a:cubicBezTo>
                    <a:pt x="729" y="1"/>
                    <a:pt x="709" y="3"/>
                    <a:pt x="688" y="8"/>
                  </a:cubicBezTo>
                  <a:lnTo>
                    <a:pt x="249" y="122"/>
                  </a:lnTo>
                  <a:cubicBezTo>
                    <a:pt x="1" y="180"/>
                    <a:pt x="48" y="552"/>
                    <a:pt x="306" y="552"/>
                  </a:cubicBezTo>
                  <a:cubicBezTo>
                    <a:pt x="325" y="552"/>
                    <a:pt x="344" y="552"/>
                    <a:pt x="363" y="542"/>
                  </a:cubicBezTo>
                  <a:lnTo>
                    <a:pt x="793" y="437"/>
                  </a:lnTo>
                  <a:cubicBezTo>
                    <a:pt x="1058" y="366"/>
                    <a:pt x="987" y="1"/>
                    <a:pt x="747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8213401" y="3440034"/>
              <a:ext cx="27704" cy="14454"/>
            </a:xfrm>
            <a:custGeom>
              <a:avLst/>
              <a:gdLst/>
              <a:ahLst/>
              <a:cxnLst/>
              <a:rect l="l" t="t" r="r" b="b"/>
              <a:pathLst>
                <a:path w="1058" h="552" extrusionOk="0">
                  <a:moveTo>
                    <a:pt x="310" y="1"/>
                  </a:moveTo>
                  <a:cubicBezTo>
                    <a:pt x="71" y="1"/>
                    <a:pt x="0" y="366"/>
                    <a:pt x="265" y="437"/>
                  </a:cubicBezTo>
                  <a:lnTo>
                    <a:pt x="704" y="542"/>
                  </a:lnTo>
                  <a:cubicBezTo>
                    <a:pt x="723" y="552"/>
                    <a:pt x="742" y="552"/>
                    <a:pt x="761" y="552"/>
                  </a:cubicBezTo>
                  <a:cubicBezTo>
                    <a:pt x="1019" y="552"/>
                    <a:pt x="1057" y="180"/>
                    <a:pt x="809" y="122"/>
                  </a:cubicBezTo>
                  <a:lnTo>
                    <a:pt x="370" y="8"/>
                  </a:lnTo>
                  <a:cubicBezTo>
                    <a:pt x="349" y="3"/>
                    <a:pt x="329" y="1"/>
                    <a:pt x="31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8181613" y="3368523"/>
              <a:ext cx="23017" cy="23017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439" y="1"/>
                  </a:moveTo>
                  <a:cubicBezTo>
                    <a:pt x="201" y="1"/>
                    <a:pt x="1" y="201"/>
                    <a:pt x="1" y="440"/>
                  </a:cubicBezTo>
                  <a:cubicBezTo>
                    <a:pt x="1" y="678"/>
                    <a:pt x="201" y="879"/>
                    <a:pt x="439" y="879"/>
                  </a:cubicBezTo>
                  <a:cubicBezTo>
                    <a:pt x="678" y="879"/>
                    <a:pt x="878" y="678"/>
                    <a:pt x="878" y="440"/>
                  </a:cubicBezTo>
                  <a:cubicBezTo>
                    <a:pt x="878" y="201"/>
                    <a:pt x="678" y="1"/>
                    <a:pt x="439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5"/>
          <p:cNvSpPr txBox="1"/>
          <p:nvPr/>
        </p:nvSpPr>
        <p:spPr>
          <a:xfrm>
            <a:off x="6009197" y="1756825"/>
            <a:ext cx="980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Yamini Masand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22BAI10426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1" name="Google Shape;271;p35"/>
          <p:cNvCxnSpPr/>
          <p:nvPr/>
        </p:nvCxnSpPr>
        <p:spPr>
          <a:xfrm>
            <a:off x="3293291" y="3826016"/>
            <a:ext cx="371400" cy="9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5"/>
          <p:cNvCxnSpPr>
            <a:endCxn id="222" idx="2"/>
          </p:cNvCxnSpPr>
          <p:nvPr/>
        </p:nvCxnSpPr>
        <p:spPr>
          <a:xfrm>
            <a:off x="3296075" y="2770075"/>
            <a:ext cx="3540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5"/>
          <p:cNvCxnSpPr/>
          <p:nvPr/>
        </p:nvCxnSpPr>
        <p:spPr>
          <a:xfrm rot="10800000" flipH="1">
            <a:off x="5006350" y="3817100"/>
            <a:ext cx="3594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5"/>
          <p:cNvSpPr txBox="1"/>
          <p:nvPr/>
        </p:nvSpPr>
        <p:spPr>
          <a:xfrm>
            <a:off x="6024349" y="2342613"/>
            <a:ext cx="11169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Amankumar Verma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22BAI10014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5" name="Google Shape;275;p35"/>
          <p:cNvGrpSpPr/>
          <p:nvPr/>
        </p:nvGrpSpPr>
        <p:grpSpPr>
          <a:xfrm>
            <a:off x="5708419" y="2315213"/>
            <a:ext cx="286393" cy="364084"/>
            <a:chOff x="7147436" y="1502999"/>
            <a:chExt cx="279054" cy="354754"/>
          </a:xfrm>
        </p:grpSpPr>
        <p:sp>
          <p:nvSpPr>
            <p:cNvPr id="276" name="Google Shape;276;p35"/>
            <p:cNvSpPr/>
            <p:nvPr/>
          </p:nvSpPr>
          <p:spPr>
            <a:xfrm>
              <a:off x="7147436" y="1745576"/>
              <a:ext cx="279054" cy="112177"/>
            </a:xfrm>
            <a:custGeom>
              <a:avLst/>
              <a:gdLst/>
              <a:ahLst/>
              <a:cxnLst/>
              <a:rect l="l" t="t" r="r" b="b"/>
              <a:pathLst>
                <a:path w="10657" h="4284" extrusionOk="0">
                  <a:moveTo>
                    <a:pt x="3234" y="0"/>
                  </a:moveTo>
                  <a:lnTo>
                    <a:pt x="954" y="668"/>
                  </a:lnTo>
                  <a:cubicBezTo>
                    <a:pt x="391" y="840"/>
                    <a:pt x="0" y="1355"/>
                    <a:pt x="0" y="1946"/>
                  </a:cubicBezTo>
                  <a:lnTo>
                    <a:pt x="0" y="3616"/>
                  </a:lnTo>
                  <a:cubicBezTo>
                    <a:pt x="0" y="3988"/>
                    <a:pt x="296" y="4284"/>
                    <a:pt x="668" y="4284"/>
                  </a:cubicBezTo>
                  <a:lnTo>
                    <a:pt x="9989" y="4284"/>
                  </a:lnTo>
                  <a:cubicBezTo>
                    <a:pt x="10361" y="4284"/>
                    <a:pt x="10656" y="3988"/>
                    <a:pt x="10656" y="3616"/>
                  </a:cubicBezTo>
                  <a:lnTo>
                    <a:pt x="10656" y="1946"/>
                  </a:lnTo>
                  <a:cubicBezTo>
                    <a:pt x="10656" y="1355"/>
                    <a:pt x="10265" y="840"/>
                    <a:pt x="9702" y="668"/>
                  </a:cubicBezTo>
                  <a:lnTo>
                    <a:pt x="7422" y="0"/>
                  </a:lnTo>
                  <a:lnTo>
                    <a:pt x="5696" y="1155"/>
                  </a:lnTo>
                  <a:cubicBezTo>
                    <a:pt x="5586" y="1226"/>
                    <a:pt x="5457" y="1262"/>
                    <a:pt x="5328" y="1262"/>
                  </a:cubicBezTo>
                  <a:cubicBezTo>
                    <a:pt x="5199" y="1262"/>
                    <a:pt x="5071" y="1226"/>
                    <a:pt x="4961" y="1155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187892" y="1694856"/>
              <a:ext cx="197618" cy="104688"/>
            </a:xfrm>
            <a:custGeom>
              <a:avLst/>
              <a:gdLst/>
              <a:ahLst/>
              <a:cxnLst/>
              <a:rect l="l" t="t" r="r" b="b"/>
              <a:pathLst>
                <a:path w="7547" h="3998" extrusionOk="0">
                  <a:moveTo>
                    <a:pt x="1336" y="1"/>
                  </a:moveTo>
                  <a:cubicBezTo>
                    <a:pt x="602" y="1"/>
                    <a:pt x="1" y="602"/>
                    <a:pt x="1" y="1336"/>
                  </a:cubicBezTo>
                  <a:cubicBezTo>
                    <a:pt x="1" y="2805"/>
                    <a:pt x="1193" y="3998"/>
                    <a:pt x="2662" y="3998"/>
                  </a:cubicBezTo>
                  <a:lnTo>
                    <a:pt x="4885" y="3998"/>
                  </a:lnTo>
                  <a:cubicBezTo>
                    <a:pt x="6354" y="3998"/>
                    <a:pt x="7547" y="2805"/>
                    <a:pt x="7547" y="1336"/>
                  </a:cubicBezTo>
                  <a:cubicBezTo>
                    <a:pt x="7547" y="602"/>
                    <a:pt x="6955" y="10"/>
                    <a:pt x="6221" y="1"/>
                  </a:cubicBez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206876" y="1712348"/>
              <a:ext cx="159912" cy="66274"/>
            </a:xfrm>
            <a:custGeom>
              <a:avLst/>
              <a:gdLst/>
              <a:ahLst/>
              <a:cxnLst/>
              <a:rect l="l" t="t" r="r" b="b"/>
              <a:pathLst>
                <a:path w="6107" h="2531" extrusionOk="0">
                  <a:moveTo>
                    <a:pt x="668" y="0"/>
                  </a:moveTo>
                  <a:cubicBezTo>
                    <a:pt x="191" y="0"/>
                    <a:pt x="1" y="630"/>
                    <a:pt x="401" y="897"/>
                  </a:cubicBezTo>
                  <a:lnTo>
                    <a:pt x="2691" y="2424"/>
                  </a:lnTo>
                  <a:cubicBezTo>
                    <a:pt x="2801" y="2495"/>
                    <a:pt x="2929" y="2531"/>
                    <a:pt x="3058" y="2531"/>
                  </a:cubicBezTo>
                  <a:cubicBezTo>
                    <a:pt x="3187" y="2531"/>
                    <a:pt x="3316" y="2495"/>
                    <a:pt x="3426" y="2424"/>
                  </a:cubicBezTo>
                  <a:lnTo>
                    <a:pt x="5715" y="897"/>
                  </a:lnTo>
                  <a:cubicBezTo>
                    <a:pt x="6106" y="630"/>
                    <a:pt x="5925" y="0"/>
                    <a:pt x="5438" y="0"/>
                  </a:cubicBezTo>
                  <a:close/>
                </a:path>
              </a:pathLst>
            </a:custGeom>
            <a:solidFill>
              <a:srgbClr val="BB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232118" y="1700852"/>
              <a:ext cx="109689" cy="77769"/>
            </a:xfrm>
            <a:custGeom>
              <a:avLst/>
              <a:gdLst/>
              <a:ahLst/>
              <a:cxnLst/>
              <a:rect l="l" t="t" r="r" b="b"/>
              <a:pathLst>
                <a:path w="4189" h="2970" extrusionOk="0">
                  <a:moveTo>
                    <a:pt x="544" y="1"/>
                  </a:moveTo>
                  <a:lnTo>
                    <a:pt x="544" y="1050"/>
                  </a:lnTo>
                  <a:cubicBezTo>
                    <a:pt x="544" y="1346"/>
                    <a:pt x="344" y="1603"/>
                    <a:pt x="67" y="1689"/>
                  </a:cubicBezTo>
                  <a:lnTo>
                    <a:pt x="0" y="1708"/>
                  </a:lnTo>
                  <a:lnTo>
                    <a:pt x="1727" y="2863"/>
                  </a:lnTo>
                  <a:cubicBezTo>
                    <a:pt x="1837" y="2934"/>
                    <a:pt x="1965" y="2970"/>
                    <a:pt x="2094" y="2970"/>
                  </a:cubicBezTo>
                  <a:cubicBezTo>
                    <a:pt x="2223" y="2970"/>
                    <a:pt x="2352" y="2934"/>
                    <a:pt x="2462" y="2863"/>
                  </a:cubicBezTo>
                  <a:lnTo>
                    <a:pt x="4188" y="1708"/>
                  </a:lnTo>
                  <a:lnTo>
                    <a:pt x="4121" y="1689"/>
                  </a:lnTo>
                  <a:cubicBezTo>
                    <a:pt x="3845" y="1603"/>
                    <a:pt x="3644" y="1346"/>
                    <a:pt x="3644" y="1050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246101" y="1700852"/>
              <a:ext cx="81462" cy="23121"/>
            </a:xfrm>
            <a:custGeom>
              <a:avLst/>
              <a:gdLst/>
              <a:ahLst/>
              <a:cxnLst/>
              <a:rect l="l" t="t" r="r" b="b"/>
              <a:pathLst>
                <a:path w="3111" h="883" extrusionOk="0">
                  <a:moveTo>
                    <a:pt x="0" y="1"/>
                  </a:moveTo>
                  <a:lnTo>
                    <a:pt x="0" y="497"/>
                  </a:lnTo>
                  <a:cubicBezTo>
                    <a:pt x="487" y="754"/>
                    <a:pt x="1021" y="883"/>
                    <a:pt x="1555" y="883"/>
                  </a:cubicBezTo>
                  <a:cubicBezTo>
                    <a:pt x="2090" y="883"/>
                    <a:pt x="2624" y="754"/>
                    <a:pt x="3110" y="497"/>
                  </a:cubicBezTo>
                  <a:lnTo>
                    <a:pt x="311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189149" y="1543716"/>
              <a:ext cx="190627" cy="168658"/>
            </a:xfrm>
            <a:custGeom>
              <a:avLst/>
              <a:gdLst/>
              <a:ahLst/>
              <a:cxnLst/>
              <a:rect l="l" t="t" r="r" b="b"/>
              <a:pathLst>
                <a:path w="7280" h="6441" extrusionOk="0">
                  <a:moveTo>
                    <a:pt x="6621" y="1"/>
                  </a:moveTo>
                  <a:lnTo>
                    <a:pt x="849" y="449"/>
                  </a:lnTo>
                  <a:lnTo>
                    <a:pt x="849" y="2672"/>
                  </a:lnTo>
                  <a:lnTo>
                    <a:pt x="735" y="2672"/>
                  </a:lnTo>
                  <a:cubicBezTo>
                    <a:pt x="0" y="2672"/>
                    <a:pt x="0" y="3779"/>
                    <a:pt x="735" y="3779"/>
                  </a:cubicBezTo>
                  <a:lnTo>
                    <a:pt x="859" y="3779"/>
                  </a:lnTo>
                  <a:cubicBezTo>
                    <a:pt x="973" y="5277"/>
                    <a:pt x="2223" y="6440"/>
                    <a:pt x="3730" y="6440"/>
                  </a:cubicBezTo>
                  <a:cubicBezTo>
                    <a:pt x="5238" y="6440"/>
                    <a:pt x="6488" y="5277"/>
                    <a:pt x="6602" y="3779"/>
                  </a:cubicBezTo>
                  <a:lnTo>
                    <a:pt x="6726" y="3779"/>
                  </a:lnTo>
                  <a:cubicBezTo>
                    <a:pt x="7031" y="3779"/>
                    <a:pt x="7279" y="3531"/>
                    <a:pt x="7279" y="3225"/>
                  </a:cubicBezTo>
                  <a:cubicBezTo>
                    <a:pt x="7279" y="2920"/>
                    <a:pt x="7031" y="2672"/>
                    <a:pt x="6726" y="2672"/>
                  </a:cubicBezTo>
                  <a:lnTo>
                    <a:pt x="6621" y="2672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192893" y="1549713"/>
              <a:ext cx="146400" cy="162635"/>
            </a:xfrm>
            <a:custGeom>
              <a:avLst/>
              <a:gdLst/>
              <a:ahLst/>
              <a:cxnLst/>
              <a:rect l="l" t="t" r="r" b="b"/>
              <a:pathLst>
                <a:path w="5591" h="6211" extrusionOk="0">
                  <a:moveTo>
                    <a:pt x="5591" y="1"/>
                  </a:moveTo>
                  <a:lnTo>
                    <a:pt x="697" y="220"/>
                  </a:lnTo>
                  <a:lnTo>
                    <a:pt x="697" y="2443"/>
                  </a:lnTo>
                  <a:lnTo>
                    <a:pt x="621" y="2443"/>
                  </a:lnTo>
                  <a:cubicBezTo>
                    <a:pt x="614" y="2443"/>
                    <a:pt x="608" y="2443"/>
                    <a:pt x="601" y="2443"/>
                  </a:cubicBezTo>
                  <a:cubicBezTo>
                    <a:pt x="314" y="2443"/>
                    <a:pt x="76" y="2650"/>
                    <a:pt x="39" y="2939"/>
                  </a:cubicBezTo>
                  <a:cubicBezTo>
                    <a:pt x="0" y="3264"/>
                    <a:pt x="258" y="3550"/>
                    <a:pt x="592" y="3550"/>
                  </a:cubicBezTo>
                  <a:lnTo>
                    <a:pt x="706" y="3550"/>
                  </a:lnTo>
                  <a:cubicBezTo>
                    <a:pt x="810" y="5072"/>
                    <a:pt x="2090" y="6210"/>
                    <a:pt x="3566" y="6210"/>
                  </a:cubicBezTo>
                  <a:cubicBezTo>
                    <a:pt x="3718" y="6210"/>
                    <a:pt x="3871" y="6198"/>
                    <a:pt x="4026" y="6173"/>
                  </a:cubicBezTo>
                  <a:cubicBezTo>
                    <a:pt x="2624" y="5944"/>
                    <a:pt x="1594" y="4742"/>
                    <a:pt x="1594" y="3330"/>
                  </a:cubicBezTo>
                  <a:lnTo>
                    <a:pt x="1594" y="1556"/>
                  </a:lnTo>
                  <a:cubicBezTo>
                    <a:pt x="1594" y="1060"/>
                    <a:pt x="1994" y="659"/>
                    <a:pt x="2481" y="659"/>
                  </a:cubicBezTo>
                  <a:lnTo>
                    <a:pt x="5142" y="659"/>
                  </a:lnTo>
                  <a:cubicBezTo>
                    <a:pt x="5391" y="659"/>
                    <a:pt x="5591" y="459"/>
                    <a:pt x="5591" y="220"/>
                  </a:cubicBezTo>
                  <a:lnTo>
                    <a:pt x="5591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7246101" y="1613604"/>
              <a:ext cx="11757" cy="17334"/>
            </a:xfrm>
            <a:custGeom>
              <a:avLst/>
              <a:gdLst/>
              <a:ahLst/>
              <a:cxnLst/>
              <a:rect l="l" t="t" r="r" b="b"/>
              <a:pathLst>
                <a:path w="449" h="662" extrusionOk="0">
                  <a:moveTo>
                    <a:pt x="225" y="1"/>
                  </a:moveTo>
                  <a:cubicBezTo>
                    <a:pt x="113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66"/>
                    <a:pt x="105" y="661"/>
                    <a:pt x="229" y="661"/>
                  </a:cubicBezTo>
                  <a:cubicBezTo>
                    <a:pt x="353" y="661"/>
                    <a:pt x="449" y="566"/>
                    <a:pt x="449" y="442"/>
                  </a:cubicBezTo>
                  <a:lnTo>
                    <a:pt x="449" y="223"/>
                  </a:lnTo>
                  <a:cubicBezTo>
                    <a:pt x="449" y="75"/>
                    <a:pt x="337" y="1"/>
                    <a:pt x="2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7316041" y="1613604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66"/>
                    <a:pt x="96" y="661"/>
                    <a:pt x="220" y="661"/>
                  </a:cubicBezTo>
                  <a:cubicBezTo>
                    <a:pt x="344" y="661"/>
                    <a:pt x="439" y="566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7238115" y="1593834"/>
              <a:ext cx="28097" cy="13878"/>
            </a:xfrm>
            <a:custGeom>
              <a:avLst/>
              <a:gdLst/>
              <a:ahLst/>
              <a:cxnLst/>
              <a:rect l="l" t="t" r="r" b="b"/>
              <a:pathLst>
                <a:path w="1073" h="530" extrusionOk="0">
                  <a:moveTo>
                    <a:pt x="759" y="1"/>
                  </a:moveTo>
                  <a:cubicBezTo>
                    <a:pt x="745" y="1"/>
                    <a:pt x="731" y="2"/>
                    <a:pt x="716" y="4"/>
                  </a:cubicBezTo>
                  <a:lnTo>
                    <a:pt x="267" y="90"/>
                  </a:lnTo>
                  <a:cubicBezTo>
                    <a:pt x="0" y="138"/>
                    <a:pt x="38" y="529"/>
                    <a:pt x="305" y="529"/>
                  </a:cubicBezTo>
                  <a:lnTo>
                    <a:pt x="353" y="529"/>
                  </a:lnTo>
                  <a:lnTo>
                    <a:pt x="792" y="443"/>
                  </a:lnTo>
                  <a:cubicBezTo>
                    <a:pt x="1072" y="389"/>
                    <a:pt x="1010" y="1"/>
                    <a:pt x="759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7307767" y="1594044"/>
              <a:ext cx="27782" cy="13904"/>
            </a:xfrm>
            <a:custGeom>
              <a:avLst/>
              <a:gdLst/>
              <a:ahLst/>
              <a:cxnLst/>
              <a:rect l="l" t="t" r="r" b="b"/>
              <a:pathLst>
                <a:path w="1061" h="531" extrusionOk="0">
                  <a:moveTo>
                    <a:pt x="305" y="1"/>
                  </a:moveTo>
                  <a:cubicBezTo>
                    <a:pt x="60" y="1"/>
                    <a:pt x="0" y="391"/>
                    <a:pt x="269" y="445"/>
                  </a:cubicBezTo>
                  <a:lnTo>
                    <a:pt x="717" y="521"/>
                  </a:lnTo>
                  <a:lnTo>
                    <a:pt x="755" y="521"/>
                  </a:lnTo>
                  <a:lnTo>
                    <a:pt x="755" y="531"/>
                  </a:lnTo>
                  <a:cubicBezTo>
                    <a:pt x="1032" y="531"/>
                    <a:pt x="1061" y="140"/>
                    <a:pt x="803" y="92"/>
                  </a:cubicBezTo>
                  <a:lnTo>
                    <a:pt x="355" y="6"/>
                  </a:lnTo>
                  <a:cubicBezTo>
                    <a:pt x="337" y="3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7211380" y="1502999"/>
              <a:ext cx="174392" cy="52501"/>
            </a:xfrm>
            <a:custGeom>
              <a:avLst/>
              <a:gdLst/>
              <a:ahLst/>
              <a:cxnLst/>
              <a:rect l="l" t="t" r="r" b="b"/>
              <a:pathLst>
                <a:path w="6660" h="2005" extrusionOk="0">
                  <a:moveTo>
                    <a:pt x="1994" y="1"/>
                  </a:moveTo>
                  <a:cubicBezTo>
                    <a:pt x="888" y="1"/>
                    <a:pt x="0" y="898"/>
                    <a:pt x="0" y="2004"/>
                  </a:cubicBezTo>
                  <a:lnTo>
                    <a:pt x="4656" y="2004"/>
                  </a:lnTo>
                  <a:cubicBezTo>
                    <a:pt x="5667" y="2004"/>
                    <a:pt x="6516" y="1251"/>
                    <a:pt x="6640" y="259"/>
                  </a:cubicBezTo>
                  <a:cubicBezTo>
                    <a:pt x="6659" y="125"/>
                    <a:pt x="6554" y="1"/>
                    <a:pt x="642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7257832" y="1502999"/>
              <a:ext cx="127940" cy="40744"/>
            </a:xfrm>
            <a:custGeom>
              <a:avLst/>
              <a:gdLst/>
              <a:ahLst/>
              <a:cxnLst/>
              <a:rect l="l" t="t" r="r" b="b"/>
              <a:pathLst>
                <a:path w="4886" h="1556" extrusionOk="0">
                  <a:moveTo>
                    <a:pt x="745" y="1"/>
                  </a:moveTo>
                  <a:cubicBezTo>
                    <a:pt x="430" y="259"/>
                    <a:pt x="192" y="602"/>
                    <a:pt x="77" y="993"/>
                  </a:cubicBezTo>
                  <a:cubicBezTo>
                    <a:pt x="1" y="1279"/>
                    <a:pt x="220" y="1556"/>
                    <a:pt x="506" y="1556"/>
                  </a:cubicBezTo>
                  <a:lnTo>
                    <a:pt x="4141" y="1556"/>
                  </a:lnTo>
                  <a:cubicBezTo>
                    <a:pt x="4542" y="1232"/>
                    <a:pt x="4809" y="764"/>
                    <a:pt x="4866" y="249"/>
                  </a:cubicBezTo>
                  <a:cubicBezTo>
                    <a:pt x="4885" y="115"/>
                    <a:pt x="4780" y="1"/>
                    <a:pt x="4647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7252097" y="1782262"/>
              <a:ext cx="11521" cy="75491"/>
            </a:xfrm>
            <a:custGeom>
              <a:avLst/>
              <a:gdLst/>
              <a:ahLst/>
              <a:cxnLst/>
              <a:rect l="l" t="t" r="r" b="b"/>
              <a:pathLst>
                <a:path w="440" h="2883" extrusionOk="0">
                  <a:moveTo>
                    <a:pt x="235" y="1"/>
                  </a:moveTo>
                  <a:cubicBezTo>
                    <a:pt x="230" y="1"/>
                    <a:pt x="225" y="1"/>
                    <a:pt x="220" y="2"/>
                  </a:cubicBezTo>
                  <a:cubicBezTo>
                    <a:pt x="96" y="2"/>
                    <a:pt x="0" y="97"/>
                    <a:pt x="0" y="221"/>
                  </a:cubicBezTo>
                  <a:lnTo>
                    <a:pt x="0" y="2883"/>
                  </a:lnTo>
                  <a:lnTo>
                    <a:pt x="439" y="2883"/>
                  </a:lnTo>
                  <a:lnTo>
                    <a:pt x="439" y="221"/>
                  </a:lnTo>
                  <a:cubicBezTo>
                    <a:pt x="439" y="102"/>
                    <a:pt x="352" y="1"/>
                    <a:pt x="23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7310045" y="1782262"/>
              <a:ext cx="11783" cy="75491"/>
            </a:xfrm>
            <a:custGeom>
              <a:avLst/>
              <a:gdLst/>
              <a:ahLst/>
              <a:cxnLst/>
              <a:rect l="l" t="t" r="r" b="b"/>
              <a:pathLst>
                <a:path w="450" h="2883" extrusionOk="0">
                  <a:moveTo>
                    <a:pt x="244" y="1"/>
                  </a:moveTo>
                  <a:cubicBezTo>
                    <a:pt x="239" y="1"/>
                    <a:pt x="235" y="1"/>
                    <a:pt x="230" y="2"/>
                  </a:cubicBezTo>
                  <a:cubicBezTo>
                    <a:pt x="106" y="2"/>
                    <a:pt x="1" y="97"/>
                    <a:pt x="1" y="221"/>
                  </a:cubicBezTo>
                  <a:lnTo>
                    <a:pt x="1" y="2883"/>
                  </a:lnTo>
                  <a:lnTo>
                    <a:pt x="449" y="2883"/>
                  </a:lnTo>
                  <a:lnTo>
                    <a:pt x="449" y="221"/>
                  </a:lnTo>
                  <a:cubicBezTo>
                    <a:pt x="449" y="102"/>
                    <a:pt x="353" y="1"/>
                    <a:pt x="244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7260896" y="1654112"/>
              <a:ext cx="51872" cy="17570"/>
            </a:xfrm>
            <a:custGeom>
              <a:avLst/>
              <a:gdLst/>
              <a:ahLst/>
              <a:cxnLst/>
              <a:rect l="l" t="t" r="r" b="b"/>
              <a:pathLst>
                <a:path w="1981" h="671" extrusionOk="0">
                  <a:moveTo>
                    <a:pt x="331" y="0"/>
                  </a:moveTo>
                  <a:cubicBezTo>
                    <a:pt x="155" y="0"/>
                    <a:pt x="1" y="229"/>
                    <a:pt x="170" y="383"/>
                  </a:cubicBezTo>
                  <a:cubicBezTo>
                    <a:pt x="389" y="574"/>
                    <a:pt x="668" y="670"/>
                    <a:pt x="950" y="670"/>
                  </a:cubicBezTo>
                  <a:cubicBezTo>
                    <a:pt x="964" y="670"/>
                    <a:pt x="977" y="670"/>
                    <a:pt x="990" y="669"/>
                  </a:cubicBezTo>
                  <a:cubicBezTo>
                    <a:pt x="1004" y="670"/>
                    <a:pt x="1018" y="670"/>
                    <a:pt x="1032" y="670"/>
                  </a:cubicBezTo>
                  <a:cubicBezTo>
                    <a:pt x="1322" y="670"/>
                    <a:pt x="1592" y="574"/>
                    <a:pt x="1811" y="383"/>
                  </a:cubicBezTo>
                  <a:cubicBezTo>
                    <a:pt x="1980" y="229"/>
                    <a:pt x="1832" y="0"/>
                    <a:pt x="1658" y="0"/>
                  </a:cubicBezTo>
                  <a:cubicBezTo>
                    <a:pt x="1607" y="0"/>
                    <a:pt x="1554" y="20"/>
                    <a:pt x="1506" y="68"/>
                  </a:cubicBezTo>
                  <a:cubicBezTo>
                    <a:pt x="1353" y="173"/>
                    <a:pt x="1174" y="226"/>
                    <a:pt x="995" y="226"/>
                  </a:cubicBezTo>
                  <a:cubicBezTo>
                    <a:pt x="816" y="226"/>
                    <a:pt x="637" y="173"/>
                    <a:pt x="485" y="68"/>
                  </a:cubicBezTo>
                  <a:cubicBezTo>
                    <a:pt x="437" y="20"/>
                    <a:pt x="383" y="0"/>
                    <a:pt x="331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5"/>
          <p:cNvGrpSpPr/>
          <p:nvPr/>
        </p:nvGrpSpPr>
        <p:grpSpPr>
          <a:xfrm>
            <a:off x="5722759" y="3054366"/>
            <a:ext cx="286379" cy="367083"/>
            <a:chOff x="7603081" y="1973072"/>
            <a:chExt cx="276802" cy="354807"/>
          </a:xfrm>
        </p:grpSpPr>
        <p:sp>
          <p:nvSpPr>
            <p:cNvPr id="293" name="Google Shape;293;p35"/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D1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666527" y="2189465"/>
              <a:ext cx="149909" cy="92197"/>
            </a:xfrm>
            <a:custGeom>
              <a:avLst/>
              <a:gdLst/>
              <a:ahLst/>
              <a:cxnLst/>
              <a:rect l="l" t="t" r="r" b="b"/>
              <a:pathLst>
                <a:path w="5725" h="3521" extrusionOk="0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679751" y="2189465"/>
              <a:ext cx="123698" cy="34564"/>
            </a:xfrm>
            <a:custGeom>
              <a:avLst/>
              <a:gdLst/>
              <a:ahLst/>
              <a:cxnLst/>
              <a:rect l="l" t="t" r="r" b="b"/>
              <a:pathLst>
                <a:path w="4724" h="1320" extrusionOk="0">
                  <a:moveTo>
                    <a:pt x="163" y="1"/>
                  </a:moveTo>
                  <a:cubicBezTo>
                    <a:pt x="96" y="1"/>
                    <a:pt x="39" y="20"/>
                    <a:pt x="1" y="67"/>
                  </a:cubicBezTo>
                  <a:cubicBezTo>
                    <a:pt x="568" y="902"/>
                    <a:pt x="1465" y="1319"/>
                    <a:pt x="2362" y="1319"/>
                  </a:cubicBezTo>
                  <a:cubicBezTo>
                    <a:pt x="3259" y="1319"/>
                    <a:pt x="4155" y="902"/>
                    <a:pt x="4723" y="67"/>
                  </a:cubicBezTo>
                  <a:cubicBezTo>
                    <a:pt x="4685" y="20"/>
                    <a:pt x="4628" y="1"/>
                    <a:pt x="4561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70124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0" y="201"/>
                  </a:cubicBezTo>
                  <a:lnTo>
                    <a:pt x="0" y="420"/>
                  </a:lnTo>
                  <a:cubicBezTo>
                    <a:pt x="0" y="544"/>
                    <a:pt x="96" y="649"/>
                    <a:pt x="220" y="649"/>
                  </a:cubicBezTo>
                  <a:cubicBezTo>
                    <a:pt x="334" y="640"/>
                    <a:pt x="439" y="544"/>
                    <a:pt x="439" y="420"/>
                  </a:cubicBezTo>
                  <a:lnTo>
                    <a:pt x="439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77042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1" y="201"/>
                  </a:cubicBezTo>
                  <a:lnTo>
                    <a:pt x="1" y="420"/>
                  </a:lnTo>
                  <a:cubicBezTo>
                    <a:pt x="1" y="544"/>
                    <a:pt x="96" y="640"/>
                    <a:pt x="220" y="649"/>
                  </a:cubicBezTo>
                  <a:cubicBezTo>
                    <a:pt x="344" y="640"/>
                    <a:pt x="440" y="544"/>
                    <a:pt x="440" y="420"/>
                  </a:cubicBezTo>
                  <a:lnTo>
                    <a:pt x="440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693995" y="2074067"/>
              <a:ext cx="25766" cy="11495"/>
            </a:xfrm>
            <a:custGeom>
              <a:avLst/>
              <a:gdLst/>
              <a:ahLst/>
              <a:cxnLst/>
              <a:rect l="l" t="t" r="r" b="b"/>
              <a:pathLst>
                <a:path w="984" h="439" extrusionOk="0">
                  <a:moveTo>
                    <a:pt x="277" y="0"/>
                  </a:moveTo>
                  <a:cubicBezTo>
                    <a:pt x="1" y="19"/>
                    <a:pt x="1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763202" y="2074067"/>
              <a:ext cx="25740" cy="11495"/>
            </a:xfrm>
            <a:custGeom>
              <a:avLst/>
              <a:gdLst/>
              <a:ahLst/>
              <a:cxnLst/>
              <a:rect l="l" t="t" r="r" b="b"/>
              <a:pathLst>
                <a:path w="983" h="439" extrusionOk="0">
                  <a:moveTo>
                    <a:pt x="277" y="0"/>
                  </a:moveTo>
                  <a:cubicBezTo>
                    <a:pt x="0" y="19"/>
                    <a:pt x="0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 txBox="1"/>
          <p:nvPr/>
        </p:nvSpPr>
        <p:spPr>
          <a:xfrm>
            <a:off x="6028620" y="3143600"/>
            <a:ext cx="992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Simar Kochar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22BAI10012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8" name="Google Shape;308;p35"/>
          <p:cNvGrpSpPr/>
          <p:nvPr/>
        </p:nvGrpSpPr>
        <p:grpSpPr>
          <a:xfrm>
            <a:off x="5713675" y="3603133"/>
            <a:ext cx="274658" cy="328111"/>
            <a:chOff x="4902701" y="2879989"/>
            <a:chExt cx="272560" cy="354676"/>
          </a:xfrm>
        </p:grpSpPr>
        <p:sp>
          <p:nvSpPr>
            <p:cNvPr id="309" name="Google Shape;309;p35"/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966644" y="3123483"/>
              <a:ext cx="143913" cy="43781"/>
            </a:xfrm>
            <a:custGeom>
              <a:avLst/>
              <a:gdLst/>
              <a:ahLst/>
              <a:cxnLst/>
              <a:rect l="l" t="t" r="r" b="b"/>
              <a:pathLst>
                <a:path w="5496" h="1672" extrusionOk="0">
                  <a:moveTo>
                    <a:pt x="878" y="0"/>
                  </a:moveTo>
                  <a:cubicBezTo>
                    <a:pt x="840" y="19"/>
                    <a:pt x="802" y="29"/>
                    <a:pt x="764" y="48"/>
                  </a:cubicBezTo>
                  <a:lnTo>
                    <a:pt x="0" y="267"/>
                  </a:lnTo>
                  <a:cubicBezTo>
                    <a:pt x="39" y="372"/>
                    <a:pt x="105" y="468"/>
                    <a:pt x="191" y="544"/>
                  </a:cubicBezTo>
                  <a:lnTo>
                    <a:pt x="1260" y="1460"/>
                  </a:lnTo>
                  <a:cubicBezTo>
                    <a:pt x="1423" y="1602"/>
                    <a:pt x="1624" y="1671"/>
                    <a:pt x="1823" y="1671"/>
                  </a:cubicBezTo>
                  <a:cubicBezTo>
                    <a:pt x="2077" y="1671"/>
                    <a:pt x="2329" y="1559"/>
                    <a:pt x="2500" y="1345"/>
                  </a:cubicBezTo>
                  <a:lnTo>
                    <a:pt x="2748" y="1031"/>
                  </a:lnTo>
                  <a:lnTo>
                    <a:pt x="2996" y="1345"/>
                  </a:lnTo>
                  <a:cubicBezTo>
                    <a:pt x="3167" y="1559"/>
                    <a:pt x="3419" y="1671"/>
                    <a:pt x="3675" y="1671"/>
                  </a:cubicBezTo>
                  <a:cubicBezTo>
                    <a:pt x="3875" y="1671"/>
                    <a:pt x="4078" y="1602"/>
                    <a:pt x="4246" y="1460"/>
                  </a:cubicBezTo>
                  <a:lnTo>
                    <a:pt x="5314" y="544"/>
                  </a:lnTo>
                  <a:cubicBezTo>
                    <a:pt x="5400" y="468"/>
                    <a:pt x="5457" y="372"/>
                    <a:pt x="5495" y="267"/>
                  </a:cubicBezTo>
                  <a:lnTo>
                    <a:pt x="4732" y="48"/>
                  </a:lnTo>
                  <a:cubicBezTo>
                    <a:pt x="4694" y="29"/>
                    <a:pt x="4656" y="19"/>
                    <a:pt x="4627" y="0"/>
                  </a:cubicBezTo>
                  <a:lnTo>
                    <a:pt x="2748" y="344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998878" y="3081273"/>
              <a:ext cx="79445" cy="22676"/>
            </a:xfrm>
            <a:custGeom>
              <a:avLst/>
              <a:gdLst/>
              <a:ahLst/>
              <a:cxnLst/>
              <a:rect l="l" t="t" r="r" b="b"/>
              <a:pathLst>
                <a:path w="3034" h="866" extrusionOk="0">
                  <a:moveTo>
                    <a:pt x="0" y="0"/>
                  </a:moveTo>
                  <a:lnTo>
                    <a:pt x="0" y="487"/>
                  </a:lnTo>
                  <a:cubicBezTo>
                    <a:pt x="472" y="739"/>
                    <a:pt x="995" y="866"/>
                    <a:pt x="1517" y="866"/>
                  </a:cubicBezTo>
                  <a:cubicBezTo>
                    <a:pt x="2039" y="866"/>
                    <a:pt x="2562" y="739"/>
                    <a:pt x="3034" y="487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947163" y="2933616"/>
              <a:ext cx="142656" cy="159074"/>
            </a:xfrm>
            <a:custGeom>
              <a:avLst/>
              <a:gdLst/>
              <a:ahLst/>
              <a:cxnLst/>
              <a:rect l="l" t="t" r="r" b="b"/>
              <a:pathLst>
                <a:path w="5448" h="6075" extrusionOk="0">
                  <a:moveTo>
                    <a:pt x="678" y="1"/>
                  </a:moveTo>
                  <a:lnTo>
                    <a:pt x="678" y="2386"/>
                  </a:lnTo>
                  <a:lnTo>
                    <a:pt x="601" y="2386"/>
                  </a:lnTo>
                  <a:cubicBezTo>
                    <a:pt x="595" y="2386"/>
                    <a:pt x="589" y="2386"/>
                    <a:pt x="583" y="2386"/>
                  </a:cubicBezTo>
                  <a:cubicBezTo>
                    <a:pt x="304" y="2386"/>
                    <a:pt x="66" y="2593"/>
                    <a:pt x="29" y="2872"/>
                  </a:cubicBezTo>
                  <a:cubicBezTo>
                    <a:pt x="0" y="3197"/>
                    <a:pt x="248" y="3473"/>
                    <a:pt x="573" y="3473"/>
                  </a:cubicBezTo>
                  <a:lnTo>
                    <a:pt x="687" y="3473"/>
                  </a:lnTo>
                  <a:cubicBezTo>
                    <a:pt x="800" y="4963"/>
                    <a:pt x="2044" y="6075"/>
                    <a:pt x="3486" y="6075"/>
                  </a:cubicBezTo>
                  <a:cubicBezTo>
                    <a:pt x="3632" y="6075"/>
                    <a:pt x="3781" y="6063"/>
                    <a:pt x="3931" y="6040"/>
                  </a:cubicBezTo>
                  <a:cubicBezTo>
                    <a:pt x="2567" y="5820"/>
                    <a:pt x="1546" y="4637"/>
                    <a:pt x="1546" y="3254"/>
                  </a:cubicBezTo>
                  <a:lnTo>
                    <a:pt x="1546" y="1737"/>
                  </a:lnTo>
                  <a:cubicBezTo>
                    <a:pt x="1546" y="1260"/>
                    <a:pt x="1937" y="869"/>
                    <a:pt x="2414" y="869"/>
                  </a:cubicBezTo>
                  <a:lnTo>
                    <a:pt x="5018" y="869"/>
                  </a:lnTo>
                  <a:cubicBezTo>
                    <a:pt x="5257" y="869"/>
                    <a:pt x="5448" y="678"/>
                    <a:pt x="5448" y="440"/>
                  </a:cubicBezTo>
                  <a:lnTo>
                    <a:pt x="5448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4999114" y="2996512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1"/>
                  </a:moveTo>
                  <a:cubicBezTo>
                    <a:pt x="108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11" y="652"/>
                  </a:cubicBezTo>
                  <a:cubicBezTo>
                    <a:pt x="335" y="652"/>
                    <a:pt x="430" y="556"/>
                    <a:pt x="430" y="432"/>
                  </a:cubicBezTo>
                  <a:lnTo>
                    <a:pt x="430" y="222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067064" y="299651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2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991363" y="2979099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0"/>
                    <a:pt x="287" y="439"/>
                  </a:cubicBezTo>
                  <a:lnTo>
                    <a:pt x="726" y="439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059575" y="2979099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0"/>
                  </a:moveTo>
                  <a:cubicBezTo>
                    <a:pt x="0" y="0"/>
                    <a:pt x="0" y="439"/>
                    <a:pt x="287" y="439"/>
                  </a:cubicBezTo>
                  <a:lnTo>
                    <a:pt x="725" y="439"/>
                  </a:lnTo>
                  <a:cubicBezTo>
                    <a:pt x="1012" y="430"/>
                    <a:pt x="1012" y="0"/>
                    <a:pt x="7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013097" y="3033538"/>
              <a:ext cx="51244" cy="22781"/>
            </a:xfrm>
            <a:custGeom>
              <a:avLst/>
              <a:gdLst/>
              <a:ahLst/>
              <a:cxnLst/>
              <a:rect l="l" t="t" r="r" b="b"/>
              <a:pathLst>
                <a:path w="1957" h="870" extrusionOk="0">
                  <a:moveTo>
                    <a:pt x="125" y="1"/>
                  </a:moveTo>
                  <a:cubicBezTo>
                    <a:pt x="58" y="1"/>
                    <a:pt x="1" y="58"/>
                    <a:pt x="10" y="125"/>
                  </a:cubicBezTo>
                  <a:cubicBezTo>
                    <a:pt x="87" y="545"/>
                    <a:pt x="487" y="869"/>
                    <a:pt x="984" y="869"/>
                  </a:cubicBezTo>
                  <a:cubicBezTo>
                    <a:pt x="1470" y="869"/>
                    <a:pt x="1871" y="545"/>
                    <a:pt x="1947" y="125"/>
                  </a:cubicBezTo>
                  <a:cubicBezTo>
                    <a:pt x="1957" y="58"/>
                    <a:pt x="1909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936427" y="3183421"/>
              <a:ext cx="17256" cy="51244"/>
            </a:xfrm>
            <a:custGeom>
              <a:avLst/>
              <a:gdLst/>
              <a:ahLst/>
              <a:cxnLst/>
              <a:rect l="l" t="t" r="r" b="b"/>
              <a:pathLst>
                <a:path w="659" h="1957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lnTo>
                    <a:pt x="0" y="1957"/>
                  </a:lnTo>
                  <a:lnTo>
                    <a:pt x="658" y="195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123781" y="3183421"/>
              <a:ext cx="16994" cy="51244"/>
            </a:xfrm>
            <a:custGeom>
              <a:avLst/>
              <a:gdLst/>
              <a:ahLst/>
              <a:cxnLst/>
              <a:rect l="l" t="t" r="r" b="b"/>
              <a:pathLst>
                <a:path w="649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649" y="1957"/>
                  </a:lnTo>
                  <a:lnTo>
                    <a:pt x="649" y="659"/>
                  </a:lnTo>
                  <a:cubicBezTo>
                    <a:pt x="649" y="297"/>
                    <a:pt x="363" y="1"/>
                    <a:pt x="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953657" y="3183421"/>
              <a:ext cx="11260" cy="51244"/>
            </a:xfrm>
            <a:custGeom>
              <a:avLst/>
              <a:gdLst/>
              <a:ahLst/>
              <a:cxnLst/>
              <a:rect l="l" t="t" r="r" b="b"/>
              <a:pathLst>
                <a:path w="43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430" y="1957"/>
                  </a:lnTo>
                  <a:lnTo>
                    <a:pt x="430" y="440"/>
                  </a:lnTo>
                  <a:cubicBezTo>
                    <a:pt x="430" y="201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5112521" y="3183421"/>
              <a:ext cx="11286" cy="51244"/>
            </a:xfrm>
            <a:custGeom>
              <a:avLst/>
              <a:gdLst/>
              <a:ahLst/>
              <a:cxnLst/>
              <a:rect l="l" t="t" r="r" b="b"/>
              <a:pathLst>
                <a:path w="431" h="1957" extrusionOk="0">
                  <a:moveTo>
                    <a:pt x="430" y="1"/>
                  </a:moveTo>
                  <a:cubicBezTo>
                    <a:pt x="192" y="1"/>
                    <a:pt x="1" y="201"/>
                    <a:pt x="1" y="440"/>
                  </a:cubicBezTo>
                  <a:lnTo>
                    <a:pt x="1" y="1957"/>
                  </a:lnTo>
                  <a:lnTo>
                    <a:pt x="430" y="195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5"/>
          <p:cNvSpPr txBox="1"/>
          <p:nvPr/>
        </p:nvSpPr>
        <p:spPr>
          <a:xfrm>
            <a:off x="6024350" y="3700388"/>
            <a:ext cx="7623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Arin Balyan</a:t>
            </a:r>
            <a:endParaRPr sz="7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"/>
                <a:ea typeface="Poppins"/>
                <a:cs typeface="Poppins"/>
                <a:sym typeface="Poppins"/>
              </a:rPr>
              <a:t>22BAI10041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8963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715100" y="3021575"/>
            <a:ext cx="51468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Project Description</a:t>
            </a:r>
            <a:endParaRPr sz="5900"/>
          </a:p>
        </p:txBody>
      </p:sp>
      <p:cxnSp>
        <p:nvCxnSpPr>
          <p:cNvPr id="339" name="Google Shape;339;p36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6"/>
          <p:cNvSpPr txBox="1">
            <a:spLocks noGrp="1"/>
          </p:cNvSpPr>
          <p:nvPr>
            <p:ph type="title" idx="4294967295"/>
          </p:nvPr>
        </p:nvSpPr>
        <p:spPr>
          <a:xfrm>
            <a:off x="717600" y="1945725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2"/>
                </a:solidFill>
              </a:rPr>
              <a:t>02</a:t>
            </a:r>
            <a:endParaRPr sz="7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7"/>
          <p:cNvGrpSpPr/>
          <p:nvPr/>
        </p:nvGrpSpPr>
        <p:grpSpPr>
          <a:xfrm>
            <a:off x="3977422" y="925433"/>
            <a:ext cx="4094300" cy="1193579"/>
            <a:chOff x="3977400" y="946003"/>
            <a:chExt cx="4094300" cy="1193579"/>
          </a:xfrm>
        </p:grpSpPr>
        <p:grpSp>
          <p:nvGrpSpPr>
            <p:cNvPr id="346" name="Google Shape;346;p37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8" name="Google Shape;348;p3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44A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9" name="Google Shape;349;p3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Dataset pre-processing</a:t>
              </a:r>
              <a:endParaRPr sz="11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3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Poppins"/>
                  <a:ea typeface="Poppins"/>
                  <a:cs typeface="Poppins"/>
                  <a:sym typeface="Poppins"/>
                </a:rPr>
                <a:t>Collect diverse alert/drowsy image dataset.</a:t>
              </a:r>
              <a:endParaRPr sz="90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3977422" y="1946826"/>
            <a:ext cx="4094300" cy="1193487"/>
            <a:chOff x="3977400" y="946003"/>
            <a:chExt cx="4094300" cy="1193487"/>
          </a:xfrm>
        </p:grpSpPr>
        <p:grpSp>
          <p:nvGrpSpPr>
            <p:cNvPr id="353" name="Google Shape;353;p37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354" name="Google Shape;354;p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" name="Google Shape;355;p3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44A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56" name="Google Shape;356;p3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sz="11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3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Poppins"/>
                  <a:ea typeface="Poppins"/>
                  <a:cs typeface="Poppins"/>
                  <a:sym typeface="Poppins"/>
                </a:rPr>
                <a:t>Real-time video processing with OpenCV.</a:t>
              </a:r>
              <a:endParaRPr sz="90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" name="Google Shape;359;p37"/>
          <p:cNvGrpSpPr/>
          <p:nvPr/>
        </p:nvGrpSpPr>
        <p:grpSpPr>
          <a:xfrm>
            <a:off x="3977422" y="3946972"/>
            <a:ext cx="4094300" cy="1196520"/>
            <a:chOff x="3977400" y="946003"/>
            <a:chExt cx="4094300" cy="1196520"/>
          </a:xfrm>
        </p:grpSpPr>
        <p:grpSp>
          <p:nvGrpSpPr>
            <p:cNvPr id="360" name="Google Shape;360;p37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361" name="Google Shape;361;p3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2" name="Google Shape;362;p3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63" name="Google Shape;363;p3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Alert System</a:t>
              </a:r>
              <a:endParaRPr sz="11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3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Poppins"/>
                  <a:ea typeface="Poppins"/>
                  <a:cs typeface="Poppins"/>
                  <a:sym typeface="Poppins"/>
                </a:rPr>
                <a:t>Alert mechanism based on the </a:t>
              </a:r>
              <a:r>
                <a:rPr lang="en" sz="900" b="1">
                  <a:solidFill>
                    <a:srgbClr val="858585"/>
                  </a:solidFill>
                  <a:latin typeface="Poppins"/>
                  <a:ea typeface="Poppins"/>
                  <a:cs typeface="Poppins"/>
                  <a:sym typeface="Poppins"/>
                </a:rPr>
                <a:t>confidence level</a:t>
              </a:r>
              <a:r>
                <a:rPr lang="en" sz="900">
                  <a:solidFill>
                    <a:srgbClr val="858585"/>
                  </a:solidFill>
                  <a:latin typeface="Poppins"/>
                  <a:ea typeface="Poppins"/>
                  <a:cs typeface="Poppins"/>
                  <a:sym typeface="Poppins"/>
                </a:rPr>
                <a:t> of prediction of drowsiness</a:t>
              </a:r>
              <a:endParaRPr sz="900">
                <a:solidFill>
                  <a:srgbClr val="85858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5" name="Google Shape;365;p3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3977422" y="2946170"/>
            <a:ext cx="4094300" cy="1193487"/>
            <a:chOff x="3977400" y="946003"/>
            <a:chExt cx="4094300" cy="1193487"/>
          </a:xfrm>
        </p:grpSpPr>
        <p:grpSp>
          <p:nvGrpSpPr>
            <p:cNvPr id="367" name="Google Shape;367;p37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368" name="Google Shape;368;p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9" name="Google Shape;369;p3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70" name="Google Shape;370;p3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Implementation</a:t>
              </a:r>
              <a:endParaRPr sz="11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Poppins"/>
                  <a:ea typeface="Poppins"/>
                  <a:cs typeface="Poppins"/>
                  <a:sym typeface="Poppins"/>
                </a:rPr>
                <a:t>Implement drowsiness detection.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3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3" name="Google Shape;373;p37"/>
          <p:cNvSpPr txBox="1">
            <a:spLocks noGrp="1"/>
          </p:cNvSpPr>
          <p:nvPr>
            <p:ph type="subTitle" idx="3"/>
          </p:nvPr>
        </p:nvSpPr>
        <p:spPr>
          <a:xfrm>
            <a:off x="670300" y="3140325"/>
            <a:ext cx="24888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Keynotes</a:t>
            </a:r>
            <a:endParaRPr sz="2500"/>
          </a:p>
        </p:txBody>
      </p:sp>
      <p:sp>
        <p:nvSpPr>
          <p:cNvPr id="374" name="Google Shape;374;p37"/>
          <p:cNvSpPr txBox="1"/>
          <p:nvPr/>
        </p:nvSpPr>
        <p:spPr>
          <a:xfrm>
            <a:off x="662750" y="351695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Deep drowsiness detection model based on machine learning that can be used in various real-time situations with different integrations.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Implementation Timeline</a:t>
            </a:r>
            <a:endParaRPr sz="4700"/>
          </a:p>
        </p:txBody>
      </p:sp>
      <p:sp>
        <p:nvSpPr>
          <p:cNvPr id="380" name="Google Shape;380;p38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81" name="Google Shape;381;p38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 rot="711236" flipH="1">
            <a:off x="5181012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5586175" y="2683244"/>
            <a:ext cx="1891800" cy="1230715"/>
            <a:chOff x="5796625" y="2541798"/>
            <a:chExt cx="1891800" cy="1230715"/>
          </a:xfrm>
        </p:grpSpPr>
        <p:sp>
          <p:nvSpPr>
            <p:cNvPr id="389" name="Google Shape;389;p39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 txBox="1"/>
            <p:nvPr/>
          </p:nvSpPr>
          <p:spPr>
            <a:xfrm>
              <a:off x="5796625" y="3106204"/>
              <a:ext cx="18918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Import torch, matplotlib,     pyplot, numPy, cv2 modules in workspace</a:t>
              </a:r>
              <a:endParaRPr sz="10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9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9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396" name="Google Shape;396;p39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Poppins"/>
                  <a:ea typeface="Poppins"/>
                  <a:cs typeface="Poppins"/>
                  <a:sym typeface="Poppins"/>
                </a:rPr>
                <a:t>Install requirement.txt for YOLOv5</a:t>
              </a:r>
              <a:endParaRPr sz="1100">
                <a:solidFill>
                  <a:srgbClr val="5E5E5E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1" name="Google Shape;401;p39"/>
          <p:cNvSpPr/>
          <p:nvPr/>
        </p:nvSpPr>
        <p:spPr>
          <a:xfrm rot="711236" flipH="1">
            <a:off x="260825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403" name="Google Shape;403;p39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Clone yolov5 repository from Github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410" name="Google Shape;410;p39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Import</a:t>
              </a:r>
              <a:b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Pytorch</a:t>
              </a:r>
              <a:endParaRPr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Macintosh PowerPoint</Application>
  <PresentationFormat>On-screen Show (16:9)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Alexandria</vt:lpstr>
      <vt:lpstr>Albert Sans</vt:lpstr>
      <vt:lpstr>Arial</vt:lpstr>
      <vt:lpstr>Poppins</vt:lpstr>
      <vt:lpstr>Roboto</vt:lpstr>
      <vt:lpstr>Alexandria Medium</vt:lpstr>
      <vt:lpstr>Lead Funnel by Slidesgo</vt:lpstr>
      <vt:lpstr>Drowsiness  Detection</vt:lpstr>
      <vt:lpstr>01</vt:lpstr>
      <vt:lpstr>Team Contributions</vt:lpstr>
      <vt:lpstr>PowerPoint Presentation</vt:lpstr>
      <vt:lpstr>Our Team</vt:lpstr>
      <vt:lpstr>Project Description</vt:lpstr>
      <vt:lpstr>PowerPoint Presentation</vt:lpstr>
      <vt:lpstr>Implementation Timeline</vt:lpstr>
      <vt:lpstr>PowerPoint Presentation</vt:lpstr>
      <vt:lpstr>PowerPoint Presentation</vt:lpstr>
      <vt:lpstr>PowerPoint Presentation</vt:lpstr>
      <vt:lpstr>Results</vt:lpstr>
      <vt:lpstr>Model Evaluation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 Detection</dc:title>
  <cp:lastModifiedBy>Amankumar Verma</cp:lastModifiedBy>
  <cp:revision>1</cp:revision>
  <dcterms:modified xsi:type="dcterms:W3CDTF">2023-10-12T04:46:17Z</dcterms:modified>
</cp:coreProperties>
</file>