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33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fntdata" ContentType="application/x-fontdata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Public Sans" charset="0"/>
      <p:regular r:id="rId12"/>
      <p:bold r:id="rId13"/>
      <p:italic r:id="rId14"/>
      <p:boldItalic r:id="rId15"/>
    </p:embeddedFont>
    <p:embeddedFont>
      <p:font typeface="CFJCTS+PublicSans-Bold" charset="0"/>
      <p:regular r:id="rId16"/>
    </p:embeddedFont>
    <p:embeddedFont>
      <p:font typeface="EB Garamond" charset="0"/>
      <p:regular r:id="rId17"/>
      <p:bold r:id="rId18"/>
      <p:italic r:id="rId19"/>
      <p:boldItalic r:id="rId20"/>
    </p:embeddedFont>
    <p:embeddedFont>
      <p:font typeface="EB Garamond Medium" charset="0"/>
      <p:regular r:id="rId21"/>
      <p:bold r:id="rId22"/>
      <p:italic r:id="rId23"/>
      <p:boldItalic r:id="rId24"/>
    </p:embeddedFont>
    <p:embeddedFont>
      <p:font typeface="ILIIOR+EBGaramond-Bold" charset="0"/>
      <p:regular r:id="rId25"/>
    </p:embeddedFont>
    <p:embeddedFont>
      <p:font typeface="CFRUAJ+EBGaramond-Medium" charset="0"/>
      <p:regular r:id="rId26"/>
    </p:embeddedFont>
    <p:embeddedFont>
      <p:font typeface="KQGMTU+Arial-BoldMT" charset="0"/>
      <p:regular r:id="rId27"/>
    </p:embeddedFont>
    <p:embeddedFont>
      <p:font typeface="EB Garamond ExtraBold" charset="0"/>
      <p:bold r:id="rId28"/>
      <p:boldItalic r:id="rId29"/>
    </p:embeddedFont>
    <p:embeddedFont>
      <p:font typeface="RMKPBC+PublicSans-BoldItalic" charset="0"/>
      <p:regular r:id="rId30"/>
    </p:embeddedFon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32;p209"/>
          <p:cNvSpPr txBox="1">
            <a:spLocks/>
          </p:cNvSpPr>
          <p:nvPr/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“Your Project Name”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Google Shape;1833;p209"/>
          <p:cNvSpPr txBox="1">
            <a:spLocks/>
          </p:cNvSpPr>
          <p:nvPr/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Task - 3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7" name="Google Shape;1834;p209"/>
          <p:cNvPicPr preferRelativeResize="0"/>
          <p:nvPr/>
        </p:nvPicPr>
        <p:blipFill rotWithShape="1">
          <a:blip r:embed="rId4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D405776-B2AF-58AF-4A18-998A46C3C37B}"/>
              </a:ext>
            </a:extLst>
          </p:cNvPr>
          <p:cNvSpPr txBox="1"/>
          <p:nvPr/>
        </p:nvSpPr>
        <p:spPr>
          <a:xfrm>
            <a:off x="999640" y="1472061"/>
            <a:ext cx="2533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</a:p>
        </p:txBody>
      </p:sp>
      <p:sp>
        <p:nvSpPr>
          <p:cNvPr id="9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“Your Project Name”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- 2</a:t>
            </a:r>
          </a:p>
        </p:txBody>
      </p:sp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352424" y="2693035"/>
            <a:ext cx="475297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E-Commerce Website</a:t>
            </a: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Task </a:t>
            </a:r>
            <a:r>
              <a:rPr sz="2400" b="1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- </a:t>
            </a:r>
            <a:r>
              <a:rPr lang="en-US" sz="2400" b="1" dirty="0" smtClean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5</a:t>
            </a:r>
            <a:endParaRPr sz="24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1839;p210"/>
          <p:cNvSpPr txBox="1">
            <a:spLocks/>
          </p:cNvSpPr>
          <p:nvPr/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tabLst/>
              <a:defRPr/>
            </a:pPr>
            <a:r>
              <a:rPr kumimoji="0" lang="en-US" sz="1829" b="1" i="0" u="none" strike="noStrike" kern="0" cap="none" spc="0" normalizeH="0" baseline="0" noProof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E-COMMERCE WEBSITE</a:t>
            </a:r>
            <a:endParaRPr kumimoji="0" lang="en-US" sz="1829" b="1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" name="Google Shape;1840;p210"/>
          <p:cNvSpPr txBox="1">
            <a:spLocks/>
          </p:cNvSpPr>
          <p:nvPr/>
        </p:nvSpPr>
        <p:spPr>
          <a:xfrm>
            <a:off x="64597" y="1086432"/>
            <a:ext cx="4427290" cy="99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"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Revolutionize your mobile shopping experience with our cutting-edge E-commerce website, seamlessly combining intuitive design and advanced features to bring you a tailored and convenient platform for all your online retail needs."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graphicFrame>
        <p:nvGraphicFramePr>
          <p:cNvPr id="10" name="Google Shape;1842;p210"/>
          <p:cNvGraphicFramePr/>
          <p:nvPr>
            <p:extLst>
              <p:ext uri="{D42A27DB-BD31-4B8C-83A1-F6EECF244321}">
                <p14:modId xmlns:p14="http://schemas.microsoft.com/office/powerpoint/2010/main" xmlns="" val="2051341420"/>
              </p:ext>
            </p:extLst>
          </p:nvPr>
        </p:nvGraphicFramePr>
        <p:xfrm>
          <a:off x="144711" y="2353822"/>
          <a:ext cx="442729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94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5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24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09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ashlin2002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ASHLIN REENA.R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234950" y="824865"/>
            <a:ext cx="315722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E-Commerce Search and Filtering System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528320" y="1402080"/>
            <a:ext cx="404368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FRUAJ+EBGaramond-Medium" panose="02000500000000000000"/>
                <a:cs typeface="CFRUAJ+EBGaramond-Medium" panose="02000500000000000000"/>
              </a:rPr>
              <a:t>E-commerce (electronic commerce) is the buying and selling of goods and services, or the transmitting of funds or data, over an electronic network, primarily the internet.</a:t>
            </a:r>
          </a:p>
        </p:txBody>
      </p:sp>
      <p:sp>
        <p:nvSpPr>
          <p:cNvPr id="14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LMS Username</a:t>
            </a:r>
          </a:p>
        </p:txBody>
      </p:sp>
      <p:sp>
        <p:nvSpPr>
          <p:cNvPr id="15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Name</a:t>
            </a:r>
          </a:p>
        </p:txBody>
      </p:sp>
      <p:sp>
        <p:nvSpPr>
          <p:cNvPr id="16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Batch</a:t>
            </a:r>
          </a:p>
        </p:txBody>
      </p:sp>
      <p:sp>
        <p:nvSpPr>
          <p:cNvPr id="17" name="Text Box 10"/>
          <p:cNvSpPr txBox="1"/>
          <p:nvPr/>
        </p:nvSpPr>
        <p:spPr>
          <a:xfrm>
            <a:off x="1982470" y="28930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 Box 11"/>
          <p:cNvSpPr txBox="1"/>
          <p:nvPr/>
        </p:nvSpPr>
        <p:spPr>
          <a:xfrm>
            <a:off x="1972945" y="2778125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POONGODI M</a:t>
            </a:r>
          </a:p>
        </p:txBody>
      </p:sp>
      <p:sp>
        <p:nvSpPr>
          <p:cNvPr id="19" name="Text Box 13"/>
          <p:cNvSpPr txBox="1"/>
          <p:nvPr/>
        </p:nvSpPr>
        <p:spPr>
          <a:xfrm>
            <a:off x="1982470" y="3147695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SANA Y</a:t>
            </a:r>
          </a:p>
        </p:txBody>
      </p:sp>
      <p:sp>
        <p:nvSpPr>
          <p:cNvPr id="20" name="Text Box 14"/>
          <p:cNvSpPr txBox="1"/>
          <p:nvPr/>
        </p:nvSpPr>
        <p:spPr>
          <a:xfrm>
            <a:off x="1982470" y="3580130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PREETHIKA B S</a:t>
            </a:r>
          </a:p>
        </p:txBody>
      </p:sp>
      <p:sp>
        <p:nvSpPr>
          <p:cNvPr id="21" name="Text Box 15"/>
          <p:cNvSpPr txBox="1"/>
          <p:nvPr/>
        </p:nvSpPr>
        <p:spPr>
          <a:xfrm>
            <a:off x="1972945" y="3947160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YAMINIPRIYA B</a:t>
            </a:r>
          </a:p>
        </p:txBody>
      </p:sp>
      <p:sp>
        <p:nvSpPr>
          <p:cNvPr id="22" name="Text Box 16"/>
          <p:cNvSpPr txBox="1"/>
          <p:nvPr/>
        </p:nvSpPr>
        <p:spPr>
          <a:xfrm>
            <a:off x="3794760" y="2787650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3" name="Text Box 17"/>
          <p:cNvSpPr txBox="1"/>
          <p:nvPr/>
        </p:nvSpPr>
        <p:spPr>
          <a:xfrm>
            <a:off x="3780155" y="3182620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4" name="Text Box 20"/>
          <p:cNvSpPr txBox="1"/>
          <p:nvPr/>
        </p:nvSpPr>
        <p:spPr>
          <a:xfrm>
            <a:off x="3785870" y="3545205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5" name="Text Box 21"/>
          <p:cNvSpPr txBox="1"/>
          <p:nvPr/>
        </p:nvSpPr>
        <p:spPr>
          <a:xfrm>
            <a:off x="3771265" y="3940175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2800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112720104026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" y="31051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112720104032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3562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112720104303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39550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112720104303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72055" y="966952"/>
            <a:ext cx="7241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a Hosting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Up AWS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Host Backend on AWS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Security Group 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Database Hosting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Database Migration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Build React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Host React App 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Environment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Configure Backend URL in Frontend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 Frontend and </a:t>
            </a:r>
            <a:r>
              <a:rPr lang="en-US" dirty="0" err="1" smtClean="0"/>
              <a:t>Backen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Monitor and Scale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36029" y="220717"/>
            <a:ext cx="2396359" cy="51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36293" y="29883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2055" y="966952"/>
            <a:ext cx="7241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website globally on AWS, establish a secure backend environment with </a:t>
            </a:r>
            <a:r>
              <a:rPr lang="en-US" dirty="0" err="1" smtClean="0"/>
              <a:t>whitelisted</a:t>
            </a:r>
            <a:r>
              <a:rPr lang="en-US" dirty="0" smtClean="0"/>
              <a:t> API ports and hosts in the database. Migrate the database to </a:t>
            </a:r>
            <a:r>
              <a:rPr lang="en-US" dirty="0" err="1" smtClean="0"/>
              <a:t>MongoDB</a:t>
            </a:r>
            <a:r>
              <a:rPr lang="en-US" dirty="0" smtClean="0"/>
              <a:t> Atlas for scalability.</a:t>
            </a:r>
          </a:p>
          <a:p>
            <a:endParaRPr lang="en-US" dirty="0" smtClean="0"/>
          </a:p>
          <a:p>
            <a:r>
              <a:rPr lang="en-US" dirty="0" smtClean="0"/>
              <a:t>Develop a responsive React app, integrate backend URL for seamless communication. Test frontend for UI, interactions, and user experience across devices and browsers. Ensure optimal performance, addressing issues promptly for a reliable website.</a:t>
            </a:r>
          </a:p>
          <a:p>
            <a:endParaRPr lang="en-US" dirty="0" smtClean="0"/>
          </a:p>
          <a:p>
            <a:r>
              <a:rPr lang="en-US" dirty="0" smtClean="0"/>
              <a:t>Backend testing validates API functionality, secure request handling, and accurate responses. Performance testing assesses responsiveness under various conditions, ensuring stability during peak usage. Iterative testing and refinement are crucial for a high-quality, accessible website.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88828" y="2157047"/>
            <a:ext cx="2880661" cy="91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algn="l">
              <a:lnSpc>
                <a:spcPts val="1645"/>
              </a:lnSpc>
            </a:pPr>
            <a:r>
              <a:rPr lang="en-US" dirty="0" smtClean="0">
                <a:solidFill>
                  <a:srgbClr val="BD8738"/>
                </a:solidFill>
                <a:latin typeface="RMKPBC+PublicSans-BoldItalic" panose="02000500000000000000"/>
                <a:cs typeface="RMKPBC+PublicSans-BoldItalic" panose="02000500000000000000"/>
              </a:rPr>
              <a:t>https://</a:t>
            </a:r>
            <a:r>
              <a:rPr lang="en-US" dirty="0" smtClean="0">
                <a:solidFill>
                  <a:srgbClr val="BD8738"/>
                </a:solidFill>
                <a:latin typeface="RMKPBC+PublicSans-BoldItalic" panose="02000500000000000000"/>
                <a:cs typeface="RMKPBC+PublicSans-BoldItalic" panose="02000500000000000000"/>
              </a:rPr>
              <a:t>github.com/yaminipriya7/NM-SPCET-CSE-GROUP04.git</a:t>
            </a:r>
            <a:endParaRPr lang="en-US" dirty="0" smtClean="0">
              <a:solidFill>
                <a:srgbClr val="BD8738"/>
              </a:solidFill>
              <a:latin typeface="RMKPBC+PublicSans-BoldItalic" panose="02000500000000000000"/>
              <a:cs typeface="RMKPBC+PublicSans-BoldItalic" panose="02000500000000000000"/>
            </a:endParaRPr>
          </a:p>
          <a:p>
            <a:pPr marL="0">
              <a:lnSpc>
                <a:spcPts val="1645"/>
              </a:lnSpc>
            </a:pPr>
            <a:endParaRPr lang="en-US" dirty="0">
              <a:solidFill>
                <a:srgbClr val="BD8738"/>
              </a:solidFill>
              <a:latin typeface="RMKPBC+PublicSans-BoldItalic" panose="02000500000000000000"/>
              <a:cs typeface="RMKPBC+PublicSans-BoldItalic" panose="02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445</Words>
  <PresentationFormat>On-screen Show (16:9)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Public Sans</vt:lpstr>
      <vt:lpstr>Times New Roman</vt:lpstr>
      <vt:lpstr>CHCNIJ+PublicSans-Bold</vt:lpstr>
      <vt:lpstr>CFJCTS+PublicSans-Bold</vt:lpstr>
      <vt:lpstr>Noto Sans Symbols</vt:lpstr>
      <vt:lpstr>EB Garamond</vt:lpstr>
      <vt:lpstr>EB Garamond Medium</vt:lpstr>
      <vt:lpstr>ILIIOR+EBGaramond-Bold</vt:lpstr>
      <vt:lpstr>CFRUAJ+EBGaramond-Medium</vt:lpstr>
      <vt:lpstr>KQGMTU+Arial-BoldMT</vt:lpstr>
      <vt:lpstr>EB Garamond ExtraBold</vt:lpstr>
      <vt:lpstr>RMKPBC+PublicSans-BoldItalic</vt:lpstr>
      <vt:lpstr>Calibri</vt:lpstr>
      <vt:lpstr>Simple Light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Manish Sharma</dc:creator>
  <cp:lastModifiedBy>Exam</cp:lastModifiedBy>
  <cp:revision>2</cp:revision>
  <dcterms:created xsi:type="dcterms:W3CDTF">2020-08-13T11:21:46Z</dcterms:created>
  <dcterms:modified xsi:type="dcterms:W3CDTF">2023-11-17T09:06:35Z</dcterms:modified>
</cp:coreProperties>
</file>