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301240"/>
          </a:xfrm>
          <a:prstGeom prst="rect"/>
          <a:noFill/>
        </p:spPr>
        <p:txBody>
          <a:bodyPr anchor="t" bIns="45720" lIns="91440" rIns="91440" rtlCol="0" tIns="45720" wrap="square">
            <a:spAutoFit/>
          </a:bodyPr>
          <a:p>
            <a:r>
              <a:rPr dirty="0" sz="2400" lang="en-US"/>
              <a:t>STUDENT NAME: </a:t>
            </a:r>
            <a:r>
              <a:rPr altLang="en-IN" dirty="0" sz="2400" lang="en-US"/>
              <a:t>Y</a:t>
            </a:r>
            <a:r>
              <a:rPr altLang="en-IN" dirty="0" sz="2400" lang="en-US"/>
              <a:t>A</a:t>
            </a:r>
            <a:r>
              <a:rPr altLang="en-IN" dirty="0" sz="2400" lang="en-US"/>
              <a:t>M</a:t>
            </a:r>
            <a:r>
              <a:rPr altLang="en-IN" dirty="0" sz="2400" lang="en-US"/>
              <a:t>I</a:t>
            </a:r>
            <a:r>
              <a:rPr altLang="en-IN" dirty="0" sz="2400" lang="en-US"/>
              <a:t>N</a:t>
            </a:r>
            <a:r>
              <a:rPr altLang="en-IN" dirty="0" sz="2400" lang="en-US"/>
              <a:t>I</a:t>
            </a:r>
            <a:r>
              <a:rPr altLang="en-IN" dirty="0" sz="2400" lang="en-US"/>
              <a:t>.</a:t>
            </a:r>
            <a:r>
              <a:rPr altLang="en-IN" dirty="0" sz="2400" lang="en-US"/>
              <a:t>R</a:t>
            </a:r>
            <a:endParaRPr altLang="en-US" lang="zh-CN"/>
          </a:p>
          <a:p>
            <a:r>
              <a:rPr dirty="0" sz="2400" lang="en-US"/>
              <a:t>REGISTER NO AND NMID: </a:t>
            </a:r>
            <a:r>
              <a:rPr altLang="en-IN" dirty="0" sz="2400" lang="en-US"/>
              <a:t>2</a:t>
            </a:r>
            <a:r>
              <a:rPr altLang="en-IN" dirty="0" sz="2400" lang="en-US"/>
              <a:t>2</a:t>
            </a:r>
            <a:r>
              <a:rPr altLang="en-IN" dirty="0" sz="2400" lang="en-US"/>
              <a:t>2</a:t>
            </a:r>
            <a:r>
              <a:rPr altLang="en-IN" dirty="0" sz="2400" lang="en-US"/>
              <a:t>4</a:t>
            </a:r>
            <a:r>
              <a:rPr altLang="en-IN" dirty="0" sz="2400" lang="en-US"/>
              <a:t>0</a:t>
            </a:r>
            <a:r>
              <a:rPr altLang="en-IN" dirty="0" sz="2400" lang="en-US"/>
              <a:t>2</a:t>
            </a:r>
            <a:r>
              <a:rPr altLang="en-IN" dirty="0" sz="2400" lang="en-US"/>
              <a:t>0</a:t>
            </a:r>
            <a:r>
              <a:rPr altLang="en-IN" dirty="0" sz="2400" lang="en-US"/>
              <a:t>8</a:t>
            </a:r>
            <a:r>
              <a:rPr altLang="en-IN" dirty="0" sz="2400" lang="en-US"/>
              <a:t>8</a:t>
            </a:r>
            <a:endParaRPr dirty="0" sz="2400" lang="en-US">
              <a:cs typeface="Calibri"/>
            </a:endParaRPr>
          </a:p>
          <a:p>
            <a:r>
              <a:rPr dirty="0" sz="2400" lang="en-US"/>
              <a:t>DEPARTMENT: </a:t>
            </a:r>
            <a:r>
              <a:rPr dirty="0" sz="2400" lang="en-US"/>
              <a:t>B</a:t>
            </a:r>
            <a:r>
              <a:rPr altLang="en-IN" dirty="0" sz="2400" lang="en-US"/>
              <a:t>S</a:t>
            </a:r>
            <a:r>
              <a:rPr altLang="en-IN" dirty="0" sz="2400" lang="en-US"/>
              <a:t>C</a:t>
            </a:r>
            <a:r>
              <a:rPr altLang="en-IN" dirty="0" sz="2400" lang="en-US"/>
              <a:t> </a:t>
            </a:r>
            <a:r>
              <a:rPr altLang="en-IN" dirty="0" sz="2400" lang="en-US"/>
              <a:t>C</a:t>
            </a:r>
            <a:r>
              <a:rPr altLang="en-IN" dirty="0" sz="2400" lang="en-US"/>
              <a:t>S</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515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1582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rot="21600000">
            <a:off x="2892087" y="3737749"/>
            <a:ext cx="6474807" cy="324183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499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27584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865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8412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86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0251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2865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6916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594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1140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29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822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36600"/>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2025-09-08T07:50:08Z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90754807605545b18cdcaf39135993a0</vt:lpwstr>
  </property>
</Properties>
</file>