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4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33341"/>
            <a:ext cx="7766936" cy="2917495"/>
          </a:xfrm>
        </p:spPr>
        <p:txBody>
          <a:bodyPr/>
          <a:lstStyle/>
          <a:p>
            <a:pPr algn="ctr"/>
            <a:r>
              <a:rPr lang="en-IN" sz="6600" dirty="0" smtClean="0"/>
              <a:t>Azure</a:t>
            </a:r>
            <a:r>
              <a:rPr lang="en-IN" dirty="0" smtClean="0"/>
              <a:t> 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109" y="4050834"/>
            <a:ext cx="1842893" cy="572682"/>
          </a:xfrm>
        </p:spPr>
        <p:txBody>
          <a:bodyPr/>
          <a:lstStyle/>
          <a:p>
            <a:r>
              <a:rPr lang="en-IN" dirty="0" smtClean="0"/>
              <a:t>yaminisilpa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70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30" y="450760"/>
            <a:ext cx="8596668" cy="1068947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Updated the query by selecting the category and count as number_of_products and renaming the query</a:t>
            </a:r>
            <a:br>
              <a:rPr lang="en-IN" sz="2000" dirty="0" smtClean="0"/>
            </a:br>
            <a:r>
              <a:rPr lang="en-IN" sz="2000" dirty="0" smtClean="0"/>
              <a:t>as count products by category </a:t>
            </a:r>
            <a:endParaRPr lang="en-IN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1519707"/>
            <a:ext cx="12415234" cy="6619741"/>
          </a:xfrm>
        </p:spPr>
      </p:pic>
    </p:spTree>
    <p:extLst>
      <p:ext uri="{BB962C8B-B14F-4D97-AF65-F5344CB8AC3E}">
        <p14:creationId xmlns:p14="http://schemas.microsoft.com/office/powerpoint/2010/main" val="417565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8"/>
          </a:xfrm>
        </p:spPr>
        <p:txBody>
          <a:bodyPr/>
          <a:lstStyle/>
          <a:p>
            <a:pPr algn="ctr"/>
            <a:r>
              <a:rPr lang="en-IN" dirty="0" smtClean="0"/>
              <a:t>Published the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" y="1287888"/>
            <a:ext cx="11938714" cy="6284890"/>
          </a:xfrm>
        </p:spPr>
      </p:pic>
    </p:spTree>
    <p:extLst>
      <p:ext uri="{BB962C8B-B14F-4D97-AF65-F5344CB8AC3E}">
        <p14:creationId xmlns:p14="http://schemas.microsoft.com/office/powerpoint/2010/main" val="406614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36" y="210354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Result of the query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927279"/>
            <a:ext cx="12685689" cy="6722773"/>
          </a:xfrm>
        </p:spPr>
      </p:pic>
    </p:spTree>
    <p:extLst>
      <p:ext uri="{BB962C8B-B14F-4D97-AF65-F5344CB8AC3E}">
        <p14:creationId xmlns:p14="http://schemas.microsoft.com/office/powerpoint/2010/main" val="353644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</a:t>
            </a:r>
            <a:r>
              <a:rPr lang="en-IN" dirty="0" smtClean="0"/>
              <a:t>hart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4" y="1210614"/>
            <a:ext cx="11204618" cy="6117465"/>
          </a:xfrm>
        </p:spPr>
      </p:pic>
    </p:spTree>
    <p:extLst>
      <p:ext uri="{BB962C8B-B14F-4D97-AF65-F5344CB8AC3E}">
        <p14:creationId xmlns:p14="http://schemas.microsoft.com/office/powerpoint/2010/main" val="109535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9" y="17172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Apache spark pool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419" y="1043189"/>
            <a:ext cx="13033419" cy="6336405"/>
          </a:xfrm>
        </p:spPr>
      </p:pic>
    </p:spTree>
    <p:extLst>
      <p:ext uri="{BB962C8B-B14F-4D97-AF65-F5344CB8AC3E}">
        <p14:creationId xmlns:p14="http://schemas.microsoft.com/office/powerpoint/2010/main" val="390682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Queried the same set by using pyspark 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885" y="1269999"/>
            <a:ext cx="12750085" cy="6946721"/>
          </a:xfrm>
        </p:spPr>
      </p:pic>
    </p:spTree>
    <p:extLst>
      <p:ext uri="{BB962C8B-B14F-4D97-AF65-F5344CB8AC3E}">
        <p14:creationId xmlns:p14="http://schemas.microsoft.com/office/powerpoint/2010/main" val="29525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911" y="0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Result of pyspark query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369"/>
            <a:ext cx="11977352" cy="7070501"/>
          </a:xfrm>
        </p:spPr>
      </p:pic>
    </p:spTree>
    <p:extLst>
      <p:ext uri="{BB962C8B-B14F-4D97-AF65-F5344CB8AC3E}">
        <p14:creationId xmlns:p14="http://schemas.microsoft.com/office/powerpoint/2010/main" val="295303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278" y="68687"/>
            <a:ext cx="8596668" cy="1103290"/>
          </a:xfrm>
        </p:spPr>
        <p:txBody>
          <a:bodyPr/>
          <a:lstStyle/>
          <a:p>
            <a:pPr algn="ctr"/>
            <a:r>
              <a:rPr lang="en-IN" dirty="0" smtClean="0"/>
              <a:t>Chart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339"/>
            <a:ext cx="11874321" cy="7070500"/>
          </a:xfrm>
        </p:spPr>
      </p:pic>
    </p:spTree>
    <p:extLst>
      <p:ext uri="{BB962C8B-B14F-4D97-AF65-F5344CB8AC3E}">
        <p14:creationId xmlns:p14="http://schemas.microsoft.com/office/powerpoint/2010/main" val="8838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31" y="115911"/>
            <a:ext cx="12144777" cy="7469746"/>
          </a:xfrm>
        </p:spPr>
      </p:pic>
    </p:spTree>
    <p:extLst>
      <p:ext uri="{BB962C8B-B14F-4D97-AF65-F5344CB8AC3E}">
        <p14:creationId xmlns:p14="http://schemas.microsoft.com/office/powerpoint/2010/main" val="44862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43" y="173150"/>
            <a:ext cx="8596668" cy="728371"/>
          </a:xfrm>
        </p:spPr>
        <p:txBody>
          <a:bodyPr/>
          <a:lstStyle/>
          <a:p>
            <a:r>
              <a:rPr lang="en-IN" dirty="0" smtClean="0"/>
              <a:t> created </a:t>
            </a:r>
            <a:r>
              <a:rPr lang="en-IN" b="1" dirty="0" smtClean="0"/>
              <a:t> </a:t>
            </a:r>
            <a:r>
              <a:rPr lang="en-IN" b="1" dirty="0"/>
              <a:t>Synapse </a:t>
            </a:r>
            <a:r>
              <a:rPr lang="en-IN" b="1" dirty="0" smtClean="0"/>
              <a:t>workspace,ADLSgen2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252"/>
            <a:ext cx="12299324" cy="6748528"/>
          </a:xfrm>
        </p:spPr>
      </p:pic>
    </p:spTree>
    <p:extLst>
      <p:ext uri="{BB962C8B-B14F-4D97-AF65-F5344CB8AC3E}">
        <p14:creationId xmlns:p14="http://schemas.microsoft.com/office/powerpoint/2010/main" val="12310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21" y="176727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Synapse work space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837127"/>
            <a:ext cx="11655380" cy="6993229"/>
          </a:xfrm>
        </p:spPr>
      </p:pic>
    </p:spTree>
    <p:extLst>
      <p:ext uri="{BB962C8B-B14F-4D97-AF65-F5344CB8AC3E}">
        <p14:creationId xmlns:p14="http://schemas.microsoft.com/office/powerpoint/2010/main" val="371654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914" y="339144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Source as HTTP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220"/>
            <a:ext cx="12003110" cy="6130343"/>
          </a:xfrm>
        </p:spPr>
      </p:pic>
    </p:spTree>
    <p:extLst>
      <p:ext uri="{BB962C8B-B14F-4D97-AF65-F5344CB8AC3E}">
        <p14:creationId xmlns:p14="http://schemas.microsoft.com/office/powerpoint/2010/main" val="372144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90" y="246844"/>
            <a:ext cx="9209608" cy="925133"/>
          </a:xfrm>
        </p:spPr>
        <p:txBody>
          <a:bodyPr>
            <a:noAutofit/>
          </a:bodyPr>
          <a:lstStyle/>
          <a:p>
            <a:r>
              <a:rPr lang="en-US" sz="2400" dirty="0"/>
              <a:t>File format as Delimited text, column delimiter as Comma (,), Row Delimiter as Line feed (\n), First row as header as Selected and Compression type will be none.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1545465"/>
            <a:ext cx="12192000" cy="6375044"/>
          </a:xfrm>
        </p:spPr>
      </p:pic>
    </p:spTree>
    <p:extLst>
      <p:ext uri="{BB962C8B-B14F-4D97-AF65-F5344CB8AC3E}">
        <p14:creationId xmlns:p14="http://schemas.microsoft.com/office/powerpoint/2010/main" val="105888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31" y="326265"/>
            <a:ext cx="8596668" cy="39495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Source Data Preview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004552"/>
            <a:ext cx="12011696" cy="5853448"/>
          </a:xfrm>
        </p:spPr>
      </p:pic>
    </p:spTree>
    <p:extLst>
      <p:ext uri="{BB962C8B-B14F-4D97-AF65-F5344CB8AC3E}">
        <p14:creationId xmlns:p14="http://schemas.microsoft.com/office/powerpoint/2010/main" val="16302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17" y="236113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Destination as ADLS Gen2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1146220"/>
            <a:ext cx="11745533" cy="6593983"/>
          </a:xfrm>
        </p:spPr>
      </p:pic>
    </p:spTree>
    <p:extLst>
      <p:ext uri="{BB962C8B-B14F-4D97-AF65-F5344CB8AC3E}">
        <p14:creationId xmlns:p14="http://schemas.microsoft.com/office/powerpoint/2010/main" val="69394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63" y="0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Connection Established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248"/>
            <a:ext cx="12054625" cy="6555346"/>
          </a:xfrm>
        </p:spPr>
      </p:pic>
    </p:spTree>
    <p:extLst>
      <p:ext uri="{BB962C8B-B14F-4D97-AF65-F5344CB8AC3E}">
        <p14:creationId xmlns:p14="http://schemas.microsoft.com/office/powerpoint/2010/main" val="261054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55" y="1717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SQL query to show top100 rows and first row as header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734097"/>
            <a:ext cx="12260687" cy="6967470"/>
          </a:xfrm>
        </p:spPr>
      </p:pic>
    </p:spTree>
    <p:extLst>
      <p:ext uri="{BB962C8B-B14F-4D97-AF65-F5344CB8AC3E}">
        <p14:creationId xmlns:p14="http://schemas.microsoft.com/office/powerpoint/2010/main" val="136254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107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Azure Capstone project</vt:lpstr>
      <vt:lpstr> created  Synapse workspace,ADLSgen2</vt:lpstr>
      <vt:lpstr>Synapse work space </vt:lpstr>
      <vt:lpstr>Source as HTTP</vt:lpstr>
      <vt:lpstr>File format as Delimited text, column delimiter as Comma (,), Row Delimiter as Line feed (\n), First row as header as Selected and Compression type will be none.</vt:lpstr>
      <vt:lpstr>Source Data Preview</vt:lpstr>
      <vt:lpstr>Destination as ADLS Gen2</vt:lpstr>
      <vt:lpstr>Connection Established </vt:lpstr>
      <vt:lpstr>SQL query to show top100 rows and first row as header</vt:lpstr>
      <vt:lpstr>Updated the query by selecting the category and count as number_of_products and renaming the query as count products by category </vt:lpstr>
      <vt:lpstr>Published the code</vt:lpstr>
      <vt:lpstr>Result of the query</vt:lpstr>
      <vt:lpstr>Chart View</vt:lpstr>
      <vt:lpstr>Apache spark pool</vt:lpstr>
      <vt:lpstr>Queried the same set by using pyspark  </vt:lpstr>
      <vt:lpstr>Result of pyspark query </vt:lpstr>
      <vt:lpstr>Chart view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Capstone project</dc:title>
  <dc:creator>Microsoft account</dc:creator>
  <cp:lastModifiedBy>Microsoft account</cp:lastModifiedBy>
  <cp:revision>19</cp:revision>
  <dcterms:created xsi:type="dcterms:W3CDTF">2023-05-08T13:14:42Z</dcterms:created>
  <dcterms:modified xsi:type="dcterms:W3CDTF">2023-05-09T08:26:29Z</dcterms:modified>
</cp:coreProperties>
</file>