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Traffictelligence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Advanced Traffic Volume Estimation with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ML offers a scalable, adaptive solution for traffic volume prediction, aiding smart city planning and management.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Integrate real-time data, add weather/events, deploy via dashboards or mobile app for real-world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This project explores using machine learning to estimate traffic volume, aiming to improve urban mobility with predictive analytics.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Traditional traffic estimation methods are static and lack real-time adaptability. This project proposes a dynamic ML-based solution.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To develop an ML model that accurately predicts traffic volume using real-world traffic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Studies show Random Forest, XGBoost, and LSTM excel at modeling traffic patterns. Prior work highlights ML's role in smart traffic systems.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Data Collection</a:t>
            </a:r>
          </a:p>
          <a:p>
            <a:pPr>
              <a:defRPr sz="2000"/>
            </a:pPr>
            <a:r>
              <a:t>• Data Preprocessing</a:t>
            </a:r>
          </a:p>
          <a:p>
            <a:pPr>
              <a:defRPr sz="2000"/>
            </a:pPr>
            <a:r>
              <a:t>• Model Training</a:t>
            </a:r>
          </a:p>
          <a:p>
            <a:pPr>
              <a:defRPr sz="2000"/>
            </a:pPr>
            <a:r>
              <a:t>• Evaluation (RMSE, MAE)</a:t>
            </a:r>
          </a:p>
          <a:p>
            <a:pPr>
              <a:defRPr sz="2000"/>
            </a:pPr>
            <a:r>
              <a:t>•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Python, Scikit-learn, Pandas, NumPy, Matplotlib, TensorFlow,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Traffic data was cleaned, visualized, and fed into ML models (e.g., Linear Regression, Random Forest, LSTM) for performance comparison.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LSTM and Random Forest outperformed linear models with higher accuracy. Model was evaluated using RMSE and MAE.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