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khavasi, Yamini" userId="a020032a-ce61-45b6-ab4d-43da36073bc4" providerId="ADAL" clId="{1A69D3C0-ECB5-4498-916A-53DE2E802D35}"/>
    <pc:docChg chg="custSel modSld">
      <pc:chgData name="Sukhavasi, Yamini" userId="a020032a-ce61-45b6-ab4d-43da36073bc4" providerId="ADAL" clId="{1A69D3C0-ECB5-4498-916A-53DE2E802D35}" dt="2022-09-14T17:03:01.402" v="6" actId="27636"/>
      <pc:docMkLst>
        <pc:docMk/>
      </pc:docMkLst>
      <pc:sldChg chg="modSp mod">
        <pc:chgData name="Sukhavasi, Yamini" userId="a020032a-ce61-45b6-ab4d-43da36073bc4" providerId="ADAL" clId="{1A69D3C0-ECB5-4498-916A-53DE2E802D35}" dt="2022-09-14T17:03:01.402" v="6" actId="27636"/>
        <pc:sldMkLst>
          <pc:docMk/>
          <pc:sldMk cId="95992585" sldId="256"/>
        </pc:sldMkLst>
        <pc:spChg chg="mod">
          <ac:chgData name="Sukhavasi, Yamini" userId="a020032a-ce61-45b6-ab4d-43da36073bc4" providerId="ADAL" clId="{1A69D3C0-ECB5-4498-916A-53DE2E802D35}" dt="2022-09-14T17:03:01.402" v="6" actId="27636"/>
          <ac:spMkLst>
            <pc:docMk/>
            <pc:sldMk cId="95992585" sldId="256"/>
            <ac:spMk id="2" creationId="{D3BA3D93-EEA1-4B93-A33B-7C2E5CBF83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WorldDemographicsAnalysisDeashboard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3BA3D93-EEA1-4B93-A33B-7C2E5CBF8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World Demographics </a:t>
            </a:r>
            <a:r>
              <a:rPr lang="en-gb">
                <a:hlinkClick r:id="rId2"/>
              </a:rPr>
              <a:t>Analysis Dashboard</a:t>
            </a:r>
            <a:endParaRPr lang="en-gb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9EED0FF-2321-4D7C-B70B-B0824D83B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9/14/2022 4:57:01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World Demographics">
            <a:extLst>
              <a:ext uri="{FF2B5EF4-FFF2-40B4-BE49-F238E27FC236}">
                <a16:creationId xmlns:a16="http://schemas.microsoft.com/office/drawing/2014/main" id="{7518CBEF-F0B3-4CE0-A557-B2EB24372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" y="838200"/>
            <a:ext cx="119570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1">
            <a:extLst>
              <a:ext uri="{FF2B5EF4-FFF2-40B4-BE49-F238E27FC236}">
                <a16:creationId xmlns:a16="http://schemas.microsoft.com/office/drawing/2014/main" id="{47765E6B-0109-4E49-88C3-3E05DF7ED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009650"/>
            <a:ext cx="11938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World Demographics Analysis Dashboard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Demographics Analysis Dashboard</dc:title>
  <dc:creator/>
  <cp:lastModifiedBy>Sukhavasi, Yamini</cp:lastModifiedBy>
  <cp:revision>1</cp:revision>
  <dcterms:created xsi:type="dcterms:W3CDTF">2022-09-14T16:57:01Z</dcterms:created>
  <dcterms:modified xsi:type="dcterms:W3CDTF">2022-09-14T17:03:01Z</dcterms:modified>
</cp:coreProperties>
</file>