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xpansionAnalysisInsights_16631613921940/FinalPresent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B72B9E-4521-447E-844F-C7CC0DA7A3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Expansion Analysis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605204-1699-4779-80B2-C0B4F5A833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9/14/2022 1:27:43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 1" id="2" name="slide2">
            <a:extLst>
              <a:ext uri="{FF2B5EF4-FFF2-40B4-BE49-F238E27FC236}">
                <a16:creationId xmlns:a16="http://schemas.microsoft.com/office/drawing/2014/main" id="{7D20A332-9211-4FCA-9751-70A70BC5B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17" y="0"/>
            <a:ext cx="762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 2" id="3" name="slide3">
            <a:extLst>
              <a:ext uri="{FF2B5EF4-FFF2-40B4-BE49-F238E27FC236}">
                <a16:creationId xmlns:a16="http://schemas.microsoft.com/office/drawing/2014/main" id="{46824BD2-54E1-46B0-BB9D-56AF10489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17" y="0"/>
            <a:ext cx="762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 3" id="4" name="slide4">
            <a:extLst>
              <a:ext uri="{FF2B5EF4-FFF2-40B4-BE49-F238E27FC236}">
                <a16:creationId xmlns:a16="http://schemas.microsoft.com/office/drawing/2014/main" id="{EE341BDD-076A-4BD2-8631-16D1B5CDE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17" y="0"/>
            <a:ext cx="762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esentation 4" id="5" name="slide5">
            <a:extLst>
              <a:ext uri="{FF2B5EF4-FFF2-40B4-BE49-F238E27FC236}">
                <a16:creationId xmlns:a16="http://schemas.microsoft.com/office/drawing/2014/main" id="{79BD7EF8-540E-4F58-A38F-F4EE1E74F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17" y="0"/>
            <a:ext cx="762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2022-09-14T13:27:46Z</dcterms:created>
  <dcterms:modified xsi:type="dcterms:W3CDTF">2022-09-14T13:27:46Z</dcterms:modified>
</cp:coreProperties>
</file>