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C3E89-0BE7-5999-B770-F9975172A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FE061-A96B-BDF7-5EB6-EE5E80665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B49C2-2887-F3D9-657C-CDAD749A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2717-CC1E-48C6-8860-70CE441875FF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4EE31-26FF-657B-B160-78122426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370B9-C326-35E9-892C-B307B12F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C6EA-BB49-4A09-97C1-0525B7769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304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B2986-8387-7ABC-D582-88884BB6F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EF9D4-CE16-BBA3-10E5-6C7DE5FA5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578BA-547E-740F-2DD3-4FF8E4CC8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2717-CC1E-48C6-8860-70CE441875FF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366E0-9F27-EA2C-EF9B-1C5D46B36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EDEF9-1EA4-4C9C-0AA4-1A9D172F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C6EA-BB49-4A09-97C1-0525B7769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149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7AD992-E0C8-7F6C-5B06-BE47FAE91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288DF-0E9D-56F6-3871-25851538E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19960-B4EE-8068-3BC1-D831D870B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2717-CC1E-48C6-8860-70CE441875FF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B374D-C94F-8487-8F39-E7BABD1BD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7AEF5-3DA3-3715-A383-99A4BDCC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C6EA-BB49-4A09-97C1-0525B7769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23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2C05-FDA4-2490-3165-DF9AAE6C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97600-7ABC-34DE-4FF2-D9D2C91D1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0792F-71D1-DACA-5C6E-E389B5237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2717-CC1E-48C6-8860-70CE441875FF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25983-A99B-8E72-E91B-7BAE2B96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B1163-CE05-F652-47EC-15E5BA3FF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C6EA-BB49-4A09-97C1-0525B7769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97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F9906-B95A-B86B-E08B-7E64891F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4FD6D-F193-9435-074A-57AA4F754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715E3-6BBC-EAA1-FC56-2DA623B82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2717-CC1E-48C6-8860-70CE441875FF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94D43-AA85-5945-9A5C-8D25076D1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3A0B3-8E77-4944-D262-A920FBCED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C6EA-BB49-4A09-97C1-0525B7769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003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964E-903A-69D4-0D06-C50B1F6CB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608B6-D4E5-EA05-A0F6-9EB3BCBD4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56F67-BAA0-C3AA-8DB2-2AE344F25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0FAE7-834A-862B-5AED-1BA819840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2717-CC1E-48C6-8860-70CE441875FF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56699-61C2-8FE2-55B2-4A1B32F33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09330-DF8C-B4A4-7F8B-01650A117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C6EA-BB49-4A09-97C1-0525B7769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32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A423F-061C-F74C-5A64-3794C553F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3BEA8-3421-D462-BBDA-A8F358445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D6405-F04A-BBA0-75E8-340B0D8C8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23AA0-C521-7766-37E9-69093D737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2E324B-6817-505E-3271-6779C892B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CF4BD6-BA23-EB9D-C5DB-84F60A9CD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2717-CC1E-48C6-8860-70CE441875FF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E4DA7B-AA14-1D30-0CEA-C0E082312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E136C9-322B-9442-C760-5D4395A5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C6EA-BB49-4A09-97C1-0525B7769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73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D9137-3DF6-F1CB-25AE-9A91E9372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17C321-50E0-BA60-54F1-9E38FE46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2717-CC1E-48C6-8860-70CE441875FF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E54ED-662F-6645-E917-39562CBB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6E237-9CD6-2F85-1511-26E219755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C6EA-BB49-4A09-97C1-0525B7769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76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40121D-423D-F373-4ED7-5743B9E5C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2717-CC1E-48C6-8860-70CE441875FF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807953-06FD-9E32-61B4-859C853CF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952DA-7044-2BB3-2C49-D756D3FDB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C6EA-BB49-4A09-97C1-0525B7769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65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6B043-85E2-52B3-F5CA-8130210F8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2A6FF-B538-01FE-F3D6-479DC3886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8AFA6-E5E5-10DE-4D93-8890256DF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53AF5-F137-4D9F-73F9-614CABB8B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2717-CC1E-48C6-8860-70CE441875FF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9CFDA-16DB-E20A-6ED7-ADC763F85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5DF4F-E525-D9EE-14AD-41679ED6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C6EA-BB49-4A09-97C1-0525B7769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02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DDB43-FDB4-C26F-C6B1-0FF500A51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437349-FD58-5D15-5E39-D9478BA92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8F717-EE02-7461-612C-53F5D7C22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2736D-7226-3B33-E653-9DE086F48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2717-CC1E-48C6-8860-70CE441875FF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DB5B7-A152-1ED0-014F-CA0FDEF75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9EC39-93BA-65C0-0628-CC02456A1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C6EA-BB49-4A09-97C1-0525B7769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35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BAA7AA-F4FA-E9D8-E599-3B1091F22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AAF9F-5390-0A6C-AA68-AED42AA84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2C94B-0530-BD03-17C4-EA29082D53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12717-CC1E-48C6-8860-70CE441875FF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32650-5D61-5FA1-2FAF-DD3CD55AF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62DAD-0754-6B40-127A-E483FA22C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8C6EA-BB49-4A09-97C1-0525B7769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66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9CC64-5E15-DB04-8070-322EE3DACA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1A2E8-8A83-64B7-A732-355C0A9E58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Presented By </a:t>
            </a:r>
          </a:p>
          <a:p>
            <a:r>
              <a:rPr lang="en-IN" dirty="0"/>
              <a:t>Valameti Yamini</a:t>
            </a:r>
          </a:p>
        </p:txBody>
      </p:sp>
    </p:spTree>
    <p:extLst>
      <p:ext uri="{BB962C8B-B14F-4D97-AF65-F5344CB8AC3E}">
        <p14:creationId xmlns:p14="http://schemas.microsoft.com/office/powerpoint/2010/main" val="1082446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57BF03-A791-82AA-BB8F-5A373278D5B9}"/>
              </a:ext>
            </a:extLst>
          </p:cNvPr>
          <p:cNvSpPr txBox="1"/>
          <p:nvPr/>
        </p:nvSpPr>
        <p:spPr>
          <a:xfrm>
            <a:off x="721360" y="770652"/>
            <a:ext cx="8422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About Git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D35EB8-E002-6081-50E8-6F9F00E5BCC1}"/>
              </a:ext>
            </a:extLst>
          </p:cNvPr>
          <p:cNvSpPr txBox="1"/>
          <p:nvPr/>
        </p:nvSpPr>
        <p:spPr>
          <a:xfrm>
            <a:off x="721360" y="1463040"/>
            <a:ext cx="8422640" cy="3276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Created by Linus Torvalds, who also created Linux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Prompted by Linux-</a:t>
            </a:r>
            <a:r>
              <a:rPr lang="en-US" sz="2000" dirty="0" err="1"/>
              <a:t>BitKeeper</a:t>
            </a:r>
            <a:r>
              <a:rPr lang="en-US" sz="2000" dirty="0"/>
              <a:t> separation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Started in 2005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Written in Perl and C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Runs on Linux, OS X, Windows, and many other operating systems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Design goals Speed – Simplicity – Strong branch/merge support – Distributed – Scales   well for large projects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6455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9E0E72-2746-2F64-638A-38EC0B9E3980}"/>
              </a:ext>
            </a:extLst>
          </p:cNvPr>
          <p:cNvSpPr txBox="1"/>
          <p:nvPr/>
        </p:nvSpPr>
        <p:spPr>
          <a:xfrm>
            <a:off x="782320" y="680720"/>
            <a:ext cx="797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BASIC CONCEPTS OF GIT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BACB11-841D-05B3-5AFA-3E35124DA56D}"/>
              </a:ext>
            </a:extLst>
          </p:cNvPr>
          <p:cNvSpPr txBox="1"/>
          <p:nvPr/>
        </p:nvSpPr>
        <p:spPr>
          <a:xfrm>
            <a:off x="782320" y="1471136"/>
            <a:ext cx="6096000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Git is a distributed revision control and source code management system with an emphasis on speed.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Git was initially designed and developed by Linus Torvalds for Linux kernel development.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Git is a free software distributed under the terms of the GNU General Public License version 2.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13550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2B2919-DACC-A35D-305A-67774180E9A3}"/>
              </a:ext>
            </a:extLst>
          </p:cNvPr>
          <p:cNvSpPr txBox="1"/>
          <p:nvPr/>
        </p:nvSpPr>
        <p:spPr>
          <a:xfrm>
            <a:off x="812800" y="812800"/>
            <a:ext cx="8331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Advantages of Git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3CD20-882F-9EB0-0D58-1252A419AAFE}"/>
              </a:ext>
            </a:extLst>
          </p:cNvPr>
          <p:cNvSpPr txBox="1"/>
          <p:nvPr/>
        </p:nvSpPr>
        <p:spPr>
          <a:xfrm>
            <a:off x="812800" y="1463040"/>
            <a:ext cx="8331200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Free and open source - GPL’s open source license.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Fast and small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Implicit backup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Security - SHA1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No need of powerful hardware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23700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AF5C88-6374-6292-3D7E-BE3B80BAE908}"/>
              </a:ext>
            </a:extLst>
          </p:cNvPr>
          <p:cNvSpPr txBox="1"/>
          <p:nvPr/>
        </p:nvSpPr>
        <p:spPr>
          <a:xfrm>
            <a:off x="721360" y="731520"/>
            <a:ext cx="8422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Basic workflow of Git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88F7A-AD45-E163-C5D6-0E87B7F9283B}"/>
              </a:ext>
            </a:extLst>
          </p:cNvPr>
          <p:cNvSpPr txBox="1"/>
          <p:nvPr/>
        </p:nvSpPr>
        <p:spPr>
          <a:xfrm>
            <a:off x="721360" y="1727200"/>
            <a:ext cx="5374640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Step 1: You modify a file from the working directory.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Step 2: You add these files to the staging area.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Step 3: You perform commit operation that moves the files from the staging area. After push operation, it stores the changes permanently to the Git repository.</a:t>
            </a:r>
            <a:endParaRPr lang="en-IN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82AF23E-D8A0-CA10-1BE1-D66884145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0" y="1727201"/>
            <a:ext cx="4457700" cy="339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900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GIT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Yamini Valameti</dc:creator>
  <cp:lastModifiedBy>Yamini Valameti</cp:lastModifiedBy>
  <cp:revision>1</cp:revision>
  <dcterms:created xsi:type="dcterms:W3CDTF">2022-09-28T10:19:13Z</dcterms:created>
  <dcterms:modified xsi:type="dcterms:W3CDTF">2022-09-28T10:19:13Z</dcterms:modified>
</cp:coreProperties>
</file>