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2453-DCD2-2F28-4200-7CB0DAE4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FC54-A9E8-9ED8-9471-B4BB36107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BB3C-68CD-A95B-3F30-0E73FD3C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F04C-CCB0-17AA-E564-A07072CF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F767-CF7A-BB38-6F87-BB6DA1D2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0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D3F0-AE70-337F-7052-BDEA1578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8F74F-DE8B-8AA8-9054-607AB7501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C78E-FF81-B03D-87C6-CB2BF77B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4011-67CC-AC9E-CA5D-6794112A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1715-0EC5-91DE-1467-926CEF75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2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4AF7E-63AD-AFB8-C353-BAD4FA473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60CEF-9680-B7DA-3301-B79C03C1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ECF0-3043-FDC8-6360-319BE3B9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2BC0-4BAC-81D6-A224-E285AE6C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7823-CDC9-A41E-BA23-0372F120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2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631A-5994-9E0E-7EA5-50212499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BFBD-4696-13F1-0F2D-D0864A7A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BB34-630D-95A1-2D29-73D66445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FA63-91A5-49EA-1587-D6D9B967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BDEA-47B9-4224-E9A8-F7688061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1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4077-DC3E-F15E-CA7A-2F76727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72C6F-6B9E-7E83-B6C8-B1698EF86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40FC-6221-2C92-5729-4D11B522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0871-A18A-DA40-1701-7460352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C349-155F-2FD4-4009-94114D49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6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4880-830C-3E11-F46B-5A19EE9A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6A2F-EC83-EB25-E3CE-D6856DFD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8886-AE3E-EE34-BF2B-E487DF3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D6418-7DA9-F41B-19B1-BD54B897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6942-2E19-88D2-61A4-A89DB86E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3351D-267B-BAB8-E841-46842A8B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053B-856C-2F52-AA39-2BEA813F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8D7B0-F31C-CCE3-4103-DC39C18C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3CBAB-1741-2DA6-D478-2E937C52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E8ED4-3C9E-B7B9-7240-C03FBC05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CE5CE-9D8B-719F-FA02-00F02948D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3E361-E2C5-6D83-F72F-B08F165B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A6F18-8DDC-A1AF-3AB8-64268DC2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00C66-AAA3-18ED-311F-D70E6C53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6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748E-8A92-1EDD-FD93-D0FF9EA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20C37-AF2E-7223-CF58-DC348A01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4874D-C095-D620-30D5-8CE4A21B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97D-1144-44F0-73D2-93715A9D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F5A15-F658-C0B1-11C5-430D5D85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19F5-B808-8293-4F12-DD3142AF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AB1-CC6E-3341-DD30-2358CF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4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B359-7CDA-8570-47A5-BDEFF492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5472-5D2A-4142-53C4-03B8DB27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558A5-0B47-C1DF-B5C9-13650EFC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5ED6-DB44-660A-38C1-6825AB2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AFF03-6E92-D16E-8F69-24828365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ACE0-28D3-45B6-0E2C-FB786F59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0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15D-6931-205F-D727-9196BD61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4E117-3AC9-6877-EA6D-4192C1FA8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58C9C-4461-C1FA-627C-8C50E1F6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8F18-FC15-2CAA-9BDA-44C189FF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648BA-5D8E-8611-C67D-4C5BCB11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DC023-8504-69AE-BAD8-436C9B56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B1E30-B41D-345F-21AA-0E68599A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FB42-E368-192D-FABC-EB4DEC63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9F6-D576-6F26-B032-2F4B9514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0CE40-6181-4734-B6C1-0A68086BB80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ED4A-BD2B-6546-3B6C-9B5266677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DFAE-7160-02E7-FC30-C21A3DFF4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EB14-AF41-4BC0-80A8-12ED646A9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2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867-211C-8C8D-60AD-2F18A617E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Branching/Merging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223E4-B180-F434-4CE5-80C80D238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Valameti Yamini</a:t>
            </a:r>
          </a:p>
        </p:txBody>
      </p:sp>
    </p:spTree>
    <p:extLst>
      <p:ext uri="{BB962C8B-B14F-4D97-AF65-F5344CB8AC3E}">
        <p14:creationId xmlns:p14="http://schemas.microsoft.com/office/powerpoint/2010/main" val="46807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BA60C-E599-BC39-3D02-005D1A09D63C}"/>
              </a:ext>
            </a:extLst>
          </p:cNvPr>
          <p:cNvSpPr txBox="1"/>
          <p:nvPr/>
        </p:nvSpPr>
        <p:spPr>
          <a:xfrm>
            <a:off x="1087120" y="1767840"/>
            <a:ext cx="813816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Working with local branches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Merging branches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Creating/Deleting a remote branch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Rebasing commits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Stashing changes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Cherry-picking commits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Working with remote </a:t>
            </a:r>
            <a:r>
              <a:rPr lang="en-US" dirty="0" err="1"/>
              <a:t>branche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77B22-D076-2B90-44F5-5F4F4A459F56}"/>
              </a:ext>
            </a:extLst>
          </p:cNvPr>
          <p:cNvSpPr txBox="1"/>
          <p:nvPr/>
        </p:nvSpPr>
        <p:spPr>
          <a:xfrm>
            <a:off x="1117600" y="9684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Branching/Merging</a:t>
            </a:r>
          </a:p>
        </p:txBody>
      </p:sp>
    </p:spTree>
    <p:extLst>
      <p:ext uri="{BB962C8B-B14F-4D97-AF65-F5344CB8AC3E}">
        <p14:creationId xmlns:p14="http://schemas.microsoft.com/office/powerpoint/2010/main" val="33673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FA2BF-C824-9FD3-572C-B1A139509932}"/>
              </a:ext>
            </a:extLst>
          </p:cNvPr>
          <p:cNvSpPr txBox="1"/>
          <p:nvPr/>
        </p:nvSpPr>
        <p:spPr>
          <a:xfrm>
            <a:off x="619760" y="5417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Working with local branches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A3F86-A3A2-855B-A1B1-CD764AC9FDAC}"/>
              </a:ext>
            </a:extLst>
          </p:cNvPr>
          <p:cNvSpPr txBox="1"/>
          <p:nvPr/>
        </p:nvSpPr>
        <p:spPr>
          <a:xfrm>
            <a:off x="619760" y="1102212"/>
            <a:ext cx="852424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Branch operation allows creating another line of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can use this operation to fork off the development process into two different directions.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Creating a local branch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git branch &lt;&gt;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Ex git branch feature1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7B8C-3F31-0418-7D46-D21FB545C65A}"/>
              </a:ext>
            </a:extLst>
          </p:cNvPr>
          <p:cNvSpPr txBox="1"/>
          <p:nvPr/>
        </p:nvSpPr>
        <p:spPr>
          <a:xfrm>
            <a:off x="619760" y="4206241"/>
            <a:ext cx="645160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move to branch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git checkout &lt;&gt;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Ex git checkout feature1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git checkout - -----will move to previous branch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898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076E5-9B15-63C4-07DF-48504D87B70B}"/>
              </a:ext>
            </a:extLst>
          </p:cNvPr>
          <p:cNvSpPr txBox="1"/>
          <p:nvPr/>
        </p:nvSpPr>
        <p:spPr>
          <a:xfrm>
            <a:off x="660400" y="508000"/>
            <a:ext cx="1144016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and checkout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git checkout –b &lt;&gt;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Ex git checkout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–b feature2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– If the working tree is not clean in the current branch, will not be able to   checkout unless commit/</a:t>
            </a:r>
            <a:r>
              <a:rPr lang="en-US" sz="2000" dirty="0" err="1"/>
              <a:t>stas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6897F-B897-ED03-5B0A-FCCADDC0C7EE}"/>
              </a:ext>
            </a:extLst>
          </p:cNvPr>
          <p:cNvSpPr txBox="1"/>
          <p:nvPr/>
        </p:nvSpPr>
        <p:spPr>
          <a:xfrm>
            <a:off x="853440" y="2828836"/>
            <a:ext cx="1098296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see the log with branch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– git log --graph --</a:t>
            </a:r>
            <a:r>
              <a:rPr lang="en-US" sz="2000" dirty="0" err="1"/>
              <a:t>oneline</a:t>
            </a:r>
            <a:r>
              <a:rPr lang="en-US" sz="2000" dirty="0"/>
              <a:t> --all (all branches, -- decorate adds the labels like tags, head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– You may create alias instead of typing all –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git </a:t>
            </a:r>
            <a:r>
              <a:rPr lang="en-US" sz="2000" dirty="0" err="1"/>
              <a:t>congif</a:t>
            </a:r>
            <a:r>
              <a:rPr lang="en-US" sz="2000" dirty="0"/>
              <a:t> --global </a:t>
            </a:r>
            <a:r>
              <a:rPr lang="en-US" sz="2000" dirty="0" err="1"/>
              <a:t>alias.lga</a:t>
            </a:r>
            <a:r>
              <a:rPr lang="en-US" sz="2000" dirty="0"/>
              <a:t> "log --graph --</a:t>
            </a:r>
            <a:r>
              <a:rPr lang="en-US" sz="2000" dirty="0" err="1"/>
              <a:t>oneline</a:t>
            </a:r>
            <a:r>
              <a:rPr lang="en-US" sz="2000" dirty="0"/>
              <a:t> --all --decorate“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– Use git </a:t>
            </a:r>
            <a:r>
              <a:rPr lang="en-US" sz="2000" dirty="0" err="1"/>
              <a:t>lga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42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4D3C36-96FF-49E9-9DED-1B88570B85E9}"/>
              </a:ext>
            </a:extLst>
          </p:cNvPr>
          <p:cNvSpPr txBox="1"/>
          <p:nvPr/>
        </p:nvSpPr>
        <p:spPr>
          <a:xfrm>
            <a:off x="782320" y="790416"/>
            <a:ext cx="1123696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create a branch from a particular commit (SHA1)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– Git branch &gt;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– Ex Git branch Test 6b67fd1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Renaming branch (moving the branch from one name to another)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– Git branch –m &lt; &lt;&gt;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– git branch –m &lt;b2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979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Branching/Merging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Branching/Merging</dc:title>
  <dc:creator>Yamini Valameti</dc:creator>
  <cp:lastModifiedBy>Yamini Valameti</cp:lastModifiedBy>
  <cp:revision>1</cp:revision>
  <dcterms:created xsi:type="dcterms:W3CDTF">2022-09-28T15:27:13Z</dcterms:created>
  <dcterms:modified xsi:type="dcterms:W3CDTF">2022-09-28T15:27:13Z</dcterms:modified>
</cp:coreProperties>
</file>