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9158-BEA8-8646-DB11-9C26B322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C20FF-A4CC-CE40-7752-8D84F0A0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3287-E4B2-3E52-E485-5313D5B2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7A392-5A2E-1C88-37BD-A6DA06E7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E8E5-0855-AFE3-B952-43238350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A65D-39B8-C8B0-F022-0F0B67F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3171-DA54-364C-0A96-C0EFED3B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9435-56FA-D0DD-ADAD-D2422C34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B75B-F9F0-D442-37EB-61019D7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95C4-AD94-3DE4-A56A-AD3E6572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3790-4E2E-5362-5F01-661D89AF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96437-4BC7-965E-8813-D908AD8F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97E1-534D-8924-0BC9-E0E0E3AD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2102-7B6D-ABAB-2055-7B62FAC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B398-74FB-F95B-B40F-60778AFE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3FB-77C8-6816-AEEB-80FE285D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584B-736F-C755-6299-52625746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B357-F801-55D6-87B1-9D74F041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2B31-87DC-D122-6EE5-23210372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AB28-AC54-E86D-DC78-689729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6011-3902-8AE6-F383-1C2D399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68A8-FFC3-EA7F-39DA-5703200D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041C-F7ED-BAD6-58FD-5BA964D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C91B-4DE5-199B-D090-F209AA64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00AD-8723-8D26-38FA-C51786B4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1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49B-BFE5-5B3C-335B-9521C6CB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330B-C704-757D-CC0D-677F21035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C7E64-B7C8-CA9A-BFD0-75862A9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3F38-7797-AD3A-8046-9A2BAA30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E2810-6398-6290-B312-9FAE892E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0E20-1857-E018-ABAD-A7D992D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51A-26F6-BCE1-50E3-E8F80081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B399-208D-B2AF-AB83-653B1646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DF60-72DD-E349-C574-645A49D9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0E3D-8D0D-B069-546E-DE9A839B1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003CF-F626-D1CF-9C17-F112C23F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37053-4264-34FE-D578-D99E1F9C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B4A44-585C-5882-2EF1-B3EA6DFA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DA87C-0F6E-ACBC-37B0-42F9AF9B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CA89-1ABF-91A2-CEDF-A3167AFB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F2D7F-0BA1-79A4-662E-7C27977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0161-852D-D63D-8533-EC88DBFF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052F-2CB2-CF2F-FDA3-2F05EA31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2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BBE30-9592-9B22-3FA0-7AC9DB06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D32C-26E3-8C6F-6243-6166B190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B42D6-B582-B108-F342-70B5C74D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7EA0-8AA5-FC34-8323-B0CD5307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7456-7583-8397-3A62-4FE5C67D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6A4D2-CAFE-F20B-812C-DC897335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6B9A-5D7A-919F-8AD8-78EC687D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E076-0101-86CD-4D95-0491863D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4AC9-2EE7-394D-59ED-543AF11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C09-8310-E66B-6696-791F365F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32DD5-9286-3B13-1115-8B1B6F32E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1455D-E42C-AEA1-6C63-1EAC6F3F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313A-0B21-3C78-3829-14D2A96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AB71-73E6-3C4D-42EA-BF14B0BE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E979-33C1-D638-94CF-0AE9C929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3ED97-C1FE-14AF-3AA7-7B391502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97B6-CB63-450C-A7D5-F2146925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8B2C-8CD1-4E4C-8DE8-963B9308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A972-CF37-4C3B-BF39-C1D53AEEE5A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33F4-BAD3-6387-0C11-CE5D78A7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779F-D6D7-0A71-553D-D3743DBC7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3E8F-B1D6-48EB-B176-317E60A70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894D-B073-369C-75D4-3E90BF539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Remote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E0A3-7656-A837-798B-A83C1F294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Valameti Yamini</a:t>
            </a:r>
          </a:p>
        </p:txBody>
      </p:sp>
    </p:spTree>
    <p:extLst>
      <p:ext uri="{BB962C8B-B14F-4D97-AF65-F5344CB8AC3E}">
        <p14:creationId xmlns:p14="http://schemas.microsoft.com/office/powerpoint/2010/main" val="205980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F973E7-CBEB-5592-D2AC-63D97E007B60}"/>
              </a:ext>
            </a:extLst>
          </p:cNvPr>
          <p:cNvSpPr txBox="1"/>
          <p:nvPr/>
        </p:nvSpPr>
        <p:spPr>
          <a:xfrm>
            <a:off x="822960" y="1483360"/>
            <a:ext cx="956056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 account in https://github.com/ using personal ID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Note remote repository(repo) URL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Link local repo to remote repo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– git remote add origin &lt;&gt;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To push your changes into remote repo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– git push &lt;&gt; &gt;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– Ex-- git push origin master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– git   push -u origin master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109EB-F0AE-4248-3C3A-D64CD8FD930A}"/>
              </a:ext>
            </a:extLst>
          </p:cNvPr>
          <p:cNvSpPr txBox="1"/>
          <p:nvPr/>
        </p:nvSpPr>
        <p:spPr>
          <a:xfrm>
            <a:off x="741680" y="629920"/>
            <a:ext cx="8402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6229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44930-6F6E-6843-F16E-A91FD8A1AE86}"/>
              </a:ext>
            </a:extLst>
          </p:cNvPr>
          <p:cNvSpPr txBox="1"/>
          <p:nvPr/>
        </p:nvSpPr>
        <p:spPr>
          <a:xfrm>
            <a:off x="934720" y="426720"/>
            <a:ext cx="98552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Pull from remote repository (git pulls and try to merge automatically)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pull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Cloning a remote repository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clone </a:t>
            </a:r>
            <a:r>
              <a:rPr lang="en-US" sz="2000" dirty="0" err="1"/>
              <a:t>gitURL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clone https://github.com/jquery/jquery.git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9FF78-05AA-D875-85A7-A0DCD979889F}"/>
              </a:ext>
            </a:extLst>
          </p:cNvPr>
          <p:cNvSpPr txBox="1"/>
          <p:nvPr/>
        </p:nvSpPr>
        <p:spPr>
          <a:xfrm>
            <a:off x="934720" y="3119120"/>
            <a:ext cx="805688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Fetch from remote repository (git stores files in local repository and does not merge them with current branch 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fetch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diff master origin/master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– Git merge (to merge the files) – git fetch origin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12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4EFBD3-6F32-CBEF-BD0B-34252127594D}"/>
              </a:ext>
            </a:extLst>
          </p:cNvPr>
          <p:cNvSpPr txBox="1"/>
          <p:nvPr/>
        </p:nvSpPr>
        <p:spPr>
          <a:xfrm>
            <a:off x="741680" y="1107440"/>
            <a:ext cx="840232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• To view all remote repo names with details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– git remote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– git remote–v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– Git remote show origin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• Git Protocols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– Git can use 4 major n/w protocol to transfer </a:t>
            </a:r>
            <a:r>
              <a:rPr lang="en-US" sz="2000" dirty="0" err="1"/>
              <a:t>dat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75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FA401-CD15-5305-990A-930D17B1A505}"/>
              </a:ext>
            </a:extLst>
          </p:cNvPr>
          <p:cNvSpPr txBox="1"/>
          <p:nvPr/>
        </p:nvSpPr>
        <p:spPr>
          <a:xfrm>
            <a:off x="3048000" y="7823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Remove commit from remote repo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16C2-BDCC-24FF-F889-4B2E816882FF}"/>
              </a:ext>
            </a:extLst>
          </p:cNvPr>
          <p:cNvSpPr txBox="1"/>
          <p:nvPr/>
        </p:nvSpPr>
        <p:spPr>
          <a:xfrm>
            <a:off x="802640" y="1534160"/>
            <a:ext cx="834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• </a:t>
            </a:r>
            <a:r>
              <a:rPr lang="en-US" sz="2400" dirty="0"/>
              <a:t>Remove commit from remote repo using Git revert command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082AA-4961-9711-B183-0791D415CF39}"/>
              </a:ext>
            </a:extLst>
          </p:cNvPr>
          <p:cNvSpPr txBox="1"/>
          <p:nvPr/>
        </p:nvSpPr>
        <p:spPr>
          <a:xfrm>
            <a:off x="899160" y="2407920"/>
            <a:ext cx="1039368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– Used for undoing changes to a remote repository's commit history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– Able to target an individual commit at an arbitrary point in the history unlike reset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– Revert operation will take the specified commit, inverse the changes from that commit, and create a new         "revert commit".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This will not alter history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git revert &lt;&gt;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Ex – git revert 880a2a3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B96E71-10F1-48D6-7864-34E7AFCB422E}"/>
              </a:ext>
            </a:extLst>
          </p:cNvPr>
          <p:cNvSpPr txBox="1"/>
          <p:nvPr/>
        </p:nvSpPr>
        <p:spPr>
          <a:xfrm>
            <a:off x="629920" y="802640"/>
            <a:ext cx="851408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– Need to give a comment for this change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Check the local repo for the changes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git push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– to see the changes in the remote rep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78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Remote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Repository</dc:title>
  <dc:creator>Yamini Valameti</dc:creator>
  <cp:lastModifiedBy>Yamini Valameti</cp:lastModifiedBy>
  <cp:revision>1</cp:revision>
  <dcterms:created xsi:type="dcterms:W3CDTF">2022-09-28T14:36:46Z</dcterms:created>
  <dcterms:modified xsi:type="dcterms:W3CDTF">2022-09-28T15:02:06Z</dcterms:modified>
</cp:coreProperties>
</file>