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3108-44B4-8609-E7FE-BAC5517D7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0AA48-3FEE-DC82-46A1-35A7A91D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B492-7867-E153-1732-05A37F2E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E88D-9518-63DE-CDA8-24DDB9AE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EB69-A9AC-CC03-5C49-7962843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3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7D2-4BCC-128E-527E-9A6CF77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6B975-7D76-BE09-6ADA-A6C9DCD0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D1BC-9C84-EF05-BA17-1CCDBA90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735D-6DD9-4A11-F252-73006603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DB1-452E-5996-CDAD-DA67149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2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36692-C662-C74E-55C6-C104EE834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6D2B3-30A7-8A68-7995-3519F097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D0B1-4DA8-7AFD-7EF5-3D2F4B11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8B5D-1DBB-8F7B-160A-EE08490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5C83-AA20-9945-AA2C-23F4DDF5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0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313A-7E98-D1F3-8C0F-7285E2BB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81DB-D52C-17BB-DF70-ACEA4FEB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3C25-4AA7-B512-150C-9C71C3DD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AE4A-8990-17D2-D16C-F97EA86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6AA9-354E-84A3-D46C-15269E6E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8AD2-00D8-4685-305A-67827234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583B-3C61-48EA-D8F4-83856E04A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1FEE-BD86-2054-40A0-1175AF5C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1510-5B8A-C427-FE6E-4DE4DD11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9F3F-1A7D-0385-32F1-46D7BB5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869E-6B6B-AF07-A779-5D62E072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7010-C352-24D8-65A2-F5E571C34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F274-3ABB-CC2C-38D5-26AADB33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D4CC9-FF4B-D572-43F2-A17FA692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8FB09-34CB-8D71-E759-6A852BA1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8D98-3693-D91A-E6E1-6A6644C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5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C9DA-88EB-DACB-D250-C380C2F2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BC0A-13D2-0A2F-1698-B6C7BE64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BC2BB-721D-FF97-EE25-E6C80A8F8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F8DE4-C901-BAD6-B5E7-ED0B5D80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AE950-C156-F603-C7A6-9B2A083AB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9159-42E1-3222-F33A-1CF53D97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AF9EF-7946-9289-ED25-CDA1EFDA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3C24E-7100-1A24-8FA9-47BB97F5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1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111-41CF-DB45-ED64-899185C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6BEB-50A2-249B-D42D-0AFDBEF5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E48A-1E3A-C971-556B-7902BB4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DFC60-AD8D-3BBA-E1B1-6A559312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BB26-7C6B-8EC7-AB7E-063E77A3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1EB26-7177-8F53-805E-C78A677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6E9B8-45A8-9ED3-F2BA-14450626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9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33D4-C1EC-45CC-DECD-4FD208F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DABD-E5EA-22E3-6842-B7069EBE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5421-EA4A-E743-2F51-8E3E1F6C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0F09-A2C3-299C-4B17-3555CA7E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8F60-28D7-9791-D9D0-06A4C083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71D8-5FD2-CA9E-7A15-25E05F0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1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2C75-E0CC-977D-5FBB-B22F3FEE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B2300-DDC8-3B99-5807-D78230575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E4B3-F960-33D2-A396-BC0DEAFF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694E-B4E7-DB3A-5A61-4B94A7F8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E866-5166-BA59-7599-045803E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FC94-3B7F-61F7-2086-9B52D2C2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4BFAC-0A94-245B-FF3E-F7F47F5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3967E-AF62-3F48-95D7-16BF06AB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82EF-CD17-AD91-A42E-DB4AA3D4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D4AC-1E90-4D25-93AD-C59BFDE55777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8724-6F55-B4B5-3488-D0A261701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4023-6E75-6FBD-FD89-FE061F6EE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676B-0184-449A-96C2-158189CEC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6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0B76-C236-AEB9-6605-B73E0727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Creating Local Repository and updates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1B640-0EB4-DBE6-ADBE-625F0E861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Valameti Yamini</a:t>
            </a:r>
          </a:p>
        </p:txBody>
      </p:sp>
    </p:spTree>
    <p:extLst>
      <p:ext uri="{BB962C8B-B14F-4D97-AF65-F5344CB8AC3E}">
        <p14:creationId xmlns:p14="http://schemas.microsoft.com/office/powerpoint/2010/main" val="21298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0262E-9273-32B7-6A3C-48548C30EF89}"/>
              </a:ext>
            </a:extLst>
          </p:cNvPr>
          <p:cNvSpPr txBox="1"/>
          <p:nvPr/>
        </p:nvSpPr>
        <p:spPr>
          <a:xfrm>
            <a:off x="314960" y="416560"/>
            <a:ext cx="8829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Creating a local repository and updates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68E02-8575-0CDB-43AC-2C0AF590CCDD}"/>
              </a:ext>
            </a:extLst>
          </p:cNvPr>
          <p:cNvSpPr txBox="1"/>
          <p:nvPr/>
        </p:nvSpPr>
        <p:spPr>
          <a:xfrm>
            <a:off x="314960" y="1335425"/>
            <a:ext cx="11104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Initialize a new repository - git </a:t>
            </a:r>
            <a:r>
              <a:rPr lang="en-US" sz="2000" dirty="0" err="1"/>
              <a:t>init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Initialize a new bare repository - git </a:t>
            </a:r>
            <a:r>
              <a:rPr lang="en-US" sz="2000" dirty="0" err="1"/>
              <a:t>init</a:t>
            </a:r>
            <a:r>
              <a:rPr lang="en-US" sz="2000" dirty="0"/>
              <a:t> –bare (in this repo no add, commit allowed since no working directory there)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status of repository – git status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add a file to repository – git add &lt;&gt;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add all the files – git add –A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view the content of the staged file– git show :&lt;&gt;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add all updated files – git add –u</a:t>
            </a:r>
          </a:p>
        </p:txBody>
      </p:sp>
    </p:spTree>
    <p:extLst>
      <p:ext uri="{BB962C8B-B14F-4D97-AF65-F5344CB8AC3E}">
        <p14:creationId xmlns:p14="http://schemas.microsoft.com/office/powerpoint/2010/main" val="5958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87BBF6-ED2A-BB30-029F-F0BAF5E3453C}"/>
              </a:ext>
            </a:extLst>
          </p:cNvPr>
          <p:cNvSpPr txBox="1"/>
          <p:nvPr/>
        </p:nvSpPr>
        <p:spPr>
          <a:xfrm>
            <a:off x="640080" y="1137920"/>
            <a:ext cx="850392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Committing - git commit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Committing with comment - git commit -m 'Initial commit’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Delete committed file--- git rm &lt;&gt;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log file – git log – git log --</a:t>
            </a:r>
            <a:r>
              <a:rPr lang="en-US" sz="2000" dirty="0" err="1"/>
              <a:t>oneline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8E3AF-85A3-6995-0328-5B213D2F5136}"/>
              </a:ext>
            </a:extLst>
          </p:cNvPr>
          <p:cNvSpPr txBox="1"/>
          <p:nvPr/>
        </p:nvSpPr>
        <p:spPr>
          <a:xfrm>
            <a:off x="721360" y="506492"/>
            <a:ext cx="8422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Creating a local repository and updates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C5AA3-C69B-B56E-AD3A-F114DA373153}"/>
              </a:ext>
            </a:extLst>
          </p:cNvPr>
          <p:cNvSpPr txBox="1"/>
          <p:nvPr/>
        </p:nvSpPr>
        <p:spPr>
          <a:xfrm>
            <a:off x="640080" y="3198969"/>
            <a:ext cx="954024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diffs –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– git diff ..&gt;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– git diff HEAD~1..HEAD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– git diff HEAD~1..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– Can view diff of binary files by setting up a binary-to-text converter in git   attributes</a:t>
            </a:r>
          </a:p>
        </p:txBody>
      </p:sp>
    </p:spTree>
    <p:extLst>
      <p:ext uri="{BB962C8B-B14F-4D97-AF65-F5344CB8AC3E}">
        <p14:creationId xmlns:p14="http://schemas.microsoft.com/office/powerpoint/2010/main" val="8674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0B81C-CAF2-B794-336F-977E5FF59EDD}"/>
              </a:ext>
            </a:extLst>
          </p:cNvPr>
          <p:cNvSpPr txBox="1"/>
          <p:nvPr/>
        </p:nvSpPr>
        <p:spPr>
          <a:xfrm>
            <a:off x="650240" y="1097280"/>
            <a:ext cx="84937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see the commit details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git show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0E26A-CBAC-7737-D086-6FBCD08F992B}"/>
              </a:ext>
            </a:extLst>
          </p:cNvPr>
          <p:cNvSpPr txBox="1"/>
          <p:nvPr/>
        </p:nvSpPr>
        <p:spPr>
          <a:xfrm>
            <a:off x="558800" y="548640"/>
            <a:ext cx="858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Creating a local repository and updates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69AC-4883-7578-F93B-ED6F1BFEF748}"/>
              </a:ext>
            </a:extLst>
          </p:cNvPr>
          <p:cNvSpPr txBox="1"/>
          <p:nvPr/>
        </p:nvSpPr>
        <p:spPr>
          <a:xfrm>
            <a:off x="650240" y="2235201"/>
            <a:ext cx="849376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•     Cleaning/removing unwanted untracked files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 git clean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–n (to see a dry run)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 git clean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–f &lt;&gt; (remove untracked specific file deletion)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 git clean –f (remove all untracked file deletion)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– git clean -f -d &lt;&gt;(to remove untracked directories) </a:t>
            </a:r>
          </a:p>
        </p:txBody>
      </p:sp>
    </p:spTree>
    <p:extLst>
      <p:ext uri="{BB962C8B-B14F-4D97-AF65-F5344CB8AC3E}">
        <p14:creationId xmlns:p14="http://schemas.microsoft.com/office/powerpoint/2010/main" val="279699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Creating Local Repository and updates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Local Repository and updates </dc:title>
  <dc:creator>Yamini Valameti</dc:creator>
  <cp:lastModifiedBy>Yamini Valameti</cp:lastModifiedBy>
  <cp:revision>1</cp:revision>
  <dcterms:created xsi:type="dcterms:W3CDTF">2022-09-28T10:52:47Z</dcterms:created>
  <dcterms:modified xsi:type="dcterms:W3CDTF">2022-09-28T10:53:04Z</dcterms:modified>
</cp:coreProperties>
</file>